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9" r:id="rId3"/>
    <p:sldId id="271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CEB0"/>
    <a:srgbClr val="F98298"/>
    <a:srgbClr val="72A59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531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5" name="그룹 174"/>
          <p:cNvGrpSpPr/>
          <p:nvPr userDrawn="1"/>
        </p:nvGrpSpPr>
        <p:grpSpPr>
          <a:xfrm>
            <a:off x="592083" y="361908"/>
            <a:ext cx="7988300" cy="3581400"/>
            <a:chOff x="577850" y="1638300"/>
            <a:chExt cx="7988300" cy="3581400"/>
          </a:xfrm>
          <a:solidFill>
            <a:schemeClr val="accent2">
              <a:alpha val="50000"/>
            </a:schemeClr>
          </a:solidFill>
        </p:grpSpPr>
        <p:sp>
          <p:nvSpPr>
            <p:cNvPr id="176" name="Freeform 5"/>
            <p:cNvSpPr>
              <a:spLocks/>
            </p:cNvSpPr>
            <p:nvPr userDrawn="1"/>
          </p:nvSpPr>
          <p:spPr bwMode="auto">
            <a:xfrm>
              <a:off x="3314700" y="2295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7" name="Freeform 6"/>
            <p:cNvSpPr>
              <a:spLocks/>
            </p:cNvSpPr>
            <p:nvPr userDrawn="1"/>
          </p:nvSpPr>
          <p:spPr bwMode="auto">
            <a:xfrm>
              <a:off x="3263900" y="2463800"/>
              <a:ext cx="44450" cy="44450"/>
            </a:xfrm>
            <a:custGeom>
              <a:avLst/>
              <a:gdLst/>
              <a:ahLst/>
              <a:cxnLst>
                <a:cxn ang="0">
                  <a:pos x="10" y="26"/>
                </a:cxn>
                <a:cxn ang="0">
                  <a:pos x="10" y="26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8" y="12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0" y="26"/>
                </a:cxn>
              </a:cxnLst>
              <a:rect l="0" t="0" r="r" b="b"/>
              <a:pathLst>
                <a:path w="28" h="28">
                  <a:moveTo>
                    <a:pt x="10" y="26"/>
                  </a:moveTo>
                  <a:lnTo>
                    <a:pt x="10" y="26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2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0" y="26"/>
                  </a:lnTo>
                  <a:lnTo>
                    <a:pt x="1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8" name="Freeform 7"/>
            <p:cNvSpPr>
              <a:spLocks/>
            </p:cNvSpPr>
            <p:nvPr userDrawn="1"/>
          </p:nvSpPr>
          <p:spPr bwMode="auto">
            <a:xfrm>
              <a:off x="3387725" y="26289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9" name="Freeform 8"/>
            <p:cNvSpPr>
              <a:spLocks/>
            </p:cNvSpPr>
            <p:nvPr userDrawn="1"/>
          </p:nvSpPr>
          <p:spPr bwMode="auto">
            <a:xfrm>
              <a:off x="3035300" y="23241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0" name="Freeform 9"/>
            <p:cNvSpPr>
              <a:spLocks/>
            </p:cNvSpPr>
            <p:nvPr userDrawn="1"/>
          </p:nvSpPr>
          <p:spPr bwMode="auto">
            <a:xfrm>
              <a:off x="3413125" y="2336800"/>
              <a:ext cx="63500" cy="63500"/>
            </a:xfrm>
            <a:custGeom>
              <a:avLst/>
              <a:gdLst/>
              <a:ahLst/>
              <a:cxnLst>
                <a:cxn ang="0">
                  <a:pos x="14" y="38"/>
                </a:cxn>
                <a:cxn ang="0">
                  <a:pos x="14" y="38"/>
                </a:cxn>
                <a:cxn ang="0">
                  <a:pos x="22" y="40"/>
                </a:cxn>
                <a:cxn ang="0">
                  <a:pos x="30" y="36"/>
                </a:cxn>
                <a:cxn ang="0">
                  <a:pos x="36" y="32"/>
                </a:cxn>
                <a:cxn ang="0">
                  <a:pos x="38" y="24"/>
                </a:cxn>
                <a:cxn ang="0">
                  <a:pos x="38" y="24"/>
                </a:cxn>
                <a:cxn ang="0">
                  <a:pos x="40" y="16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8" y="36"/>
                </a:cxn>
                <a:cxn ang="0">
                  <a:pos x="14" y="38"/>
                </a:cxn>
                <a:cxn ang="0">
                  <a:pos x="14" y="38"/>
                </a:cxn>
              </a:cxnLst>
              <a:rect l="0" t="0" r="r" b="b"/>
              <a:pathLst>
                <a:path w="40" h="40">
                  <a:moveTo>
                    <a:pt x="14" y="38"/>
                  </a:moveTo>
                  <a:lnTo>
                    <a:pt x="14" y="38"/>
                  </a:lnTo>
                  <a:lnTo>
                    <a:pt x="22" y="40"/>
                  </a:lnTo>
                  <a:lnTo>
                    <a:pt x="30" y="36"/>
                  </a:lnTo>
                  <a:lnTo>
                    <a:pt x="36" y="3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16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8" y="36"/>
                  </a:lnTo>
                  <a:lnTo>
                    <a:pt x="14" y="38"/>
                  </a:lnTo>
                  <a:lnTo>
                    <a:pt x="1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1" name="Freeform 10"/>
            <p:cNvSpPr>
              <a:spLocks/>
            </p:cNvSpPr>
            <p:nvPr userDrawn="1"/>
          </p:nvSpPr>
          <p:spPr bwMode="auto">
            <a:xfrm>
              <a:off x="4076700" y="21145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2" name="Freeform 11"/>
            <p:cNvSpPr>
              <a:spLocks/>
            </p:cNvSpPr>
            <p:nvPr userDrawn="1"/>
          </p:nvSpPr>
          <p:spPr bwMode="auto">
            <a:xfrm>
              <a:off x="3238500" y="27622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3" name="Freeform 12"/>
            <p:cNvSpPr>
              <a:spLocks/>
            </p:cNvSpPr>
            <p:nvPr userDrawn="1"/>
          </p:nvSpPr>
          <p:spPr bwMode="auto">
            <a:xfrm>
              <a:off x="4610100" y="30194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6" y="18"/>
                </a:cxn>
                <a:cxn ang="0">
                  <a:pos x="26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4" name="Freeform 13"/>
            <p:cNvSpPr>
              <a:spLocks/>
            </p:cNvSpPr>
            <p:nvPr userDrawn="1"/>
          </p:nvSpPr>
          <p:spPr bwMode="auto">
            <a:xfrm>
              <a:off x="4733925" y="3184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5" name="Freeform 14"/>
            <p:cNvSpPr>
              <a:spLocks/>
            </p:cNvSpPr>
            <p:nvPr userDrawn="1"/>
          </p:nvSpPr>
          <p:spPr bwMode="auto">
            <a:xfrm>
              <a:off x="4756150" y="2892425"/>
              <a:ext cx="63500" cy="63500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24" y="40"/>
                </a:cxn>
                <a:cxn ang="0">
                  <a:pos x="30" y="38"/>
                </a:cxn>
                <a:cxn ang="0">
                  <a:pos x="36" y="32"/>
                </a:cxn>
                <a:cxn ang="0">
                  <a:pos x="40" y="26"/>
                </a:cxn>
                <a:cxn ang="0">
                  <a:pos x="40" y="26"/>
                </a:cxn>
                <a:cxn ang="0">
                  <a:pos x="40" y="18"/>
                </a:cxn>
                <a:cxn ang="0">
                  <a:pos x="38" y="10"/>
                </a:cxn>
                <a:cxn ang="0">
                  <a:pos x="32" y="4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18" y="0"/>
                </a:cxn>
                <a:cxn ang="0">
                  <a:pos x="10" y="4"/>
                </a:cxn>
                <a:cxn ang="0">
                  <a:pos x="4" y="8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8" y="36"/>
                </a:cxn>
                <a:cxn ang="0">
                  <a:pos x="16" y="40"/>
                </a:cxn>
                <a:cxn ang="0">
                  <a:pos x="16" y="40"/>
                </a:cxn>
              </a:cxnLst>
              <a:rect l="0" t="0" r="r" b="b"/>
              <a:pathLst>
                <a:path w="40" h="40">
                  <a:moveTo>
                    <a:pt x="16" y="40"/>
                  </a:moveTo>
                  <a:lnTo>
                    <a:pt x="16" y="40"/>
                  </a:lnTo>
                  <a:lnTo>
                    <a:pt x="24" y="40"/>
                  </a:lnTo>
                  <a:lnTo>
                    <a:pt x="30" y="38"/>
                  </a:lnTo>
                  <a:lnTo>
                    <a:pt x="36" y="32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18"/>
                  </a:lnTo>
                  <a:lnTo>
                    <a:pt x="38" y="10"/>
                  </a:lnTo>
                  <a:lnTo>
                    <a:pt x="32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0" y="4"/>
                  </a:lnTo>
                  <a:lnTo>
                    <a:pt x="4" y="8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8" y="36"/>
                  </a:lnTo>
                  <a:lnTo>
                    <a:pt x="16" y="40"/>
                  </a:lnTo>
                  <a:lnTo>
                    <a:pt x="16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6" name="Freeform 15"/>
            <p:cNvSpPr>
              <a:spLocks/>
            </p:cNvSpPr>
            <p:nvPr userDrawn="1"/>
          </p:nvSpPr>
          <p:spPr bwMode="auto">
            <a:xfrm>
              <a:off x="4584700" y="3321050"/>
              <a:ext cx="34925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6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2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6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7" name="Freeform 16"/>
            <p:cNvSpPr>
              <a:spLocks/>
            </p:cNvSpPr>
            <p:nvPr userDrawn="1"/>
          </p:nvSpPr>
          <p:spPr bwMode="auto">
            <a:xfrm>
              <a:off x="4098925" y="16383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8" name="Freeform 17"/>
            <p:cNvSpPr>
              <a:spLocks/>
            </p:cNvSpPr>
            <p:nvPr userDrawn="1"/>
          </p:nvSpPr>
          <p:spPr bwMode="auto">
            <a:xfrm>
              <a:off x="4702175" y="1851025"/>
              <a:ext cx="76200" cy="76200"/>
            </a:xfrm>
            <a:custGeom>
              <a:avLst/>
              <a:gdLst/>
              <a:ahLst/>
              <a:cxnLst>
                <a:cxn ang="0">
                  <a:pos x="18" y="46"/>
                </a:cxn>
                <a:cxn ang="0">
                  <a:pos x="18" y="46"/>
                </a:cxn>
                <a:cxn ang="0">
                  <a:pos x="26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8" y="42"/>
                </a:cxn>
                <a:cxn ang="0">
                  <a:pos x="18" y="46"/>
                </a:cxn>
                <a:cxn ang="0">
                  <a:pos x="18" y="46"/>
                </a:cxn>
              </a:cxnLst>
              <a:rect l="0" t="0" r="r" b="b"/>
              <a:pathLst>
                <a:path w="48" h="48">
                  <a:moveTo>
                    <a:pt x="18" y="46"/>
                  </a:moveTo>
                  <a:lnTo>
                    <a:pt x="18" y="46"/>
                  </a:lnTo>
                  <a:lnTo>
                    <a:pt x="26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8" y="42"/>
                  </a:lnTo>
                  <a:lnTo>
                    <a:pt x="18" y="46"/>
                  </a:lnTo>
                  <a:lnTo>
                    <a:pt x="1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9" name="Freeform 18"/>
            <p:cNvSpPr>
              <a:spLocks/>
            </p:cNvSpPr>
            <p:nvPr userDrawn="1"/>
          </p:nvSpPr>
          <p:spPr bwMode="auto">
            <a:xfrm>
              <a:off x="2308225" y="1666875"/>
              <a:ext cx="76200" cy="76200"/>
            </a:xfrm>
            <a:custGeom>
              <a:avLst/>
              <a:gdLst/>
              <a:ahLst/>
              <a:cxnLst>
                <a:cxn ang="0">
                  <a:pos x="18" y="48"/>
                </a:cxn>
                <a:cxn ang="0">
                  <a:pos x="18" y="48"/>
                </a:cxn>
                <a:cxn ang="0">
                  <a:pos x="28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10" y="42"/>
                </a:cxn>
                <a:cxn ang="0">
                  <a:pos x="18" y="48"/>
                </a:cxn>
                <a:cxn ang="0">
                  <a:pos x="18" y="48"/>
                </a:cxn>
              </a:cxnLst>
              <a:rect l="0" t="0" r="r" b="b"/>
              <a:pathLst>
                <a:path w="48" h="48">
                  <a:moveTo>
                    <a:pt x="18" y="48"/>
                  </a:moveTo>
                  <a:lnTo>
                    <a:pt x="18" y="48"/>
                  </a:lnTo>
                  <a:lnTo>
                    <a:pt x="28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6" y="1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10" y="42"/>
                  </a:lnTo>
                  <a:lnTo>
                    <a:pt x="18" y="48"/>
                  </a:lnTo>
                  <a:lnTo>
                    <a:pt x="18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0" name="Freeform 19"/>
            <p:cNvSpPr>
              <a:spLocks/>
            </p:cNvSpPr>
            <p:nvPr userDrawn="1"/>
          </p:nvSpPr>
          <p:spPr bwMode="auto">
            <a:xfrm>
              <a:off x="2089150" y="31337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1" name="Freeform 20"/>
            <p:cNvSpPr>
              <a:spLocks/>
            </p:cNvSpPr>
            <p:nvPr userDrawn="1"/>
          </p:nvSpPr>
          <p:spPr bwMode="auto">
            <a:xfrm>
              <a:off x="2733675" y="32131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2" name="Freeform 21"/>
            <p:cNvSpPr>
              <a:spLocks/>
            </p:cNvSpPr>
            <p:nvPr userDrawn="1"/>
          </p:nvSpPr>
          <p:spPr bwMode="auto">
            <a:xfrm>
              <a:off x="3902075" y="20542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3" name="Freeform 22"/>
            <p:cNvSpPr>
              <a:spLocks/>
            </p:cNvSpPr>
            <p:nvPr userDrawn="1"/>
          </p:nvSpPr>
          <p:spPr bwMode="auto">
            <a:xfrm>
              <a:off x="4746625" y="2019300"/>
              <a:ext cx="38100" cy="3810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24" h="24">
                  <a:moveTo>
                    <a:pt x="0" y="10"/>
                  </a:move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4" name="Freeform 23"/>
            <p:cNvSpPr>
              <a:spLocks/>
            </p:cNvSpPr>
            <p:nvPr userDrawn="1"/>
          </p:nvSpPr>
          <p:spPr bwMode="auto">
            <a:xfrm>
              <a:off x="5245100" y="1717675"/>
              <a:ext cx="34925" cy="34925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2" h="22">
                  <a:moveTo>
                    <a:pt x="8" y="22"/>
                  </a:moveTo>
                  <a:lnTo>
                    <a:pt x="8" y="22"/>
                  </a:lnTo>
                  <a:lnTo>
                    <a:pt x="12" y="22"/>
                  </a:lnTo>
                  <a:lnTo>
                    <a:pt x="16" y="22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5" name="Freeform 24"/>
            <p:cNvSpPr>
              <a:spLocks/>
            </p:cNvSpPr>
            <p:nvPr userDrawn="1"/>
          </p:nvSpPr>
          <p:spPr bwMode="auto">
            <a:xfrm>
              <a:off x="1171575" y="3003550"/>
              <a:ext cx="73025" cy="76200"/>
            </a:xfrm>
            <a:custGeom>
              <a:avLst/>
              <a:gdLst/>
              <a:ahLst/>
              <a:cxnLst>
                <a:cxn ang="0">
                  <a:pos x="16" y="48"/>
                </a:cxn>
                <a:cxn ang="0">
                  <a:pos x="16" y="48"/>
                </a:cxn>
                <a:cxn ang="0">
                  <a:pos x="26" y="48"/>
                </a:cxn>
                <a:cxn ang="0">
                  <a:pos x="34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6" y="22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0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2" y="36"/>
                </a:cxn>
                <a:cxn ang="0">
                  <a:pos x="8" y="44"/>
                </a:cxn>
                <a:cxn ang="0">
                  <a:pos x="16" y="48"/>
                </a:cxn>
                <a:cxn ang="0">
                  <a:pos x="16" y="48"/>
                </a:cxn>
              </a:cxnLst>
              <a:rect l="0" t="0" r="r" b="b"/>
              <a:pathLst>
                <a:path w="46" h="48">
                  <a:moveTo>
                    <a:pt x="16" y="48"/>
                  </a:moveTo>
                  <a:lnTo>
                    <a:pt x="16" y="48"/>
                  </a:lnTo>
                  <a:lnTo>
                    <a:pt x="26" y="48"/>
                  </a:lnTo>
                  <a:lnTo>
                    <a:pt x="34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22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0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2" y="36"/>
                  </a:lnTo>
                  <a:lnTo>
                    <a:pt x="8" y="44"/>
                  </a:lnTo>
                  <a:lnTo>
                    <a:pt x="16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6" name="Freeform 25"/>
            <p:cNvSpPr>
              <a:spLocks/>
            </p:cNvSpPr>
            <p:nvPr userDrawn="1"/>
          </p:nvSpPr>
          <p:spPr bwMode="auto">
            <a:xfrm>
              <a:off x="1527175" y="2768600"/>
              <a:ext cx="114300" cy="111125"/>
            </a:xfrm>
            <a:custGeom>
              <a:avLst/>
              <a:gdLst/>
              <a:ahLst/>
              <a:cxnLst>
                <a:cxn ang="0">
                  <a:pos x="28" y="70"/>
                </a:cxn>
                <a:cxn ang="0">
                  <a:pos x="28" y="70"/>
                </a:cxn>
                <a:cxn ang="0">
                  <a:pos x="34" y="70"/>
                </a:cxn>
                <a:cxn ang="0">
                  <a:pos x="42" y="70"/>
                </a:cxn>
                <a:cxn ang="0">
                  <a:pos x="48" y="68"/>
                </a:cxn>
                <a:cxn ang="0">
                  <a:pos x="54" y="66"/>
                </a:cxn>
                <a:cxn ang="0">
                  <a:pos x="60" y="62"/>
                </a:cxn>
                <a:cxn ang="0">
                  <a:pos x="64" y="56"/>
                </a:cxn>
                <a:cxn ang="0">
                  <a:pos x="68" y="50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72" y="36"/>
                </a:cxn>
                <a:cxn ang="0">
                  <a:pos x="72" y="30"/>
                </a:cxn>
                <a:cxn ang="0">
                  <a:pos x="70" y="24"/>
                </a:cxn>
                <a:cxn ang="0">
                  <a:pos x="68" y="16"/>
                </a:cxn>
                <a:cxn ang="0">
                  <a:pos x="64" y="12"/>
                </a:cxn>
                <a:cxn ang="0">
                  <a:pos x="58" y="6"/>
                </a:cxn>
                <a:cxn ang="0">
                  <a:pos x="52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8"/>
                </a:cxn>
                <a:cxn ang="0">
                  <a:pos x="8" y="12"/>
                </a:cxn>
                <a:cxn ang="0">
                  <a:pos x="4" y="1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2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4"/>
                </a:cxn>
                <a:cxn ang="0">
                  <a:pos x="20" y="66"/>
                </a:cxn>
                <a:cxn ang="0">
                  <a:pos x="28" y="70"/>
                </a:cxn>
                <a:cxn ang="0">
                  <a:pos x="28" y="70"/>
                </a:cxn>
              </a:cxnLst>
              <a:rect l="0" t="0" r="r" b="b"/>
              <a:pathLst>
                <a:path w="72" h="70">
                  <a:moveTo>
                    <a:pt x="28" y="70"/>
                  </a:moveTo>
                  <a:lnTo>
                    <a:pt x="28" y="70"/>
                  </a:lnTo>
                  <a:lnTo>
                    <a:pt x="34" y="70"/>
                  </a:lnTo>
                  <a:lnTo>
                    <a:pt x="42" y="70"/>
                  </a:lnTo>
                  <a:lnTo>
                    <a:pt x="48" y="68"/>
                  </a:lnTo>
                  <a:lnTo>
                    <a:pt x="54" y="66"/>
                  </a:lnTo>
                  <a:lnTo>
                    <a:pt x="60" y="62"/>
                  </a:lnTo>
                  <a:lnTo>
                    <a:pt x="64" y="56"/>
                  </a:lnTo>
                  <a:lnTo>
                    <a:pt x="68" y="50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72" y="36"/>
                  </a:lnTo>
                  <a:lnTo>
                    <a:pt x="72" y="30"/>
                  </a:lnTo>
                  <a:lnTo>
                    <a:pt x="70" y="24"/>
                  </a:lnTo>
                  <a:lnTo>
                    <a:pt x="68" y="16"/>
                  </a:lnTo>
                  <a:lnTo>
                    <a:pt x="64" y="12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8" y="12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4"/>
                  </a:lnTo>
                  <a:lnTo>
                    <a:pt x="20" y="66"/>
                  </a:lnTo>
                  <a:lnTo>
                    <a:pt x="28" y="70"/>
                  </a:lnTo>
                  <a:lnTo>
                    <a:pt x="28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7" name="Freeform 26"/>
            <p:cNvSpPr>
              <a:spLocks/>
            </p:cNvSpPr>
            <p:nvPr userDrawn="1"/>
          </p:nvSpPr>
          <p:spPr bwMode="auto">
            <a:xfrm>
              <a:off x="1778000" y="2816225"/>
              <a:ext cx="47625" cy="50800"/>
            </a:xfrm>
            <a:custGeom>
              <a:avLst/>
              <a:gdLst/>
              <a:ahLst/>
              <a:cxnLst>
                <a:cxn ang="0">
                  <a:pos x="10" y="32"/>
                </a:cxn>
                <a:cxn ang="0">
                  <a:pos x="10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30"/>
                </a:cxn>
                <a:cxn ang="0">
                  <a:pos x="10" y="32"/>
                </a:cxn>
                <a:cxn ang="0">
                  <a:pos x="10" y="32"/>
                </a:cxn>
              </a:cxnLst>
              <a:rect l="0" t="0" r="r" b="b"/>
              <a:pathLst>
                <a:path w="30" h="32">
                  <a:moveTo>
                    <a:pt x="10" y="32"/>
                  </a:moveTo>
                  <a:lnTo>
                    <a:pt x="10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0" y="32"/>
                  </a:lnTo>
                  <a:lnTo>
                    <a:pt x="1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8" name="Freeform 27"/>
            <p:cNvSpPr>
              <a:spLocks/>
            </p:cNvSpPr>
            <p:nvPr userDrawn="1"/>
          </p:nvSpPr>
          <p:spPr bwMode="auto">
            <a:xfrm>
              <a:off x="1406525" y="3130550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9" name="Freeform 28"/>
            <p:cNvSpPr>
              <a:spLocks/>
            </p:cNvSpPr>
            <p:nvPr userDrawn="1"/>
          </p:nvSpPr>
          <p:spPr bwMode="auto">
            <a:xfrm>
              <a:off x="1111250" y="2085975"/>
              <a:ext cx="50800" cy="50800"/>
            </a:xfrm>
            <a:custGeom>
              <a:avLst/>
              <a:gdLst/>
              <a:ahLst/>
              <a:cxnLst>
                <a:cxn ang="0">
                  <a:pos x="12" y="32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2" y="32"/>
                </a:cxn>
              </a:cxnLst>
              <a:rect l="0" t="0" r="r" b="b"/>
              <a:pathLst>
                <a:path w="32" h="32">
                  <a:moveTo>
                    <a:pt x="12" y="32"/>
                  </a:move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8" y="26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0" name="Freeform 29"/>
            <p:cNvSpPr>
              <a:spLocks/>
            </p:cNvSpPr>
            <p:nvPr userDrawn="1"/>
          </p:nvSpPr>
          <p:spPr bwMode="auto">
            <a:xfrm>
              <a:off x="1558925" y="2168525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1" name="Freeform 30"/>
            <p:cNvSpPr>
              <a:spLocks/>
            </p:cNvSpPr>
            <p:nvPr userDrawn="1"/>
          </p:nvSpPr>
          <p:spPr bwMode="auto">
            <a:xfrm>
              <a:off x="2362200" y="4565650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2" name="Freeform 31"/>
            <p:cNvSpPr>
              <a:spLocks/>
            </p:cNvSpPr>
            <p:nvPr userDrawn="1"/>
          </p:nvSpPr>
          <p:spPr bwMode="auto">
            <a:xfrm>
              <a:off x="2292350" y="4683125"/>
              <a:ext cx="34925" cy="34925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0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22" h="22">
                  <a:moveTo>
                    <a:pt x="4" y="20"/>
                  </a:moveTo>
                  <a:lnTo>
                    <a:pt x="4" y="20"/>
                  </a:lnTo>
                  <a:lnTo>
                    <a:pt x="8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3" name="Freeform 32"/>
            <p:cNvSpPr>
              <a:spLocks/>
            </p:cNvSpPr>
            <p:nvPr userDrawn="1"/>
          </p:nvSpPr>
          <p:spPr bwMode="auto">
            <a:xfrm>
              <a:off x="2352675" y="4835525"/>
              <a:ext cx="38100" cy="349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4" h="22">
                  <a:moveTo>
                    <a:pt x="18" y="0"/>
                  </a:move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4" name="Freeform 33"/>
            <p:cNvSpPr>
              <a:spLocks/>
            </p:cNvSpPr>
            <p:nvPr userDrawn="1"/>
          </p:nvSpPr>
          <p:spPr bwMode="auto">
            <a:xfrm>
              <a:off x="2143125" y="45339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" name="Freeform 34"/>
            <p:cNvSpPr>
              <a:spLocks/>
            </p:cNvSpPr>
            <p:nvPr userDrawn="1"/>
          </p:nvSpPr>
          <p:spPr bwMode="auto">
            <a:xfrm>
              <a:off x="2428875" y="4616450"/>
              <a:ext cx="47625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0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" name="Freeform 35"/>
            <p:cNvSpPr>
              <a:spLocks/>
            </p:cNvSpPr>
            <p:nvPr userDrawn="1"/>
          </p:nvSpPr>
          <p:spPr bwMode="auto">
            <a:xfrm>
              <a:off x="2981325" y="457835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" name="Freeform 36"/>
            <p:cNvSpPr>
              <a:spLocks/>
            </p:cNvSpPr>
            <p:nvPr userDrawn="1"/>
          </p:nvSpPr>
          <p:spPr bwMode="auto">
            <a:xfrm>
              <a:off x="2212975" y="4908550"/>
              <a:ext cx="28575" cy="28575"/>
            </a:xfrm>
            <a:custGeom>
              <a:avLst/>
              <a:gdLst/>
              <a:ahLst/>
              <a:cxnLst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</a:cxnLst>
              <a:rect l="0" t="0" r="r" b="b"/>
              <a:pathLst>
                <a:path w="18" h="18">
                  <a:moveTo>
                    <a:pt x="4" y="16"/>
                  </a:move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" name="Freeform 37"/>
            <p:cNvSpPr>
              <a:spLocks/>
            </p:cNvSpPr>
            <p:nvPr userDrawn="1"/>
          </p:nvSpPr>
          <p:spPr bwMode="auto">
            <a:xfrm>
              <a:off x="3092450" y="42164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" name="Freeform 38"/>
            <p:cNvSpPr>
              <a:spLocks/>
            </p:cNvSpPr>
            <p:nvPr userDrawn="1"/>
          </p:nvSpPr>
          <p:spPr bwMode="auto">
            <a:xfrm>
              <a:off x="3508375" y="450215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2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0" name="Freeform 39"/>
            <p:cNvSpPr>
              <a:spLocks/>
            </p:cNvSpPr>
            <p:nvPr userDrawn="1"/>
          </p:nvSpPr>
          <p:spPr bwMode="auto">
            <a:xfrm>
              <a:off x="1714500" y="3889375"/>
              <a:ext cx="60325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8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1" name="Freeform 40"/>
            <p:cNvSpPr>
              <a:spLocks/>
            </p:cNvSpPr>
            <p:nvPr userDrawn="1"/>
          </p:nvSpPr>
          <p:spPr bwMode="auto">
            <a:xfrm>
              <a:off x="1260475" y="496570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2" name="Freeform 41"/>
            <p:cNvSpPr>
              <a:spLocks/>
            </p:cNvSpPr>
            <p:nvPr userDrawn="1"/>
          </p:nvSpPr>
          <p:spPr bwMode="auto">
            <a:xfrm>
              <a:off x="1736725" y="5153025"/>
              <a:ext cx="28575" cy="28575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</a:cxnLst>
              <a:rect l="0" t="0" r="r" b="b"/>
              <a:pathLst>
                <a:path w="18" h="18">
                  <a:moveTo>
                    <a:pt x="14" y="2"/>
                  </a:move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" name="Freeform 42"/>
            <p:cNvSpPr>
              <a:spLocks/>
            </p:cNvSpPr>
            <p:nvPr userDrawn="1"/>
          </p:nvSpPr>
          <p:spPr bwMode="auto">
            <a:xfrm>
              <a:off x="2860675" y="44958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4" name="Freeform 43"/>
            <p:cNvSpPr>
              <a:spLocks/>
            </p:cNvSpPr>
            <p:nvPr userDrawn="1"/>
          </p:nvSpPr>
          <p:spPr bwMode="auto">
            <a:xfrm>
              <a:off x="3514725" y="4638675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5" name="Freeform 44"/>
            <p:cNvSpPr>
              <a:spLocks/>
            </p:cNvSpPr>
            <p:nvPr userDrawn="1"/>
          </p:nvSpPr>
          <p:spPr bwMode="auto">
            <a:xfrm>
              <a:off x="3952875" y="450215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6" name="Freeform 45"/>
            <p:cNvSpPr>
              <a:spLocks/>
            </p:cNvSpPr>
            <p:nvPr userDrawn="1"/>
          </p:nvSpPr>
          <p:spPr bwMode="auto">
            <a:xfrm>
              <a:off x="577850" y="468630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0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" name="Freeform 46"/>
            <p:cNvSpPr>
              <a:spLocks/>
            </p:cNvSpPr>
            <p:nvPr userDrawn="1"/>
          </p:nvSpPr>
          <p:spPr bwMode="auto">
            <a:xfrm>
              <a:off x="895350" y="4578350"/>
              <a:ext cx="88900" cy="88900"/>
            </a:xfrm>
            <a:custGeom>
              <a:avLst/>
              <a:gdLst/>
              <a:ahLst/>
              <a:cxnLst>
                <a:cxn ang="0">
                  <a:pos x="14" y="54"/>
                </a:cxn>
                <a:cxn ang="0">
                  <a:pos x="14" y="54"/>
                </a:cxn>
                <a:cxn ang="0">
                  <a:pos x="24" y="56"/>
                </a:cxn>
                <a:cxn ang="0">
                  <a:pos x="36" y="56"/>
                </a:cxn>
                <a:cxn ang="0">
                  <a:pos x="46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6" y="20"/>
                </a:cxn>
                <a:cxn ang="0">
                  <a:pos x="50" y="12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2" y="0"/>
                </a:cxn>
                <a:cxn ang="0">
                  <a:pos x="20" y="2"/>
                </a:cxn>
                <a:cxn ang="0">
                  <a:pos x="1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0" y="26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4"/>
                </a:cxn>
                <a:cxn ang="0">
                  <a:pos x="14" y="54"/>
                </a:cxn>
              </a:cxnLst>
              <a:rect l="0" t="0" r="r" b="b"/>
              <a:pathLst>
                <a:path w="56" h="56">
                  <a:moveTo>
                    <a:pt x="14" y="54"/>
                  </a:moveTo>
                  <a:lnTo>
                    <a:pt x="14" y="54"/>
                  </a:lnTo>
                  <a:lnTo>
                    <a:pt x="24" y="56"/>
                  </a:lnTo>
                  <a:lnTo>
                    <a:pt x="36" y="56"/>
                  </a:lnTo>
                  <a:lnTo>
                    <a:pt x="46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6" y="20"/>
                  </a:lnTo>
                  <a:lnTo>
                    <a:pt x="50" y="12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2" y="0"/>
                  </a:lnTo>
                  <a:lnTo>
                    <a:pt x="20" y="2"/>
                  </a:lnTo>
                  <a:lnTo>
                    <a:pt x="1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0" y="26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4"/>
                  </a:lnTo>
                  <a:lnTo>
                    <a:pt x="1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" name="Freeform 47"/>
            <p:cNvSpPr>
              <a:spLocks/>
            </p:cNvSpPr>
            <p:nvPr userDrawn="1"/>
          </p:nvSpPr>
          <p:spPr bwMode="auto">
            <a:xfrm>
              <a:off x="1082675" y="4660900"/>
              <a:ext cx="38100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4">
                  <a:moveTo>
                    <a:pt x="6" y="24"/>
                  </a:moveTo>
                  <a:lnTo>
                    <a:pt x="6" y="24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" name="Freeform 48"/>
            <p:cNvSpPr>
              <a:spLocks/>
            </p:cNvSpPr>
            <p:nvPr userDrawn="1"/>
          </p:nvSpPr>
          <p:spPr bwMode="auto">
            <a:xfrm>
              <a:off x="736600" y="4826000"/>
              <a:ext cx="41275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6" h="24">
                  <a:moveTo>
                    <a:pt x="2" y="6"/>
                  </a:move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" name="Freeform 49"/>
            <p:cNvSpPr>
              <a:spLocks/>
            </p:cNvSpPr>
            <p:nvPr userDrawn="1"/>
          </p:nvSpPr>
          <p:spPr bwMode="auto">
            <a:xfrm>
              <a:off x="717550" y="3968750"/>
              <a:ext cx="41275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4" y="20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6" h="26">
                  <a:moveTo>
                    <a:pt x="6" y="24"/>
                  </a:moveTo>
                  <a:lnTo>
                    <a:pt x="6" y="24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" name="Freeform 50"/>
            <p:cNvSpPr>
              <a:spLocks/>
            </p:cNvSpPr>
            <p:nvPr userDrawn="1"/>
          </p:nvSpPr>
          <p:spPr bwMode="auto">
            <a:xfrm>
              <a:off x="1044575" y="4121150"/>
              <a:ext cx="41275" cy="38100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6" h="24">
                  <a:moveTo>
                    <a:pt x="6" y="22"/>
                  </a:moveTo>
                  <a:lnTo>
                    <a:pt x="6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" name="Freeform 51"/>
            <p:cNvSpPr>
              <a:spLocks/>
            </p:cNvSpPr>
            <p:nvPr userDrawn="1"/>
          </p:nvSpPr>
          <p:spPr bwMode="auto">
            <a:xfrm>
              <a:off x="5537200" y="3756025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" name="Freeform 52"/>
            <p:cNvSpPr>
              <a:spLocks/>
            </p:cNvSpPr>
            <p:nvPr userDrawn="1"/>
          </p:nvSpPr>
          <p:spPr bwMode="auto">
            <a:xfrm>
              <a:off x="5464175" y="38735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" name="Freeform 53"/>
            <p:cNvSpPr>
              <a:spLocks/>
            </p:cNvSpPr>
            <p:nvPr userDrawn="1"/>
          </p:nvSpPr>
          <p:spPr bwMode="auto">
            <a:xfrm>
              <a:off x="5527675" y="4025900"/>
              <a:ext cx="34925" cy="349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0"/>
                </a:cxn>
                <a:cxn ang="0">
                  <a:pos x="18" y="18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2" h="22">
                  <a:moveTo>
                    <a:pt x="16" y="0"/>
                  </a:move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" name="Freeform 54"/>
            <p:cNvSpPr>
              <a:spLocks/>
            </p:cNvSpPr>
            <p:nvPr userDrawn="1"/>
          </p:nvSpPr>
          <p:spPr bwMode="auto">
            <a:xfrm>
              <a:off x="5318125" y="3721100"/>
              <a:ext cx="34925" cy="3492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2" h="22">
                  <a:moveTo>
                    <a:pt x="6" y="22"/>
                  </a:move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" name="Freeform 55"/>
            <p:cNvSpPr>
              <a:spLocks/>
            </p:cNvSpPr>
            <p:nvPr userDrawn="1"/>
          </p:nvSpPr>
          <p:spPr bwMode="auto">
            <a:xfrm>
              <a:off x="5600700" y="3806825"/>
              <a:ext cx="50800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2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" name="Freeform 56"/>
            <p:cNvSpPr>
              <a:spLocks/>
            </p:cNvSpPr>
            <p:nvPr userDrawn="1"/>
          </p:nvSpPr>
          <p:spPr bwMode="auto">
            <a:xfrm>
              <a:off x="5387975" y="409575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" name="Freeform 57"/>
            <p:cNvSpPr>
              <a:spLocks/>
            </p:cNvSpPr>
            <p:nvPr userDrawn="1"/>
          </p:nvSpPr>
          <p:spPr bwMode="auto">
            <a:xfrm>
              <a:off x="4435475" y="415290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" name="Freeform 58"/>
            <p:cNvSpPr>
              <a:spLocks/>
            </p:cNvSpPr>
            <p:nvPr userDrawn="1"/>
          </p:nvSpPr>
          <p:spPr bwMode="auto">
            <a:xfrm>
              <a:off x="4911725" y="4343400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" name="Freeform 59"/>
            <p:cNvSpPr>
              <a:spLocks/>
            </p:cNvSpPr>
            <p:nvPr userDrawn="1"/>
          </p:nvSpPr>
          <p:spPr bwMode="auto">
            <a:xfrm>
              <a:off x="3752850" y="3876675"/>
              <a:ext cx="57150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6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6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6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" name="Freeform 60"/>
            <p:cNvSpPr>
              <a:spLocks/>
            </p:cNvSpPr>
            <p:nvPr userDrawn="1"/>
          </p:nvSpPr>
          <p:spPr bwMode="auto">
            <a:xfrm>
              <a:off x="4070350" y="3768725"/>
              <a:ext cx="88900" cy="88900"/>
            </a:xfrm>
            <a:custGeom>
              <a:avLst/>
              <a:gdLst/>
              <a:ahLst/>
              <a:cxnLst>
                <a:cxn ang="0">
                  <a:pos x="14" y="52"/>
                </a:cxn>
                <a:cxn ang="0">
                  <a:pos x="14" y="52"/>
                </a:cxn>
                <a:cxn ang="0">
                  <a:pos x="24" y="56"/>
                </a:cxn>
                <a:cxn ang="0">
                  <a:pos x="34" y="56"/>
                </a:cxn>
                <a:cxn ang="0">
                  <a:pos x="44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4" y="20"/>
                </a:cxn>
                <a:cxn ang="0">
                  <a:pos x="50" y="10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0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2"/>
                </a:cxn>
                <a:cxn ang="0">
                  <a:pos x="14" y="52"/>
                </a:cxn>
              </a:cxnLst>
              <a:rect l="0" t="0" r="r" b="b"/>
              <a:pathLst>
                <a:path w="56" h="56">
                  <a:moveTo>
                    <a:pt x="14" y="52"/>
                  </a:moveTo>
                  <a:lnTo>
                    <a:pt x="14" y="52"/>
                  </a:lnTo>
                  <a:lnTo>
                    <a:pt x="24" y="56"/>
                  </a:lnTo>
                  <a:lnTo>
                    <a:pt x="34" y="56"/>
                  </a:lnTo>
                  <a:lnTo>
                    <a:pt x="44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4" y="20"/>
                  </a:lnTo>
                  <a:lnTo>
                    <a:pt x="50" y="10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0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2"/>
                  </a:lnTo>
                  <a:lnTo>
                    <a:pt x="1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" name="Freeform 61"/>
            <p:cNvSpPr>
              <a:spLocks/>
            </p:cNvSpPr>
            <p:nvPr userDrawn="1"/>
          </p:nvSpPr>
          <p:spPr bwMode="auto">
            <a:xfrm>
              <a:off x="4254500" y="3851275"/>
              <a:ext cx="41275" cy="38100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6" h="24">
                  <a:moveTo>
                    <a:pt x="8" y="22"/>
                  </a:moveTo>
                  <a:lnTo>
                    <a:pt x="8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" name="Freeform 62"/>
            <p:cNvSpPr>
              <a:spLocks/>
            </p:cNvSpPr>
            <p:nvPr userDrawn="1"/>
          </p:nvSpPr>
          <p:spPr bwMode="auto">
            <a:xfrm>
              <a:off x="3911600" y="4016375"/>
              <a:ext cx="38100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4" h="24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" name="Freeform 63"/>
            <p:cNvSpPr>
              <a:spLocks/>
            </p:cNvSpPr>
            <p:nvPr userDrawn="1"/>
          </p:nvSpPr>
          <p:spPr bwMode="auto">
            <a:xfrm>
              <a:off x="4219575" y="3308350"/>
              <a:ext cx="38100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2" y="20"/>
                </a:cxn>
                <a:cxn ang="0">
                  <a:pos x="22" y="20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6">
                  <a:moveTo>
                    <a:pt x="6" y="24"/>
                  </a:moveTo>
                  <a:lnTo>
                    <a:pt x="6" y="24"/>
                  </a:lnTo>
                  <a:lnTo>
                    <a:pt x="10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5" name="Freeform 64"/>
            <p:cNvSpPr>
              <a:spLocks/>
            </p:cNvSpPr>
            <p:nvPr userDrawn="1"/>
          </p:nvSpPr>
          <p:spPr bwMode="auto">
            <a:xfrm>
              <a:off x="5784850" y="2333625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6" name="Freeform 65"/>
            <p:cNvSpPr>
              <a:spLocks/>
            </p:cNvSpPr>
            <p:nvPr userDrawn="1"/>
          </p:nvSpPr>
          <p:spPr bwMode="auto">
            <a:xfrm>
              <a:off x="5835650" y="2501900"/>
              <a:ext cx="44450" cy="41275"/>
            </a:xfrm>
            <a:custGeom>
              <a:avLst/>
              <a:gdLst/>
              <a:ahLst/>
              <a:cxnLst>
                <a:cxn ang="0">
                  <a:pos x="18" y="26"/>
                </a:cxn>
                <a:cxn ang="0">
                  <a:pos x="18" y="26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4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6"/>
                </a:cxn>
                <a:cxn ang="0">
                  <a:pos x="18" y="26"/>
                </a:cxn>
                <a:cxn ang="0">
                  <a:pos x="18" y="26"/>
                </a:cxn>
              </a:cxnLst>
              <a:rect l="0" t="0" r="r" b="b"/>
              <a:pathLst>
                <a:path w="28" h="26">
                  <a:moveTo>
                    <a:pt x="18" y="26"/>
                  </a:moveTo>
                  <a:lnTo>
                    <a:pt x="18" y="26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7" name="Freeform 66"/>
            <p:cNvSpPr>
              <a:spLocks/>
            </p:cNvSpPr>
            <p:nvPr userDrawn="1"/>
          </p:nvSpPr>
          <p:spPr bwMode="auto">
            <a:xfrm>
              <a:off x="5711825" y="2667000"/>
              <a:ext cx="44450" cy="444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6"/>
                </a:cxn>
                <a:cxn ang="0">
                  <a:pos x="18" y="26"/>
                </a:cxn>
                <a:cxn ang="0">
                  <a:pos x="22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28" h="28">
                  <a:moveTo>
                    <a:pt x="10" y="0"/>
                  </a:move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22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8" name="Freeform 67"/>
            <p:cNvSpPr>
              <a:spLocks/>
            </p:cNvSpPr>
            <p:nvPr userDrawn="1"/>
          </p:nvSpPr>
          <p:spPr bwMode="auto">
            <a:xfrm>
              <a:off x="6064250" y="2362200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9" name="Freeform 68"/>
            <p:cNvSpPr>
              <a:spLocks/>
            </p:cNvSpPr>
            <p:nvPr userDrawn="1"/>
          </p:nvSpPr>
          <p:spPr bwMode="auto">
            <a:xfrm>
              <a:off x="5670550" y="2374900"/>
              <a:ext cx="63500" cy="60325"/>
            </a:xfrm>
            <a:custGeom>
              <a:avLst/>
              <a:gdLst/>
              <a:ahLst/>
              <a:cxnLst>
                <a:cxn ang="0">
                  <a:pos x="24" y="38"/>
                </a:cxn>
                <a:cxn ang="0">
                  <a:pos x="24" y="38"/>
                </a:cxn>
                <a:cxn ang="0">
                  <a:pos x="32" y="34"/>
                </a:cxn>
                <a:cxn ang="0">
                  <a:pos x="36" y="30"/>
                </a:cxn>
                <a:cxn ang="0">
                  <a:pos x="40" y="22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4" y="32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24" y="38"/>
                </a:cxn>
              </a:cxnLst>
              <a:rect l="0" t="0" r="r" b="b"/>
              <a:pathLst>
                <a:path w="40" h="38">
                  <a:moveTo>
                    <a:pt x="24" y="38"/>
                  </a:moveTo>
                  <a:lnTo>
                    <a:pt x="24" y="38"/>
                  </a:lnTo>
                  <a:lnTo>
                    <a:pt x="32" y="34"/>
                  </a:lnTo>
                  <a:lnTo>
                    <a:pt x="36" y="30"/>
                  </a:lnTo>
                  <a:lnTo>
                    <a:pt x="40" y="22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2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0" name="Freeform 69"/>
            <p:cNvSpPr>
              <a:spLocks/>
            </p:cNvSpPr>
            <p:nvPr userDrawn="1"/>
          </p:nvSpPr>
          <p:spPr bwMode="auto">
            <a:xfrm>
              <a:off x="5032375" y="2152650"/>
              <a:ext cx="38100" cy="3810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0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4" h="24">
                  <a:moveTo>
                    <a:pt x="0" y="14"/>
                  </a:move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1" name="Freeform 70"/>
            <p:cNvSpPr>
              <a:spLocks/>
            </p:cNvSpPr>
            <p:nvPr userDrawn="1"/>
          </p:nvSpPr>
          <p:spPr bwMode="auto">
            <a:xfrm>
              <a:off x="5870575" y="2800350"/>
              <a:ext cx="34925" cy="3810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4">
                  <a:moveTo>
                    <a:pt x="0" y="16"/>
                  </a:move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2" name="Freeform 71"/>
            <p:cNvSpPr>
              <a:spLocks/>
            </p:cNvSpPr>
            <p:nvPr userDrawn="1"/>
          </p:nvSpPr>
          <p:spPr bwMode="auto">
            <a:xfrm>
              <a:off x="5010150" y="16764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3" name="Freeform 72"/>
            <p:cNvSpPr>
              <a:spLocks/>
            </p:cNvSpPr>
            <p:nvPr userDrawn="1"/>
          </p:nvSpPr>
          <p:spPr bwMode="auto">
            <a:xfrm>
              <a:off x="4368800" y="1889125"/>
              <a:ext cx="73025" cy="76200"/>
            </a:xfrm>
            <a:custGeom>
              <a:avLst/>
              <a:gdLst/>
              <a:ahLst/>
              <a:cxnLst>
                <a:cxn ang="0">
                  <a:pos x="30" y="46"/>
                </a:cxn>
                <a:cxn ang="0">
                  <a:pos x="30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6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8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4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6"/>
                </a:cxn>
                <a:cxn ang="0">
                  <a:pos x="30" y="46"/>
                </a:cxn>
              </a:cxnLst>
              <a:rect l="0" t="0" r="r" b="b"/>
              <a:pathLst>
                <a:path w="46" h="48">
                  <a:moveTo>
                    <a:pt x="30" y="46"/>
                  </a:moveTo>
                  <a:lnTo>
                    <a:pt x="30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6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8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4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6"/>
                  </a:lnTo>
                  <a:lnTo>
                    <a:pt x="3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4" name="Freeform 73"/>
            <p:cNvSpPr>
              <a:spLocks/>
            </p:cNvSpPr>
            <p:nvPr userDrawn="1"/>
          </p:nvSpPr>
          <p:spPr bwMode="auto">
            <a:xfrm>
              <a:off x="6762750" y="1704975"/>
              <a:ext cx="73025" cy="76200"/>
            </a:xfrm>
            <a:custGeom>
              <a:avLst/>
              <a:gdLst/>
              <a:ahLst/>
              <a:cxnLst>
                <a:cxn ang="0">
                  <a:pos x="28" y="46"/>
                </a:cxn>
                <a:cxn ang="0">
                  <a:pos x="28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4" y="4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0" y="44"/>
                </a:cxn>
                <a:cxn ang="0">
                  <a:pos x="20" y="48"/>
                </a:cxn>
                <a:cxn ang="0">
                  <a:pos x="28" y="46"/>
                </a:cxn>
                <a:cxn ang="0">
                  <a:pos x="28" y="46"/>
                </a:cxn>
              </a:cxnLst>
              <a:rect l="0" t="0" r="r" b="b"/>
              <a:pathLst>
                <a:path w="46" h="48">
                  <a:moveTo>
                    <a:pt x="28" y="46"/>
                  </a:moveTo>
                  <a:lnTo>
                    <a:pt x="28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4" y="4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0" y="44"/>
                  </a:lnTo>
                  <a:lnTo>
                    <a:pt x="20" y="48"/>
                  </a:lnTo>
                  <a:lnTo>
                    <a:pt x="28" y="46"/>
                  </a:lnTo>
                  <a:lnTo>
                    <a:pt x="2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5" name="Freeform 74"/>
            <p:cNvSpPr>
              <a:spLocks/>
            </p:cNvSpPr>
            <p:nvPr userDrawn="1"/>
          </p:nvSpPr>
          <p:spPr bwMode="auto">
            <a:xfrm>
              <a:off x="7016750" y="31718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6" name="Freeform 75"/>
            <p:cNvSpPr>
              <a:spLocks/>
            </p:cNvSpPr>
            <p:nvPr userDrawn="1"/>
          </p:nvSpPr>
          <p:spPr bwMode="auto">
            <a:xfrm>
              <a:off x="6375400" y="32512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7" name="Freeform 76"/>
            <p:cNvSpPr>
              <a:spLocks/>
            </p:cNvSpPr>
            <p:nvPr userDrawn="1"/>
          </p:nvSpPr>
          <p:spPr bwMode="auto">
            <a:xfrm>
              <a:off x="5203825" y="20923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8" name="Freeform 77"/>
            <p:cNvSpPr>
              <a:spLocks/>
            </p:cNvSpPr>
            <p:nvPr userDrawn="1"/>
          </p:nvSpPr>
          <p:spPr bwMode="auto">
            <a:xfrm>
              <a:off x="4362450" y="2057400"/>
              <a:ext cx="38100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9" name="Freeform 78"/>
            <p:cNvSpPr>
              <a:spLocks/>
            </p:cNvSpPr>
            <p:nvPr userDrawn="1"/>
          </p:nvSpPr>
          <p:spPr bwMode="auto">
            <a:xfrm>
              <a:off x="3863975" y="1755775"/>
              <a:ext cx="38100" cy="34925"/>
            </a:xfrm>
            <a:custGeom>
              <a:avLst/>
              <a:gdLst/>
              <a:ahLst/>
              <a:cxnLst>
                <a:cxn ang="0">
                  <a:pos x="14" y="22"/>
                </a:cxn>
                <a:cxn ang="0">
                  <a:pos x="14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4" y="22"/>
                </a:cxn>
              </a:cxnLst>
              <a:rect l="0" t="0" r="r" b="b"/>
              <a:pathLst>
                <a:path w="24" h="22">
                  <a:moveTo>
                    <a:pt x="14" y="22"/>
                  </a:moveTo>
                  <a:lnTo>
                    <a:pt x="14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0" name="Freeform 79"/>
            <p:cNvSpPr>
              <a:spLocks/>
            </p:cNvSpPr>
            <p:nvPr userDrawn="1"/>
          </p:nvSpPr>
          <p:spPr bwMode="auto">
            <a:xfrm>
              <a:off x="7899400" y="3041650"/>
              <a:ext cx="76200" cy="76200"/>
            </a:xfrm>
            <a:custGeom>
              <a:avLst/>
              <a:gdLst/>
              <a:ahLst/>
              <a:cxnLst>
                <a:cxn ang="0">
                  <a:pos x="30" y="48"/>
                </a:cxn>
                <a:cxn ang="0">
                  <a:pos x="30" y="48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8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6" y="4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0" y="6"/>
                </a:cxn>
                <a:cxn ang="0">
                  <a:pos x="4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6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8"/>
                </a:cxn>
                <a:cxn ang="0">
                  <a:pos x="30" y="48"/>
                </a:cxn>
              </a:cxnLst>
              <a:rect l="0" t="0" r="r" b="b"/>
              <a:pathLst>
                <a:path w="48" h="48">
                  <a:moveTo>
                    <a:pt x="30" y="48"/>
                  </a:moveTo>
                  <a:lnTo>
                    <a:pt x="30" y="48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8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6" y="4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0" y="6"/>
                  </a:lnTo>
                  <a:lnTo>
                    <a:pt x="4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6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8"/>
                  </a:lnTo>
                  <a:lnTo>
                    <a:pt x="30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1" name="Freeform 80"/>
            <p:cNvSpPr>
              <a:spLocks/>
            </p:cNvSpPr>
            <p:nvPr userDrawn="1"/>
          </p:nvSpPr>
          <p:spPr bwMode="auto">
            <a:xfrm>
              <a:off x="7502525" y="2803525"/>
              <a:ext cx="114300" cy="114300"/>
            </a:xfrm>
            <a:custGeom>
              <a:avLst/>
              <a:gdLst/>
              <a:ahLst/>
              <a:cxnLst>
                <a:cxn ang="0">
                  <a:pos x="46" y="72"/>
                </a:cxn>
                <a:cxn ang="0">
                  <a:pos x="46" y="72"/>
                </a:cxn>
                <a:cxn ang="0">
                  <a:pos x="52" y="68"/>
                </a:cxn>
                <a:cxn ang="0">
                  <a:pos x="58" y="64"/>
                </a:cxn>
                <a:cxn ang="0">
                  <a:pos x="64" y="60"/>
                </a:cxn>
                <a:cxn ang="0">
                  <a:pos x="68" y="54"/>
                </a:cxn>
                <a:cxn ang="0">
                  <a:pos x="70" y="48"/>
                </a:cxn>
                <a:cxn ang="0">
                  <a:pos x="72" y="42"/>
                </a:cxn>
                <a:cxn ang="0">
                  <a:pos x="72" y="34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68" y="20"/>
                </a:cxn>
                <a:cxn ang="0">
                  <a:pos x="64" y="14"/>
                </a:cxn>
                <a:cxn ang="0">
                  <a:pos x="60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2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4"/>
                </a:cxn>
                <a:cxn ang="0">
                  <a:pos x="14" y="8"/>
                </a:cxn>
                <a:cxn ang="0">
                  <a:pos x="10" y="14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38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4" y="52"/>
                </a:cxn>
                <a:cxn ang="0">
                  <a:pos x="8" y="58"/>
                </a:cxn>
                <a:cxn ang="0">
                  <a:pos x="12" y="64"/>
                </a:cxn>
                <a:cxn ang="0">
                  <a:pos x="18" y="68"/>
                </a:cxn>
                <a:cxn ang="0">
                  <a:pos x="24" y="70"/>
                </a:cxn>
                <a:cxn ang="0">
                  <a:pos x="32" y="72"/>
                </a:cxn>
                <a:cxn ang="0">
                  <a:pos x="38" y="72"/>
                </a:cxn>
                <a:cxn ang="0">
                  <a:pos x="46" y="72"/>
                </a:cxn>
                <a:cxn ang="0">
                  <a:pos x="46" y="72"/>
                </a:cxn>
              </a:cxnLst>
              <a:rect l="0" t="0" r="r" b="b"/>
              <a:pathLst>
                <a:path w="72" h="72">
                  <a:moveTo>
                    <a:pt x="46" y="72"/>
                  </a:moveTo>
                  <a:lnTo>
                    <a:pt x="46" y="72"/>
                  </a:lnTo>
                  <a:lnTo>
                    <a:pt x="52" y="68"/>
                  </a:lnTo>
                  <a:lnTo>
                    <a:pt x="58" y="64"/>
                  </a:lnTo>
                  <a:lnTo>
                    <a:pt x="64" y="60"/>
                  </a:lnTo>
                  <a:lnTo>
                    <a:pt x="68" y="54"/>
                  </a:lnTo>
                  <a:lnTo>
                    <a:pt x="70" y="48"/>
                  </a:lnTo>
                  <a:lnTo>
                    <a:pt x="72" y="42"/>
                  </a:lnTo>
                  <a:lnTo>
                    <a:pt x="72" y="34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20"/>
                  </a:lnTo>
                  <a:lnTo>
                    <a:pt x="64" y="14"/>
                  </a:lnTo>
                  <a:lnTo>
                    <a:pt x="60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4"/>
                  </a:lnTo>
                  <a:lnTo>
                    <a:pt x="14" y="8"/>
                  </a:lnTo>
                  <a:lnTo>
                    <a:pt x="10" y="14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8" y="58"/>
                  </a:lnTo>
                  <a:lnTo>
                    <a:pt x="12" y="64"/>
                  </a:lnTo>
                  <a:lnTo>
                    <a:pt x="18" y="68"/>
                  </a:lnTo>
                  <a:lnTo>
                    <a:pt x="24" y="70"/>
                  </a:lnTo>
                  <a:lnTo>
                    <a:pt x="32" y="72"/>
                  </a:lnTo>
                  <a:lnTo>
                    <a:pt x="38" y="72"/>
                  </a:lnTo>
                  <a:lnTo>
                    <a:pt x="46" y="72"/>
                  </a:lnTo>
                  <a:lnTo>
                    <a:pt x="46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2" name="Freeform 81"/>
            <p:cNvSpPr>
              <a:spLocks/>
            </p:cNvSpPr>
            <p:nvPr userDrawn="1"/>
          </p:nvSpPr>
          <p:spPr bwMode="auto">
            <a:xfrm>
              <a:off x="7318375" y="285432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3" name="Freeform 82"/>
            <p:cNvSpPr>
              <a:spLocks/>
            </p:cNvSpPr>
            <p:nvPr userDrawn="1"/>
          </p:nvSpPr>
          <p:spPr bwMode="auto">
            <a:xfrm>
              <a:off x="7689850" y="3165475"/>
              <a:ext cx="47625" cy="50800"/>
            </a:xfrm>
            <a:custGeom>
              <a:avLst/>
              <a:gdLst/>
              <a:ahLst/>
              <a:cxnLst>
                <a:cxn ang="0">
                  <a:pos x="18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6" y="30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18" y="32"/>
                </a:cxn>
              </a:cxnLst>
              <a:rect l="0" t="0" r="r" b="b"/>
              <a:pathLst>
                <a:path w="30" h="32">
                  <a:moveTo>
                    <a:pt x="18" y="32"/>
                  </a:moveTo>
                  <a:lnTo>
                    <a:pt x="18" y="32"/>
                  </a:lnTo>
                  <a:lnTo>
                    <a:pt x="24" y="30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18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4" name="Freeform 83"/>
            <p:cNvSpPr>
              <a:spLocks/>
            </p:cNvSpPr>
            <p:nvPr userDrawn="1"/>
          </p:nvSpPr>
          <p:spPr bwMode="auto">
            <a:xfrm>
              <a:off x="7981950" y="212407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5" name="Freeform 84"/>
            <p:cNvSpPr>
              <a:spLocks/>
            </p:cNvSpPr>
            <p:nvPr userDrawn="1"/>
          </p:nvSpPr>
          <p:spPr bwMode="auto">
            <a:xfrm>
              <a:off x="7534275" y="2203450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30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30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9" name="Freeform 85"/>
            <p:cNvSpPr>
              <a:spLocks/>
            </p:cNvSpPr>
            <p:nvPr userDrawn="1"/>
          </p:nvSpPr>
          <p:spPr bwMode="auto">
            <a:xfrm>
              <a:off x="6746875" y="460375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0" name="Freeform 86"/>
            <p:cNvSpPr>
              <a:spLocks/>
            </p:cNvSpPr>
            <p:nvPr userDrawn="1"/>
          </p:nvSpPr>
          <p:spPr bwMode="auto">
            <a:xfrm>
              <a:off x="6819900" y="4721225"/>
              <a:ext cx="34925" cy="3492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2">
                  <a:moveTo>
                    <a:pt x="0" y="16"/>
                  </a:move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1" name="Freeform 87"/>
            <p:cNvSpPr>
              <a:spLocks/>
            </p:cNvSpPr>
            <p:nvPr userDrawn="1"/>
          </p:nvSpPr>
          <p:spPr bwMode="auto">
            <a:xfrm>
              <a:off x="6756400" y="4873625"/>
              <a:ext cx="34925" cy="3492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22" h="22">
                  <a:moveTo>
                    <a:pt x="6" y="0"/>
                  </a:move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2" name="Freeform 88"/>
            <p:cNvSpPr>
              <a:spLocks/>
            </p:cNvSpPr>
            <p:nvPr userDrawn="1"/>
          </p:nvSpPr>
          <p:spPr bwMode="auto">
            <a:xfrm>
              <a:off x="6965950" y="457200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6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3" name="Freeform 89"/>
            <p:cNvSpPr>
              <a:spLocks/>
            </p:cNvSpPr>
            <p:nvPr userDrawn="1"/>
          </p:nvSpPr>
          <p:spPr bwMode="auto">
            <a:xfrm>
              <a:off x="6667500" y="4654550"/>
              <a:ext cx="50800" cy="50800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4" y="30"/>
                </a:cxn>
              </a:cxnLst>
              <a:rect l="0" t="0" r="r" b="b"/>
              <a:pathLst>
                <a:path w="32" h="32">
                  <a:moveTo>
                    <a:pt x="24" y="30"/>
                  </a:moveTo>
                  <a:lnTo>
                    <a:pt x="24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4" name="Freeform 90"/>
            <p:cNvSpPr>
              <a:spLocks/>
            </p:cNvSpPr>
            <p:nvPr userDrawn="1"/>
          </p:nvSpPr>
          <p:spPr bwMode="auto">
            <a:xfrm>
              <a:off x="6134100" y="461327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5" name="Freeform 91"/>
            <p:cNvSpPr>
              <a:spLocks/>
            </p:cNvSpPr>
            <p:nvPr userDrawn="1"/>
          </p:nvSpPr>
          <p:spPr bwMode="auto">
            <a:xfrm>
              <a:off x="6902450" y="4946650"/>
              <a:ext cx="28575" cy="28575"/>
            </a:xfrm>
            <a:custGeom>
              <a:avLst/>
              <a:gdLst/>
              <a:ahLst/>
              <a:cxnLst>
                <a:cxn ang="0">
                  <a:pos x="14" y="16"/>
                </a:cxn>
                <a:cxn ang="0">
                  <a:pos x="14" y="16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6"/>
                </a:cxn>
                <a:cxn ang="0">
                  <a:pos x="14" y="16"/>
                </a:cxn>
              </a:cxnLst>
              <a:rect l="0" t="0" r="r" b="b"/>
              <a:pathLst>
                <a:path w="18" h="18">
                  <a:moveTo>
                    <a:pt x="14" y="16"/>
                  </a:moveTo>
                  <a:lnTo>
                    <a:pt x="14" y="16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6"/>
                  </a:lnTo>
                  <a:lnTo>
                    <a:pt x="1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6" name="Freeform 92"/>
            <p:cNvSpPr>
              <a:spLocks/>
            </p:cNvSpPr>
            <p:nvPr userDrawn="1"/>
          </p:nvSpPr>
          <p:spPr bwMode="auto">
            <a:xfrm>
              <a:off x="6022975" y="42545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7" name="Freeform 93"/>
            <p:cNvSpPr>
              <a:spLocks/>
            </p:cNvSpPr>
            <p:nvPr userDrawn="1"/>
          </p:nvSpPr>
          <p:spPr bwMode="auto">
            <a:xfrm>
              <a:off x="5575300" y="4540250"/>
              <a:ext cx="60325" cy="60325"/>
            </a:xfrm>
            <a:custGeom>
              <a:avLst/>
              <a:gdLst/>
              <a:ahLst/>
              <a:cxnLst>
                <a:cxn ang="0">
                  <a:pos x="28" y="36"/>
                </a:cxn>
                <a:cxn ang="0">
                  <a:pos x="28" y="36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8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6"/>
                </a:cxn>
                <a:cxn ang="0">
                  <a:pos x="28" y="36"/>
                </a:cxn>
              </a:cxnLst>
              <a:rect l="0" t="0" r="r" b="b"/>
              <a:pathLst>
                <a:path w="38" h="38">
                  <a:moveTo>
                    <a:pt x="28" y="36"/>
                  </a:moveTo>
                  <a:lnTo>
                    <a:pt x="28" y="36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8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6"/>
                  </a:lnTo>
                  <a:lnTo>
                    <a:pt x="2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8" name="Freeform 94"/>
            <p:cNvSpPr>
              <a:spLocks/>
            </p:cNvSpPr>
            <p:nvPr userDrawn="1"/>
          </p:nvSpPr>
          <p:spPr bwMode="auto">
            <a:xfrm>
              <a:off x="7372350" y="3927475"/>
              <a:ext cx="57150" cy="57150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6" y="22"/>
                </a:cxn>
                <a:cxn ang="0">
                  <a:pos x="36" y="16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0" y="4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6" y="32"/>
                </a:cxn>
                <a:cxn ang="0">
                  <a:pos x="14" y="36"/>
                </a:cxn>
                <a:cxn ang="0">
                  <a:pos x="20" y="36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6" h="36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6" y="22"/>
                  </a:lnTo>
                  <a:lnTo>
                    <a:pt x="36" y="16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0" y="4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14" y="36"/>
                  </a:lnTo>
                  <a:lnTo>
                    <a:pt x="20" y="36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9" name="Freeform 95"/>
            <p:cNvSpPr>
              <a:spLocks/>
            </p:cNvSpPr>
            <p:nvPr userDrawn="1"/>
          </p:nvSpPr>
          <p:spPr bwMode="auto">
            <a:xfrm>
              <a:off x="7854950" y="500062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0" name="Freeform 96"/>
            <p:cNvSpPr>
              <a:spLocks/>
            </p:cNvSpPr>
            <p:nvPr userDrawn="1"/>
          </p:nvSpPr>
          <p:spPr bwMode="auto">
            <a:xfrm>
              <a:off x="7378700" y="5191125"/>
              <a:ext cx="28575" cy="285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8" h="18">
                  <a:moveTo>
                    <a:pt x="4" y="0"/>
                  </a:moveTo>
                  <a:lnTo>
                    <a:pt x="4" y="0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1" name="Freeform 97"/>
            <p:cNvSpPr>
              <a:spLocks/>
            </p:cNvSpPr>
            <p:nvPr userDrawn="1"/>
          </p:nvSpPr>
          <p:spPr bwMode="auto">
            <a:xfrm>
              <a:off x="6254750" y="45339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2" name="Freeform 98"/>
            <p:cNvSpPr>
              <a:spLocks/>
            </p:cNvSpPr>
            <p:nvPr userDrawn="1"/>
          </p:nvSpPr>
          <p:spPr bwMode="auto">
            <a:xfrm>
              <a:off x="5600700" y="4673600"/>
              <a:ext cx="31750" cy="317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20" y="12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20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20" y="12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3" name="Freeform 99"/>
            <p:cNvSpPr>
              <a:spLocks/>
            </p:cNvSpPr>
            <p:nvPr userDrawn="1"/>
          </p:nvSpPr>
          <p:spPr bwMode="auto">
            <a:xfrm>
              <a:off x="5162550" y="4540250"/>
              <a:ext cx="28575" cy="31750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8" h="20">
                  <a:moveTo>
                    <a:pt x="12" y="18"/>
                  </a:moveTo>
                  <a:lnTo>
                    <a:pt x="12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4" name="Freeform 100"/>
            <p:cNvSpPr>
              <a:spLocks/>
            </p:cNvSpPr>
            <p:nvPr userDrawn="1"/>
          </p:nvSpPr>
          <p:spPr bwMode="auto">
            <a:xfrm>
              <a:off x="8505825" y="4724400"/>
              <a:ext cx="60325" cy="60325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8" h="38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5" name="Freeform 101"/>
            <p:cNvSpPr>
              <a:spLocks/>
            </p:cNvSpPr>
            <p:nvPr userDrawn="1"/>
          </p:nvSpPr>
          <p:spPr bwMode="auto">
            <a:xfrm>
              <a:off x="8159750" y="4616450"/>
              <a:ext cx="88900" cy="88900"/>
            </a:xfrm>
            <a:custGeom>
              <a:avLst/>
              <a:gdLst/>
              <a:ahLst/>
              <a:cxnLst>
                <a:cxn ang="0">
                  <a:pos x="42" y="52"/>
                </a:cxn>
                <a:cxn ang="0">
                  <a:pos x="42" y="52"/>
                </a:cxn>
                <a:cxn ang="0">
                  <a:pos x="50" y="46"/>
                </a:cxn>
                <a:cxn ang="0">
                  <a:pos x="56" y="36"/>
                </a:cxn>
                <a:cxn ang="0">
                  <a:pos x="56" y="26"/>
                </a:cxn>
                <a:cxn ang="0">
                  <a:pos x="54" y="14"/>
                </a:cxn>
                <a:cxn ang="0">
                  <a:pos x="54" y="14"/>
                </a:cxn>
                <a:cxn ang="0">
                  <a:pos x="46" y="6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6" y="12"/>
                </a:cxn>
                <a:cxn ang="0">
                  <a:pos x="2" y="20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12" y="50"/>
                </a:cxn>
                <a:cxn ang="0">
                  <a:pos x="20" y="56"/>
                </a:cxn>
                <a:cxn ang="0">
                  <a:pos x="32" y="56"/>
                </a:cxn>
                <a:cxn ang="0">
                  <a:pos x="42" y="52"/>
                </a:cxn>
                <a:cxn ang="0">
                  <a:pos x="42" y="52"/>
                </a:cxn>
              </a:cxnLst>
              <a:rect l="0" t="0" r="r" b="b"/>
              <a:pathLst>
                <a:path w="56" h="56">
                  <a:moveTo>
                    <a:pt x="42" y="52"/>
                  </a:moveTo>
                  <a:lnTo>
                    <a:pt x="42" y="52"/>
                  </a:lnTo>
                  <a:lnTo>
                    <a:pt x="50" y="46"/>
                  </a:lnTo>
                  <a:lnTo>
                    <a:pt x="56" y="36"/>
                  </a:lnTo>
                  <a:lnTo>
                    <a:pt x="56" y="26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12" y="50"/>
                  </a:lnTo>
                  <a:lnTo>
                    <a:pt x="20" y="56"/>
                  </a:lnTo>
                  <a:lnTo>
                    <a:pt x="32" y="56"/>
                  </a:lnTo>
                  <a:lnTo>
                    <a:pt x="42" y="52"/>
                  </a:lnTo>
                  <a:lnTo>
                    <a:pt x="42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6" name="Freeform 102"/>
            <p:cNvSpPr>
              <a:spLocks/>
            </p:cNvSpPr>
            <p:nvPr userDrawn="1"/>
          </p:nvSpPr>
          <p:spPr bwMode="auto">
            <a:xfrm>
              <a:off x="8023225" y="4699000"/>
              <a:ext cx="41275" cy="38100"/>
            </a:xfrm>
            <a:custGeom>
              <a:avLst/>
              <a:gdLst/>
              <a:ahLst/>
              <a:cxnLst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6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</a:cxnLst>
              <a:rect l="0" t="0" r="r" b="b"/>
              <a:pathLst>
                <a:path w="26" h="24">
                  <a:moveTo>
                    <a:pt x="2" y="18"/>
                  </a:moveTo>
                  <a:lnTo>
                    <a:pt x="2" y="18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6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7" name="Freeform 103"/>
            <p:cNvSpPr>
              <a:spLocks/>
            </p:cNvSpPr>
            <p:nvPr userDrawn="1"/>
          </p:nvSpPr>
          <p:spPr bwMode="auto">
            <a:xfrm>
              <a:off x="8369300" y="4864100"/>
              <a:ext cx="38100" cy="38100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4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8" name="Freeform 104"/>
            <p:cNvSpPr>
              <a:spLocks/>
            </p:cNvSpPr>
            <p:nvPr userDrawn="1"/>
          </p:nvSpPr>
          <p:spPr bwMode="auto">
            <a:xfrm>
              <a:off x="8388350" y="4006850"/>
              <a:ext cx="38100" cy="41275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6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6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6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9" name="Freeform 105"/>
            <p:cNvSpPr>
              <a:spLocks/>
            </p:cNvSpPr>
            <p:nvPr userDrawn="1"/>
          </p:nvSpPr>
          <p:spPr bwMode="auto">
            <a:xfrm>
              <a:off x="8061325" y="4159250"/>
              <a:ext cx="38100" cy="38100"/>
            </a:xfrm>
            <a:custGeom>
              <a:avLst/>
              <a:gdLst/>
              <a:ahLst/>
              <a:cxnLst>
                <a:cxn ang="0">
                  <a:pos x="18" y="22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18" y="22"/>
                </a:cxn>
              </a:cxnLst>
              <a:rect l="0" t="0" r="r" b="b"/>
              <a:pathLst>
                <a:path w="24" h="24">
                  <a:moveTo>
                    <a:pt x="18" y="22"/>
                  </a:move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592083" y="1221429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92083" y="965838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92083" y="1915176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9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29" name="Freeform 5"/>
          <p:cNvSpPr>
            <a:spLocks/>
          </p:cNvSpPr>
          <p:nvPr userDrawn="1"/>
        </p:nvSpPr>
        <p:spPr bwMode="auto">
          <a:xfrm>
            <a:off x="0" y="3619500"/>
            <a:ext cx="9131300" cy="3232150"/>
          </a:xfrm>
          <a:custGeom>
            <a:avLst/>
            <a:gdLst/>
            <a:ahLst/>
            <a:cxnLst>
              <a:cxn ang="0">
                <a:pos x="5480" y="70"/>
              </a:cxn>
              <a:cxn ang="0">
                <a:pos x="5404" y="74"/>
              </a:cxn>
              <a:cxn ang="0">
                <a:pos x="5354" y="122"/>
              </a:cxn>
              <a:cxn ang="0">
                <a:pos x="5260" y="90"/>
              </a:cxn>
              <a:cxn ang="0">
                <a:pos x="5180" y="112"/>
              </a:cxn>
              <a:cxn ang="0">
                <a:pos x="5104" y="222"/>
              </a:cxn>
              <a:cxn ang="0">
                <a:pos x="5024" y="240"/>
              </a:cxn>
              <a:cxn ang="0">
                <a:pos x="4958" y="254"/>
              </a:cxn>
              <a:cxn ang="0">
                <a:pos x="4874" y="204"/>
              </a:cxn>
              <a:cxn ang="0">
                <a:pos x="4802" y="238"/>
              </a:cxn>
              <a:cxn ang="0">
                <a:pos x="4690" y="214"/>
              </a:cxn>
              <a:cxn ang="0">
                <a:pos x="4532" y="302"/>
              </a:cxn>
              <a:cxn ang="0">
                <a:pos x="4450" y="308"/>
              </a:cxn>
              <a:cxn ang="0">
                <a:pos x="4330" y="314"/>
              </a:cxn>
              <a:cxn ang="0">
                <a:pos x="4224" y="306"/>
              </a:cxn>
              <a:cxn ang="0">
                <a:pos x="4088" y="294"/>
              </a:cxn>
              <a:cxn ang="0">
                <a:pos x="3978" y="398"/>
              </a:cxn>
              <a:cxn ang="0">
                <a:pos x="3870" y="378"/>
              </a:cxn>
              <a:cxn ang="0">
                <a:pos x="3780" y="280"/>
              </a:cxn>
              <a:cxn ang="0">
                <a:pos x="3698" y="270"/>
              </a:cxn>
              <a:cxn ang="0">
                <a:pos x="3608" y="312"/>
              </a:cxn>
              <a:cxn ang="0">
                <a:pos x="3554" y="272"/>
              </a:cxn>
              <a:cxn ang="0">
                <a:pos x="3478" y="278"/>
              </a:cxn>
              <a:cxn ang="0">
                <a:pos x="3428" y="300"/>
              </a:cxn>
              <a:cxn ang="0">
                <a:pos x="3260" y="236"/>
              </a:cxn>
              <a:cxn ang="0">
                <a:pos x="3126" y="322"/>
              </a:cxn>
              <a:cxn ang="0">
                <a:pos x="3006" y="334"/>
              </a:cxn>
              <a:cxn ang="0">
                <a:pos x="2834" y="346"/>
              </a:cxn>
              <a:cxn ang="0">
                <a:pos x="2680" y="456"/>
              </a:cxn>
              <a:cxn ang="0">
                <a:pos x="2506" y="374"/>
              </a:cxn>
              <a:cxn ang="0">
                <a:pos x="2410" y="274"/>
              </a:cxn>
              <a:cxn ang="0">
                <a:pos x="2266" y="242"/>
              </a:cxn>
              <a:cxn ang="0">
                <a:pos x="2156" y="294"/>
              </a:cxn>
              <a:cxn ang="0">
                <a:pos x="2066" y="234"/>
              </a:cxn>
              <a:cxn ang="0">
                <a:pos x="1990" y="218"/>
              </a:cxn>
              <a:cxn ang="0">
                <a:pos x="1962" y="160"/>
              </a:cxn>
              <a:cxn ang="0">
                <a:pos x="1888" y="104"/>
              </a:cxn>
              <a:cxn ang="0">
                <a:pos x="1784" y="94"/>
              </a:cxn>
              <a:cxn ang="0">
                <a:pos x="1666" y="180"/>
              </a:cxn>
              <a:cxn ang="0">
                <a:pos x="1536" y="244"/>
              </a:cxn>
              <a:cxn ang="0">
                <a:pos x="1402" y="262"/>
              </a:cxn>
              <a:cxn ang="0">
                <a:pos x="1228" y="184"/>
              </a:cxn>
              <a:cxn ang="0">
                <a:pos x="1046" y="210"/>
              </a:cxn>
              <a:cxn ang="0">
                <a:pos x="944" y="118"/>
              </a:cxn>
              <a:cxn ang="0">
                <a:pos x="784" y="96"/>
              </a:cxn>
              <a:cxn ang="0">
                <a:pos x="676" y="164"/>
              </a:cxn>
              <a:cxn ang="0">
                <a:pos x="614" y="120"/>
              </a:cxn>
              <a:cxn ang="0">
                <a:pos x="540" y="150"/>
              </a:cxn>
              <a:cxn ang="0">
                <a:pos x="482" y="140"/>
              </a:cxn>
              <a:cxn ang="0">
                <a:pos x="398" y="120"/>
              </a:cxn>
              <a:cxn ang="0">
                <a:pos x="280" y="182"/>
              </a:cxn>
              <a:cxn ang="0">
                <a:pos x="248" y="230"/>
              </a:cxn>
              <a:cxn ang="0">
                <a:pos x="124" y="208"/>
              </a:cxn>
              <a:cxn ang="0">
                <a:pos x="0" y="1888"/>
              </a:cxn>
              <a:cxn ang="0">
                <a:pos x="5722" y="2"/>
              </a:cxn>
              <a:cxn ang="0">
                <a:pos x="5588" y="30"/>
              </a:cxn>
            </a:cxnLst>
            <a:rect l="0" t="0" r="r" b="b"/>
            <a:pathLst>
              <a:path w="5752" h="2036">
                <a:moveTo>
                  <a:pt x="5518" y="108"/>
                </a:moveTo>
                <a:lnTo>
                  <a:pt x="5518" y="108"/>
                </a:lnTo>
                <a:lnTo>
                  <a:pt x="5512" y="100"/>
                </a:lnTo>
                <a:lnTo>
                  <a:pt x="5506" y="90"/>
                </a:lnTo>
                <a:lnTo>
                  <a:pt x="5498" y="82"/>
                </a:lnTo>
                <a:lnTo>
                  <a:pt x="5490" y="76"/>
                </a:lnTo>
                <a:lnTo>
                  <a:pt x="5480" y="70"/>
                </a:lnTo>
                <a:lnTo>
                  <a:pt x="5468" y="66"/>
                </a:lnTo>
                <a:lnTo>
                  <a:pt x="5458" y="64"/>
                </a:lnTo>
                <a:lnTo>
                  <a:pt x="5446" y="64"/>
                </a:lnTo>
                <a:lnTo>
                  <a:pt x="5446" y="64"/>
                </a:lnTo>
                <a:lnTo>
                  <a:pt x="5432" y="64"/>
                </a:lnTo>
                <a:lnTo>
                  <a:pt x="5418" y="68"/>
                </a:lnTo>
                <a:lnTo>
                  <a:pt x="5404" y="74"/>
                </a:lnTo>
                <a:lnTo>
                  <a:pt x="5394" y="82"/>
                </a:lnTo>
                <a:lnTo>
                  <a:pt x="5384" y="92"/>
                </a:lnTo>
                <a:lnTo>
                  <a:pt x="5376" y="104"/>
                </a:lnTo>
                <a:lnTo>
                  <a:pt x="5370" y="118"/>
                </a:lnTo>
                <a:lnTo>
                  <a:pt x="5366" y="130"/>
                </a:lnTo>
                <a:lnTo>
                  <a:pt x="5366" y="130"/>
                </a:lnTo>
                <a:lnTo>
                  <a:pt x="5354" y="122"/>
                </a:lnTo>
                <a:lnTo>
                  <a:pt x="5344" y="114"/>
                </a:lnTo>
                <a:lnTo>
                  <a:pt x="5330" y="108"/>
                </a:lnTo>
                <a:lnTo>
                  <a:pt x="5318" y="102"/>
                </a:lnTo>
                <a:lnTo>
                  <a:pt x="5304" y="96"/>
                </a:lnTo>
                <a:lnTo>
                  <a:pt x="5290" y="94"/>
                </a:lnTo>
                <a:lnTo>
                  <a:pt x="5276" y="92"/>
                </a:lnTo>
                <a:lnTo>
                  <a:pt x="5260" y="90"/>
                </a:lnTo>
                <a:lnTo>
                  <a:pt x="5260" y="90"/>
                </a:lnTo>
                <a:lnTo>
                  <a:pt x="5246" y="92"/>
                </a:lnTo>
                <a:lnTo>
                  <a:pt x="5232" y="94"/>
                </a:lnTo>
                <a:lnTo>
                  <a:pt x="5218" y="96"/>
                </a:lnTo>
                <a:lnTo>
                  <a:pt x="5204" y="100"/>
                </a:lnTo>
                <a:lnTo>
                  <a:pt x="5192" y="106"/>
                </a:lnTo>
                <a:lnTo>
                  <a:pt x="5180" y="112"/>
                </a:lnTo>
                <a:lnTo>
                  <a:pt x="5158" y="128"/>
                </a:lnTo>
                <a:lnTo>
                  <a:pt x="5138" y="148"/>
                </a:lnTo>
                <a:lnTo>
                  <a:pt x="5122" y="170"/>
                </a:lnTo>
                <a:lnTo>
                  <a:pt x="5116" y="182"/>
                </a:lnTo>
                <a:lnTo>
                  <a:pt x="5112" y="196"/>
                </a:lnTo>
                <a:lnTo>
                  <a:pt x="5108" y="208"/>
                </a:lnTo>
                <a:lnTo>
                  <a:pt x="5104" y="222"/>
                </a:lnTo>
                <a:lnTo>
                  <a:pt x="5104" y="222"/>
                </a:lnTo>
                <a:lnTo>
                  <a:pt x="5098" y="222"/>
                </a:lnTo>
                <a:lnTo>
                  <a:pt x="5098" y="222"/>
                </a:lnTo>
                <a:lnTo>
                  <a:pt x="5078" y="224"/>
                </a:lnTo>
                <a:lnTo>
                  <a:pt x="5060" y="226"/>
                </a:lnTo>
                <a:lnTo>
                  <a:pt x="5042" y="232"/>
                </a:lnTo>
                <a:lnTo>
                  <a:pt x="5024" y="240"/>
                </a:lnTo>
                <a:lnTo>
                  <a:pt x="5008" y="250"/>
                </a:lnTo>
                <a:lnTo>
                  <a:pt x="4994" y="260"/>
                </a:lnTo>
                <a:lnTo>
                  <a:pt x="4982" y="272"/>
                </a:lnTo>
                <a:lnTo>
                  <a:pt x="4970" y="286"/>
                </a:lnTo>
                <a:lnTo>
                  <a:pt x="4970" y="286"/>
                </a:lnTo>
                <a:lnTo>
                  <a:pt x="4966" y="270"/>
                </a:lnTo>
                <a:lnTo>
                  <a:pt x="4958" y="254"/>
                </a:lnTo>
                <a:lnTo>
                  <a:pt x="4950" y="240"/>
                </a:lnTo>
                <a:lnTo>
                  <a:pt x="4938" y="228"/>
                </a:lnTo>
                <a:lnTo>
                  <a:pt x="4924" y="218"/>
                </a:lnTo>
                <a:lnTo>
                  <a:pt x="4908" y="210"/>
                </a:lnTo>
                <a:lnTo>
                  <a:pt x="4892" y="206"/>
                </a:lnTo>
                <a:lnTo>
                  <a:pt x="4874" y="204"/>
                </a:lnTo>
                <a:lnTo>
                  <a:pt x="4874" y="204"/>
                </a:lnTo>
                <a:lnTo>
                  <a:pt x="4862" y="204"/>
                </a:lnTo>
                <a:lnTo>
                  <a:pt x="4850" y="208"/>
                </a:lnTo>
                <a:lnTo>
                  <a:pt x="4840" y="212"/>
                </a:lnTo>
                <a:lnTo>
                  <a:pt x="4828" y="216"/>
                </a:lnTo>
                <a:lnTo>
                  <a:pt x="4820" y="222"/>
                </a:lnTo>
                <a:lnTo>
                  <a:pt x="4810" y="230"/>
                </a:lnTo>
                <a:lnTo>
                  <a:pt x="4802" y="238"/>
                </a:lnTo>
                <a:lnTo>
                  <a:pt x="4796" y="246"/>
                </a:lnTo>
                <a:lnTo>
                  <a:pt x="4796" y="246"/>
                </a:lnTo>
                <a:lnTo>
                  <a:pt x="4772" y="232"/>
                </a:lnTo>
                <a:lnTo>
                  <a:pt x="4746" y="222"/>
                </a:lnTo>
                <a:lnTo>
                  <a:pt x="4718" y="216"/>
                </a:lnTo>
                <a:lnTo>
                  <a:pt x="4690" y="214"/>
                </a:lnTo>
                <a:lnTo>
                  <a:pt x="4690" y="214"/>
                </a:lnTo>
                <a:lnTo>
                  <a:pt x="4662" y="216"/>
                </a:lnTo>
                <a:lnTo>
                  <a:pt x="4634" y="222"/>
                </a:lnTo>
                <a:lnTo>
                  <a:pt x="4610" y="232"/>
                </a:lnTo>
                <a:lnTo>
                  <a:pt x="4586" y="244"/>
                </a:lnTo>
                <a:lnTo>
                  <a:pt x="4566" y="260"/>
                </a:lnTo>
                <a:lnTo>
                  <a:pt x="4548" y="280"/>
                </a:lnTo>
                <a:lnTo>
                  <a:pt x="4532" y="302"/>
                </a:lnTo>
                <a:lnTo>
                  <a:pt x="4520" y="326"/>
                </a:lnTo>
                <a:lnTo>
                  <a:pt x="4520" y="326"/>
                </a:lnTo>
                <a:lnTo>
                  <a:pt x="4504" y="318"/>
                </a:lnTo>
                <a:lnTo>
                  <a:pt x="4486" y="312"/>
                </a:lnTo>
                <a:lnTo>
                  <a:pt x="4468" y="310"/>
                </a:lnTo>
                <a:lnTo>
                  <a:pt x="4450" y="308"/>
                </a:lnTo>
                <a:lnTo>
                  <a:pt x="4450" y="308"/>
                </a:lnTo>
                <a:lnTo>
                  <a:pt x="4430" y="310"/>
                </a:lnTo>
                <a:lnTo>
                  <a:pt x="4412" y="314"/>
                </a:lnTo>
                <a:lnTo>
                  <a:pt x="4394" y="320"/>
                </a:lnTo>
                <a:lnTo>
                  <a:pt x="4376" y="328"/>
                </a:lnTo>
                <a:lnTo>
                  <a:pt x="4376" y="328"/>
                </a:lnTo>
                <a:lnTo>
                  <a:pt x="4354" y="320"/>
                </a:lnTo>
                <a:lnTo>
                  <a:pt x="4330" y="314"/>
                </a:lnTo>
                <a:lnTo>
                  <a:pt x="4306" y="312"/>
                </a:lnTo>
                <a:lnTo>
                  <a:pt x="4280" y="314"/>
                </a:lnTo>
                <a:lnTo>
                  <a:pt x="4280" y="314"/>
                </a:lnTo>
                <a:lnTo>
                  <a:pt x="4264" y="318"/>
                </a:lnTo>
                <a:lnTo>
                  <a:pt x="4248" y="322"/>
                </a:lnTo>
                <a:lnTo>
                  <a:pt x="4248" y="322"/>
                </a:lnTo>
                <a:lnTo>
                  <a:pt x="4224" y="306"/>
                </a:lnTo>
                <a:lnTo>
                  <a:pt x="4200" y="296"/>
                </a:lnTo>
                <a:lnTo>
                  <a:pt x="4172" y="288"/>
                </a:lnTo>
                <a:lnTo>
                  <a:pt x="4156" y="286"/>
                </a:lnTo>
                <a:lnTo>
                  <a:pt x="4142" y="286"/>
                </a:lnTo>
                <a:lnTo>
                  <a:pt x="4142" y="286"/>
                </a:lnTo>
                <a:lnTo>
                  <a:pt x="4114" y="288"/>
                </a:lnTo>
                <a:lnTo>
                  <a:pt x="4088" y="294"/>
                </a:lnTo>
                <a:lnTo>
                  <a:pt x="4064" y="304"/>
                </a:lnTo>
                <a:lnTo>
                  <a:pt x="4042" y="316"/>
                </a:lnTo>
                <a:lnTo>
                  <a:pt x="4022" y="334"/>
                </a:lnTo>
                <a:lnTo>
                  <a:pt x="4004" y="352"/>
                </a:lnTo>
                <a:lnTo>
                  <a:pt x="3988" y="374"/>
                </a:lnTo>
                <a:lnTo>
                  <a:pt x="3978" y="398"/>
                </a:lnTo>
                <a:lnTo>
                  <a:pt x="3978" y="398"/>
                </a:lnTo>
                <a:lnTo>
                  <a:pt x="3954" y="386"/>
                </a:lnTo>
                <a:lnTo>
                  <a:pt x="3930" y="380"/>
                </a:lnTo>
                <a:lnTo>
                  <a:pt x="3904" y="376"/>
                </a:lnTo>
                <a:lnTo>
                  <a:pt x="3878" y="378"/>
                </a:lnTo>
                <a:lnTo>
                  <a:pt x="3878" y="378"/>
                </a:lnTo>
                <a:lnTo>
                  <a:pt x="3870" y="378"/>
                </a:lnTo>
                <a:lnTo>
                  <a:pt x="3870" y="378"/>
                </a:lnTo>
                <a:lnTo>
                  <a:pt x="3866" y="366"/>
                </a:lnTo>
                <a:lnTo>
                  <a:pt x="3860" y="352"/>
                </a:lnTo>
                <a:lnTo>
                  <a:pt x="3852" y="340"/>
                </a:lnTo>
                <a:lnTo>
                  <a:pt x="3844" y="330"/>
                </a:lnTo>
                <a:lnTo>
                  <a:pt x="3826" y="310"/>
                </a:lnTo>
                <a:lnTo>
                  <a:pt x="3804" y="292"/>
                </a:lnTo>
                <a:lnTo>
                  <a:pt x="3780" y="280"/>
                </a:lnTo>
                <a:lnTo>
                  <a:pt x="3768" y="276"/>
                </a:lnTo>
                <a:lnTo>
                  <a:pt x="3754" y="272"/>
                </a:lnTo>
                <a:lnTo>
                  <a:pt x="3742" y="270"/>
                </a:lnTo>
                <a:lnTo>
                  <a:pt x="3728" y="268"/>
                </a:lnTo>
                <a:lnTo>
                  <a:pt x="3712" y="268"/>
                </a:lnTo>
                <a:lnTo>
                  <a:pt x="3698" y="270"/>
                </a:lnTo>
                <a:lnTo>
                  <a:pt x="3698" y="270"/>
                </a:lnTo>
                <a:lnTo>
                  <a:pt x="3684" y="272"/>
                </a:lnTo>
                <a:lnTo>
                  <a:pt x="3670" y="276"/>
                </a:lnTo>
                <a:lnTo>
                  <a:pt x="3656" y="282"/>
                </a:lnTo>
                <a:lnTo>
                  <a:pt x="3642" y="288"/>
                </a:lnTo>
                <a:lnTo>
                  <a:pt x="3630" y="294"/>
                </a:lnTo>
                <a:lnTo>
                  <a:pt x="3620" y="304"/>
                </a:lnTo>
                <a:lnTo>
                  <a:pt x="3608" y="312"/>
                </a:lnTo>
                <a:lnTo>
                  <a:pt x="3600" y="324"/>
                </a:lnTo>
                <a:lnTo>
                  <a:pt x="3600" y="324"/>
                </a:lnTo>
                <a:lnTo>
                  <a:pt x="3594" y="310"/>
                </a:lnTo>
                <a:lnTo>
                  <a:pt x="3586" y="298"/>
                </a:lnTo>
                <a:lnTo>
                  <a:pt x="3576" y="288"/>
                </a:lnTo>
                <a:lnTo>
                  <a:pt x="3566" y="280"/>
                </a:lnTo>
                <a:lnTo>
                  <a:pt x="3554" y="272"/>
                </a:lnTo>
                <a:lnTo>
                  <a:pt x="3540" y="268"/>
                </a:lnTo>
                <a:lnTo>
                  <a:pt x="3526" y="266"/>
                </a:lnTo>
                <a:lnTo>
                  <a:pt x="3510" y="268"/>
                </a:lnTo>
                <a:lnTo>
                  <a:pt x="3510" y="268"/>
                </a:lnTo>
                <a:lnTo>
                  <a:pt x="3500" y="270"/>
                </a:lnTo>
                <a:lnTo>
                  <a:pt x="3488" y="274"/>
                </a:lnTo>
                <a:lnTo>
                  <a:pt x="3478" y="278"/>
                </a:lnTo>
                <a:lnTo>
                  <a:pt x="3470" y="286"/>
                </a:lnTo>
                <a:lnTo>
                  <a:pt x="3462" y="292"/>
                </a:lnTo>
                <a:lnTo>
                  <a:pt x="3454" y="302"/>
                </a:lnTo>
                <a:lnTo>
                  <a:pt x="3448" y="312"/>
                </a:lnTo>
                <a:lnTo>
                  <a:pt x="3444" y="322"/>
                </a:lnTo>
                <a:lnTo>
                  <a:pt x="3444" y="322"/>
                </a:lnTo>
                <a:lnTo>
                  <a:pt x="3428" y="300"/>
                </a:lnTo>
                <a:lnTo>
                  <a:pt x="3410" y="282"/>
                </a:lnTo>
                <a:lnTo>
                  <a:pt x="3388" y="266"/>
                </a:lnTo>
                <a:lnTo>
                  <a:pt x="3366" y="254"/>
                </a:lnTo>
                <a:lnTo>
                  <a:pt x="3342" y="244"/>
                </a:lnTo>
                <a:lnTo>
                  <a:pt x="3314" y="238"/>
                </a:lnTo>
                <a:lnTo>
                  <a:pt x="3288" y="236"/>
                </a:lnTo>
                <a:lnTo>
                  <a:pt x="3260" y="236"/>
                </a:lnTo>
                <a:lnTo>
                  <a:pt x="3260" y="236"/>
                </a:lnTo>
                <a:lnTo>
                  <a:pt x="3232" y="242"/>
                </a:lnTo>
                <a:lnTo>
                  <a:pt x="3206" y="252"/>
                </a:lnTo>
                <a:lnTo>
                  <a:pt x="3182" y="266"/>
                </a:lnTo>
                <a:lnTo>
                  <a:pt x="3162" y="282"/>
                </a:lnTo>
                <a:lnTo>
                  <a:pt x="3142" y="300"/>
                </a:lnTo>
                <a:lnTo>
                  <a:pt x="3126" y="322"/>
                </a:lnTo>
                <a:lnTo>
                  <a:pt x="3114" y="344"/>
                </a:lnTo>
                <a:lnTo>
                  <a:pt x="3104" y="370"/>
                </a:lnTo>
                <a:lnTo>
                  <a:pt x="3104" y="370"/>
                </a:lnTo>
                <a:lnTo>
                  <a:pt x="3080" y="358"/>
                </a:lnTo>
                <a:lnTo>
                  <a:pt x="3056" y="348"/>
                </a:lnTo>
                <a:lnTo>
                  <a:pt x="3032" y="340"/>
                </a:lnTo>
                <a:lnTo>
                  <a:pt x="3006" y="334"/>
                </a:lnTo>
                <a:lnTo>
                  <a:pt x="2980" y="330"/>
                </a:lnTo>
                <a:lnTo>
                  <a:pt x="2952" y="328"/>
                </a:lnTo>
                <a:lnTo>
                  <a:pt x="2926" y="328"/>
                </a:lnTo>
                <a:lnTo>
                  <a:pt x="2898" y="332"/>
                </a:lnTo>
                <a:lnTo>
                  <a:pt x="2898" y="332"/>
                </a:lnTo>
                <a:lnTo>
                  <a:pt x="2864" y="338"/>
                </a:lnTo>
                <a:lnTo>
                  <a:pt x="2834" y="346"/>
                </a:lnTo>
                <a:lnTo>
                  <a:pt x="2804" y="358"/>
                </a:lnTo>
                <a:lnTo>
                  <a:pt x="2774" y="374"/>
                </a:lnTo>
                <a:lnTo>
                  <a:pt x="2748" y="390"/>
                </a:lnTo>
                <a:lnTo>
                  <a:pt x="2724" y="410"/>
                </a:lnTo>
                <a:lnTo>
                  <a:pt x="2700" y="432"/>
                </a:lnTo>
                <a:lnTo>
                  <a:pt x="2680" y="456"/>
                </a:lnTo>
                <a:lnTo>
                  <a:pt x="2680" y="456"/>
                </a:lnTo>
                <a:lnTo>
                  <a:pt x="2660" y="436"/>
                </a:lnTo>
                <a:lnTo>
                  <a:pt x="2638" y="418"/>
                </a:lnTo>
                <a:lnTo>
                  <a:pt x="2614" y="404"/>
                </a:lnTo>
                <a:lnTo>
                  <a:pt x="2590" y="392"/>
                </a:lnTo>
                <a:lnTo>
                  <a:pt x="2562" y="382"/>
                </a:lnTo>
                <a:lnTo>
                  <a:pt x="2534" y="376"/>
                </a:lnTo>
                <a:lnTo>
                  <a:pt x="2506" y="374"/>
                </a:lnTo>
                <a:lnTo>
                  <a:pt x="2476" y="374"/>
                </a:lnTo>
                <a:lnTo>
                  <a:pt x="2476" y="374"/>
                </a:lnTo>
                <a:lnTo>
                  <a:pt x="2470" y="352"/>
                </a:lnTo>
                <a:lnTo>
                  <a:pt x="2458" y="328"/>
                </a:lnTo>
                <a:lnTo>
                  <a:pt x="2446" y="308"/>
                </a:lnTo>
                <a:lnTo>
                  <a:pt x="2430" y="290"/>
                </a:lnTo>
                <a:lnTo>
                  <a:pt x="2410" y="274"/>
                </a:lnTo>
                <a:lnTo>
                  <a:pt x="2390" y="260"/>
                </a:lnTo>
                <a:lnTo>
                  <a:pt x="2366" y="250"/>
                </a:lnTo>
                <a:lnTo>
                  <a:pt x="2342" y="242"/>
                </a:lnTo>
                <a:lnTo>
                  <a:pt x="2342" y="242"/>
                </a:lnTo>
                <a:lnTo>
                  <a:pt x="2316" y="238"/>
                </a:lnTo>
                <a:lnTo>
                  <a:pt x="2290" y="238"/>
                </a:lnTo>
                <a:lnTo>
                  <a:pt x="2266" y="242"/>
                </a:lnTo>
                <a:lnTo>
                  <a:pt x="2242" y="250"/>
                </a:lnTo>
                <a:lnTo>
                  <a:pt x="2220" y="260"/>
                </a:lnTo>
                <a:lnTo>
                  <a:pt x="2200" y="274"/>
                </a:lnTo>
                <a:lnTo>
                  <a:pt x="2180" y="288"/>
                </a:lnTo>
                <a:lnTo>
                  <a:pt x="2164" y="308"/>
                </a:lnTo>
                <a:lnTo>
                  <a:pt x="2164" y="308"/>
                </a:lnTo>
                <a:lnTo>
                  <a:pt x="2156" y="294"/>
                </a:lnTo>
                <a:lnTo>
                  <a:pt x="2146" y="282"/>
                </a:lnTo>
                <a:lnTo>
                  <a:pt x="2136" y="270"/>
                </a:lnTo>
                <a:lnTo>
                  <a:pt x="2124" y="260"/>
                </a:lnTo>
                <a:lnTo>
                  <a:pt x="2110" y="252"/>
                </a:lnTo>
                <a:lnTo>
                  <a:pt x="2096" y="244"/>
                </a:lnTo>
                <a:lnTo>
                  <a:pt x="2082" y="238"/>
                </a:lnTo>
                <a:lnTo>
                  <a:pt x="2066" y="234"/>
                </a:lnTo>
                <a:lnTo>
                  <a:pt x="2066" y="234"/>
                </a:lnTo>
                <a:lnTo>
                  <a:pt x="2048" y="232"/>
                </a:lnTo>
                <a:lnTo>
                  <a:pt x="2030" y="230"/>
                </a:lnTo>
                <a:lnTo>
                  <a:pt x="2012" y="232"/>
                </a:lnTo>
                <a:lnTo>
                  <a:pt x="1994" y="236"/>
                </a:lnTo>
                <a:lnTo>
                  <a:pt x="1994" y="236"/>
                </a:lnTo>
                <a:lnTo>
                  <a:pt x="1990" y="218"/>
                </a:lnTo>
                <a:lnTo>
                  <a:pt x="1984" y="202"/>
                </a:lnTo>
                <a:lnTo>
                  <a:pt x="1976" y="186"/>
                </a:lnTo>
                <a:lnTo>
                  <a:pt x="1966" y="170"/>
                </a:lnTo>
                <a:lnTo>
                  <a:pt x="1966" y="170"/>
                </a:lnTo>
                <a:lnTo>
                  <a:pt x="1964" y="160"/>
                </a:lnTo>
                <a:lnTo>
                  <a:pt x="1962" y="158"/>
                </a:lnTo>
                <a:lnTo>
                  <a:pt x="1962" y="160"/>
                </a:lnTo>
                <a:lnTo>
                  <a:pt x="1962" y="160"/>
                </a:lnTo>
                <a:lnTo>
                  <a:pt x="1948" y="144"/>
                </a:lnTo>
                <a:lnTo>
                  <a:pt x="1934" y="132"/>
                </a:lnTo>
                <a:lnTo>
                  <a:pt x="1920" y="120"/>
                </a:lnTo>
                <a:lnTo>
                  <a:pt x="1902" y="110"/>
                </a:lnTo>
                <a:lnTo>
                  <a:pt x="1902" y="110"/>
                </a:lnTo>
                <a:lnTo>
                  <a:pt x="1888" y="104"/>
                </a:lnTo>
                <a:lnTo>
                  <a:pt x="1874" y="98"/>
                </a:lnTo>
                <a:lnTo>
                  <a:pt x="1874" y="98"/>
                </a:lnTo>
                <a:lnTo>
                  <a:pt x="1874" y="98"/>
                </a:lnTo>
                <a:lnTo>
                  <a:pt x="1852" y="94"/>
                </a:lnTo>
                <a:lnTo>
                  <a:pt x="1830" y="90"/>
                </a:lnTo>
                <a:lnTo>
                  <a:pt x="1808" y="92"/>
                </a:lnTo>
                <a:lnTo>
                  <a:pt x="1784" y="94"/>
                </a:lnTo>
                <a:lnTo>
                  <a:pt x="1784" y="94"/>
                </a:lnTo>
                <a:lnTo>
                  <a:pt x="1760" y="102"/>
                </a:lnTo>
                <a:lnTo>
                  <a:pt x="1736" y="112"/>
                </a:lnTo>
                <a:lnTo>
                  <a:pt x="1716" y="126"/>
                </a:lnTo>
                <a:lnTo>
                  <a:pt x="1696" y="142"/>
                </a:lnTo>
                <a:lnTo>
                  <a:pt x="1680" y="160"/>
                </a:lnTo>
                <a:lnTo>
                  <a:pt x="1666" y="180"/>
                </a:lnTo>
                <a:lnTo>
                  <a:pt x="1656" y="204"/>
                </a:lnTo>
                <a:lnTo>
                  <a:pt x="1650" y="226"/>
                </a:lnTo>
                <a:lnTo>
                  <a:pt x="1650" y="226"/>
                </a:lnTo>
                <a:lnTo>
                  <a:pt x="1620" y="226"/>
                </a:lnTo>
                <a:lnTo>
                  <a:pt x="1590" y="228"/>
                </a:lnTo>
                <a:lnTo>
                  <a:pt x="1562" y="234"/>
                </a:lnTo>
                <a:lnTo>
                  <a:pt x="1536" y="244"/>
                </a:lnTo>
                <a:lnTo>
                  <a:pt x="1510" y="256"/>
                </a:lnTo>
                <a:lnTo>
                  <a:pt x="1488" y="270"/>
                </a:lnTo>
                <a:lnTo>
                  <a:pt x="1466" y="288"/>
                </a:lnTo>
                <a:lnTo>
                  <a:pt x="1446" y="308"/>
                </a:lnTo>
                <a:lnTo>
                  <a:pt x="1446" y="308"/>
                </a:lnTo>
                <a:lnTo>
                  <a:pt x="1424" y="284"/>
                </a:lnTo>
                <a:lnTo>
                  <a:pt x="1402" y="262"/>
                </a:lnTo>
                <a:lnTo>
                  <a:pt x="1378" y="242"/>
                </a:lnTo>
                <a:lnTo>
                  <a:pt x="1350" y="226"/>
                </a:lnTo>
                <a:lnTo>
                  <a:pt x="1322" y="210"/>
                </a:lnTo>
                <a:lnTo>
                  <a:pt x="1292" y="198"/>
                </a:lnTo>
                <a:lnTo>
                  <a:pt x="1260" y="190"/>
                </a:lnTo>
                <a:lnTo>
                  <a:pt x="1228" y="184"/>
                </a:lnTo>
                <a:lnTo>
                  <a:pt x="1228" y="184"/>
                </a:lnTo>
                <a:lnTo>
                  <a:pt x="1200" y="180"/>
                </a:lnTo>
                <a:lnTo>
                  <a:pt x="1174" y="180"/>
                </a:lnTo>
                <a:lnTo>
                  <a:pt x="1146" y="182"/>
                </a:lnTo>
                <a:lnTo>
                  <a:pt x="1120" y="186"/>
                </a:lnTo>
                <a:lnTo>
                  <a:pt x="1094" y="192"/>
                </a:lnTo>
                <a:lnTo>
                  <a:pt x="1070" y="200"/>
                </a:lnTo>
                <a:lnTo>
                  <a:pt x="1046" y="210"/>
                </a:lnTo>
                <a:lnTo>
                  <a:pt x="1022" y="222"/>
                </a:lnTo>
                <a:lnTo>
                  <a:pt x="1022" y="222"/>
                </a:lnTo>
                <a:lnTo>
                  <a:pt x="1012" y="196"/>
                </a:lnTo>
                <a:lnTo>
                  <a:pt x="1000" y="174"/>
                </a:lnTo>
                <a:lnTo>
                  <a:pt x="984" y="152"/>
                </a:lnTo>
                <a:lnTo>
                  <a:pt x="964" y="134"/>
                </a:lnTo>
                <a:lnTo>
                  <a:pt x="944" y="118"/>
                </a:lnTo>
                <a:lnTo>
                  <a:pt x="920" y="104"/>
                </a:lnTo>
                <a:lnTo>
                  <a:pt x="894" y="94"/>
                </a:lnTo>
                <a:lnTo>
                  <a:pt x="866" y="88"/>
                </a:lnTo>
                <a:lnTo>
                  <a:pt x="866" y="88"/>
                </a:lnTo>
                <a:lnTo>
                  <a:pt x="838" y="88"/>
                </a:lnTo>
                <a:lnTo>
                  <a:pt x="810" y="90"/>
                </a:lnTo>
                <a:lnTo>
                  <a:pt x="784" y="96"/>
                </a:lnTo>
                <a:lnTo>
                  <a:pt x="760" y="106"/>
                </a:lnTo>
                <a:lnTo>
                  <a:pt x="736" y="118"/>
                </a:lnTo>
                <a:lnTo>
                  <a:pt x="716" y="134"/>
                </a:lnTo>
                <a:lnTo>
                  <a:pt x="698" y="152"/>
                </a:lnTo>
                <a:lnTo>
                  <a:pt x="682" y="174"/>
                </a:lnTo>
                <a:lnTo>
                  <a:pt x="682" y="174"/>
                </a:lnTo>
                <a:lnTo>
                  <a:pt x="676" y="164"/>
                </a:lnTo>
                <a:lnTo>
                  <a:pt x="672" y="154"/>
                </a:lnTo>
                <a:lnTo>
                  <a:pt x="664" y="146"/>
                </a:lnTo>
                <a:lnTo>
                  <a:pt x="656" y="138"/>
                </a:lnTo>
                <a:lnTo>
                  <a:pt x="648" y="130"/>
                </a:lnTo>
                <a:lnTo>
                  <a:pt x="638" y="126"/>
                </a:lnTo>
                <a:lnTo>
                  <a:pt x="626" y="122"/>
                </a:lnTo>
                <a:lnTo>
                  <a:pt x="614" y="120"/>
                </a:lnTo>
                <a:lnTo>
                  <a:pt x="614" y="120"/>
                </a:lnTo>
                <a:lnTo>
                  <a:pt x="600" y="118"/>
                </a:lnTo>
                <a:lnTo>
                  <a:pt x="586" y="120"/>
                </a:lnTo>
                <a:lnTo>
                  <a:pt x="572" y="124"/>
                </a:lnTo>
                <a:lnTo>
                  <a:pt x="560" y="132"/>
                </a:lnTo>
                <a:lnTo>
                  <a:pt x="550" y="140"/>
                </a:lnTo>
                <a:lnTo>
                  <a:pt x="540" y="150"/>
                </a:lnTo>
                <a:lnTo>
                  <a:pt x="532" y="162"/>
                </a:lnTo>
                <a:lnTo>
                  <a:pt x="526" y="176"/>
                </a:lnTo>
                <a:lnTo>
                  <a:pt x="526" y="176"/>
                </a:lnTo>
                <a:lnTo>
                  <a:pt x="516" y="164"/>
                </a:lnTo>
                <a:lnTo>
                  <a:pt x="506" y="156"/>
                </a:lnTo>
                <a:lnTo>
                  <a:pt x="494" y="148"/>
                </a:lnTo>
                <a:lnTo>
                  <a:pt x="482" y="140"/>
                </a:lnTo>
                <a:lnTo>
                  <a:pt x="470" y="134"/>
                </a:lnTo>
                <a:lnTo>
                  <a:pt x="456" y="128"/>
                </a:lnTo>
                <a:lnTo>
                  <a:pt x="442" y="124"/>
                </a:lnTo>
                <a:lnTo>
                  <a:pt x="428" y="122"/>
                </a:lnTo>
                <a:lnTo>
                  <a:pt x="428" y="122"/>
                </a:lnTo>
                <a:lnTo>
                  <a:pt x="412" y="120"/>
                </a:lnTo>
                <a:lnTo>
                  <a:pt x="398" y="120"/>
                </a:lnTo>
                <a:lnTo>
                  <a:pt x="384" y="122"/>
                </a:lnTo>
                <a:lnTo>
                  <a:pt x="370" y="124"/>
                </a:lnTo>
                <a:lnTo>
                  <a:pt x="358" y="128"/>
                </a:lnTo>
                <a:lnTo>
                  <a:pt x="344" y="132"/>
                </a:lnTo>
                <a:lnTo>
                  <a:pt x="320" y="146"/>
                </a:lnTo>
                <a:lnTo>
                  <a:pt x="300" y="162"/>
                </a:lnTo>
                <a:lnTo>
                  <a:pt x="280" y="182"/>
                </a:lnTo>
                <a:lnTo>
                  <a:pt x="272" y="192"/>
                </a:lnTo>
                <a:lnTo>
                  <a:pt x="266" y="204"/>
                </a:lnTo>
                <a:lnTo>
                  <a:pt x="260" y="218"/>
                </a:lnTo>
                <a:lnTo>
                  <a:pt x="256" y="230"/>
                </a:lnTo>
                <a:lnTo>
                  <a:pt x="256" y="230"/>
                </a:lnTo>
                <a:lnTo>
                  <a:pt x="248" y="230"/>
                </a:lnTo>
                <a:lnTo>
                  <a:pt x="248" y="230"/>
                </a:lnTo>
                <a:lnTo>
                  <a:pt x="222" y="228"/>
                </a:lnTo>
                <a:lnTo>
                  <a:pt x="196" y="232"/>
                </a:lnTo>
                <a:lnTo>
                  <a:pt x="172" y="238"/>
                </a:lnTo>
                <a:lnTo>
                  <a:pt x="148" y="250"/>
                </a:lnTo>
                <a:lnTo>
                  <a:pt x="148" y="250"/>
                </a:lnTo>
                <a:lnTo>
                  <a:pt x="138" y="228"/>
                </a:lnTo>
                <a:lnTo>
                  <a:pt x="124" y="208"/>
                </a:lnTo>
                <a:lnTo>
                  <a:pt x="108" y="190"/>
                </a:lnTo>
                <a:lnTo>
                  <a:pt x="90" y="174"/>
                </a:lnTo>
                <a:lnTo>
                  <a:pt x="70" y="160"/>
                </a:lnTo>
                <a:lnTo>
                  <a:pt x="48" y="150"/>
                </a:lnTo>
                <a:lnTo>
                  <a:pt x="24" y="142"/>
                </a:lnTo>
                <a:lnTo>
                  <a:pt x="0" y="138"/>
                </a:lnTo>
                <a:lnTo>
                  <a:pt x="0" y="1888"/>
                </a:lnTo>
                <a:lnTo>
                  <a:pt x="1874" y="1888"/>
                </a:lnTo>
                <a:lnTo>
                  <a:pt x="1874" y="2036"/>
                </a:lnTo>
                <a:lnTo>
                  <a:pt x="5752" y="2036"/>
                </a:lnTo>
                <a:lnTo>
                  <a:pt x="5752" y="10"/>
                </a:lnTo>
                <a:lnTo>
                  <a:pt x="5752" y="10"/>
                </a:lnTo>
                <a:lnTo>
                  <a:pt x="5736" y="6"/>
                </a:lnTo>
                <a:lnTo>
                  <a:pt x="5722" y="2"/>
                </a:lnTo>
                <a:lnTo>
                  <a:pt x="5706" y="0"/>
                </a:lnTo>
                <a:lnTo>
                  <a:pt x="5690" y="0"/>
                </a:lnTo>
                <a:lnTo>
                  <a:pt x="5690" y="0"/>
                </a:lnTo>
                <a:lnTo>
                  <a:pt x="5662" y="2"/>
                </a:lnTo>
                <a:lnTo>
                  <a:pt x="5636" y="8"/>
                </a:lnTo>
                <a:lnTo>
                  <a:pt x="5610" y="18"/>
                </a:lnTo>
                <a:lnTo>
                  <a:pt x="5588" y="30"/>
                </a:lnTo>
                <a:lnTo>
                  <a:pt x="5566" y="46"/>
                </a:lnTo>
                <a:lnTo>
                  <a:pt x="5548" y="64"/>
                </a:lnTo>
                <a:lnTo>
                  <a:pt x="5532" y="86"/>
                </a:lnTo>
                <a:lnTo>
                  <a:pt x="5518" y="108"/>
                </a:lnTo>
                <a:lnTo>
                  <a:pt x="5518" y="10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>
            <a:outerShdw blurRad="190500" dist="889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/>
          </p:cNvSpPr>
          <p:nvPr userDrawn="1"/>
        </p:nvSpPr>
        <p:spPr bwMode="auto">
          <a:xfrm>
            <a:off x="-8350" y="2808279"/>
            <a:ext cx="9144000" cy="4043371"/>
          </a:xfrm>
          <a:custGeom>
            <a:avLst/>
            <a:gdLst/>
            <a:ahLst/>
            <a:cxnLst>
              <a:cxn ang="0">
                <a:pos x="5506" y="380"/>
              </a:cxn>
              <a:cxn ang="0">
                <a:pos x="5326" y="554"/>
              </a:cxn>
              <a:cxn ang="0">
                <a:pos x="5222" y="538"/>
              </a:cxn>
              <a:cxn ang="0">
                <a:pos x="5232" y="460"/>
              </a:cxn>
              <a:cxn ang="0">
                <a:pos x="5284" y="412"/>
              </a:cxn>
              <a:cxn ang="0">
                <a:pos x="5188" y="356"/>
              </a:cxn>
              <a:cxn ang="0">
                <a:pos x="5046" y="328"/>
              </a:cxn>
              <a:cxn ang="0">
                <a:pos x="4938" y="474"/>
              </a:cxn>
              <a:cxn ang="0">
                <a:pos x="4864" y="540"/>
              </a:cxn>
              <a:cxn ang="0">
                <a:pos x="4704" y="432"/>
              </a:cxn>
              <a:cxn ang="0">
                <a:pos x="4446" y="298"/>
              </a:cxn>
              <a:cxn ang="0">
                <a:pos x="4114" y="284"/>
              </a:cxn>
              <a:cxn ang="0">
                <a:pos x="3766" y="176"/>
              </a:cxn>
              <a:cxn ang="0">
                <a:pos x="3472" y="46"/>
              </a:cxn>
              <a:cxn ang="0">
                <a:pos x="3376" y="0"/>
              </a:cxn>
              <a:cxn ang="0">
                <a:pos x="3430" y="102"/>
              </a:cxn>
              <a:cxn ang="0">
                <a:pos x="3462" y="182"/>
              </a:cxn>
              <a:cxn ang="0">
                <a:pos x="3538" y="282"/>
              </a:cxn>
              <a:cxn ang="0">
                <a:pos x="3636" y="340"/>
              </a:cxn>
              <a:cxn ang="0">
                <a:pos x="3626" y="422"/>
              </a:cxn>
              <a:cxn ang="0">
                <a:pos x="3638" y="468"/>
              </a:cxn>
              <a:cxn ang="0">
                <a:pos x="3704" y="570"/>
              </a:cxn>
              <a:cxn ang="0">
                <a:pos x="3908" y="660"/>
              </a:cxn>
              <a:cxn ang="0">
                <a:pos x="3898" y="744"/>
              </a:cxn>
              <a:cxn ang="0">
                <a:pos x="3960" y="766"/>
              </a:cxn>
              <a:cxn ang="0">
                <a:pos x="4156" y="862"/>
              </a:cxn>
              <a:cxn ang="0">
                <a:pos x="4234" y="948"/>
              </a:cxn>
              <a:cxn ang="0">
                <a:pos x="4296" y="1008"/>
              </a:cxn>
              <a:cxn ang="0">
                <a:pos x="4426" y="1028"/>
              </a:cxn>
              <a:cxn ang="0">
                <a:pos x="4478" y="1070"/>
              </a:cxn>
              <a:cxn ang="0">
                <a:pos x="4608" y="1082"/>
              </a:cxn>
              <a:cxn ang="0">
                <a:pos x="4692" y="1134"/>
              </a:cxn>
              <a:cxn ang="0">
                <a:pos x="4476" y="1220"/>
              </a:cxn>
              <a:cxn ang="0">
                <a:pos x="4188" y="1118"/>
              </a:cxn>
              <a:cxn ang="0">
                <a:pos x="3884" y="1158"/>
              </a:cxn>
              <a:cxn ang="0">
                <a:pos x="3754" y="1010"/>
              </a:cxn>
              <a:cxn ang="0">
                <a:pos x="3598" y="994"/>
              </a:cxn>
              <a:cxn ang="0">
                <a:pos x="3430" y="1062"/>
              </a:cxn>
              <a:cxn ang="0">
                <a:pos x="3298" y="1044"/>
              </a:cxn>
              <a:cxn ang="0">
                <a:pos x="3182" y="1046"/>
              </a:cxn>
              <a:cxn ang="0">
                <a:pos x="3024" y="1046"/>
              </a:cxn>
              <a:cxn ang="0">
                <a:pos x="2910" y="1170"/>
              </a:cxn>
              <a:cxn ang="0">
                <a:pos x="2788" y="1186"/>
              </a:cxn>
              <a:cxn ang="0">
                <a:pos x="2692" y="1092"/>
              </a:cxn>
              <a:cxn ang="0">
                <a:pos x="2546" y="1052"/>
              </a:cxn>
              <a:cxn ang="0">
                <a:pos x="2388" y="1088"/>
              </a:cxn>
              <a:cxn ang="0">
                <a:pos x="2172" y="1080"/>
              </a:cxn>
              <a:cxn ang="0">
                <a:pos x="2006" y="1004"/>
              </a:cxn>
              <a:cxn ang="0">
                <a:pos x="1870" y="960"/>
              </a:cxn>
              <a:cxn ang="0">
                <a:pos x="1708" y="1026"/>
              </a:cxn>
              <a:cxn ang="0">
                <a:pos x="1540" y="1082"/>
              </a:cxn>
              <a:cxn ang="0">
                <a:pos x="1330" y="1092"/>
              </a:cxn>
              <a:cxn ang="0">
                <a:pos x="1174" y="1052"/>
              </a:cxn>
              <a:cxn ang="0">
                <a:pos x="1034" y="1102"/>
              </a:cxn>
              <a:cxn ang="0">
                <a:pos x="936" y="1180"/>
              </a:cxn>
              <a:cxn ang="0">
                <a:pos x="824" y="1154"/>
              </a:cxn>
              <a:cxn ang="0">
                <a:pos x="698" y="1040"/>
              </a:cxn>
              <a:cxn ang="0">
                <a:pos x="540" y="1054"/>
              </a:cxn>
              <a:cxn ang="0">
                <a:pos x="426" y="1036"/>
              </a:cxn>
              <a:cxn ang="0">
                <a:pos x="300" y="1072"/>
              </a:cxn>
              <a:cxn ang="0">
                <a:pos x="122" y="990"/>
              </a:cxn>
              <a:cxn ang="0">
                <a:pos x="1886" y="2532"/>
              </a:cxn>
            </a:cxnLst>
            <a:rect l="0" t="0" r="r" b="b"/>
            <a:pathLst>
              <a:path w="5730" h="2532">
                <a:moveTo>
                  <a:pt x="5716" y="248"/>
                </a:moveTo>
                <a:lnTo>
                  <a:pt x="5716" y="248"/>
                </a:lnTo>
                <a:lnTo>
                  <a:pt x="5660" y="274"/>
                </a:lnTo>
                <a:lnTo>
                  <a:pt x="5632" y="288"/>
                </a:lnTo>
                <a:lnTo>
                  <a:pt x="5604" y="302"/>
                </a:lnTo>
                <a:lnTo>
                  <a:pt x="5578" y="320"/>
                </a:lnTo>
                <a:lnTo>
                  <a:pt x="5552" y="338"/>
                </a:lnTo>
                <a:lnTo>
                  <a:pt x="5528" y="358"/>
                </a:lnTo>
                <a:lnTo>
                  <a:pt x="5506" y="380"/>
                </a:lnTo>
                <a:lnTo>
                  <a:pt x="5506" y="380"/>
                </a:lnTo>
                <a:lnTo>
                  <a:pt x="5474" y="422"/>
                </a:lnTo>
                <a:lnTo>
                  <a:pt x="5442" y="466"/>
                </a:lnTo>
                <a:lnTo>
                  <a:pt x="5442" y="466"/>
                </a:lnTo>
                <a:lnTo>
                  <a:pt x="5432" y="480"/>
                </a:lnTo>
                <a:lnTo>
                  <a:pt x="5420" y="492"/>
                </a:lnTo>
                <a:lnTo>
                  <a:pt x="5396" y="512"/>
                </a:lnTo>
                <a:lnTo>
                  <a:pt x="5370" y="530"/>
                </a:lnTo>
                <a:lnTo>
                  <a:pt x="5342" y="546"/>
                </a:lnTo>
                <a:lnTo>
                  <a:pt x="5342" y="546"/>
                </a:lnTo>
                <a:lnTo>
                  <a:pt x="5326" y="554"/>
                </a:lnTo>
                <a:lnTo>
                  <a:pt x="5308" y="562"/>
                </a:lnTo>
                <a:lnTo>
                  <a:pt x="5292" y="566"/>
                </a:lnTo>
                <a:lnTo>
                  <a:pt x="5272" y="568"/>
                </a:lnTo>
                <a:lnTo>
                  <a:pt x="5272" y="568"/>
                </a:lnTo>
                <a:lnTo>
                  <a:pt x="5260" y="566"/>
                </a:lnTo>
                <a:lnTo>
                  <a:pt x="5250" y="564"/>
                </a:lnTo>
                <a:lnTo>
                  <a:pt x="5240" y="558"/>
                </a:lnTo>
                <a:lnTo>
                  <a:pt x="5234" y="554"/>
                </a:lnTo>
                <a:lnTo>
                  <a:pt x="5228" y="546"/>
                </a:lnTo>
                <a:lnTo>
                  <a:pt x="5222" y="538"/>
                </a:lnTo>
                <a:lnTo>
                  <a:pt x="5220" y="528"/>
                </a:lnTo>
                <a:lnTo>
                  <a:pt x="5216" y="516"/>
                </a:lnTo>
                <a:lnTo>
                  <a:pt x="5216" y="516"/>
                </a:lnTo>
                <a:lnTo>
                  <a:pt x="5214" y="498"/>
                </a:lnTo>
                <a:lnTo>
                  <a:pt x="5214" y="484"/>
                </a:lnTo>
                <a:lnTo>
                  <a:pt x="5216" y="478"/>
                </a:lnTo>
                <a:lnTo>
                  <a:pt x="5220" y="472"/>
                </a:lnTo>
                <a:lnTo>
                  <a:pt x="5226" y="466"/>
                </a:lnTo>
                <a:lnTo>
                  <a:pt x="5232" y="460"/>
                </a:lnTo>
                <a:lnTo>
                  <a:pt x="5232" y="460"/>
                </a:lnTo>
                <a:lnTo>
                  <a:pt x="5276" y="432"/>
                </a:lnTo>
                <a:lnTo>
                  <a:pt x="5276" y="432"/>
                </a:lnTo>
                <a:lnTo>
                  <a:pt x="5282" y="426"/>
                </a:lnTo>
                <a:lnTo>
                  <a:pt x="5286" y="420"/>
                </a:lnTo>
                <a:lnTo>
                  <a:pt x="5286" y="420"/>
                </a:lnTo>
                <a:lnTo>
                  <a:pt x="5288" y="418"/>
                </a:lnTo>
                <a:lnTo>
                  <a:pt x="5286" y="416"/>
                </a:lnTo>
                <a:lnTo>
                  <a:pt x="5286" y="414"/>
                </a:lnTo>
                <a:lnTo>
                  <a:pt x="5284" y="412"/>
                </a:lnTo>
                <a:lnTo>
                  <a:pt x="5284" y="412"/>
                </a:lnTo>
                <a:lnTo>
                  <a:pt x="5264" y="408"/>
                </a:lnTo>
                <a:lnTo>
                  <a:pt x="5246" y="402"/>
                </a:lnTo>
                <a:lnTo>
                  <a:pt x="5228" y="396"/>
                </a:lnTo>
                <a:lnTo>
                  <a:pt x="5208" y="394"/>
                </a:lnTo>
                <a:lnTo>
                  <a:pt x="5208" y="394"/>
                </a:lnTo>
                <a:lnTo>
                  <a:pt x="5206" y="392"/>
                </a:lnTo>
                <a:lnTo>
                  <a:pt x="5204" y="390"/>
                </a:lnTo>
                <a:lnTo>
                  <a:pt x="5196" y="376"/>
                </a:lnTo>
                <a:lnTo>
                  <a:pt x="5188" y="356"/>
                </a:lnTo>
                <a:lnTo>
                  <a:pt x="5188" y="356"/>
                </a:lnTo>
                <a:lnTo>
                  <a:pt x="5180" y="346"/>
                </a:lnTo>
                <a:lnTo>
                  <a:pt x="5172" y="338"/>
                </a:lnTo>
                <a:lnTo>
                  <a:pt x="5164" y="332"/>
                </a:lnTo>
                <a:lnTo>
                  <a:pt x="5154" y="328"/>
                </a:lnTo>
                <a:lnTo>
                  <a:pt x="5154" y="328"/>
                </a:lnTo>
                <a:lnTo>
                  <a:pt x="5132" y="320"/>
                </a:lnTo>
                <a:lnTo>
                  <a:pt x="5112" y="316"/>
                </a:lnTo>
                <a:lnTo>
                  <a:pt x="5090" y="318"/>
                </a:lnTo>
                <a:lnTo>
                  <a:pt x="5068" y="322"/>
                </a:lnTo>
                <a:lnTo>
                  <a:pt x="5046" y="328"/>
                </a:lnTo>
                <a:lnTo>
                  <a:pt x="5026" y="338"/>
                </a:lnTo>
                <a:lnTo>
                  <a:pt x="5008" y="350"/>
                </a:lnTo>
                <a:lnTo>
                  <a:pt x="4992" y="364"/>
                </a:lnTo>
                <a:lnTo>
                  <a:pt x="4992" y="364"/>
                </a:lnTo>
                <a:lnTo>
                  <a:pt x="4976" y="384"/>
                </a:lnTo>
                <a:lnTo>
                  <a:pt x="4962" y="404"/>
                </a:lnTo>
                <a:lnTo>
                  <a:pt x="4952" y="426"/>
                </a:lnTo>
                <a:lnTo>
                  <a:pt x="4944" y="450"/>
                </a:lnTo>
                <a:lnTo>
                  <a:pt x="4944" y="450"/>
                </a:lnTo>
                <a:lnTo>
                  <a:pt x="4938" y="474"/>
                </a:lnTo>
                <a:lnTo>
                  <a:pt x="4936" y="486"/>
                </a:lnTo>
                <a:lnTo>
                  <a:pt x="4932" y="498"/>
                </a:lnTo>
                <a:lnTo>
                  <a:pt x="4932" y="498"/>
                </a:lnTo>
                <a:lnTo>
                  <a:pt x="4926" y="508"/>
                </a:lnTo>
                <a:lnTo>
                  <a:pt x="4918" y="518"/>
                </a:lnTo>
                <a:lnTo>
                  <a:pt x="4908" y="526"/>
                </a:lnTo>
                <a:lnTo>
                  <a:pt x="4898" y="532"/>
                </a:lnTo>
                <a:lnTo>
                  <a:pt x="4888" y="538"/>
                </a:lnTo>
                <a:lnTo>
                  <a:pt x="4876" y="540"/>
                </a:lnTo>
                <a:lnTo>
                  <a:pt x="4864" y="540"/>
                </a:lnTo>
                <a:lnTo>
                  <a:pt x="4852" y="536"/>
                </a:lnTo>
                <a:lnTo>
                  <a:pt x="4852" y="536"/>
                </a:lnTo>
                <a:lnTo>
                  <a:pt x="4840" y="530"/>
                </a:lnTo>
                <a:lnTo>
                  <a:pt x="4828" y="524"/>
                </a:lnTo>
                <a:lnTo>
                  <a:pt x="4806" y="506"/>
                </a:lnTo>
                <a:lnTo>
                  <a:pt x="4784" y="488"/>
                </a:lnTo>
                <a:lnTo>
                  <a:pt x="4760" y="470"/>
                </a:lnTo>
                <a:lnTo>
                  <a:pt x="4760" y="470"/>
                </a:lnTo>
                <a:lnTo>
                  <a:pt x="4732" y="452"/>
                </a:lnTo>
                <a:lnTo>
                  <a:pt x="4704" y="432"/>
                </a:lnTo>
                <a:lnTo>
                  <a:pt x="4676" y="412"/>
                </a:lnTo>
                <a:lnTo>
                  <a:pt x="4648" y="394"/>
                </a:lnTo>
                <a:lnTo>
                  <a:pt x="4648" y="394"/>
                </a:lnTo>
                <a:lnTo>
                  <a:pt x="4602" y="364"/>
                </a:lnTo>
                <a:lnTo>
                  <a:pt x="4552" y="336"/>
                </a:lnTo>
                <a:lnTo>
                  <a:pt x="4526" y="324"/>
                </a:lnTo>
                <a:lnTo>
                  <a:pt x="4500" y="312"/>
                </a:lnTo>
                <a:lnTo>
                  <a:pt x="4474" y="304"/>
                </a:lnTo>
                <a:lnTo>
                  <a:pt x="4446" y="298"/>
                </a:lnTo>
                <a:lnTo>
                  <a:pt x="4446" y="298"/>
                </a:lnTo>
                <a:lnTo>
                  <a:pt x="4388" y="290"/>
                </a:lnTo>
                <a:lnTo>
                  <a:pt x="4358" y="288"/>
                </a:lnTo>
                <a:lnTo>
                  <a:pt x="4328" y="286"/>
                </a:lnTo>
                <a:lnTo>
                  <a:pt x="4328" y="286"/>
                </a:lnTo>
                <a:lnTo>
                  <a:pt x="4270" y="288"/>
                </a:lnTo>
                <a:lnTo>
                  <a:pt x="4212" y="292"/>
                </a:lnTo>
                <a:lnTo>
                  <a:pt x="4212" y="292"/>
                </a:lnTo>
                <a:lnTo>
                  <a:pt x="4180" y="292"/>
                </a:lnTo>
                <a:lnTo>
                  <a:pt x="4148" y="288"/>
                </a:lnTo>
                <a:lnTo>
                  <a:pt x="4114" y="284"/>
                </a:lnTo>
                <a:lnTo>
                  <a:pt x="4082" y="276"/>
                </a:lnTo>
                <a:lnTo>
                  <a:pt x="4018" y="260"/>
                </a:lnTo>
                <a:lnTo>
                  <a:pt x="3956" y="240"/>
                </a:lnTo>
                <a:lnTo>
                  <a:pt x="3956" y="240"/>
                </a:lnTo>
                <a:lnTo>
                  <a:pt x="3926" y="230"/>
                </a:lnTo>
                <a:lnTo>
                  <a:pt x="3896" y="220"/>
                </a:lnTo>
                <a:lnTo>
                  <a:pt x="3838" y="198"/>
                </a:lnTo>
                <a:lnTo>
                  <a:pt x="3838" y="198"/>
                </a:lnTo>
                <a:lnTo>
                  <a:pt x="3802" y="186"/>
                </a:lnTo>
                <a:lnTo>
                  <a:pt x="3766" y="176"/>
                </a:lnTo>
                <a:lnTo>
                  <a:pt x="3730" y="162"/>
                </a:lnTo>
                <a:lnTo>
                  <a:pt x="3714" y="156"/>
                </a:lnTo>
                <a:lnTo>
                  <a:pt x="3698" y="146"/>
                </a:lnTo>
                <a:lnTo>
                  <a:pt x="3698" y="146"/>
                </a:lnTo>
                <a:lnTo>
                  <a:pt x="3664" y="126"/>
                </a:lnTo>
                <a:lnTo>
                  <a:pt x="3630" y="110"/>
                </a:lnTo>
                <a:lnTo>
                  <a:pt x="3560" y="80"/>
                </a:lnTo>
                <a:lnTo>
                  <a:pt x="3560" y="80"/>
                </a:lnTo>
                <a:lnTo>
                  <a:pt x="3516" y="62"/>
                </a:lnTo>
                <a:lnTo>
                  <a:pt x="3472" y="46"/>
                </a:lnTo>
                <a:lnTo>
                  <a:pt x="3472" y="46"/>
                </a:lnTo>
                <a:lnTo>
                  <a:pt x="3442" y="34"/>
                </a:lnTo>
                <a:lnTo>
                  <a:pt x="3428" y="30"/>
                </a:lnTo>
                <a:lnTo>
                  <a:pt x="3414" y="22"/>
                </a:lnTo>
                <a:lnTo>
                  <a:pt x="3414" y="22"/>
                </a:lnTo>
                <a:lnTo>
                  <a:pt x="3396" y="12"/>
                </a:lnTo>
                <a:lnTo>
                  <a:pt x="3380" y="2"/>
                </a:lnTo>
                <a:lnTo>
                  <a:pt x="3380" y="2"/>
                </a:lnTo>
                <a:lnTo>
                  <a:pt x="3378" y="0"/>
                </a:lnTo>
                <a:lnTo>
                  <a:pt x="3376" y="0"/>
                </a:lnTo>
                <a:lnTo>
                  <a:pt x="3374" y="2"/>
                </a:lnTo>
                <a:lnTo>
                  <a:pt x="3372" y="4"/>
                </a:lnTo>
                <a:lnTo>
                  <a:pt x="3372" y="4"/>
                </a:lnTo>
                <a:lnTo>
                  <a:pt x="3374" y="16"/>
                </a:lnTo>
                <a:lnTo>
                  <a:pt x="3376" y="30"/>
                </a:lnTo>
                <a:lnTo>
                  <a:pt x="3380" y="40"/>
                </a:lnTo>
                <a:lnTo>
                  <a:pt x="3384" y="52"/>
                </a:lnTo>
                <a:lnTo>
                  <a:pt x="3396" y="72"/>
                </a:lnTo>
                <a:lnTo>
                  <a:pt x="3410" y="88"/>
                </a:lnTo>
                <a:lnTo>
                  <a:pt x="3430" y="102"/>
                </a:lnTo>
                <a:lnTo>
                  <a:pt x="3450" y="114"/>
                </a:lnTo>
                <a:lnTo>
                  <a:pt x="3472" y="124"/>
                </a:lnTo>
                <a:lnTo>
                  <a:pt x="3496" y="132"/>
                </a:lnTo>
                <a:lnTo>
                  <a:pt x="3496" y="132"/>
                </a:lnTo>
                <a:lnTo>
                  <a:pt x="3484" y="138"/>
                </a:lnTo>
                <a:lnTo>
                  <a:pt x="3480" y="142"/>
                </a:lnTo>
                <a:lnTo>
                  <a:pt x="3478" y="146"/>
                </a:lnTo>
                <a:lnTo>
                  <a:pt x="3478" y="146"/>
                </a:lnTo>
                <a:lnTo>
                  <a:pt x="3468" y="164"/>
                </a:lnTo>
                <a:lnTo>
                  <a:pt x="3462" y="182"/>
                </a:lnTo>
                <a:lnTo>
                  <a:pt x="3462" y="182"/>
                </a:lnTo>
                <a:lnTo>
                  <a:pt x="3460" y="194"/>
                </a:lnTo>
                <a:lnTo>
                  <a:pt x="3462" y="202"/>
                </a:lnTo>
                <a:lnTo>
                  <a:pt x="3466" y="212"/>
                </a:lnTo>
                <a:lnTo>
                  <a:pt x="3470" y="220"/>
                </a:lnTo>
                <a:lnTo>
                  <a:pt x="3484" y="236"/>
                </a:lnTo>
                <a:lnTo>
                  <a:pt x="3498" y="248"/>
                </a:lnTo>
                <a:lnTo>
                  <a:pt x="3498" y="248"/>
                </a:lnTo>
                <a:lnTo>
                  <a:pt x="3518" y="266"/>
                </a:lnTo>
                <a:lnTo>
                  <a:pt x="3538" y="282"/>
                </a:lnTo>
                <a:lnTo>
                  <a:pt x="3560" y="296"/>
                </a:lnTo>
                <a:lnTo>
                  <a:pt x="3570" y="302"/>
                </a:lnTo>
                <a:lnTo>
                  <a:pt x="3582" y="306"/>
                </a:lnTo>
                <a:lnTo>
                  <a:pt x="3582" y="306"/>
                </a:lnTo>
                <a:lnTo>
                  <a:pt x="3598" y="312"/>
                </a:lnTo>
                <a:lnTo>
                  <a:pt x="3612" y="318"/>
                </a:lnTo>
                <a:lnTo>
                  <a:pt x="3628" y="326"/>
                </a:lnTo>
                <a:lnTo>
                  <a:pt x="3644" y="330"/>
                </a:lnTo>
                <a:lnTo>
                  <a:pt x="3644" y="330"/>
                </a:lnTo>
                <a:lnTo>
                  <a:pt x="3636" y="340"/>
                </a:lnTo>
                <a:lnTo>
                  <a:pt x="3628" y="350"/>
                </a:lnTo>
                <a:lnTo>
                  <a:pt x="3622" y="360"/>
                </a:lnTo>
                <a:lnTo>
                  <a:pt x="3620" y="366"/>
                </a:lnTo>
                <a:lnTo>
                  <a:pt x="3618" y="372"/>
                </a:lnTo>
                <a:lnTo>
                  <a:pt x="3618" y="372"/>
                </a:lnTo>
                <a:lnTo>
                  <a:pt x="3618" y="384"/>
                </a:lnTo>
                <a:lnTo>
                  <a:pt x="3618" y="398"/>
                </a:lnTo>
                <a:lnTo>
                  <a:pt x="3620" y="410"/>
                </a:lnTo>
                <a:lnTo>
                  <a:pt x="3626" y="422"/>
                </a:lnTo>
                <a:lnTo>
                  <a:pt x="3626" y="422"/>
                </a:lnTo>
                <a:lnTo>
                  <a:pt x="3628" y="426"/>
                </a:lnTo>
                <a:lnTo>
                  <a:pt x="3634" y="432"/>
                </a:lnTo>
                <a:lnTo>
                  <a:pt x="3642" y="440"/>
                </a:lnTo>
                <a:lnTo>
                  <a:pt x="3646" y="444"/>
                </a:lnTo>
                <a:lnTo>
                  <a:pt x="3646" y="448"/>
                </a:lnTo>
                <a:lnTo>
                  <a:pt x="3646" y="454"/>
                </a:lnTo>
                <a:lnTo>
                  <a:pt x="3642" y="460"/>
                </a:lnTo>
                <a:lnTo>
                  <a:pt x="3642" y="460"/>
                </a:lnTo>
                <a:lnTo>
                  <a:pt x="3640" y="464"/>
                </a:lnTo>
                <a:lnTo>
                  <a:pt x="3638" y="468"/>
                </a:lnTo>
                <a:lnTo>
                  <a:pt x="3638" y="480"/>
                </a:lnTo>
                <a:lnTo>
                  <a:pt x="3640" y="490"/>
                </a:lnTo>
                <a:lnTo>
                  <a:pt x="3642" y="500"/>
                </a:lnTo>
                <a:lnTo>
                  <a:pt x="3642" y="500"/>
                </a:lnTo>
                <a:lnTo>
                  <a:pt x="3646" y="508"/>
                </a:lnTo>
                <a:lnTo>
                  <a:pt x="3650" y="516"/>
                </a:lnTo>
                <a:lnTo>
                  <a:pt x="3660" y="530"/>
                </a:lnTo>
                <a:lnTo>
                  <a:pt x="3686" y="554"/>
                </a:lnTo>
                <a:lnTo>
                  <a:pt x="3686" y="554"/>
                </a:lnTo>
                <a:lnTo>
                  <a:pt x="3704" y="570"/>
                </a:lnTo>
                <a:lnTo>
                  <a:pt x="3722" y="584"/>
                </a:lnTo>
                <a:lnTo>
                  <a:pt x="3762" y="608"/>
                </a:lnTo>
                <a:lnTo>
                  <a:pt x="3762" y="608"/>
                </a:lnTo>
                <a:lnTo>
                  <a:pt x="3796" y="626"/>
                </a:lnTo>
                <a:lnTo>
                  <a:pt x="3832" y="642"/>
                </a:lnTo>
                <a:lnTo>
                  <a:pt x="3850" y="648"/>
                </a:lnTo>
                <a:lnTo>
                  <a:pt x="3870" y="654"/>
                </a:lnTo>
                <a:lnTo>
                  <a:pt x="3888" y="658"/>
                </a:lnTo>
                <a:lnTo>
                  <a:pt x="3908" y="660"/>
                </a:lnTo>
                <a:lnTo>
                  <a:pt x="3908" y="660"/>
                </a:lnTo>
                <a:lnTo>
                  <a:pt x="3896" y="674"/>
                </a:lnTo>
                <a:lnTo>
                  <a:pt x="3890" y="682"/>
                </a:lnTo>
                <a:lnTo>
                  <a:pt x="3886" y="688"/>
                </a:lnTo>
                <a:lnTo>
                  <a:pt x="3886" y="688"/>
                </a:lnTo>
                <a:lnTo>
                  <a:pt x="3882" y="702"/>
                </a:lnTo>
                <a:lnTo>
                  <a:pt x="3882" y="712"/>
                </a:lnTo>
                <a:lnTo>
                  <a:pt x="3884" y="724"/>
                </a:lnTo>
                <a:lnTo>
                  <a:pt x="3890" y="736"/>
                </a:lnTo>
                <a:lnTo>
                  <a:pt x="3890" y="736"/>
                </a:lnTo>
                <a:lnTo>
                  <a:pt x="3898" y="744"/>
                </a:lnTo>
                <a:lnTo>
                  <a:pt x="3906" y="750"/>
                </a:lnTo>
                <a:lnTo>
                  <a:pt x="3916" y="754"/>
                </a:lnTo>
                <a:lnTo>
                  <a:pt x="3926" y="758"/>
                </a:lnTo>
                <a:lnTo>
                  <a:pt x="3926" y="758"/>
                </a:lnTo>
                <a:lnTo>
                  <a:pt x="3938" y="758"/>
                </a:lnTo>
                <a:lnTo>
                  <a:pt x="3946" y="756"/>
                </a:lnTo>
                <a:lnTo>
                  <a:pt x="3948" y="758"/>
                </a:lnTo>
                <a:lnTo>
                  <a:pt x="3952" y="758"/>
                </a:lnTo>
                <a:lnTo>
                  <a:pt x="3960" y="766"/>
                </a:lnTo>
                <a:lnTo>
                  <a:pt x="3960" y="766"/>
                </a:lnTo>
                <a:lnTo>
                  <a:pt x="3968" y="776"/>
                </a:lnTo>
                <a:lnTo>
                  <a:pt x="3978" y="784"/>
                </a:lnTo>
                <a:lnTo>
                  <a:pt x="3988" y="792"/>
                </a:lnTo>
                <a:lnTo>
                  <a:pt x="4000" y="796"/>
                </a:lnTo>
                <a:lnTo>
                  <a:pt x="4026" y="806"/>
                </a:lnTo>
                <a:lnTo>
                  <a:pt x="4050" y="812"/>
                </a:lnTo>
                <a:lnTo>
                  <a:pt x="4050" y="812"/>
                </a:lnTo>
                <a:lnTo>
                  <a:pt x="4152" y="840"/>
                </a:lnTo>
                <a:lnTo>
                  <a:pt x="4152" y="840"/>
                </a:lnTo>
                <a:lnTo>
                  <a:pt x="4156" y="862"/>
                </a:lnTo>
                <a:lnTo>
                  <a:pt x="4162" y="882"/>
                </a:lnTo>
                <a:lnTo>
                  <a:pt x="4172" y="902"/>
                </a:lnTo>
                <a:lnTo>
                  <a:pt x="4186" y="920"/>
                </a:lnTo>
                <a:lnTo>
                  <a:pt x="4186" y="920"/>
                </a:lnTo>
                <a:lnTo>
                  <a:pt x="4200" y="936"/>
                </a:lnTo>
                <a:lnTo>
                  <a:pt x="4208" y="942"/>
                </a:lnTo>
                <a:lnTo>
                  <a:pt x="4216" y="946"/>
                </a:lnTo>
                <a:lnTo>
                  <a:pt x="4216" y="946"/>
                </a:lnTo>
                <a:lnTo>
                  <a:pt x="4224" y="948"/>
                </a:lnTo>
                <a:lnTo>
                  <a:pt x="4234" y="948"/>
                </a:lnTo>
                <a:lnTo>
                  <a:pt x="4244" y="950"/>
                </a:lnTo>
                <a:lnTo>
                  <a:pt x="4246" y="954"/>
                </a:lnTo>
                <a:lnTo>
                  <a:pt x="4248" y="958"/>
                </a:lnTo>
                <a:lnTo>
                  <a:pt x="4248" y="958"/>
                </a:lnTo>
                <a:lnTo>
                  <a:pt x="4250" y="966"/>
                </a:lnTo>
                <a:lnTo>
                  <a:pt x="4254" y="974"/>
                </a:lnTo>
                <a:lnTo>
                  <a:pt x="4260" y="982"/>
                </a:lnTo>
                <a:lnTo>
                  <a:pt x="4266" y="988"/>
                </a:lnTo>
                <a:lnTo>
                  <a:pt x="4280" y="998"/>
                </a:lnTo>
                <a:lnTo>
                  <a:pt x="4296" y="1008"/>
                </a:lnTo>
                <a:lnTo>
                  <a:pt x="4296" y="1008"/>
                </a:lnTo>
                <a:lnTo>
                  <a:pt x="4306" y="1014"/>
                </a:lnTo>
                <a:lnTo>
                  <a:pt x="4318" y="1020"/>
                </a:lnTo>
                <a:lnTo>
                  <a:pt x="4344" y="1028"/>
                </a:lnTo>
                <a:lnTo>
                  <a:pt x="4370" y="1034"/>
                </a:lnTo>
                <a:lnTo>
                  <a:pt x="4396" y="1036"/>
                </a:lnTo>
                <a:lnTo>
                  <a:pt x="4396" y="1036"/>
                </a:lnTo>
                <a:lnTo>
                  <a:pt x="4412" y="1034"/>
                </a:lnTo>
                <a:lnTo>
                  <a:pt x="4426" y="1028"/>
                </a:lnTo>
                <a:lnTo>
                  <a:pt x="4426" y="1028"/>
                </a:lnTo>
                <a:lnTo>
                  <a:pt x="4432" y="1024"/>
                </a:lnTo>
                <a:lnTo>
                  <a:pt x="4436" y="1024"/>
                </a:lnTo>
                <a:lnTo>
                  <a:pt x="4440" y="1024"/>
                </a:lnTo>
                <a:lnTo>
                  <a:pt x="4442" y="1028"/>
                </a:lnTo>
                <a:lnTo>
                  <a:pt x="4446" y="1038"/>
                </a:lnTo>
                <a:lnTo>
                  <a:pt x="4450" y="1048"/>
                </a:lnTo>
                <a:lnTo>
                  <a:pt x="4450" y="1048"/>
                </a:lnTo>
                <a:lnTo>
                  <a:pt x="4458" y="1058"/>
                </a:lnTo>
                <a:lnTo>
                  <a:pt x="4468" y="1064"/>
                </a:lnTo>
                <a:lnTo>
                  <a:pt x="4478" y="1070"/>
                </a:lnTo>
                <a:lnTo>
                  <a:pt x="4490" y="1074"/>
                </a:lnTo>
                <a:lnTo>
                  <a:pt x="4514" y="1082"/>
                </a:lnTo>
                <a:lnTo>
                  <a:pt x="4538" y="1088"/>
                </a:lnTo>
                <a:lnTo>
                  <a:pt x="4538" y="1088"/>
                </a:lnTo>
                <a:lnTo>
                  <a:pt x="4554" y="1090"/>
                </a:lnTo>
                <a:lnTo>
                  <a:pt x="4568" y="1088"/>
                </a:lnTo>
                <a:lnTo>
                  <a:pt x="4568" y="1088"/>
                </a:lnTo>
                <a:lnTo>
                  <a:pt x="4584" y="1086"/>
                </a:lnTo>
                <a:lnTo>
                  <a:pt x="4600" y="1082"/>
                </a:lnTo>
                <a:lnTo>
                  <a:pt x="4608" y="1082"/>
                </a:lnTo>
                <a:lnTo>
                  <a:pt x="4616" y="1082"/>
                </a:lnTo>
                <a:lnTo>
                  <a:pt x="4622" y="1084"/>
                </a:lnTo>
                <a:lnTo>
                  <a:pt x="4628" y="1088"/>
                </a:lnTo>
                <a:lnTo>
                  <a:pt x="4628" y="1088"/>
                </a:lnTo>
                <a:lnTo>
                  <a:pt x="4642" y="1098"/>
                </a:lnTo>
                <a:lnTo>
                  <a:pt x="4656" y="1104"/>
                </a:lnTo>
                <a:lnTo>
                  <a:pt x="4670" y="1110"/>
                </a:lnTo>
                <a:lnTo>
                  <a:pt x="4686" y="1112"/>
                </a:lnTo>
                <a:lnTo>
                  <a:pt x="4686" y="1112"/>
                </a:lnTo>
                <a:lnTo>
                  <a:pt x="4692" y="1134"/>
                </a:lnTo>
                <a:lnTo>
                  <a:pt x="4692" y="1134"/>
                </a:lnTo>
                <a:lnTo>
                  <a:pt x="4686" y="1148"/>
                </a:lnTo>
                <a:lnTo>
                  <a:pt x="4682" y="1166"/>
                </a:lnTo>
                <a:lnTo>
                  <a:pt x="4682" y="1166"/>
                </a:lnTo>
                <a:lnTo>
                  <a:pt x="4644" y="1164"/>
                </a:lnTo>
                <a:lnTo>
                  <a:pt x="4608" y="1168"/>
                </a:lnTo>
                <a:lnTo>
                  <a:pt x="4572" y="1174"/>
                </a:lnTo>
                <a:lnTo>
                  <a:pt x="4538" y="1186"/>
                </a:lnTo>
                <a:lnTo>
                  <a:pt x="4506" y="1202"/>
                </a:lnTo>
                <a:lnTo>
                  <a:pt x="4476" y="1220"/>
                </a:lnTo>
                <a:lnTo>
                  <a:pt x="4448" y="1242"/>
                </a:lnTo>
                <a:lnTo>
                  <a:pt x="4422" y="1268"/>
                </a:lnTo>
                <a:lnTo>
                  <a:pt x="4422" y="1268"/>
                </a:lnTo>
                <a:lnTo>
                  <a:pt x="4396" y="1238"/>
                </a:lnTo>
                <a:lnTo>
                  <a:pt x="4368" y="1210"/>
                </a:lnTo>
                <a:lnTo>
                  <a:pt x="4336" y="1186"/>
                </a:lnTo>
                <a:lnTo>
                  <a:pt x="4302" y="1164"/>
                </a:lnTo>
                <a:lnTo>
                  <a:pt x="4266" y="1144"/>
                </a:lnTo>
                <a:lnTo>
                  <a:pt x="4228" y="1130"/>
                </a:lnTo>
                <a:lnTo>
                  <a:pt x="4188" y="1118"/>
                </a:lnTo>
                <a:lnTo>
                  <a:pt x="4146" y="1110"/>
                </a:lnTo>
                <a:lnTo>
                  <a:pt x="4146" y="1110"/>
                </a:lnTo>
                <a:lnTo>
                  <a:pt x="4110" y="1106"/>
                </a:lnTo>
                <a:lnTo>
                  <a:pt x="4076" y="1106"/>
                </a:lnTo>
                <a:lnTo>
                  <a:pt x="4042" y="1108"/>
                </a:lnTo>
                <a:lnTo>
                  <a:pt x="4008" y="1114"/>
                </a:lnTo>
                <a:lnTo>
                  <a:pt x="3976" y="1122"/>
                </a:lnTo>
                <a:lnTo>
                  <a:pt x="3944" y="1132"/>
                </a:lnTo>
                <a:lnTo>
                  <a:pt x="3914" y="1144"/>
                </a:lnTo>
                <a:lnTo>
                  <a:pt x="3884" y="1158"/>
                </a:lnTo>
                <a:lnTo>
                  <a:pt x="3884" y="1158"/>
                </a:lnTo>
                <a:lnTo>
                  <a:pt x="3878" y="1142"/>
                </a:lnTo>
                <a:lnTo>
                  <a:pt x="3872" y="1126"/>
                </a:lnTo>
                <a:lnTo>
                  <a:pt x="3856" y="1098"/>
                </a:lnTo>
                <a:lnTo>
                  <a:pt x="3836" y="1070"/>
                </a:lnTo>
                <a:lnTo>
                  <a:pt x="3812" y="1046"/>
                </a:lnTo>
                <a:lnTo>
                  <a:pt x="3798" y="1036"/>
                </a:lnTo>
                <a:lnTo>
                  <a:pt x="3784" y="1026"/>
                </a:lnTo>
                <a:lnTo>
                  <a:pt x="3770" y="1018"/>
                </a:lnTo>
                <a:lnTo>
                  <a:pt x="3754" y="1010"/>
                </a:lnTo>
                <a:lnTo>
                  <a:pt x="3738" y="1002"/>
                </a:lnTo>
                <a:lnTo>
                  <a:pt x="3720" y="998"/>
                </a:lnTo>
                <a:lnTo>
                  <a:pt x="3704" y="994"/>
                </a:lnTo>
                <a:lnTo>
                  <a:pt x="3686" y="990"/>
                </a:lnTo>
                <a:lnTo>
                  <a:pt x="3686" y="990"/>
                </a:lnTo>
                <a:lnTo>
                  <a:pt x="3668" y="988"/>
                </a:lnTo>
                <a:lnTo>
                  <a:pt x="3650" y="988"/>
                </a:lnTo>
                <a:lnTo>
                  <a:pt x="3632" y="988"/>
                </a:lnTo>
                <a:lnTo>
                  <a:pt x="3616" y="990"/>
                </a:lnTo>
                <a:lnTo>
                  <a:pt x="3598" y="994"/>
                </a:lnTo>
                <a:lnTo>
                  <a:pt x="3582" y="998"/>
                </a:lnTo>
                <a:lnTo>
                  <a:pt x="3550" y="1010"/>
                </a:lnTo>
                <a:lnTo>
                  <a:pt x="3522" y="1026"/>
                </a:lnTo>
                <a:lnTo>
                  <a:pt x="3494" y="1046"/>
                </a:lnTo>
                <a:lnTo>
                  <a:pt x="3472" y="1070"/>
                </a:lnTo>
                <a:lnTo>
                  <a:pt x="3450" y="1098"/>
                </a:lnTo>
                <a:lnTo>
                  <a:pt x="3450" y="1098"/>
                </a:lnTo>
                <a:lnTo>
                  <a:pt x="3446" y="1084"/>
                </a:lnTo>
                <a:lnTo>
                  <a:pt x="3438" y="1072"/>
                </a:lnTo>
                <a:lnTo>
                  <a:pt x="3430" y="1062"/>
                </a:lnTo>
                <a:lnTo>
                  <a:pt x="3420" y="1052"/>
                </a:lnTo>
                <a:lnTo>
                  <a:pt x="3408" y="1044"/>
                </a:lnTo>
                <a:lnTo>
                  <a:pt x="3396" y="1036"/>
                </a:lnTo>
                <a:lnTo>
                  <a:pt x="3382" y="1032"/>
                </a:lnTo>
                <a:lnTo>
                  <a:pt x="3366" y="1028"/>
                </a:lnTo>
                <a:lnTo>
                  <a:pt x="3366" y="1028"/>
                </a:lnTo>
                <a:lnTo>
                  <a:pt x="3348" y="1028"/>
                </a:lnTo>
                <a:lnTo>
                  <a:pt x="3330" y="1030"/>
                </a:lnTo>
                <a:lnTo>
                  <a:pt x="3312" y="1036"/>
                </a:lnTo>
                <a:lnTo>
                  <a:pt x="3298" y="1044"/>
                </a:lnTo>
                <a:lnTo>
                  <a:pt x="3284" y="1054"/>
                </a:lnTo>
                <a:lnTo>
                  <a:pt x="3270" y="1068"/>
                </a:lnTo>
                <a:lnTo>
                  <a:pt x="3262" y="1082"/>
                </a:lnTo>
                <a:lnTo>
                  <a:pt x="3254" y="1100"/>
                </a:lnTo>
                <a:lnTo>
                  <a:pt x="3254" y="1100"/>
                </a:lnTo>
                <a:lnTo>
                  <a:pt x="3242" y="1086"/>
                </a:lnTo>
                <a:lnTo>
                  <a:pt x="3228" y="1074"/>
                </a:lnTo>
                <a:lnTo>
                  <a:pt x="3214" y="1064"/>
                </a:lnTo>
                <a:lnTo>
                  <a:pt x="3198" y="1054"/>
                </a:lnTo>
                <a:lnTo>
                  <a:pt x="3182" y="1046"/>
                </a:lnTo>
                <a:lnTo>
                  <a:pt x="3164" y="1040"/>
                </a:lnTo>
                <a:lnTo>
                  <a:pt x="3146" y="1034"/>
                </a:lnTo>
                <a:lnTo>
                  <a:pt x="3128" y="1032"/>
                </a:lnTo>
                <a:lnTo>
                  <a:pt x="3128" y="1032"/>
                </a:lnTo>
                <a:lnTo>
                  <a:pt x="3110" y="1030"/>
                </a:lnTo>
                <a:lnTo>
                  <a:pt x="3092" y="1030"/>
                </a:lnTo>
                <a:lnTo>
                  <a:pt x="3074" y="1032"/>
                </a:lnTo>
                <a:lnTo>
                  <a:pt x="3056" y="1034"/>
                </a:lnTo>
                <a:lnTo>
                  <a:pt x="3040" y="1040"/>
                </a:lnTo>
                <a:lnTo>
                  <a:pt x="3024" y="1046"/>
                </a:lnTo>
                <a:lnTo>
                  <a:pt x="3008" y="1052"/>
                </a:lnTo>
                <a:lnTo>
                  <a:pt x="2992" y="1062"/>
                </a:lnTo>
                <a:lnTo>
                  <a:pt x="2978" y="1072"/>
                </a:lnTo>
                <a:lnTo>
                  <a:pt x="2964" y="1082"/>
                </a:lnTo>
                <a:lnTo>
                  <a:pt x="2952" y="1094"/>
                </a:lnTo>
                <a:lnTo>
                  <a:pt x="2942" y="1108"/>
                </a:lnTo>
                <a:lnTo>
                  <a:pt x="2932" y="1122"/>
                </a:lnTo>
                <a:lnTo>
                  <a:pt x="2922" y="1138"/>
                </a:lnTo>
                <a:lnTo>
                  <a:pt x="2916" y="1154"/>
                </a:lnTo>
                <a:lnTo>
                  <a:pt x="2910" y="1170"/>
                </a:lnTo>
                <a:lnTo>
                  <a:pt x="2910" y="1170"/>
                </a:lnTo>
                <a:lnTo>
                  <a:pt x="2900" y="1170"/>
                </a:lnTo>
                <a:lnTo>
                  <a:pt x="2900" y="1170"/>
                </a:lnTo>
                <a:lnTo>
                  <a:pt x="2884" y="1168"/>
                </a:lnTo>
                <a:lnTo>
                  <a:pt x="2866" y="1168"/>
                </a:lnTo>
                <a:lnTo>
                  <a:pt x="2850" y="1168"/>
                </a:lnTo>
                <a:lnTo>
                  <a:pt x="2834" y="1172"/>
                </a:lnTo>
                <a:lnTo>
                  <a:pt x="2818" y="1176"/>
                </a:lnTo>
                <a:lnTo>
                  <a:pt x="2802" y="1180"/>
                </a:lnTo>
                <a:lnTo>
                  <a:pt x="2788" y="1186"/>
                </a:lnTo>
                <a:lnTo>
                  <a:pt x="2774" y="1194"/>
                </a:lnTo>
                <a:lnTo>
                  <a:pt x="2774" y="1194"/>
                </a:lnTo>
                <a:lnTo>
                  <a:pt x="2766" y="1178"/>
                </a:lnTo>
                <a:lnTo>
                  <a:pt x="2758" y="1164"/>
                </a:lnTo>
                <a:lnTo>
                  <a:pt x="2750" y="1150"/>
                </a:lnTo>
                <a:lnTo>
                  <a:pt x="2740" y="1136"/>
                </a:lnTo>
                <a:lnTo>
                  <a:pt x="2730" y="1124"/>
                </a:lnTo>
                <a:lnTo>
                  <a:pt x="2718" y="1112"/>
                </a:lnTo>
                <a:lnTo>
                  <a:pt x="2706" y="1102"/>
                </a:lnTo>
                <a:lnTo>
                  <a:pt x="2692" y="1092"/>
                </a:lnTo>
                <a:lnTo>
                  <a:pt x="2678" y="1082"/>
                </a:lnTo>
                <a:lnTo>
                  <a:pt x="2664" y="1074"/>
                </a:lnTo>
                <a:lnTo>
                  <a:pt x="2648" y="1068"/>
                </a:lnTo>
                <a:lnTo>
                  <a:pt x="2632" y="1062"/>
                </a:lnTo>
                <a:lnTo>
                  <a:pt x="2616" y="1058"/>
                </a:lnTo>
                <a:lnTo>
                  <a:pt x="2600" y="1054"/>
                </a:lnTo>
                <a:lnTo>
                  <a:pt x="2582" y="1052"/>
                </a:lnTo>
                <a:lnTo>
                  <a:pt x="2564" y="1052"/>
                </a:lnTo>
                <a:lnTo>
                  <a:pt x="2564" y="1052"/>
                </a:lnTo>
                <a:lnTo>
                  <a:pt x="2546" y="1052"/>
                </a:lnTo>
                <a:lnTo>
                  <a:pt x="2526" y="1054"/>
                </a:lnTo>
                <a:lnTo>
                  <a:pt x="2508" y="1058"/>
                </a:lnTo>
                <a:lnTo>
                  <a:pt x="2492" y="1064"/>
                </a:lnTo>
                <a:lnTo>
                  <a:pt x="2474" y="1070"/>
                </a:lnTo>
                <a:lnTo>
                  <a:pt x="2458" y="1078"/>
                </a:lnTo>
                <a:lnTo>
                  <a:pt x="2442" y="1088"/>
                </a:lnTo>
                <a:lnTo>
                  <a:pt x="2428" y="1098"/>
                </a:lnTo>
                <a:lnTo>
                  <a:pt x="2428" y="1098"/>
                </a:lnTo>
                <a:lnTo>
                  <a:pt x="2408" y="1092"/>
                </a:lnTo>
                <a:lnTo>
                  <a:pt x="2388" y="1088"/>
                </a:lnTo>
                <a:lnTo>
                  <a:pt x="2388" y="1088"/>
                </a:lnTo>
                <a:lnTo>
                  <a:pt x="2356" y="1086"/>
                </a:lnTo>
                <a:lnTo>
                  <a:pt x="2324" y="1088"/>
                </a:lnTo>
                <a:lnTo>
                  <a:pt x="2294" y="1094"/>
                </a:lnTo>
                <a:lnTo>
                  <a:pt x="2266" y="1104"/>
                </a:lnTo>
                <a:lnTo>
                  <a:pt x="2266" y="1104"/>
                </a:lnTo>
                <a:lnTo>
                  <a:pt x="2244" y="1094"/>
                </a:lnTo>
                <a:lnTo>
                  <a:pt x="2222" y="1086"/>
                </a:lnTo>
                <a:lnTo>
                  <a:pt x="2198" y="1082"/>
                </a:lnTo>
                <a:lnTo>
                  <a:pt x="2172" y="1080"/>
                </a:lnTo>
                <a:lnTo>
                  <a:pt x="2172" y="1080"/>
                </a:lnTo>
                <a:lnTo>
                  <a:pt x="2148" y="1082"/>
                </a:lnTo>
                <a:lnTo>
                  <a:pt x="2126" y="1086"/>
                </a:lnTo>
                <a:lnTo>
                  <a:pt x="2104" y="1094"/>
                </a:lnTo>
                <a:lnTo>
                  <a:pt x="2084" y="1102"/>
                </a:lnTo>
                <a:lnTo>
                  <a:pt x="2084" y="1102"/>
                </a:lnTo>
                <a:lnTo>
                  <a:pt x="2070" y="1074"/>
                </a:lnTo>
                <a:lnTo>
                  <a:pt x="2052" y="1048"/>
                </a:lnTo>
                <a:lnTo>
                  <a:pt x="2030" y="1026"/>
                </a:lnTo>
                <a:lnTo>
                  <a:pt x="2006" y="1004"/>
                </a:lnTo>
                <a:lnTo>
                  <a:pt x="1980" y="988"/>
                </a:lnTo>
                <a:lnTo>
                  <a:pt x="1950" y="974"/>
                </a:lnTo>
                <a:lnTo>
                  <a:pt x="1920" y="966"/>
                </a:lnTo>
                <a:lnTo>
                  <a:pt x="1886" y="960"/>
                </a:lnTo>
                <a:lnTo>
                  <a:pt x="1886" y="960"/>
                </a:lnTo>
                <a:lnTo>
                  <a:pt x="1886" y="960"/>
                </a:lnTo>
                <a:lnTo>
                  <a:pt x="1870" y="960"/>
                </a:lnTo>
                <a:lnTo>
                  <a:pt x="1870" y="960"/>
                </a:lnTo>
                <a:lnTo>
                  <a:pt x="1870" y="960"/>
                </a:lnTo>
                <a:lnTo>
                  <a:pt x="1870" y="960"/>
                </a:lnTo>
                <a:lnTo>
                  <a:pt x="1868" y="960"/>
                </a:lnTo>
                <a:lnTo>
                  <a:pt x="1868" y="960"/>
                </a:lnTo>
                <a:lnTo>
                  <a:pt x="1852" y="960"/>
                </a:lnTo>
                <a:lnTo>
                  <a:pt x="1852" y="960"/>
                </a:lnTo>
                <a:lnTo>
                  <a:pt x="1852" y="960"/>
                </a:lnTo>
                <a:lnTo>
                  <a:pt x="1818" y="966"/>
                </a:lnTo>
                <a:lnTo>
                  <a:pt x="1788" y="974"/>
                </a:lnTo>
                <a:lnTo>
                  <a:pt x="1758" y="988"/>
                </a:lnTo>
                <a:lnTo>
                  <a:pt x="1732" y="1004"/>
                </a:lnTo>
                <a:lnTo>
                  <a:pt x="1708" y="1026"/>
                </a:lnTo>
                <a:lnTo>
                  <a:pt x="1686" y="1048"/>
                </a:lnTo>
                <a:lnTo>
                  <a:pt x="1668" y="1074"/>
                </a:lnTo>
                <a:lnTo>
                  <a:pt x="1654" y="1102"/>
                </a:lnTo>
                <a:lnTo>
                  <a:pt x="1654" y="1102"/>
                </a:lnTo>
                <a:lnTo>
                  <a:pt x="1634" y="1094"/>
                </a:lnTo>
                <a:lnTo>
                  <a:pt x="1612" y="1086"/>
                </a:lnTo>
                <a:lnTo>
                  <a:pt x="1590" y="1082"/>
                </a:lnTo>
                <a:lnTo>
                  <a:pt x="1566" y="1080"/>
                </a:lnTo>
                <a:lnTo>
                  <a:pt x="1566" y="1080"/>
                </a:lnTo>
                <a:lnTo>
                  <a:pt x="1540" y="1082"/>
                </a:lnTo>
                <a:lnTo>
                  <a:pt x="1518" y="1086"/>
                </a:lnTo>
                <a:lnTo>
                  <a:pt x="1494" y="1094"/>
                </a:lnTo>
                <a:lnTo>
                  <a:pt x="1472" y="1104"/>
                </a:lnTo>
                <a:lnTo>
                  <a:pt x="1472" y="1104"/>
                </a:lnTo>
                <a:lnTo>
                  <a:pt x="1444" y="1094"/>
                </a:lnTo>
                <a:lnTo>
                  <a:pt x="1414" y="1088"/>
                </a:lnTo>
                <a:lnTo>
                  <a:pt x="1382" y="1086"/>
                </a:lnTo>
                <a:lnTo>
                  <a:pt x="1350" y="1088"/>
                </a:lnTo>
                <a:lnTo>
                  <a:pt x="1350" y="1088"/>
                </a:lnTo>
                <a:lnTo>
                  <a:pt x="1330" y="1092"/>
                </a:lnTo>
                <a:lnTo>
                  <a:pt x="1310" y="1098"/>
                </a:lnTo>
                <a:lnTo>
                  <a:pt x="1310" y="1098"/>
                </a:lnTo>
                <a:lnTo>
                  <a:pt x="1296" y="1088"/>
                </a:lnTo>
                <a:lnTo>
                  <a:pt x="1280" y="1078"/>
                </a:lnTo>
                <a:lnTo>
                  <a:pt x="1264" y="1070"/>
                </a:lnTo>
                <a:lnTo>
                  <a:pt x="1248" y="1064"/>
                </a:lnTo>
                <a:lnTo>
                  <a:pt x="1230" y="1058"/>
                </a:lnTo>
                <a:lnTo>
                  <a:pt x="1212" y="1054"/>
                </a:lnTo>
                <a:lnTo>
                  <a:pt x="1194" y="1052"/>
                </a:lnTo>
                <a:lnTo>
                  <a:pt x="1174" y="1052"/>
                </a:lnTo>
                <a:lnTo>
                  <a:pt x="1174" y="1052"/>
                </a:lnTo>
                <a:lnTo>
                  <a:pt x="1156" y="1052"/>
                </a:lnTo>
                <a:lnTo>
                  <a:pt x="1140" y="1054"/>
                </a:lnTo>
                <a:lnTo>
                  <a:pt x="1122" y="1058"/>
                </a:lnTo>
                <a:lnTo>
                  <a:pt x="1106" y="1062"/>
                </a:lnTo>
                <a:lnTo>
                  <a:pt x="1090" y="1068"/>
                </a:lnTo>
                <a:lnTo>
                  <a:pt x="1076" y="1074"/>
                </a:lnTo>
                <a:lnTo>
                  <a:pt x="1060" y="1082"/>
                </a:lnTo>
                <a:lnTo>
                  <a:pt x="1046" y="1092"/>
                </a:lnTo>
                <a:lnTo>
                  <a:pt x="1034" y="1102"/>
                </a:lnTo>
                <a:lnTo>
                  <a:pt x="1020" y="1112"/>
                </a:lnTo>
                <a:lnTo>
                  <a:pt x="1010" y="1124"/>
                </a:lnTo>
                <a:lnTo>
                  <a:pt x="998" y="1136"/>
                </a:lnTo>
                <a:lnTo>
                  <a:pt x="988" y="1150"/>
                </a:lnTo>
                <a:lnTo>
                  <a:pt x="980" y="1164"/>
                </a:lnTo>
                <a:lnTo>
                  <a:pt x="972" y="1178"/>
                </a:lnTo>
                <a:lnTo>
                  <a:pt x="966" y="1194"/>
                </a:lnTo>
                <a:lnTo>
                  <a:pt x="966" y="1194"/>
                </a:lnTo>
                <a:lnTo>
                  <a:pt x="950" y="1186"/>
                </a:lnTo>
                <a:lnTo>
                  <a:pt x="936" y="1180"/>
                </a:lnTo>
                <a:lnTo>
                  <a:pt x="920" y="1176"/>
                </a:lnTo>
                <a:lnTo>
                  <a:pt x="904" y="1172"/>
                </a:lnTo>
                <a:lnTo>
                  <a:pt x="888" y="1168"/>
                </a:lnTo>
                <a:lnTo>
                  <a:pt x="872" y="1168"/>
                </a:lnTo>
                <a:lnTo>
                  <a:pt x="856" y="1168"/>
                </a:lnTo>
                <a:lnTo>
                  <a:pt x="838" y="1170"/>
                </a:lnTo>
                <a:lnTo>
                  <a:pt x="838" y="1170"/>
                </a:lnTo>
                <a:lnTo>
                  <a:pt x="830" y="1170"/>
                </a:lnTo>
                <a:lnTo>
                  <a:pt x="830" y="1170"/>
                </a:lnTo>
                <a:lnTo>
                  <a:pt x="824" y="1154"/>
                </a:lnTo>
                <a:lnTo>
                  <a:pt x="816" y="1138"/>
                </a:lnTo>
                <a:lnTo>
                  <a:pt x="806" y="1122"/>
                </a:lnTo>
                <a:lnTo>
                  <a:pt x="796" y="1108"/>
                </a:lnTo>
                <a:lnTo>
                  <a:pt x="786" y="1094"/>
                </a:lnTo>
                <a:lnTo>
                  <a:pt x="774" y="1082"/>
                </a:lnTo>
                <a:lnTo>
                  <a:pt x="760" y="1072"/>
                </a:lnTo>
                <a:lnTo>
                  <a:pt x="746" y="1062"/>
                </a:lnTo>
                <a:lnTo>
                  <a:pt x="732" y="1052"/>
                </a:lnTo>
                <a:lnTo>
                  <a:pt x="716" y="1046"/>
                </a:lnTo>
                <a:lnTo>
                  <a:pt x="698" y="1040"/>
                </a:lnTo>
                <a:lnTo>
                  <a:pt x="682" y="1034"/>
                </a:lnTo>
                <a:lnTo>
                  <a:pt x="664" y="1032"/>
                </a:lnTo>
                <a:lnTo>
                  <a:pt x="646" y="1030"/>
                </a:lnTo>
                <a:lnTo>
                  <a:pt x="628" y="1030"/>
                </a:lnTo>
                <a:lnTo>
                  <a:pt x="610" y="1032"/>
                </a:lnTo>
                <a:lnTo>
                  <a:pt x="610" y="1032"/>
                </a:lnTo>
                <a:lnTo>
                  <a:pt x="592" y="1034"/>
                </a:lnTo>
                <a:lnTo>
                  <a:pt x="574" y="1040"/>
                </a:lnTo>
                <a:lnTo>
                  <a:pt x="556" y="1046"/>
                </a:lnTo>
                <a:lnTo>
                  <a:pt x="540" y="1054"/>
                </a:lnTo>
                <a:lnTo>
                  <a:pt x="524" y="1064"/>
                </a:lnTo>
                <a:lnTo>
                  <a:pt x="510" y="1074"/>
                </a:lnTo>
                <a:lnTo>
                  <a:pt x="496" y="1086"/>
                </a:lnTo>
                <a:lnTo>
                  <a:pt x="484" y="1100"/>
                </a:lnTo>
                <a:lnTo>
                  <a:pt x="484" y="1100"/>
                </a:lnTo>
                <a:lnTo>
                  <a:pt x="478" y="1082"/>
                </a:lnTo>
                <a:lnTo>
                  <a:pt x="468" y="1068"/>
                </a:lnTo>
                <a:lnTo>
                  <a:pt x="456" y="1054"/>
                </a:lnTo>
                <a:lnTo>
                  <a:pt x="442" y="1044"/>
                </a:lnTo>
                <a:lnTo>
                  <a:pt x="426" y="1036"/>
                </a:lnTo>
                <a:lnTo>
                  <a:pt x="408" y="1030"/>
                </a:lnTo>
                <a:lnTo>
                  <a:pt x="390" y="1028"/>
                </a:lnTo>
                <a:lnTo>
                  <a:pt x="372" y="1028"/>
                </a:lnTo>
                <a:lnTo>
                  <a:pt x="372" y="1028"/>
                </a:lnTo>
                <a:lnTo>
                  <a:pt x="356" y="1032"/>
                </a:lnTo>
                <a:lnTo>
                  <a:pt x="344" y="1036"/>
                </a:lnTo>
                <a:lnTo>
                  <a:pt x="330" y="1044"/>
                </a:lnTo>
                <a:lnTo>
                  <a:pt x="320" y="1052"/>
                </a:lnTo>
                <a:lnTo>
                  <a:pt x="308" y="1062"/>
                </a:lnTo>
                <a:lnTo>
                  <a:pt x="300" y="1072"/>
                </a:lnTo>
                <a:lnTo>
                  <a:pt x="294" y="1084"/>
                </a:lnTo>
                <a:lnTo>
                  <a:pt x="288" y="1098"/>
                </a:lnTo>
                <a:lnTo>
                  <a:pt x="288" y="1098"/>
                </a:lnTo>
                <a:lnTo>
                  <a:pt x="268" y="1070"/>
                </a:lnTo>
                <a:lnTo>
                  <a:pt x="244" y="1046"/>
                </a:lnTo>
                <a:lnTo>
                  <a:pt x="216" y="1026"/>
                </a:lnTo>
                <a:lnTo>
                  <a:pt x="188" y="1010"/>
                </a:lnTo>
                <a:lnTo>
                  <a:pt x="156" y="998"/>
                </a:lnTo>
                <a:lnTo>
                  <a:pt x="140" y="994"/>
                </a:lnTo>
                <a:lnTo>
                  <a:pt x="122" y="990"/>
                </a:lnTo>
                <a:lnTo>
                  <a:pt x="106" y="988"/>
                </a:lnTo>
                <a:lnTo>
                  <a:pt x="88" y="988"/>
                </a:lnTo>
                <a:lnTo>
                  <a:pt x="70" y="988"/>
                </a:lnTo>
                <a:lnTo>
                  <a:pt x="52" y="990"/>
                </a:lnTo>
                <a:lnTo>
                  <a:pt x="52" y="990"/>
                </a:lnTo>
                <a:lnTo>
                  <a:pt x="26" y="996"/>
                </a:lnTo>
                <a:lnTo>
                  <a:pt x="0" y="1004"/>
                </a:lnTo>
                <a:lnTo>
                  <a:pt x="0" y="2532"/>
                </a:lnTo>
                <a:lnTo>
                  <a:pt x="1852" y="2532"/>
                </a:lnTo>
                <a:lnTo>
                  <a:pt x="1886" y="2532"/>
                </a:lnTo>
                <a:lnTo>
                  <a:pt x="5730" y="2532"/>
                </a:lnTo>
                <a:lnTo>
                  <a:pt x="5730" y="928"/>
                </a:lnTo>
                <a:lnTo>
                  <a:pt x="5730" y="914"/>
                </a:lnTo>
                <a:lnTo>
                  <a:pt x="5730" y="242"/>
                </a:lnTo>
                <a:lnTo>
                  <a:pt x="5730" y="242"/>
                </a:lnTo>
                <a:lnTo>
                  <a:pt x="5716" y="248"/>
                </a:lnTo>
                <a:lnTo>
                  <a:pt x="5716" y="248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>
            <a:outerShdw blurRad="190500" dist="635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45" name="Freeform 121"/>
          <p:cNvSpPr>
            <a:spLocks/>
          </p:cNvSpPr>
          <p:nvPr userDrawn="1"/>
        </p:nvSpPr>
        <p:spPr bwMode="auto">
          <a:xfrm>
            <a:off x="6350" y="4743450"/>
            <a:ext cx="9131300" cy="2114550"/>
          </a:xfrm>
          <a:custGeom>
            <a:avLst/>
            <a:gdLst/>
            <a:ahLst/>
            <a:cxnLst>
              <a:cxn ang="0">
                <a:pos x="5362" y="424"/>
              </a:cxn>
              <a:cxn ang="0">
                <a:pos x="5268" y="456"/>
              </a:cxn>
              <a:cxn ang="0">
                <a:pos x="5174" y="452"/>
              </a:cxn>
              <a:cxn ang="0">
                <a:pos x="5030" y="446"/>
              </a:cxn>
              <a:cxn ang="0">
                <a:pos x="4902" y="468"/>
              </a:cxn>
              <a:cxn ang="0">
                <a:pos x="4848" y="388"/>
              </a:cxn>
              <a:cxn ang="0">
                <a:pos x="4754" y="326"/>
              </a:cxn>
              <a:cxn ang="0">
                <a:pos x="4656" y="306"/>
              </a:cxn>
              <a:cxn ang="0">
                <a:pos x="4536" y="334"/>
              </a:cxn>
              <a:cxn ang="0">
                <a:pos x="4470" y="320"/>
              </a:cxn>
              <a:cxn ang="0">
                <a:pos x="4390" y="294"/>
              </a:cxn>
              <a:cxn ang="0">
                <a:pos x="4282" y="346"/>
              </a:cxn>
              <a:cxn ang="0">
                <a:pos x="4218" y="374"/>
              </a:cxn>
              <a:cxn ang="0">
                <a:pos x="4070" y="320"/>
              </a:cxn>
              <a:cxn ang="0">
                <a:pos x="4042" y="262"/>
              </a:cxn>
              <a:cxn ang="0">
                <a:pos x="3968" y="174"/>
              </a:cxn>
              <a:cxn ang="0">
                <a:pos x="3856" y="132"/>
              </a:cxn>
              <a:cxn ang="0">
                <a:pos x="3752" y="146"/>
              </a:cxn>
              <a:cxn ang="0">
                <a:pos x="3678" y="168"/>
              </a:cxn>
              <a:cxn ang="0">
                <a:pos x="3588" y="94"/>
              </a:cxn>
              <a:cxn ang="0">
                <a:pos x="3506" y="110"/>
              </a:cxn>
              <a:cxn ang="0">
                <a:pos x="3454" y="140"/>
              </a:cxn>
              <a:cxn ang="0">
                <a:pos x="3380" y="54"/>
              </a:cxn>
              <a:cxn ang="0">
                <a:pos x="3276" y="8"/>
              </a:cxn>
              <a:cxn ang="0">
                <a:pos x="3176" y="4"/>
              </a:cxn>
              <a:cxn ang="0">
                <a:pos x="3066" y="46"/>
              </a:cxn>
              <a:cxn ang="0">
                <a:pos x="2986" y="126"/>
              </a:cxn>
              <a:cxn ang="0">
                <a:pos x="2870" y="104"/>
              </a:cxn>
              <a:cxn ang="0">
                <a:pos x="2682" y="66"/>
              </a:cxn>
              <a:cxn ang="0">
                <a:pos x="2418" y="144"/>
              </a:cxn>
              <a:cxn ang="0">
                <a:pos x="2306" y="140"/>
              </a:cxn>
              <a:cxn ang="0">
                <a:pos x="2204" y="54"/>
              </a:cxn>
              <a:cxn ang="0">
                <a:pos x="2088" y="14"/>
              </a:cxn>
              <a:cxn ang="0">
                <a:pos x="1970" y="28"/>
              </a:cxn>
              <a:cxn ang="0">
                <a:pos x="1862" y="98"/>
              </a:cxn>
              <a:cxn ang="0">
                <a:pos x="1786" y="200"/>
              </a:cxn>
              <a:cxn ang="0">
                <a:pos x="1546" y="76"/>
              </a:cxn>
              <a:cxn ang="0">
                <a:pos x="1334" y="80"/>
              </a:cxn>
              <a:cxn ang="0">
                <a:pos x="1166" y="160"/>
              </a:cxn>
              <a:cxn ang="0">
                <a:pos x="1096" y="68"/>
              </a:cxn>
              <a:cxn ang="0">
                <a:pos x="996" y="12"/>
              </a:cxn>
              <a:cxn ang="0">
                <a:pos x="896" y="2"/>
              </a:cxn>
              <a:cxn ang="0">
                <a:pos x="786" y="34"/>
              </a:cxn>
              <a:cxn ang="0">
                <a:pos x="700" y="108"/>
              </a:cxn>
              <a:cxn ang="0">
                <a:pos x="652" y="130"/>
              </a:cxn>
              <a:cxn ang="0">
                <a:pos x="566" y="92"/>
              </a:cxn>
              <a:cxn ang="0">
                <a:pos x="476" y="134"/>
              </a:cxn>
              <a:cxn ang="0">
                <a:pos x="418" y="164"/>
              </a:cxn>
              <a:cxn ang="0">
                <a:pos x="298" y="132"/>
              </a:cxn>
              <a:cxn ang="0">
                <a:pos x="200" y="154"/>
              </a:cxn>
              <a:cxn ang="0">
                <a:pos x="110" y="228"/>
              </a:cxn>
              <a:cxn ang="0">
                <a:pos x="74" y="320"/>
              </a:cxn>
              <a:cxn ang="0">
                <a:pos x="1874" y="1332"/>
              </a:cxn>
              <a:cxn ang="0">
                <a:pos x="5714" y="556"/>
              </a:cxn>
              <a:cxn ang="0">
                <a:pos x="5654" y="522"/>
              </a:cxn>
              <a:cxn ang="0">
                <a:pos x="5572" y="446"/>
              </a:cxn>
              <a:cxn ang="0">
                <a:pos x="5464" y="412"/>
              </a:cxn>
            </a:cxnLst>
            <a:rect l="0" t="0" r="r" b="b"/>
            <a:pathLst>
              <a:path w="5752" h="1332">
                <a:moveTo>
                  <a:pt x="5444" y="412"/>
                </a:moveTo>
                <a:lnTo>
                  <a:pt x="5444" y="412"/>
                </a:lnTo>
                <a:lnTo>
                  <a:pt x="5422" y="412"/>
                </a:lnTo>
                <a:lnTo>
                  <a:pt x="5402" y="414"/>
                </a:lnTo>
                <a:lnTo>
                  <a:pt x="5382" y="420"/>
                </a:lnTo>
                <a:lnTo>
                  <a:pt x="5362" y="424"/>
                </a:lnTo>
                <a:lnTo>
                  <a:pt x="5342" y="432"/>
                </a:lnTo>
                <a:lnTo>
                  <a:pt x="5324" y="442"/>
                </a:lnTo>
                <a:lnTo>
                  <a:pt x="5306" y="452"/>
                </a:lnTo>
                <a:lnTo>
                  <a:pt x="5290" y="462"/>
                </a:lnTo>
                <a:lnTo>
                  <a:pt x="5290" y="462"/>
                </a:lnTo>
                <a:lnTo>
                  <a:pt x="5268" y="456"/>
                </a:lnTo>
                <a:lnTo>
                  <a:pt x="5246" y="452"/>
                </a:lnTo>
                <a:lnTo>
                  <a:pt x="5246" y="452"/>
                </a:lnTo>
                <a:lnTo>
                  <a:pt x="5226" y="450"/>
                </a:lnTo>
                <a:lnTo>
                  <a:pt x="5208" y="450"/>
                </a:lnTo>
                <a:lnTo>
                  <a:pt x="5190" y="450"/>
                </a:lnTo>
                <a:lnTo>
                  <a:pt x="5174" y="452"/>
                </a:lnTo>
                <a:lnTo>
                  <a:pt x="5138" y="460"/>
                </a:lnTo>
                <a:lnTo>
                  <a:pt x="5106" y="472"/>
                </a:lnTo>
                <a:lnTo>
                  <a:pt x="5106" y="472"/>
                </a:lnTo>
                <a:lnTo>
                  <a:pt x="5082" y="460"/>
                </a:lnTo>
                <a:lnTo>
                  <a:pt x="5056" y="450"/>
                </a:lnTo>
                <a:lnTo>
                  <a:pt x="5030" y="446"/>
                </a:lnTo>
                <a:lnTo>
                  <a:pt x="5002" y="444"/>
                </a:lnTo>
                <a:lnTo>
                  <a:pt x="5002" y="444"/>
                </a:lnTo>
                <a:lnTo>
                  <a:pt x="4974" y="446"/>
                </a:lnTo>
                <a:lnTo>
                  <a:pt x="4948" y="450"/>
                </a:lnTo>
                <a:lnTo>
                  <a:pt x="4924" y="458"/>
                </a:lnTo>
                <a:lnTo>
                  <a:pt x="4902" y="468"/>
                </a:lnTo>
                <a:lnTo>
                  <a:pt x="4902" y="468"/>
                </a:lnTo>
                <a:lnTo>
                  <a:pt x="4892" y="450"/>
                </a:lnTo>
                <a:lnTo>
                  <a:pt x="4884" y="434"/>
                </a:lnTo>
                <a:lnTo>
                  <a:pt x="4872" y="418"/>
                </a:lnTo>
                <a:lnTo>
                  <a:pt x="4862" y="404"/>
                </a:lnTo>
                <a:lnTo>
                  <a:pt x="4848" y="388"/>
                </a:lnTo>
                <a:lnTo>
                  <a:pt x="4834" y="376"/>
                </a:lnTo>
                <a:lnTo>
                  <a:pt x="4820" y="364"/>
                </a:lnTo>
                <a:lnTo>
                  <a:pt x="4804" y="352"/>
                </a:lnTo>
                <a:lnTo>
                  <a:pt x="4788" y="342"/>
                </a:lnTo>
                <a:lnTo>
                  <a:pt x="4770" y="334"/>
                </a:lnTo>
                <a:lnTo>
                  <a:pt x="4754" y="326"/>
                </a:lnTo>
                <a:lnTo>
                  <a:pt x="4734" y="318"/>
                </a:lnTo>
                <a:lnTo>
                  <a:pt x="4716" y="314"/>
                </a:lnTo>
                <a:lnTo>
                  <a:pt x="4696" y="310"/>
                </a:lnTo>
                <a:lnTo>
                  <a:pt x="4676" y="308"/>
                </a:lnTo>
                <a:lnTo>
                  <a:pt x="4656" y="306"/>
                </a:lnTo>
                <a:lnTo>
                  <a:pt x="4656" y="306"/>
                </a:lnTo>
                <a:lnTo>
                  <a:pt x="4634" y="308"/>
                </a:lnTo>
                <a:lnTo>
                  <a:pt x="4614" y="310"/>
                </a:lnTo>
                <a:lnTo>
                  <a:pt x="4594" y="314"/>
                </a:lnTo>
                <a:lnTo>
                  <a:pt x="4574" y="320"/>
                </a:lnTo>
                <a:lnTo>
                  <a:pt x="4556" y="326"/>
                </a:lnTo>
                <a:lnTo>
                  <a:pt x="4536" y="334"/>
                </a:lnTo>
                <a:lnTo>
                  <a:pt x="4520" y="344"/>
                </a:lnTo>
                <a:lnTo>
                  <a:pt x="4502" y="356"/>
                </a:lnTo>
                <a:lnTo>
                  <a:pt x="4502" y="356"/>
                </a:lnTo>
                <a:lnTo>
                  <a:pt x="4492" y="342"/>
                </a:lnTo>
                <a:lnTo>
                  <a:pt x="4482" y="330"/>
                </a:lnTo>
                <a:lnTo>
                  <a:pt x="4470" y="320"/>
                </a:lnTo>
                <a:lnTo>
                  <a:pt x="4456" y="312"/>
                </a:lnTo>
                <a:lnTo>
                  <a:pt x="4440" y="304"/>
                </a:lnTo>
                <a:lnTo>
                  <a:pt x="4424" y="298"/>
                </a:lnTo>
                <a:lnTo>
                  <a:pt x="4408" y="296"/>
                </a:lnTo>
                <a:lnTo>
                  <a:pt x="4390" y="294"/>
                </a:lnTo>
                <a:lnTo>
                  <a:pt x="4390" y="294"/>
                </a:lnTo>
                <a:lnTo>
                  <a:pt x="4378" y="294"/>
                </a:lnTo>
                <a:lnTo>
                  <a:pt x="4366" y="296"/>
                </a:lnTo>
                <a:lnTo>
                  <a:pt x="4342" y="302"/>
                </a:lnTo>
                <a:lnTo>
                  <a:pt x="4318" y="314"/>
                </a:lnTo>
                <a:lnTo>
                  <a:pt x="4300" y="328"/>
                </a:lnTo>
                <a:lnTo>
                  <a:pt x="4282" y="346"/>
                </a:lnTo>
                <a:lnTo>
                  <a:pt x="4268" y="366"/>
                </a:lnTo>
                <a:lnTo>
                  <a:pt x="4258" y="388"/>
                </a:lnTo>
                <a:lnTo>
                  <a:pt x="4254" y="412"/>
                </a:lnTo>
                <a:lnTo>
                  <a:pt x="4254" y="412"/>
                </a:lnTo>
                <a:lnTo>
                  <a:pt x="4236" y="392"/>
                </a:lnTo>
                <a:lnTo>
                  <a:pt x="4218" y="374"/>
                </a:lnTo>
                <a:lnTo>
                  <a:pt x="4196" y="358"/>
                </a:lnTo>
                <a:lnTo>
                  <a:pt x="4174" y="346"/>
                </a:lnTo>
                <a:lnTo>
                  <a:pt x="4150" y="334"/>
                </a:lnTo>
                <a:lnTo>
                  <a:pt x="4124" y="326"/>
                </a:lnTo>
                <a:lnTo>
                  <a:pt x="4098" y="322"/>
                </a:lnTo>
                <a:lnTo>
                  <a:pt x="4070" y="320"/>
                </a:lnTo>
                <a:lnTo>
                  <a:pt x="4070" y="320"/>
                </a:lnTo>
                <a:lnTo>
                  <a:pt x="4060" y="320"/>
                </a:lnTo>
                <a:lnTo>
                  <a:pt x="4060" y="320"/>
                </a:lnTo>
                <a:lnTo>
                  <a:pt x="4056" y="300"/>
                </a:lnTo>
                <a:lnTo>
                  <a:pt x="4050" y="282"/>
                </a:lnTo>
                <a:lnTo>
                  <a:pt x="4042" y="262"/>
                </a:lnTo>
                <a:lnTo>
                  <a:pt x="4032" y="246"/>
                </a:lnTo>
                <a:lnTo>
                  <a:pt x="4022" y="228"/>
                </a:lnTo>
                <a:lnTo>
                  <a:pt x="4010" y="214"/>
                </a:lnTo>
                <a:lnTo>
                  <a:pt x="3996" y="198"/>
                </a:lnTo>
                <a:lnTo>
                  <a:pt x="3982" y="186"/>
                </a:lnTo>
                <a:lnTo>
                  <a:pt x="3968" y="174"/>
                </a:lnTo>
                <a:lnTo>
                  <a:pt x="3950" y="162"/>
                </a:lnTo>
                <a:lnTo>
                  <a:pt x="3934" y="154"/>
                </a:lnTo>
                <a:lnTo>
                  <a:pt x="3914" y="146"/>
                </a:lnTo>
                <a:lnTo>
                  <a:pt x="3896" y="140"/>
                </a:lnTo>
                <a:lnTo>
                  <a:pt x="3876" y="134"/>
                </a:lnTo>
                <a:lnTo>
                  <a:pt x="3856" y="132"/>
                </a:lnTo>
                <a:lnTo>
                  <a:pt x="3834" y="132"/>
                </a:lnTo>
                <a:lnTo>
                  <a:pt x="3834" y="132"/>
                </a:lnTo>
                <a:lnTo>
                  <a:pt x="3814" y="132"/>
                </a:lnTo>
                <a:lnTo>
                  <a:pt x="3792" y="136"/>
                </a:lnTo>
                <a:lnTo>
                  <a:pt x="3772" y="140"/>
                </a:lnTo>
                <a:lnTo>
                  <a:pt x="3752" y="146"/>
                </a:lnTo>
                <a:lnTo>
                  <a:pt x="3734" y="154"/>
                </a:lnTo>
                <a:lnTo>
                  <a:pt x="3716" y="164"/>
                </a:lnTo>
                <a:lnTo>
                  <a:pt x="3698" y="176"/>
                </a:lnTo>
                <a:lnTo>
                  <a:pt x="3684" y="188"/>
                </a:lnTo>
                <a:lnTo>
                  <a:pt x="3684" y="188"/>
                </a:lnTo>
                <a:lnTo>
                  <a:pt x="3678" y="168"/>
                </a:lnTo>
                <a:lnTo>
                  <a:pt x="3670" y="150"/>
                </a:lnTo>
                <a:lnTo>
                  <a:pt x="3658" y="134"/>
                </a:lnTo>
                <a:lnTo>
                  <a:pt x="3644" y="120"/>
                </a:lnTo>
                <a:lnTo>
                  <a:pt x="3628" y="108"/>
                </a:lnTo>
                <a:lnTo>
                  <a:pt x="3608" y="100"/>
                </a:lnTo>
                <a:lnTo>
                  <a:pt x="3588" y="94"/>
                </a:lnTo>
                <a:lnTo>
                  <a:pt x="3568" y="92"/>
                </a:lnTo>
                <a:lnTo>
                  <a:pt x="3568" y="92"/>
                </a:lnTo>
                <a:lnTo>
                  <a:pt x="3550" y="94"/>
                </a:lnTo>
                <a:lnTo>
                  <a:pt x="3534" y="96"/>
                </a:lnTo>
                <a:lnTo>
                  <a:pt x="3520" y="102"/>
                </a:lnTo>
                <a:lnTo>
                  <a:pt x="3506" y="110"/>
                </a:lnTo>
                <a:lnTo>
                  <a:pt x="3492" y="120"/>
                </a:lnTo>
                <a:lnTo>
                  <a:pt x="3482" y="130"/>
                </a:lnTo>
                <a:lnTo>
                  <a:pt x="3472" y="142"/>
                </a:lnTo>
                <a:lnTo>
                  <a:pt x="3464" y="156"/>
                </a:lnTo>
                <a:lnTo>
                  <a:pt x="3464" y="156"/>
                </a:lnTo>
                <a:lnTo>
                  <a:pt x="3454" y="140"/>
                </a:lnTo>
                <a:lnTo>
                  <a:pt x="3444" y="124"/>
                </a:lnTo>
                <a:lnTo>
                  <a:pt x="3434" y="108"/>
                </a:lnTo>
                <a:lnTo>
                  <a:pt x="3422" y="94"/>
                </a:lnTo>
                <a:lnTo>
                  <a:pt x="3408" y="80"/>
                </a:lnTo>
                <a:lnTo>
                  <a:pt x="3394" y="66"/>
                </a:lnTo>
                <a:lnTo>
                  <a:pt x="3380" y="54"/>
                </a:lnTo>
                <a:lnTo>
                  <a:pt x="3364" y="44"/>
                </a:lnTo>
                <a:lnTo>
                  <a:pt x="3348" y="34"/>
                </a:lnTo>
                <a:lnTo>
                  <a:pt x="3330" y="26"/>
                </a:lnTo>
                <a:lnTo>
                  <a:pt x="3312" y="18"/>
                </a:lnTo>
                <a:lnTo>
                  <a:pt x="3294" y="12"/>
                </a:lnTo>
                <a:lnTo>
                  <a:pt x="3276" y="8"/>
                </a:lnTo>
                <a:lnTo>
                  <a:pt x="3256" y="4"/>
                </a:lnTo>
                <a:lnTo>
                  <a:pt x="3236" y="2"/>
                </a:lnTo>
                <a:lnTo>
                  <a:pt x="3216" y="0"/>
                </a:lnTo>
                <a:lnTo>
                  <a:pt x="3216" y="0"/>
                </a:lnTo>
                <a:lnTo>
                  <a:pt x="3196" y="2"/>
                </a:lnTo>
                <a:lnTo>
                  <a:pt x="3176" y="4"/>
                </a:lnTo>
                <a:lnTo>
                  <a:pt x="3156" y="8"/>
                </a:lnTo>
                <a:lnTo>
                  <a:pt x="3136" y="12"/>
                </a:lnTo>
                <a:lnTo>
                  <a:pt x="3118" y="18"/>
                </a:lnTo>
                <a:lnTo>
                  <a:pt x="3100" y="26"/>
                </a:lnTo>
                <a:lnTo>
                  <a:pt x="3084" y="36"/>
                </a:lnTo>
                <a:lnTo>
                  <a:pt x="3066" y="46"/>
                </a:lnTo>
                <a:lnTo>
                  <a:pt x="3052" y="56"/>
                </a:lnTo>
                <a:lnTo>
                  <a:pt x="3036" y="68"/>
                </a:lnTo>
                <a:lnTo>
                  <a:pt x="3022" y="82"/>
                </a:lnTo>
                <a:lnTo>
                  <a:pt x="3010" y="96"/>
                </a:lnTo>
                <a:lnTo>
                  <a:pt x="2998" y="110"/>
                </a:lnTo>
                <a:lnTo>
                  <a:pt x="2986" y="126"/>
                </a:lnTo>
                <a:lnTo>
                  <a:pt x="2976" y="142"/>
                </a:lnTo>
                <a:lnTo>
                  <a:pt x="2968" y="160"/>
                </a:lnTo>
                <a:lnTo>
                  <a:pt x="2968" y="160"/>
                </a:lnTo>
                <a:lnTo>
                  <a:pt x="2936" y="138"/>
                </a:lnTo>
                <a:lnTo>
                  <a:pt x="2904" y="120"/>
                </a:lnTo>
                <a:lnTo>
                  <a:pt x="2870" y="104"/>
                </a:lnTo>
                <a:lnTo>
                  <a:pt x="2834" y="90"/>
                </a:lnTo>
                <a:lnTo>
                  <a:pt x="2798" y="80"/>
                </a:lnTo>
                <a:lnTo>
                  <a:pt x="2760" y="72"/>
                </a:lnTo>
                <a:lnTo>
                  <a:pt x="2722" y="68"/>
                </a:lnTo>
                <a:lnTo>
                  <a:pt x="2682" y="66"/>
                </a:lnTo>
                <a:lnTo>
                  <a:pt x="2682" y="66"/>
                </a:lnTo>
                <a:lnTo>
                  <a:pt x="2634" y="68"/>
                </a:lnTo>
                <a:lnTo>
                  <a:pt x="2588" y="76"/>
                </a:lnTo>
                <a:lnTo>
                  <a:pt x="2542" y="86"/>
                </a:lnTo>
                <a:lnTo>
                  <a:pt x="2498" y="102"/>
                </a:lnTo>
                <a:lnTo>
                  <a:pt x="2458" y="122"/>
                </a:lnTo>
                <a:lnTo>
                  <a:pt x="2418" y="144"/>
                </a:lnTo>
                <a:lnTo>
                  <a:pt x="2382" y="172"/>
                </a:lnTo>
                <a:lnTo>
                  <a:pt x="2348" y="200"/>
                </a:lnTo>
                <a:lnTo>
                  <a:pt x="2348" y="200"/>
                </a:lnTo>
                <a:lnTo>
                  <a:pt x="2334" y="180"/>
                </a:lnTo>
                <a:lnTo>
                  <a:pt x="2320" y="160"/>
                </a:lnTo>
                <a:lnTo>
                  <a:pt x="2306" y="140"/>
                </a:lnTo>
                <a:lnTo>
                  <a:pt x="2290" y="122"/>
                </a:lnTo>
                <a:lnTo>
                  <a:pt x="2274" y="106"/>
                </a:lnTo>
                <a:lnTo>
                  <a:pt x="2258" y="92"/>
                </a:lnTo>
                <a:lnTo>
                  <a:pt x="2240" y="78"/>
                </a:lnTo>
                <a:lnTo>
                  <a:pt x="2222" y="64"/>
                </a:lnTo>
                <a:lnTo>
                  <a:pt x="2204" y="54"/>
                </a:lnTo>
                <a:lnTo>
                  <a:pt x="2186" y="44"/>
                </a:lnTo>
                <a:lnTo>
                  <a:pt x="2166" y="34"/>
                </a:lnTo>
                <a:lnTo>
                  <a:pt x="2148" y="28"/>
                </a:lnTo>
                <a:lnTo>
                  <a:pt x="2128" y="22"/>
                </a:lnTo>
                <a:lnTo>
                  <a:pt x="2108" y="18"/>
                </a:lnTo>
                <a:lnTo>
                  <a:pt x="2088" y="14"/>
                </a:lnTo>
                <a:lnTo>
                  <a:pt x="2068" y="12"/>
                </a:lnTo>
                <a:lnTo>
                  <a:pt x="2050" y="12"/>
                </a:lnTo>
                <a:lnTo>
                  <a:pt x="2030" y="14"/>
                </a:lnTo>
                <a:lnTo>
                  <a:pt x="2010" y="18"/>
                </a:lnTo>
                <a:lnTo>
                  <a:pt x="1990" y="22"/>
                </a:lnTo>
                <a:lnTo>
                  <a:pt x="1970" y="28"/>
                </a:lnTo>
                <a:lnTo>
                  <a:pt x="1952" y="36"/>
                </a:lnTo>
                <a:lnTo>
                  <a:pt x="1934" y="44"/>
                </a:lnTo>
                <a:lnTo>
                  <a:pt x="1914" y="56"/>
                </a:lnTo>
                <a:lnTo>
                  <a:pt x="1896" y="68"/>
                </a:lnTo>
                <a:lnTo>
                  <a:pt x="1878" y="82"/>
                </a:lnTo>
                <a:lnTo>
                  <a:pt x="1862" y="98"/>
                </a:lnTo>
                <a:lnTo>
                  <a:pt x="1846" y="114"/>
                </a:lnTo>
                <a:lnTo>
                  <a:pt x="1830" y="134"/>
                </a:lnTo>
                <a:lnTo>
                  <a:pt x="1814" y="154"/>
                </a:lnTo>
                <a:lnTo>
                  <a:pt x="1800" y="176"/>
                </a:lnTo>
                <a:lnTo>
                  <a:pt x="1786" y="200"/>
                </a:lnTo>
                <a:lnTo>
                  <a:pt x="1786" y="200"/>
                </a:lnTo>
                <a:lnTo>
                  <a:pt x="1752" y="172"/>
                </a:lnTo>
                <a:lnTo>
                  <a:pt x="1714" y="144"/>
                </a:lnTo>
                <a:lnTo>
                  <a:pt x="1676" y="122"/>
                </a:lnTo>
                <a:lnTo>
                  <a:pt x="1634" y="102"/>
                </a:lnTo>
                <a:lnTo>
                  <a:pt x="1590" y="86"/>
                </a:lnTo>
                <a:lnTo>
                  <a:pt x="1546" y="76"/>
                </a:lnTo>
                <a:lnTo>
                  <a:pt x="1500" y="68"/>
                </a:lnTo>
                <a:lnTo>
                  <a:pt x="1452" y="66"/>
                </a:lnTo>
                <a:lnTo>
                  <a:pt x="1452" y="66"/>
                </a:lnTo>
                <a:lnTo>
                  <a:pt x="1412" y="68"/>
                </a:lnTo>
                <a:lnTo>
                  <a:pt x="1372" y="72"/>
                </a:lnTo>
                <a:lnTo>
                  <a:pt x="1334" y="80"/>
                </a:lnTo>
                <a:lnTo>
                  <a:pt x="1298" y="90"/>
                </a:lnTo>
                <a:lnTo>
                  <a:pt x="1262" y="104"/>
                </a:lnTo>
                <a:lnTo>
                  <a:pt x="1228" y="120"/>
                </a:lnTo>
                <a:lnTo>
                  <a:pt x="1196" y="138"/>
                </a:lnTo>
                <a:lnTo>
                  <a:pt x="1166" y="160"/>
                </a:lnTo>
                <a:lnTo>
                  <a:pt x="1166" y="160"/>
                </a:lnTo>
                <a:lnTo>
                  <a:pt x="1156" y="142"/>
                </a:lnTo>
                <a:lnTo>
                  <a:pt x="1146" y="126"/>
                </a:lnTo>
                <a:lnTo>
                  <a:pt x="1136" y="110"/>
                </a:lnTo>
                <a:lnTo>
                  <a:pt x="1124" y="96"/>
                </a:lnTo>
                <a:lnTo>
                  <a:pt x="1110" y="82"/>
                </a:lnTo>
                <a:lnTo>
                  <a:pt x="1096" y="68"/>
                </a:lnTo>
                <a:lnTo>
                  <a:pt x="1082" y="56"/>
                </a:lnTo>
                <a:lnTo>
                  <a:pt x="1066" y="46"/>
                </a:lnTo>
                <a:lnTo>
                  <a:pt x="1050" y="36"/>
                </a:lnTo>
                <a:lnTo>
                  <a:pt x="1032" y="26"/>
                </a:lnTo>
                <a:lnTo>
                  <a:pt x="1014" y="18"/>
                </a:lnTo>
                <a:lnTo>
                  <a:pt x="996" y="12"/>
                </a:lnTo>
                <a:lnTo>
                  <a:pt x="976" y="8"/>
                </a:lnTo>
                <a:lnTo>
                  <a:pt x="958" y="4"/>
                </a:lnTo>
                <a:lnTo>
                  <a:pt x="938" y="2"/>
                </a:lnTo>
                <a:lnTo>
                  <a:pt x="916" y="0"/>
                </a:lnTo>
                <a:lnTo>
                  <a:pt x="916" y="0"/>
                </a:lnTo>
                <a:lnTo>
                  <a:pt x="896" y="2"/>
                </a:lnTo>
                <a:lnTo>
                  <a:pt x="876" y="4"/>
                </a:lnTo>
                <a:lnTo>
                  <a:pt x="858" y="8"/>
                </a:lnTo>
                <a:lnTo>
                  <a:pt x="838" y="12"/>
                </a:lnTo>
                <a:lnTo>
                  <a:pt x="820" y="18"/>
                </a:lnTo>
                <a:lnTo>
                  <a:pt x="802" y="26"/>
                </a:lnTo>
                <a:lnTo>
                  <a:pt x="786" y="34"/>
                </a:lnTo>
                <a:lnTo>
                  <a:pt x="768" y="44"/>
                </a:lnTo>
                <a:lnTo>
                  <a:pt x="754" y="54"/>
                </a:lnTo>
                <a:lnTo>
                  <a:pt x="738" y="66"/>
                </a:lnTo>
                <a:lnTo>
                  <a:pt x="724" y="80"/>
                </a:lnTo>
                <a:lnTo>
                  <a:pt x="712" y="94"/>
                </a:lnTo>
                <a:lnTo>
                  <a:pt x="700" y="108"/>
                </a:lnTo>
                <a:lnTo>
                  <a:pt x="688" y="124"/>
                </a:lnTo>
                <a:lnTo>
                  <a:pt x="678" y="140"/>
                </a:lnTo>
                <a:lnTo>
                  <a:pt x="670" y="156"/>
                </a:lnTo>
                <a:lnTo>
                  <a:pt x="670" y="156"/>
                </a:lnTo>
                <a:lnTo>
                  <a:pt x="662" y="142"/>
                </a:lnTo>
                <a:lnTo>
                  <a:pt x="652" y="130"/>
                </a:lnTo>
                <a:lnTo>
                  <a:pt x="640" y="120"/>
                </a:lnTo>
                <a:lnTo>
                  <a:pt x="628" y="110"/>
                </a:lnTo>
                <a:lnTo>
                  <a:pt x="614" y="102"/>
                </a:lnTo>
                <a:lnTo>
                  <a:pt x="598" y="96"/>
                </a:lnTo>
                <a:lnTo>
                  <a:pt x="582" y="94"/>
                </a:lnTo>
                <a:lnTo>
                  <a:pt x="566" y="92"/>
                </a:lnTo>
                <a:lnTo>
                  <a:pt x="566" y="92"/>
                </a:lnTo>
                <a:lnTo>
                  <a:pt x="544" y="94"/>
                </a:lnTo>
                <a:lnTo>
                  <a:pt x="524" y="100"/>
                </a:lnTo>
                <a:lnTo>
                  <a:pt x="506" y="108"/>
                </a:lnTo>
                <a:lnTo>
                  <a:pt x="490" y="120"/>
                </a:lnTo>
                <a:lnTo>
                  <a:pt x="476" y="134"/>
                </a:lnTo>
                <a:lnTo>
                  <a:pt x="464" y="150"/>
                </a:lnTo>
                <a:lnTo>
                  <a:pt x="456" y="168"/>
                </a:lnTo>
                <a:lnTo>
                  <a:pt x="450" y="188"/>
                </a:lnTo>
                <a:lnTo>
                  <a:pt x="450" y="188"/>
                </a:lnTo>
                <a:lnTo>
                  <a:pt x="434" y="176"/>
                </a:lnTo>
                <a:lnTo>
                  <a:pt x="418" y="164"/>
                </a:lnTo>
                <a:lnTo>
                  <a:pt x="400" y="154"/>
                </a:lnTo>
                <a:lnTo>
                  <a:pt x="380" y="146"/>
                </a:lnTo>
                <a:lnTo>
                  <a:pt x="360" y="140"/>
                </a:lnTo>
                <a:lnTo>
                  <a:pt x="340" y="136"/>
                </a:lnTo>
                <a:lnTo>
                  <a:pt x="320" y="132"/>
                </a:lnTo>
                <a:lnTo>
                  <a:pt x="298" y="132"/>
                </a:lnTo>
                <a:lnTo>
                  <a:pt x="298" y="132"/>
                </a:lnTo>
                <a:lnTo>
                  <a:pt x="278" y="132"/>
                </a:lnTo>
                <a:lnTo>
                  <a:pt x="256" y="134"/>
                </a:lnTo>
                <a:lnTo>
                  <a:pt x="236" y="140"/>
                </a:lnTo>
                <a:lnTo>
                  <a:pt x="218" y="146"/>
                </a:lnTo>
                <a:lnTo>
                  <a:pt x="200" y="154"/>
                </a:lnTo>
                <a:lnTo>
                  <a:pt x="182" y="162"/>
                </a:lnTo>
                <a:lnTo>
                  <a:pt x="166" y="174"/>
                </a:lnTo>
                <a:lnTo>
                  <a:pt x="150" y="186"/>
                </a:lnTo>
                <a:lnTo>
                  <a:pt x="136" y="198"/>
                </a:lnTo>
                <a:lnTo>
                  <a:pt x="122" y="214"/>
                </a:lnTo>
                <a:lnTo>
                  <a:pt x="110" y="228"/>
                </a:lnTo>
                <a:lnTo>
                  <a:pt x="100" y="246"/>
                </a:lnTo>
                <a:lnTo>
                  <a:pt x="92" y="262"/>
                </a:lnTo>
                <a:lnTo>
                  <a:pt x="84" y="282"/>
                </a:lnTo>
                <a:lnTo>
                  <a:pt x="78" y="300"/>
                </a:lnTo>
                <a:lnTo>
                  <a:pt x="74" y="320"/>
                </a:lnTo>
                <a:lnTo>
                  <a:pt x="74" y="320"/>
                </a:lnTo>
                <a:lnTo>
                  <a:pt x="64" y="320"/>
                </a:lnTo>
                <a:lnTo>
                  <a:pt x="64" y="320"/>
                </a:lnTo>
                <a:lnTo>
                  <a:pt x="32" y="322"/>
                </a:lnTo>
                <a:lnTo>
                  <a:pt x="0" y="328"/>
                </a:lnTo>
                <a:lnTo>
                  <a:pt x="0" y="1332"/>
                </a:lnTo>
                <a:lnTo>
                  <a:pt x="1874" y="1332"/>
                </a:lnTo>
                <a:lnTo>
                  <a:pt x="2258" y="1332"/>
                </a:lnTo>
                <a:lnTo>
                  <a:pt x="5752" y="1332"/>
                </a:lnTo>
                <a:lnTo>
                  <a:pt x="5752" y="546"/>
                </a:lnTo>
                <a:lnTo>
                  <a:pt x="5752" y="546"/>
                </a:lnTo>
                <a:lnTo>
                  <a:pt x="5734" y="550"/>
                </a:lnTo>
                <a:lnTo>
                  <a:pt x="5714" y="556"/>
                </a:lnTo>
                <a:lnTo>
                  <a:pt x="5698" y="564"/>
                </a:lnTo>
                <a:lnTo>
                  <a:pt x="5680" y="572"/>
                </a:lnTo>
                <a:lnTo>
                  <a:pt x="5680" y="572"/>
                </a:lnTo>
                <a:lnTo>
                  <a:pt x="5672" y="554"/>
                </a:lnTo>
                <a:lnTo>
                  <a:pt x="5664" y="538"/>
                </a:lnTo>
                <a:lnTo>
                  <a:pt x="5654" y="522"/>
                </a:lnTo>
                <a:lnTo>
                  <a:pt x="5642" y="508"/>
                </a:lnTo>
                <a:lnTo>
                  <a:pt x="5630" y="494"/>
                </a:lnTo>
                <a:lnTo>
                  <a:pt x="5618" y="480"/>
                </a:lnTo>
                <a:lnTo>
                  <a:pt x="5604" y="468"/>
                </a:lnTo>
                <a:lnTo>
                  <a:pt x="5588" y="456"/>
                </a:lnTo>
                <a:lnTo>
                  <a:pt x="5572" y="446"/>
                </a:lnTo>
                <a:lnTo>
                  <a:pt x="5556" y="438"/>
                </a:lnTo>
                <a:lnTo>
                  <a:pt x="5540" y="430"/>
                </a:lnTo>
                <a:lnTo>
                  <a:pt x="5522" y="424"/>
                </a:lnTo>
                <a:lnTo>
                  <a:pt x="5502" y="418"/>
                </a:lnTo>
                <a:lnTo>
                  <a:pt x="5484" y="414"/>
                </a:lnTo>
                <a:lnTo>
                  <a:pt x="5464" y="412"/>
                </a:lnTo>
                <a:lnTo>
                  <a:pt x="5444" y="412"/>
                </a:lnTo>
                <a:lnTo>
                  <a:pt x="5444" y="4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127000" dist="63500" dir="16200000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32" name="Freeform 8"/>
          <p:cNvSpPr>
            <a:spLocks/>
          </p:cNvSpPr>
          <p:nvPr userDrawn="1"/>
        </p:nvSpPr>
        <p:spPr bwMode="auto">
          <a:xfrm>
            <a:off x="-28638" y="5226050"/>
            <a:ext cx="3540125" cy="1631950"/>
          </a:xfrm>
          <a:custGeom>
            <a:avLst/>
            <a:gdLst/>
            <a:ahLst/>
            <a:cxnLst>
              <a:cxn ang="0">
                <a:pos x="2186" y="678"/>
              </a:cxn>
              <a:cxn ang="0">
                <a:pos x="2060" y="682"/>
              </a:cxn>
              <a:cxn ang="0">
                <a:pos x="1860" y="664"/>
              </a:cxn>
              <a:cxn ang="0">
                <a:pos x="1684" y="620"/>
              </a:cxn>
              <a:cxn ang="0">
                <a:pos x="1568" y="596"/>
              </a:cxn>
              <a:cxn ang="0">
                <a:pos x="1454" y="542"/>
              </a:cxn>
              <a:cxn ang="0">
                <a:pos x="1364" y="494"/>
              </a:cxn>
              <a:cxn ang="0">
                <a:pos x="1268" y="458"/>
              </a:cxn>
              <a:cxn ang="0">
                <a:pos x="1190" y="444"/>
              </a:cxn>
              <a:cxn ang="0">
                <a:pos x="1114" y="456"/>
              </a:cxn>
              <a:cxn ang="0">
                <a:pos x="1006" y="492"/>
              </a:cxn>
              <a:cxn ang="0">
                <a:pos x="978" y="490"/>
              </a:cxn>
              <a:cxn ang="0">
                <a:pos x="928" y="400"/>
              </a:cxn>
              <a:cxn ang="0">
                <a:pos x="930" y="348"/>
              </a:cxn>
              <a:cxn ang="0">
                <a:pos x="958" y="310"/>
              </a:cxn>
              <a:cxn ang="0">
                <a:pos x="1024" y="268"/>
              </a:cxn>
              <a:cxn ang="0">
                <a:pos x="1034" y="246"/>
              </a:cxn>
              <a:cxn ang="0">
                <a:pos x="966" y="222"/>
              </a:cxn>
              <a:cxn ang="0">
                <a:pos x="934" y="206"/>
              </a:cxn>
              <a:cxn ang="0">
                <a:pos x="886" y="140"/>
              </a:cxn>
              <a:cxn ang="0">
                <a:pos x="798" y="120"/>
              </a:cxn>
              <a:cxn ang="0">
                <a:pos x="742" y="140"/>
              </a:cxn>
              <a:cxn ang="0">
                <a:pos x="688" y="204"/>
              </a:cxn>
              <a:cxn ang="0">
                <a:pos x="632" y="302"/>
              </a:cxn>
              <a:cxn ang="0">
                <a:pos x="566" y="336"/>
              </a:cxn>
              <a:cxn ang="0">
                <a:pos x="500" y="342"/>
              </a:cxn>
              <a:cxn ang="0">
                <a:pos x="410" y="306"/>
              </a:cxn>
              <a:cxn ang="0">
                <a:pos x="312" y="222"/>
              </a:cxn>
              <a:cxn ang="0">
                <a:pos x="212" y="112"/>
              </a:cxn>
              <a:cxn ang="0">
                <a:pos x="106" y="36"/>
              </a:cxn>
              <a:cxn ang="0">
                <a:pos x="0" y="0"/>
              </a:cxn>
              <a:cxn ang="0">
                <a:pos x="706" y="1010"/>
              </a:cxn>
              <a:cxn ang="0">
                <a:pos x="884" y="1024"/>
              </a:cxn>
              <a:cxn ang="0">
                <a:pos x="1012" y="1028"/>
              </a:cxn>
              <a:cxn ang="0">
                <a:pos x="1020" y="1020"/>
              </a:cxn>
              <a:cxn ang="0">
                <a:pos x="1448" y="1028"/>
              </a:cxn>
              <a:cxn ang="0">
                <a:pos x="1486" y="994"/>
              </a:cxn>
              <a:cxn ang="0">
                <a:pos x="1544" y="970"/>
              </a:cxn>
              <a:cxn ang="0">
                <a:pos x="1652" y="970"/>
              </a:cxn>
              <a:cxn ang="0">
                <a:pos x="1686" y="950"/>
              </a:cxn>
              <a:cxn ang="0">
                <a:pos x="1704" y="920"/>
              </a:cxn>
              <a:cxn ang="0">
                <a:pos x="1770" y="922"/>
              </a:cxn>
              <a:cxn ang="0">
                <a:pos x="1828" y="884"/>
              </a:cxn>
              <a:cxn ang="0">
                <a:pos x="1870" y="872"/>
              </a:cxn>
              <a:cxn ang="0">
                <a:pos x="1980" y="874"/>
              </a:cxn>
              <a:cxn ang="0">
                <a:pos x="2030" y="852"/>
              </a:cxn>
              <a:cxn ang="0">
                <a:pos x="2050" y="818"/>
              </a:cxn>
              <a:cxn ang="0">
                <a:pos x="2070" y="802"/>
              </a:cxn>
              <a:cxn ang="0">
                <a:pos x="2136" y="784"/>
              </a:cxn>
              <a:cxn ang="0">
                <a:pos x="2194" y="730"/>
              </a:cxn>
              <a:cxn ang="0">
                <a:pos x="2228" y="688"/>
              </a:cxn>
            </a:cxnLst>
            <a:rect l="0" t="0" r="r" b="b"/>
            <a:pathLst>
              <a:path w="2230" h="1028">
                <a:moveTo>
                  <a:pt x="2224" y="680"/>
                </a:moveTo>
                <a:lnTo>
                  <a:pt x="2224" y="680"/>
                </a:lnTo>
                <a:lnTo>
                  <a:pt x="2216" y="678"/>
                </a:lnTo>
                <a:lnTo>
                  <a:pt x="2206" y="678"/>
                </a:lnTo>
                <a:lnTo>
                  <a:pt x="2186" y="678"/>
                </a:lnTo>
                <a:lnTo>
                  <a:pt x="2166" y="682"/>
                </a:lnTo>
                <a:lnTo>
                  <a:pt x="2148" y="682"/>
                </a:lnTo>
                <a:lnTo>
                  <a:pt x="2148" y="682"/>
                </a:lnTo>
                <a:lnTo>
                  <a:pt x="2060" y="682"/>
                </a:lnTo>
                <a:lnTo>
                  <a:pt x="2060" y="682"/>
                </a:lnTo>
                <a:lnTo>
                  <a:pt x="2010" y="682"/>
                </a:lnTo>
                <a:lnTo>
                  <a:pt x="1960" y="680"/>
                </a:lnTo>
                <a:lnTo>
                  <a:pt x="1910" y="674"/>
                </a:lnTo>
                <a:lnTo>
                  <a:pt x="1860" y="664"/>
                </a:lnTo>
                <a:lnTo>
                  <a:pt x="1860" y="664"/>
                </a:lnTo>
                <a:lnTo>
                  <a:pt x="1776" y="648"/>
                </a:lnTo>
                <a:lnTo>
                  <a:pt x="1776" y="648"/>
                </a:lnTo>
                <a:lnTo>
                  <a:pt x="1754" y="642"/>
                </a:lnTo>
                <a:lnTo>
                  <a:pt x="1730" y="634"/>
                </a:lnTo>
                <a:lnTo>
                  <a:pt x="1684" y="620"/>
                </a:lnTo>
                <a:lnTo>
                  <a:pt x="1684" y="620"/>
                </a:lnTo>
                <a:lnTo>
                  <a:pt x="1640" y="610"/>
                </a:lnTo>
                <a:lnTo>
                  <a:pt x="1594" y="602"/>
                </a:lnTo>
                <a:lnTo>
                  <a:pt x="1594" y="602"/>
                </a:lnTo>
                <a:lnTo>
                  <a:pt x="1568" y="596"/>
                </a:lnTo>
                <a:lnTo>
                  <a:pt x="1544" y="586"/>
                </a:lnTo>
                <a:lnTo>
                  <a:pt x="1494" y="564"/>
                </a:lnTo>
                <a:lnTo>
                  <a:pt x="1494" y="564"/>
                </a:lnTo>
                <a:lnTo>
                  <a:pt x="1474" y="554"/>
                </a:lnTo>
                <a:lnTo>
                  <a:pt x="1454" y="542"/>
                </a:lnTo>
                <a:lnTo>
                  <a:pt x="1418" y="518"/>
                </a:lnTo>
                <a:lnTo>
                  <a:pt x="1418" y="518"/>
                </a:lnTo>
                <a:lnTo>
                  <a:pt x="1400" y="508"/>
                </a:lnTo>
                <a:lnTo>
                  <a:pt x="1382" y="500"/>
                </a:lnTo>
                <a:lnTo>
                  <a:pt x="1364" y="494"/>
                </a:lnTo>
                <a:lnTo>
                  <a:pt x="1346" y="484"/>
                </a:lnTo>
                <a:lnTo>
                  <a:pt x="1346" y="484"/>
                </a:lnTo>
                <a:lnTo>
                  <a:pt x="1328" y="476"/>
                </a:lnTo>
                <a:lnTo>
                  <a:pt x="1312" y="470"/>
                </a:lnTo>
                <a:lnTo>
                  <a:pt x="1268" y="458"/>
                </a:lnTo>
                <a:lnTo>
                  <a:pt x="1268" y="458"/>
                </a:lnTo>
                <a:lnTo>
                  <a:pt x="1230" y="448"/>
                </a:lnTo>
                <a:lnTo>
                  <a:pt x="1210" y="446"/>
                </a:lnTo>
                <a:lnTo>
                  <a:pt x="1190" y="444"/>
                </a:lnTo>
                <a:lnTo>
                  <a:pt x="1190" y="444"/>
                </a:lnTo>
                <a:lnTo>
                  <a:pt x="1170" y="444"/>
                </a:lnTo>
                <a:lnTo>
                  <a:pt x="1150" y="446"/>
                </a:lnTo>
                <a:lnTo>
                  <a:pt x="1132" y="450"/>
                </a:lnTo>
                <a:lnTo>
                  <a:pt x="1114" y="456"/>
                </a:lnTo>
                <a:lnTo>
                  <a:pt x="1114" y="456"/>
                </a:lnTo>
                <a:lnTo>
                  <a:pt x="1072" y="472"/>
                </a:lnTo>
                <a:lnTo>
                  <a:pt x="1032" y="486"/>
                </a:lnTo>
                <a:lnTo>
                  <a:pt x="1032" y="486"/>
                </a:lnTo>
                <a:lnTo>
                  <a:pt x="1018" y="490"/>
                </a:lnTo>
                <a:lnTo>
                  <a:pt x="1006" y="492"/>
                </a:lnTo>
                <a:lnTo>
                  <a:pt x="992" y="492"/>
                </a:lnTo>
                <a:lnTo>
                  <a:pt x="978" y="492"/>
                </a:lnTo>
                <a:lnTo>
                  <a:pt x="978" y="492"/>
                </a:lnTo>
                <a:lnTo>
                  <a:pt x="978" y="490"/>
                </a:lnTo>
                <a:lnTo>
                  <a:pt x="978" y="490"/>
                </a:lnTo>
                <a:lnTo>
                  <a:pt x="962" y="466"/>
                </a:lnTo>
                <a:lnTo>
                  <a:pt x="948" y="442"/>
                </a:lnTo>
                <a:lnTo>
                  <a:pt x="948" y="442"/>
                </a:lnTo>
                <a:lnTo>
                  <a:pt x="934" y="414"/>
                </a:lnTo>
                <a:lnTo>
                  <a:pt x="928" y="400"/>
                </a:lnTo>
                <a:lnTo>
                  <a:pt x="926" y="386"/>
                </a:lnTo>
                <a:lnTo>
                  <a:pt x="926" y="386"/>
                </a:lnTo>
                <a:lnTo>
                  <a:pt x="926" y="372"/>
                </a:lnTo>
                <a:lnTo>
                  <a:pt x="928" y="360"/>
                </a:lnTo>
                <a:lnTo>
                  <a:pt x="930" y="348"/>
                </a:lnTo>
                <a:lnTo>
                  <a:pt x="936" y="338"/>
                </a:lnTo>
                <a:lnTo>
                  <a:pt x="936" y="338"/>
                </a:lnTo>
                <a:lnTo>
                  <a:pt x="942" y="326"/>
                </a:lnTo>
                <a:lnTo>
                  <a:pt x="950" y="318"/>
                </a:lnTo>
                <a:lnTo>
                  <a:pt x="958" y="310"/>
                </a:lnTo>
                <a:lnTo>
                  <a:pt x="968" y="302"/>
                </a:lnTo>
                <a:lnTo>
                  <a:pt x="988" y="290"/>
                </a:lnTo>
                <a:lnTo>
                  <a:pt x="1006" y="278"/>
                </a:lnTo>
                <a:lnTo>
                  <a:pt x="1006" y="278"/>
                </a:lnTo>
                <a:lnTo>
                  <a:pt x="1024" y="268"/>
                </a:lnTo>
                <a:lnTo>
                  <a:pt x="1032" y="260"/>
                </a:lnTo>
                <a:lnTo>
                  <a:pt x="1034" y="256"/>
                </a:lnTo>
                <a:lnTo>
                  <a:pt x="1036" y="250"/>
                </a:lnTo>
                <a:lnTo>
                  <a:pt x="1036" y="250"/>
                </a:lnTo>
                <a:lnTo>
                  <a:pt x="1034" y="246"/>
                </a:lnTo>
                <a:lnTo>
                  <a:pt x="1030" y="244"/>
                </a:lnTo>
                <a:lnTo>
                  <a:pt x="1030" y="244"/>
                </a:lnTo>
                <a:lnTo>
                  <a:pt x="1002" y="234"/>
                </a:lnTo>
                <a:lnTo>
                  <a:pt x="986" y="228"/>
                </a:lnTo>
                <a:lnTo>
                  <a:pt x="966" y="222"/>
                </a:lnTo>
                <a:lnTo>
                  <a:pt x="966" y="222"/>
                </a:lnTo>
                <a:lnTo>
                  <a:pt x="946" y="216"/>
                </a:lnTo>
                <a:lnTo>
                  <a:pt x="938" y="212"/>
                </a:lnTo>
                <a:lnTo>
                  <a:pt x="934" y="206"/>
                </a:lnTo>
                <a:lnTo>
                  <a:pt x="934" y="206"/>
                </a:lnTo>
                <a:lnTo>
                  <a:pt x="914" y="170"/>
                </a:lnTo>
                <a:lnTo>
                  <a:pt x="914" y="170"/>
                </a:lnTo>
                <a:lnTo>
                  <a:pt x="902" y="154"/>
                </a:lnTo>
                <a:lnTo>
                  <a:pt x="886" y="140"/>
                </a:lnTo>
                <a:lnTo>
                  <a:pt x="886" y="140"/>
                </a:lnTo>
                <a:lnTo>
                  <a:pt x="876" y="134"/>
                </a:lnTo>
                <a:lnTo>
                  <a:pt x="866" y="130"/>
                </a:lnTo>
                <a:lnTo>
                  <a:pt x="842" y="122"/>
                </a:lnTo>
                <a:lnTo>
                  <a:pt x="818" y="120"/>
                </a:lnTo>
                <a:lnTo>
                  <a:pt x="798" y="120"/>
                </a:lnTo>
                <a:lnTo>
                  <a:pt x="798" y="120"/>
                </a:lnTo>
                <a:lnTo>
                  <a:pt x="774" y="124"/>
                </a:lnTo>
                <a:lnTo>
                  <a:pt x="762" y="128"/>
                </a:lnTo>
                <a:lnTo>
                  <a:pt x="752" y="134"/>
                </a:lnTo>
                <a:lnTo>
                  <a:pt x="742" y="140"/>
                </a:lnTo>
                <a:lnTo>
                  <a:pt x="732" y="146"/>
                </a:lnTo>
                <a:lnTo>
                  <a:pt x="714" y="166"/>
                </a:lnTo>
                <a:lnTo>
                  <a:pt x="714" y="166"/>
                </a:lnTo>
                <a:lnTo>
                  <a:pt x="698" y="186"/>
                </a:lnTo>
                <a:lnTo>
                  <a:pt x="688" y="204"/>
                </a:lnTo>
                <a:lnTo>
                  <a:pt x="668" y="248"/>
                </a:lnTo>
                <a:lnTo>
                  <a:pt x="668" y="248"/>
                </a:lnTo>
                <a:lnTo>
                  <a:pt x="652" y="278"/>
                </a:lnTo>
                <a:lnTo>
                  <a:pt x="644" y="290"/>
                </a:lnTo>
                <a:lnTo>
                  <a:pt x="632" y="302"/>
                </a:lnTo>
                <a:lnTo>
                  <a:pt x="632" y="302"/>
                </a:lnTo>
                <a:lnTo>
                  <a:pt x="616" y="312"/>
                </a:lnTo>
                <a:lnTo>
                  <a:pt x="600" y="322"/>
                </a:lnTo>
                <a:lnTo>
                  <a:pt x="584" y="330"/>
                </a:lnTo>
                <a:lnTo>
                  <a:pt x="566" y="336"/>
                </a:lnTo>
                <a:lnTo>
                  <a:pt x="566" y="336"/>
                </a:lnTo>
                <a:lnTo>
                  <a:pt x="550" y="342"/>
                </a:lnTo>
                <a:lnTo>
                  <a:pt x="534" y="344"/>
                </a:lnTo>
                <a:lnTo>
                  <a:pt x="516" y="344"/>
                </a:lnTo>
                <a:lnTo>
                  <a:pt x="500" y="342"/>
                </a:lnTo>
                <a:lnTo>
                  <a:pt x="484" y="340"/>
                </a:lnTo>
                <a:lnTo>
                  <a:pt x="470" y="336"/>
                </a:lnTo>
                <a:lnTo>
                  <a:pt x="454" y="330"/>
                </a:lnTo>
                <a:lnTo>
                  <a:pt x="438" y="324"/>
                </a:lnTo>
                <a:lnTo>
                  <a:pt x="410" y="306"/>
                </a:lnTo>
                <a:lnTo>
                  <a:pt x="382" y="288"/>
                </a:lnTo>
                <a:lnTo>
                  <a:pt x="356" y="266"/>
                </a:lnTo>
                <a:lnTo>
                  <a:pt x="332" y="244"/>
                </a:lnTo>
                <a:lnTo>
                  <a:pt x="332" y="244"/>
                </a:lnTo>
                <a:lnTo>
                  <a:pt x="312" y="222"/>
                </a:lnTo>
                <a:lnTo>
                  <a:pt x="294" y="200"/>
                </a:lnTo>
                <a:lnTo>
                  <a:pt x="258" y="156"/>
                </a:lnTo>
                <a:lnTo>
                  <a:pt x="258" y="156"/>
                </a:lnTo>
                <a:lnTo>
                  <a:pt x="236" y="132"/>
                </a:lnTo>
                <a:lnTo>
                  <a:pt x="212" y="112"/>
                </a:lnTo>
                <a:lnTo>
                  <a:pt x="162" y="74"/>
                </a:lnTo>
                <a:lnTo>
                  <a:pt x="162" y="74"/>
                </a:lnTo>
                <a:lnTo>
                  <a:pt x="144" y="60"/>
                </a:lnTo>
                <a:lnTo>
                  <a:pt x="126" y="48"/>
                </a:lnTo>
                <a:lnTo>
                  <a:pt x="106" y="36"/>
                </a:lnTo>
                <a:lnTo>
                  <a:pt x="86" y="26"/>
                </a:lnTo>
                <a:lnTo>
                  <a:pt x="64" y="18"/>
                </a:lnTo>
                <a:lnTo>
                  <a:pt x="44" y="10"/>
                </a:lnTo>
                <a:lnTo>
                  <a:pt x="22" y="4"/>
                </a:lnTo>
                <a:lnTo>
                  <a:pt x="0" y="0"/>
                </a:lnTo>
                <a:lnTo>
                  <a:pt x="0" y="1028"/>
                </a:lnTo>
                <a:lnTo>
                  <a:pt x="648" y="1028"/>
                </a:lnTo>
                <a:lnTo>
                  <a:pt x="648" y="1028"/>
                </a:lnTo>
                <a:lnTo>
                  <a:pt x="706" y="1010"/>
                </a:lnTo>
                <a:lnTo>
                  <a:pt x="706" y="1010"/>
                </a:lnTo>
                <a:lnTo>
                  <a:pt x="708" y="1020"/>
                </a:lnTo>
                <a:lnTo>
                  <a:pt x="710" y="1028"/>
                </a:lnTo>
                <a:lnTo>
                  <a:pt x="880" y="1028"/>
                </a:lnTo>
                <a:lnTo>
                  <a:pt x="880" y="1028"/>
                </a:lnTo>
                <a:lnTo>
                  <a:pt x="884" y="1024"/>
                </a:lnTo>
                <a:lnTo>
                  <a:pt x="884" y="1024"/>
                </a:lnTo>
                <a:lnTo>
                  <a:pt x="886" y="1020"/>
                </a:lnTo>
                <a:lnTo>
                  <a:pt x="888" y="1020"/>
                </a:lnTo>
                <a:lnTo>
                  <a:pt x="890" y="1028"/>
                </a:lnTo>
                <a:lnTo>
                  <a:pt x="1012" y="1028"/>
                </a:lnTo>
                <a:lnTo>
                  <a:pt x="1012" y="1028"/>
                </a:lnTo>
                <a:lnTo>
                  <a:pt x="1014" y="1028"/>
                </a:lnTo>
                <a:lnTo>
                  <a:pt x="1014" y="1028"/>
                </a:lnTo>
                <a:lnTo>
                  <a:pt x="1018" y="1022"/>
                </a:lnTo>
                <a:lnTo>
                  <a:pt x="1020" y="1020"/>
                </a:lnTo>
                <a:lnTo>
                  <a:pt x="1020" y="1022"/>
                </a:lnTo>
                <a:lnTo>
                  <a:pt x="1020" y="1022"/>
                </a:lnTo>
                <a:lnTo>
                  <a:pt x="1018" y="1028"/>
                </a:lnTo>
                <a:lnTo>
                  <a:pt x="1448" y="1028"/>
                </a:lnTo>
                <a:lnTo>
                  <a:pt x="1448" y="1028"/>
                </a:lnTo>
                <a:lnTo>
                  <a:pt x="1448" y="1028"/>
                </a:lnTo>
                <a:lnTo>
                  <a:pt x="1448" y="1028"/>
                </a:lnTo>
                <a:lnTo>
                  <a:pt x="1462" y="1020"/>
                </a:lnTo>
                <a:lnTo>
                  <a:pt x="1474" y="1008"/>
                </a:lnTo>
                <a:lnTo>
                  <a:pt x="1486" y="994"/>
                </a:lnTo>
                <a:lnTo>
                  <a:pt x="1494" y="982"/>
                </a:lnTo>
                <a:lnTo>
                  <a:pt x="1494" y="982"/>
                </a:lnTo>
                <a:lnTo>
                  <a:pt x="1500" y="972"/>
                </a:lnTo>
                <a:lnTo>
                  <a:pt x="1500" y="972"/>
                </a:lnTo>
                <a:lnTo>
                  <a:pt x="1544" y="970"/>
                </a:lnTo>
                <a:lnTo>
                  <a:pt x="1544" y="970"/>
                </a:lnTo>
                <a:lnTo>
                  <a:pt x="1624" y="970"/>
                </a:lnTo>
                <a:lnTo>
                  <a:pt x="1624" y="970"/>
                </a:lnTo>
                <a:lnTo>
                  <a:pt x="1638" y="970"/>
                </a:lnTo>
                <a:lnTo>
                  <a:pt x="1652" y="970"/>
                </a:lnTo>
                <a:lnTo>
                  <a:pt x="1666" y="966"/>
                </a:lnTo>
                <a:lnTo>
                  <a:pt x="1678" y="960"/>
                </a:lnTo>
                <a:lnTo>
                  <a:pt x="1678" y="960"/>
                </a:lnTo>
                <a:lnTo>
                  <a:pt x="1682" y="956"/>
                </a:lnTo>
                <a:lnTo>
                  <a:pt x="1686" y="950"/>
                </a:lnTo>
                <a:lnTo>
                  <a:pt x="1688" y="936"/>
                </a:lnTo>
                <a:lnTo>
                  <a:pt x="1690" y="930"/>
                </a:lnTo>
                <a:lnTo>
                  <a:pt x="1694" y="924"/>
                </a:lnTo>
                <a:lnTo>
                  <a:pt x="1698" y="922"/>
                </a:lnTo>
                <a:lnTo>
                  <a:pt x="1704" y="920"/>
                </a:lnTo>
                <a:lnTo>
                  <a:pt x="1704" y="920"/>
                </a:lnTo>
                <a:lnTo>
                  <a:pt x="1738" y="924"/>
                </a:lnTo>
                <a:lnTo>
                  <a:pt x="1754" y="924"/>
                </a:lnTo>
                <a:lnTo>
                  <a:pt x="1770" y="922"/>
                </a:lnTo>
                <a:lnTo>
                  <a:pt x="1770" y="922"/>
                </a:lnTo>
                <a:lnTo>
                  <a:pt x="1792" y="914"/>
                </a:lnTo>
                <a:lnTo>
                  <a:pt x="1802" y="908"/>
                </a:lnTo>
                <a:lnTo>
                  <a:pt x="1812" y="902"/>
                </a:lnTo>
                <a:lnTo>
                  <a:pt x="1820" y="894"/>
                </a:lnTo>
                <a:lnTo>
                  <a:pt x="1828" y="884"/>
                </a:lnTo>
                <a:lnTo>
                  <a:pt x="1834" y="874"/>
                </a:lnTo>
                <a:lnTo>
                  <a:pt x="1838" y="864"/>
                </a:lnTo>
                <a:lnTo>
                  <a:pt x="1838" y="864"/>
                </a:lnTo>
                <a:lnTo>
                  <a:pt x="1854" y="868"/>
                </a:lnTo>
                <a:lnTo>
                  <a:pt x="1870" y="872"/>
                </a:lnTo>
                <a:lnTo>
                  <a:pt x="1902" y="876"/>
                </a:lnTo>
                <a:lnTo>
                  <a:pt x="1934" y="876"/>
                </a:lnTo>
                <a:lnTo>
                  <a:pt x="1966" y="876"/>
                </a:lnTo>
                <a:lnTo>
                  <a:pt x="1966" y="876"/>
                </a:lnTo>
                <a:lnTo>
                  <a:pt x="1980" y="874"/>
                </a:lnTo>
                <a:lnTo>
                  <a:pt x="1994" y="870"/>
                </a:lnTo>
                <a:lnTo>
                  <a:pt x="2010" y="866"/>
                </a:lnTo>
                <a:lnTo>
                  <a:pt x="2022" y="858"/>
                </a:lnTo>
                <a:lnTo>
                  <a:pt x="2022" y="858"/>
                </a:lnTo>
                <a:lnTo>
                  <a:pt x="2030" y="852"/>
                </a:lnTo>
                <a:lnTo>
                  <a:pt x="2040" y="842"/>
                </a:lnTo>
                <a:lnTo>
                  <a:pt x="2048" y="830"/>
                </a:lnTo>
                <a:lnTo>
                  <a:pt x="2050" y="824"/>
                </a:lnTo>
                <a:lnTo>
                  <a:pt x="2050" y="818"/>
                </a:lnTo>
                <a:lnTo>
                  <a:pt x="2050" y="818"/>
                </a:lnTo>
                <a:lnTo>
                  <a:pt x="2050" y="812"/>
                </a:lnTo>
                <a:lnTo>
                  <a:pt x="2052" y="806"/>
                </a:lnTo>
                <a:lnTo>
                  <a:pt x="2056" y="804"/>
                </a:lnTo>
                <a:lnTo>
                  <a:pt x="2060" y="802"/>
                </a:lnTo>
                <a:lnTo>
                  <a:pt x="2070" y="802"/>
                </a:lnTo>
                <a:lnTo>
                  <a:pt x="2084" y="802"/>
                </a:lnTo>
                <a:lnTo>
                  <a:pt x="2084" y="802"/>
                </a:lnTo>
                <a:lnTo>
                  <a:pt x="2102" y="800"/>
                </a:lnTo>
                <a:lnTo>
                  <a:pt x="2118" y="792"/>
                </a:lnTo>
                <a:lnTo>
                  <a:pt x="2136" y="784"/>
                </a:lnTo>
                <a:lnTo>
                  <a:pt x="2150" y="774"/>
                </a:lnTo>
                <a:lnTo>
                  <a:pt x="2150" y="774"/>
                </a:lnTo>
                <a:lnTo>
                  <a:pt x="2162" y="764"/>
                </a:lnTo>
                <a:lnTo>
                  <a:pt x="2174" y="754"/>
                </a:lnTo>
                <a:lnTo>
                  <a:pt x="2194" y="730"/>
                </a:lnTo>
                <a:lnTo>
                  <a:pt x="2194" y="730"/>
                </a:lnTo>
                <a:lnTo>
                  <a:pt x="2212" y="710"/>
                </a:lnTo>
                <a:lnTo>
                  <a:pt x="2222" y="698"/>
                </a:lnTo>
                <a:lnTo>
                  <a:pt x="2228" y="688"/>
                </a:lnTo>
                <a:lnTo>
                  <a:pt x="2228" y="688"/>
                </a:lnTo>
                <a:lnTo>
                  <a:pt x="2230" y="684"/>
                </a:lnTo>
                <a:lnTo>
                  <a:pt x="2228" y="682"/>
                </a:lnTo>
                <a:lnTo>
                  <a:pt x="2224" y="680"/>
                </a:lnTo>
                <a:lnTo>
                  <a:pt x="2224" y="68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>
            <a:outerShdw blurRad="139700" dist="63500" dir="16200000" rotWithShape="0">
              <a:schemeClr val="accent1">
                <a:lumMod val="50000"/>
                <a:alpha val="52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그룹 50"/>
          <p:cNvGrpSpPr/>
          <p:nvPr userDrawn="1"/>
        </p:nvGrpSpPr>
        <p:grpSpPr>
          <a:xfrm>
            <a:off x="592083" y="361908"/>
            <a:ext cx="7988300" cy="3581400"/>
            <a:chOff x="577850" y="1638300"/>
            <a:chExt cx="7988300" cy="3581400"/>
          </a:xfrm>
          <a:solidFill>
            <a:schemeClr val="accent2">
              <a:alpha val="50000"/>
            </a:schemeClr>
          </a:solidFill>
        </p:grpSpPr>
        <p:sp>
          <p:nvSpPr>
            <p:cNvPr id="52" name="Freeform 5"/>
            <p:cNvSpPr>
              <a:spLocks/>
            </p:cNvSpPr>
            <p:nvPr userDrawn="1"/>
          </p:nvSpPr>
          <p:spPr bwMode="auto">
            <a:xfrm>
              <a:off x="3314700" y="2295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6"/>
            <p:cNvSpPr>
              <a:spLocks/>
            </p:cNvSpPr>
            <p:nvPr userDrawn="1"/>
          </p:nvSpPr>
          <p:spPr bwMode="auto">
            <a:xfrm>
              <a:off x="3263900" y="2463800"/>
              <a:ext cx="44450" cy="44450"/>
            </a:xfrm>
            <a:custGeom>
              <a:avLst/>
              <a:gdLst/>
              <a:ahLst/>
              <a:cxnLst>
                <a:cxn ang="0">
                  <a:pos x="10" y="26"/>
                </a:cxn>
                <a:cxn ang="0">
                  <a:pos x="10" y="26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8" y="12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0" y="26"/>
                </a:cxn>
              </a:cxnLst>
              <a:rect l="0" t="0" r="r" b="b"/>
              <a:pathLst>
                <a:path w="28" h="28">
                  <a:moveTo>
                    <a:pt x="10" y="26"/>
                  </a:moveTo>
                  <a:lnTo>
                    <a:pt x="10" y="26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2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0" y="26"/>
                  </a:lnTo>
                  <a:lnTo>
                    <a:pt x="1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7"/>
            <p:cNvSpPr>
              <a:spLocks/>
            </p:cNvSpPr>
            <p:nvPr userDrawn="1"/>
          </p:nvSpPr>
          <p:spPr bwMode="auto">
            <a:xfrm>
              <a:off x="3387725" y="26289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8"/>
            <p:cNvSpPr>
              <a:spLocks/>
            </p:cNvSpPr>
            <p:nvPr userDrawn="1"/>
          </p:nvSpPr>
          <p:spPr bwMode="auto">
            <a:xfrm>
              <a:off x="3035300" y="23241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9"/>
            <p:cNvSpPr>
              <a:spLocks/>
            </p:cNvSpPr>
            <p:nvPr userDrawn="1"/>
          </p:nvSpPr>
          <p:spPr bwMode="auto">
            <a:xfrm>
              <a:off x="3413125" y="2336800"/>
              <a:ext cx="63500" cy="63500"/>
            </a:xfrm>
            <a:custGeom>
              <a:avLst/>
              <a:gdLst/>
              <a:ahLst/>
              <a:cxnLst>
                <a:cxn ang="0">
                  <a:pos x="14" y="38"/>
                </a:cxn>
                <a:cxn ang="0">
                  <a:pos x="14" y="38"/>
                </a:cxn>
                <a:cxn ang="0">
                  <a:pos x="22" y="40"/>
                </a:cxn>
                <a:cxn ang="0">
                  <a:pos x="30" y="36"/>
                </a:cxn>
                <a:cxn ang="0">
                  <a:pos x="36" y="32"/>
                </a:cxn>
                <a:cxn ang="0">
                  <a:pos x="38" y="24"/>
                </a:cxn>
                <a:cxn ang="0">
                  <a:pos x="38" y="24"/>
                </a:cxn>
                <a:cxn ang="0">
                  <a:pos x="40" y="16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8" y="36"/>
                </a:cxn>
                <a:cxn ang="0">
                  <a:pos x="14" y="38"/>
                </a:cxn>
                <a:cxn ang="0">
                  <a:pos x="14" y="38"/>
                </a:cxn>
              </a:cxnLst>
              <a:rect l="0" t="0" r="r" b="b"/>
              <a:pathLst>
                <a:path w="40" h="40">
                  <a:moveTo>
                    <a:pt x="14" y="38"/>
                  </a:moveTo>
                  <a:lnTo>
                    <a:pt x="14" y="38"/>
                  </a:lnTo>
                  <a:lnTo>
                    <a:pt x="22" y="40"/>
                  </a:lnTo>
                  <a:lnTo>
                    <a:pt x="30" y="36"/>
                  </a:lnTo>
                  <a:lnTo>
                    <a:pt x="36" y="3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16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8" y="36"/>
                  </a:lnTo>
                  <a:lnTo>
                    <a:pt x="14" y="38"/>
                  </a:lnTo>
                  <a:lnTo>
                    <a:pt x="1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0"/>
            <p:cNvSpPr>
              <a:spLocks/>
            </p:cNvSpPr>
            <p:nvPr userDrawn="1"/>
          </p:nvSpPr>
          <p:spPr bwMode="auto">
            <a:xfrm>
              <a:off x="4076700" y="21145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1"/>
            <p:cNvSpPr>
              <a:spLocks/>
            </p:cNvSpPr>
            <p:nvPr userDrawn="1"/>
          </p:nvSpPr>
          <p:spPr bwMode="auto">
            <a:xfrm>
              <a:off x="3238500" y="27622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12"/>
            <p:cNvSpPr>
              <a:spLocks/>
            </p:cNvSpPr>
            <p:nvPr userDrawn="1"/>
          </p:nvSpPr>
          <p:spPr bwMode="auto">
            <a:xfrm>
              <a:off x="4610100" y="30194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6" y="18"/>
                </a:cxn>
                <a:cxn ang="0">
                  <a:pos x="26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13"/>
            <p:cNvSpPr>
              <a:spLocks/>
            </p:cNvSpPr>
            <p:nvPr userDrawn="1"/>
          </p:nvSpPr>
          <p:spPr bwMode="auto">
            <a:xfrm>
              <a:off x="4733925" y="3184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4"/>
            <p:cNvSpPr>
              <a:spLocks/>
            </p:cNvSpPr>
            <p:nvPr userDrawn="1"/>
          </p:nvSpPr>
          <p:spPr bwMode="auto">
            <a:xfrm>
              <a:off x="4756150" y="2892425"/>
              <a:ext cx="63500" cy="63500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24" y="40"/>
                </a:cxn>
                <a:cxn ang="0">
                  <a:pos x="30" y="38"/>
                </a:cxn>
                <a:cxn ang="0">
                  <a:pos x="36" y="32"/>
                </a:cxn>
                <a:cxn ang="0">
                  <a:pos x="40" y="26"/>
                </a:cxn>
                <a:cxn ang="0">
                  <a:pos x="40" y="26"/>
                </a:cxn>
                <a:cxn ang="0">
                  <a:pos x="40" y="18"/>
                </a:cxn>
                <a:cxn ang="0">
                  <a:pos x="38" y="10"/>
                </a:cxn>
                <a:cxn ang="0">
                  <a:pos x="32" y="4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18" y="0"/>
                </a:cxn>
                <a:cxn ang="0">
                  <a:pos x="10" y="4"/>
                </a:cxn>
                <a:cxn ang="0">
                  <a:pos x="4" y="8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8" y="36"/>
                </a:cxn>
                <a:cxn ang="0">
                  <a:pos x="16" y="40"/>
                </a:cxn>
                <a:cxn ang="0">
                  <a:pos x="16" y="40"/>
                </a:cxn>
              </a:cxnLst>
              <a:rect l="0" t="0" r="r" b="b"/>
              <a:pathLst>
                <a:path w="40" h="40">
                  <a:moveTo>
                    <a:pt x="16" y="40"/>
                  </a:moveTo>
                  <a:lnTo>
                    <a:pt x="16" y="40"/>
                  </a:lnTo>
                  <a:lnTo>
                    <a:pt x="24" y="40"/>
                  </a:lnTo>
                  <a:lnTo>
                    <a:pt x="30" y="38"/>
                  </a:lnTo>
                  <a:lnTo>
                    <a:pt x="36" y="32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18"/>
                  </a:lnTo>
                  <a:lnTo>
                    <a:pt x="38" y="10"/>
                  </a:lnTo>
                  <a:lnTo>
                    <a:pt x="32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0" y="4"/>
                  </a:lnTo>
                  <a:lnTo>
                    <a:pt x="4" y="8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8" y="36"/>
                  </a:lnTo>
                  <a:lnTo>
                    <a:pt x="16" y="40"/>
                  </a:lnTo>
                  <a:lnTo>
                    <a:pt x="16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15"/>
            <p:cNvSpPr>
              <a:spLocks/>
            </p:cNvSpPr>
            <p:nvPr userDrawn="1"/>
          </p:nvSpPr>
          <p:spPr bwMode="auto">
            <a:xfrm>
              <a:off x="4584700" y="3321050"/>
              <a:ext cx="34925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6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2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6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16"/>
            <p:cNvSpPr>
              <a:spLocks/>
            </p:cNvSpPr>
            <p:nvPr userDrawn="1"/>
          </p:nvSpPr>
          <p:spPr bwMode="auto">
            <a:xfrm>
              <a:off x="4098925" y="16383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17"/>
            <p:cNvSpPr>
              <a:spLocks/>
            </p:cNvSpPr>
            <p:nvPr userDrawn="1"/>
          </p:nvSpPr>
          <p:spPr bwMode="auto">
            <a:xfrm>
              <a:off x="4702175" y="1851025"/>
              <a:ext cx="76200" cy="76200"/>
            </a:xfrm>
            <a:custGeom>
              <a:avLst/>
              <a:gdLst/>
              <a:ahLst/>
              <a:cxnLst>
                <a:cxn ang="0">
                  <a:pos x="18" y="46"/>
                </a:cxn>
                <a:cxn ang="0">
                  <a:pos x="18" y="46"/>
                </a:cxn>
                <a:cxn ang="0">
                  <a:pos x="26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8" y="42"/>
                </a:cxn>
                <a:cxn ang="0">
                  <a:pos x="18" y="46"/>
                </a:cxn>
                <a:cxn ang="0">
                  <a:pos x="18" y="46"/>
                </a:cxn>
              </a:cxnLst>
              <a:rect l="0" t="0" r="r" b="b"/>
              <a:pathLst>
                <a:path w="48" h="48">
                  <a:moveTo>
                    <a:pt x="18" y="46"/>
                  </a:moveTo>
                  <a:lnTo>
                    <a:pt x="18" y="46"/>
                  </a:lnTo>
                  <a:lnTo>
                    <a:pt x="26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8" y="42"/>
                  </a:lnTo>
                  <a:lnTo>
                    <a:pt x="18" y="46"/>
                  </a:lnTo>
                  <a:lnTo>
                    <a:pt x="1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18"/>
            <p:cNvSpPr>
              <a:spLocks/>
            </p:cNvSpPr>
            <p:nvPr userDrawn="1"/>
          </p:nvSpPr>
          <p:spPr bwMode="auto">
            <a:xfrm>
              <a:off x="2308225" y="1666875"/>
              <a:ext cx="76200" cy="76200"/>
            </a:xfrm>
            <a:custGeom>
              <a:avLst/>
              <a:gdLst/>
              <a:ahLst/>
              <a:cxnLst>
                <a:cxn ang="0">
                  <a:pos x="18" y="48"/>
                </a:cxn>
                <a:cxn ang="0">
                  <a:pos x="18" y="48"/>
                </a:cxn>
                <a:cxn ang="0">
                  <a:pos x="28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10" y="42"/>
                </a:cxn>
                <a:cxn ang="0">
                  <a:pos x="18" y="48"/>
                </a:cxn>
                <a:cxn ang="0">
                  <a:pos x="18" y="48"/>
                </a:cxn>
              </a:cxnLst>
              <a:rect l="0" t="0" r="r" b="b"/>
              <a:pathLst>
                <a:path w="48" h="48">
                  <a:moveTo>
                    <a:pt x="18" y="48"/>
                  </a:moveTo>
                  <a:lnTo>
                    <a:pt x="18" y="48"/>
                  </a:lnTo>
                  <a:lnTo>
                    <a:pt x="28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6" y="1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10" y="42"/>
                  </a:lnTo>
                  <a:lnTo>
                    <a:pt x="18" y="48"/>
                  </a:lnTo>
                  <a:lnTo>
                    <a:pt x="18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9"/>
            <p:cNvSpPr>
              <a:spLocks/>
            </p:cNvSpPr>
            <p:nvPr userDrawn="1"/>
          </p:nvSpPr>
          <p:spPr bwMode="auto">
            <a:xfrm>
              <a:off x="2089150" y="31337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20"/>
            <p:cNvSpPr>
              <a:spLocks/>
            </p:cNvSpPr>
            <p:nvPr userDrawn="1"/>
          </p:nvSpPr>
          <p:spPr bwMode="auto">
            <a:xfrm>
              <a:off x="2733675" y="32131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21"/>
            <p:cNvSpPr>
              <a:spLocks/>
            </p:cNvSpPr>
            <p:nvPr userDrawn="1"/>
          </p:nvSpPr>
          <p:spPr bwMode="auto">
            <a:xfrm>
              <a:off x="3902075" y="20542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22"/>
            <p:cNvSpPr>
              <a:spLocks/>
            </p:cNvSpPr>
            <p:nvPr userDrawn="1"/>
          </p:nvSpPr>
          <p:spPr bwMode="auto">
            <a:xfrm>
              <a:off x="4746625" y="2019300"/>
              <a:ext cx="38100" cy="3810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24" h="24">
                  <a:moveTo>
                    <a:pt x="0" y="10"/>
                  </a:move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23"/>
            <p:cNvSpPr>
              <a:spLocks/>
            </p:cNvSpPr>
            <p:nvPr userDrawn="1"/>
          </p:nvSpPr>
          <p:spPr bwMode="auto">
            <a:xfrm>
              <a:off x="5245100" y="1717675"/>
              <a:ext cx="34925" cy="34925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2" h="22">
                  <a:moveTo>
                    <a:pt x="8" y="22"/>
                  </a:moveTo>
                  <a:lnTo>
                    <a:pt x="8" y="22"/>
                  </a:lnTo>
                  <a:lnTo>
                    <a:pt x="12" y="22"/>
                  </a:lnTo>
                  <a:lnTo>
                    <a:pt x="16" y="22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24"/>
            <p:cNvSpPr>
              <a:spLocks/>
            </p:cNvSpPr>
            <p:nvPr userDrawn="1"/>
          </p:nvSpPr>
          <p:spPr bwMode="auto">
            <a:xfrm>
              <a:off x="1171575" y="3003550"/>
              <a:ext cx="73025" cy="76200"/>
            </a:xfrm>
            <a:custGeom>
              <a:avLst/>
              <a:gdLst/>
              <a:ahLst/>
              <a:cxnLst>
                <a:cxn ang="0">
                  <a:pos x="16" y="48"/>
                </a:cxn>
                <a:cxn ang="0">
                  <a:pos x="16" y="48"/>
                </a:cxn>
                <a:cxn ang="0">
                  <a:pos x="26" y="48"/>
                </a:cxn>
                <a:cxn ang="0">
                  <a:pos x="34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6" y="22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0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2" y="36"/>
                </a:cxn>
                <a:cxn ang="0">
                  <a:pos x="8" y="44"/>
                </a:cxn>
                <a:cxn ang="0">
                  <a:pos x="16" y="48"/>
                </a:cxn>
                <a:cxn ang="0">
                  <a:pos x="16" y="48"/>
                </a:cxn>
              </a:cxnLst>
              <a:rect l="0" t="0" r="r" b="b"/>
              <a:pathLst>
                <a:path w="46" h="48">
                  <a:moveTo>
                    <a:pt x="16" y="48"/>
                  </a:moveTo>
                  <a:lnTo>
                    <a:pt x="16" y="48"/>
                  </a:lnTo>
                  <a:lnTo>
                    <a:pt x="26" y="48"/>
                  </a:lnTo>
                  <a:lnTo>
                    <a:pt x="34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22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0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2" y="36"/>
                  </a:lnTo>
                  <a:lnTo>
                    <a:pt x="8" y="44"/>
                  </a:lnTo>
                  <a:lnTo>
                    <a:pt x="16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25"/>
            <p:cNvSpPr>
              <a:spLocks/>
            </p:cNvSpPr>
            <p:nvPr userDrawn="1"/>
          </p:nvSpPr>
          <p:spPr bwMode="auto">
            <a:xfrm>
              <a:off x="1527175" y="2768600"/>
              <a:ext cx="114300" cy="111125"/>
            </a:xfrm>
            <a:custGeom>
              <a:avLst/>
              <a:gdLst/>
              <a:ahLst/>
              <a:cxnLst>
                <a:cxn ang="0">
                  <a:pos x="28" y="70"/>
                </a:cxn>
                <a:cxn ang="0">
                  <a:pos x="28" y="70"/>
                </a:cxn>
                <a:cxn ang="0">
                  <a:pos x="34" y="70"/>
                </a:cxn>
                <a:cxn ang="0">
                  <a:pos x="42" y="70"/>
                </a:cxn>
                <a:cxn ang="0">
                  <a:pos x="48" y="68"/>
                </a:cxn>
                <a:cxn ang="0">
                  <a:pos x="54" y="66"/>
                </a:cxn>
                <a:cxn ang="0">
                  <a:pos x="60" y="62"/>
                </a:cxn>
                <a:cxn ang="0">
                  <a:pos x="64" y="56"/>
                </a:cxn>
                <a:cxn ang="0">
                  <a:pos x="68" y="50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72" y="36"/>
                </a:cxn>
                <a:cxn ang="0">
                  <a:pos x="72" y="30"/>
                </a:cxn>
                <a:cxn ang="0">
                  <a:pos x="70" y="24"/>
                </a:cxn>
                <a:cxn ang="0">
                  <a:pos x="68" y="16"/>
                </a:cxn>
                <a:cxn ang="0">
                  <a:pos x="64" y="12"/>
                </a:cxn>
                <a:cxn ang="0">
                  <a:pos x="58" y="6"/>
                </a:cxn>
                <a:cxn ang="0">
                  <a:pos x="52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8"/>
                </a:cxn>
                <a:cxn ang="0">
                  <a:pos x="8" y="12"/>
                </a:cxn>
                <a:cxn ang="0">
                  <a:pos x="4" y="1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2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4"/>
                </a:cxn>
                <a:cxn ang="0">
                  <a:pos x="20" y="66"/>
                </a:cxn>
                <a:cxn ang="0">
                  <a:pos x="28" y="70"/>
                </a:cxn>
                <a:cxn ang="0">
                  <a:pos x="28" y="70"/>
                </a:cxn>
              </a:cxnLst>
              <a:rect l="0" t="0" r="r" b="b"/>
              <a:pathLst>
                <a:path w="72" h="70">
                  <a:moveTo>
                    <a:pt x="28" y="70"/>
                  </a:moveTo>
                  <a:lnTo>
                    <a:pt x="28" y="70"/>
                  </a:lnTo>
                  <a:lnTo>
                    <a:pt x="34" y="70"/>
                  </a:lnTo>
                  <a:lnTo>
                    <a:pt x="42" y="70"/>
                  </a:lnTo>
                  <a:lnTo>
                    <a:pt x="48" y="68"/>
                  </a:lnTo>
                  <a:lnTo>
                    <a:pt x="54" y="66"/>
                  </a:lnTo>
                  <a:lnTo>
                    <a:pt x="60" y="62"/>
                  </a:lnTo>
                  <a:lnTo>
                    <a:pt x="64" y="56"/>
                  </a:lnTo>
                  <a:lnTo>
                    <a:pt x="68" y="50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72" y="36"/>
                  </a:lnTo>
                  <a:lnTo>
                    <a:pt x="72" y="30"/>
                  </a:lnTo>
                  <a:lnTo>
                    <a:pt x="70" y="24"/>
                  </a:lnTo>
                  <a:lnTo>
                    <a:pt x="68" y="16"/>
                  </a:lnTo>
                  <a:lnTo>
                    <a:pt x="64" y="12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8" y="12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4"/>
                  </a:lnTo>
                  <a:lnTo>
                    <a:pt x="20" y="66"/>
                  </a:lnTo>
                  <a:lnTo>
                    <a:pt x="28" y="70"/>
                  </a:lnTo>
                  <a:lnTo>
                    <a:pt x="28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26"/>
            <p:cNvSpPr>
              <a:spLocks/>
            </p:cNvSpPr>
            <p:nvPr userDrawn="1"/>
          </p:nvSpPr>
          <p:spPr bwMode="auto">
            <a:xfrm>
              <a:off x="1778000" y="2816225"/>
              <a:ext cx="47625" cy="50800"/>
            </a:xfrm>
            <a:custGeom>
              <a:avLst/>
              <a:gdLst/>
              <a:ahLst/>
              <a:cxnLst>
                <a:cxn ang="0">
                  <a:pos x="10" y="32"/>
                </a:cxn>
                <a:cxn ang="0">
                  <a:pos x="10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30"/>
                </a:cxn>
                <a:cxn ang="0">
                  <a:pos x="10" y="32"/>
                </a:cxn>
                <a:cxn ang="0">
                  <a:pos x="10" y="32"/>
                </a:cxn>
              </a:cxnLst>
              <a:rect l="0" t="0" r="r" b="b"/>
              <a:pathLst>
                <a:path w="30" h="32">
                  <a:moveTo>
                    <a:pt x="10" y="32"/>
                  </a:moveTo>
                  <a:lnTo>
                    <a:pt x="10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0" y="32"/>
                  </a:lnTo>
                  <a:lnTo>
                    <a:pt x="1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Freeform 27"/>
            <p:cNvSpPr>
              <a:spLocks/>
            </p:cNvSpPr>
            <p:nvPr userDrawn="1"/>
          </p:nvSpPr>
          <p:spPr bwMode="auto">
            <a:xfrm>
              <a:off x="1406525" y="3130550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Freeform 28"/>
            <p:cNvSpPr>
              <a:spLocks/>
            </p:cNvSpPr>
            <p:nvPr userDrawn="1"/>
          </p:nvSpPr>
          <p:spPr bwMode="auto">
            <a:xfrm>
              <a:off x="1111250" y="2085975"/>
              <a:ext cx="50800" cy="50800"/>
            </a:xfrm>
            <a:custGeom>
              <a:avLst/>
              <a:gdLst/>
              <a:ahLst/>
              <a:cxnLst>
                <a:cxn ang="0">
                  <a:pos x="12" y="32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2" y="32"/>
                </a:cxn>
              </a:cxnLst>
              <a:rect l="0" t="0" r="r" b="b"/>
              <a:pathLst>
                <a:path w="32" h="32">
                  <a:moveTo>
                    <a:pt x="12" y="32"/>
                  </a:move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8" y="26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29"/>
            <p:cNvSpPr>
              <a:spLocks/>
            </p:cNvSpPr>
            <p:nvPr userDrawn="1"/>
          </p:nvSpPr>
          <p:spPr bwMode="auto">
            <a:xfrm>
              <a:off x="1558925" y="2168525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30"/>
            <p:cNvSpPr>
              <a:spLocks/>
            </p:cNvSpPr>
            <p:nvPr userDrawn="1"/>
          </p:nvSpPr>
          <p:spPr bwMode="auto">
            <a:xfrm>
              <a:off x="2362200" y="4565650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31"/>
            <p:cNvSpPr>
              <a:spLocks/>
            </p:cNvSpPr>
            <p:nvPr userDrawn="1"/>
          </p:nvSpPr>
          <p:spPr bwMode="auto">
            <a:xfrm>
              <a:off x="2292350" y="4683125"/>
              <a:ext cx="34925" cy="34925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0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22" h="22">
                  <a:moveTo>
                    <a:pt x="4" y="20"/>
                  </a:moveTo>
                  <a:lnTo>
                    <a:pt x="4" y="20"/>
                  </a:lnTo>
                  <a:lnTo>
                    <a:pt x="8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32"/>
            <p:cNvSpPr>
              <a:spLocks/>
            </p:cNvSpPr>
            <p:nvPr userDrawn="1"/>
          </p:nvSpPr>
          <p:spPr bwMode="auto">
            <a:xfrm>
              <a:off x="2352675" y="4835525"/>
              <a:ext cx="38100" cy="349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4" h="22">
                  <a:moveTo>
                    <a:pt x="18" y="0"/>
                  </a:move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33"/>
            <p:cNvSpPr>
              <a:spLocks/>
            </p:cNvSpPr>
            <p:nvPr userDrawn="1"/>
          </p:nvSpPr>
          <p:spPr bwMode="auto">
            <a:xfrm>
              <a:off x="2143125" y="45339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34"/>
            <p:cNvSpPr>
              <a:spLocks/>
            </p:cNvSpPr>
            <p:nvPr userDrawn="1"/>
          </p:nvSpPr>
          <p:spPr bwMode="auto">
            <a:xfrm>
              <a:off x="2428875" y="4616450"/>
              <a:ext cx="47625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0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35"/>
            <p:cNvSpPr>
              <a:spLocks/>
            </p:cNvSpPr>
            <p:nvPr userDrawn="1"/>
          </p:nvSpPr>
          <p:spPr bwMode="auto">
            <a:xfrm>
              <a:off x="2981325" y="457835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36"/>
            <p:cNvSpPr>
              <a:spLocks/>
            </p:cNvSpPr>
            <p:nvPr userDrawn="1"/>
          </p:nvSpPr>
          <p:spPr bwMode="auto">
            <a:xfrm>
              <a:off x="2212975" y="4908550"/>
              <a:ext cx="28575" cy="28575"/>
            </a:xfrm>
            <a:custGeom>
              <a:avLst/>
              <a:gdLst/>
              <a:ahLst/>
              <a:cxnLst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</a:cxnLst>
              <a:rect l="0" t="0" r="r" b="b"/>
              <a:pathLst>
                <a:path w="18" h="18">
                  <a:moveTo>
                    <a:pt x="4" y="16"/>
                  </a:move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37"/>
            <p:cNvSpPr>
              <a:spLocks/>
            </p:cNvSpPr>
            <p:nvPr userDrawn="1"/>
          </p:nvSpPr>
          <p:spPr bwMode="auto">
            <a:xfrm>
              <a:off x="3092450" y="42164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38"/>
            <p:cNvSpPr>
              <a:spLocks/>
            </p:cNvSpPr>
            <p:nvPr userDrawn="1"/>
          </p:nvSpPr>
          <p:spPr bwMode="auto">
            <a:xfrm>
              <a:off x="3508375" y="450215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2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Freeform 39"/>
            <p:cNvSpPr>
              <a:spLocks/>
            </p:cNvSpPr>
            <p:nvPr userDrawn="1"/>
          </p:nvSpPr>
          <p:spPr bwMode="auto">
            <a:xfrm>
              <a:off x="1714500" y="3889375"/>
              <a:ext cx="60325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8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40"/>
            <p:cNvSpPr>
              <a:spLocks/>
            </p:cNvSpPr>
            <p:nvPr userDrawn="1"/>
          </p:nvSpPr>
          <p:spPr bwMode="auto">
            <a:xfrm>
              <a:off x="1260475" y="496570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41"/>
            <p:cNvSpPr>
              <a:spLocks/>
            </p:cNvSpPr>
            <p:nvPr userDrawn="1"/>
          </p:nvSpPr>
          <p:spPr bwMode="auto">
            <a:xfrm>
              <a:off x="1736725" y="5153025"/>
              <a:ext cx="28575" cy="28575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</a:cxnLst>
              <a:rect l="0" t="0" r="r" b="b"/>
              <a:pathLst>
                <a:path w="18" h="18">
                  <a:moveTo>
                    <a:pt x="14" y="2"/>
                  </a:move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42"/>
            <p:cNvSpPr>
              <a:spLocks/>
            </p:cNvSpPr>
            <p:nvPr userDrawn="1"/>
          </p:nvSpPr>
          <p:spPr bwMode="auto">
            <a:xfrm>
              <a:off x="2860675" y="44958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43"/>
            <p:cNvSpPr>
              <a:spLocks/>
            </p:cNvSpPr>
            <p:nvPr userDrawn="1"/>
          </p:nvSpPr>
          <p:spPr bwMode="auto">
            <a:xfrm>
              <a:off x="3514725" y="4638675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44"/>
            <p:cNvSpPr>
              <a:spLocks/>
            </p:cNvSpPr>
            <p:nvPr userDrawn="1"/>
          </p:nvSpPr>
          <p:spPr bwMode="auto">
            <a:xfrm>
              <a:off x="3952875" y="450215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45"/>
            <p:cNvSpPr>
              <a:spLocks/>
            </p:cNvSpPr>
            <p:nvPr userDrawn="1"/>
          </p:nvSpPr>
          <p:spPr bwMode="auto">
            <a:xfrm>
              <a:off x="577850" y="468630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0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Freeform 46"/>
            <p:cNvSpPr>
              <a:spLocks/>
            </p:cNvSpPr>
            <p:nvPr userDrawn="1"/>
          </p:nvSpPr>
          <p:spPr bwMode="auto">
            <a:xfrm>
              <a:off x="895350" y="4578350"/>
              <a:ext cx="88900" cy="88900"/>
            </a:xfrm>
            <a:custGeom>
              <a:avLst/>
              <a:gdLst/>
              <a:ahLst/>
              <a:cxnLst>
                <a:cxn ang="0">
                  <a:pos x="14" y="54"/>
                </a:cxn>
                <a:cxn ang="0">
                  <a:pos x="14" y="54"/>
                </a:cxn>
                <a:cxn ang="0">
                  <a:pos x="24" y="56"/>
                </a:cxn>
                <a:cxn ang="0">
                  <a:pos x="36" y="56"/>
                </a:cxn>
                <a:cxn ang="0">
                  <a:pos x="46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6" y="20"/>
                </a:cxn>
                <a:cxn ang="0">
                  <a:pos x="50" y="12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2" y="0"/>
                </a:cxn>
                <a:cxn ang="0">
                  <a:pos x="20" y="2"/>
                </a:cxn>
                <a:cxn ang="0">
                  <a:pos x="1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0" y="26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4"/>
                </a:cxn>
                <a:cxn ang="0">
                  <a:pos x="14" y="54"/>
                </a:cxn>
              </a:cxnLst>
              <a:rect l="0" t="0" r="r" b="b"/>
              <a:pathLst>
                <a:path w="56" h="56">
                  <a:moveTo>
                    <a:pt x="14" y="54"/>
                  </a:moveTo>
                  <a:lnTo>
                    <a:pt x="14" y="54"/>
                  </a:lnTo>
                  <a:lnTo>
                    <a:pt x="24" y="56"/>
                  </a:lnTo>
                  <a:lnTo>
                    <a:pt x="36" y="56"/>
                  </a:lnTo>
                  <a:lnTo>
                    <a:pt x="46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6" y="20"/>
                  </a:lnTo>
                  <a:lnTo>
                    <a:pt x="50" y="12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2" y="0"/>
                  </a:lnTo>
                  <a:lnTo>
                    <a:pt x="20" y="2"/>
                  </a:lnTo>
                  <a:lnTo>
                    <a:pt x="1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0" y="26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4"/>
                  </a:lnTo>
                  <a:lnTo>
                    <a:pt x="1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47"/>
            <p:cNvSpPr>
              <a:spLocks/>
            </p:cNvSpPr>
            <p:nvPr userDrawn="1"/>
          </p:nvSpPr>
          <p:spPr bwMode="auto">
            <a:xfrm>
              <a:off x="1082675" y="4660900"/>
              <a:ext cx="38100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4">
                  <a:moveTo>
                    <a:pt x="6" y="24"/>
                  </a:moveTo>
                  <a:lnTo>
                    <a:pt x="6" y="24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48"/>
            <p:cNvSpPr>
              <a:spLocks/>
            </p:cNvSpPr>
            <p:nvPr userDrawn="1"/>
          </p:nvSpPr>
          <p:spPr bwMode="auto">
            <a:xfrm>
              <a:off x="736600" y="4826000"/>
              <a:ext cx="41275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6" h="24">
                  <a:moveTo>
                    <a:pt x="2" y="6"/>
                  </a:move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49"/>
            <p:cNvSpPr>
              <a:spLocks/>
            </p:cNvSpPr>
            <p:nvPr userDrawn="1"/>
          </p:nvSpPr>
          <p:spPr bwMode="auto">
            <a:xfrm>
              <a:off x="717550" y="3968750"/>
              <a:ext cx="41275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4" y="20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6" h="26">
                  <a:moveTo>
                    <a:pt x="6" y="24"/>
                  </a:moveTo>
                  <a:lnTo>
                    <a:pt x="6" y="24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Freeform 50"/>
            <p:cNvSpPr>
              <a:spLocks/>
            </p:cNvSpPr>
            <p:nvPr userDrawn="1"/>
          </p:nvSpPr>
          <p:spPr bwMode="auto">
            <a:xfrm>
              <a:off x="1044575" y="4121150"/>
              <a:ext cx="41275" cy="38100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6" h="24">
                  <a:moveTo>
                    <a:pt x="6" y="22"/>
                  </a:moveTo>
                  <a:lnTo>
                    <a:pt x="6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Freeform 51"/>
            <p:cNvSpPr>
              <a:spLocks/>
            </p:cNvSpPr>
            <p:nvPr userDrawn="1"/>
          </p:nvSpPr>
          <p:spPr bwMode="auto">
            <a:xfrm>
              <a:off x="5537200" y="3756025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Freeform 52"/>
            <p:cNvSpPr>
              <a:spLocks/>
            </p:cNvSpPr>
            <p:nvPr userDrawn="1"/>
          </p:nvSpPr>
          <p:spPr bwMode="auto">
            <a:xfrm>
              <a:off x="5464175" y="38735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Freeform 53"/>
            <p:cNvSpPr>
              <a:spLocks/>
            </p:cNvSpPr>
            <p:nvPr userDrawn="1"/>
          </p:nvSpPr>
          <p:spPr bwMode="auto">
            <a:xfrm>
              <a:off x="5527675" y="4025900"/>
              <a:ext cx="34925" cy="349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0"/>
                </a:cxn>
                <a:cxn ang="0">
                  <a:pos x="18" y="18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2" h="22">
                  <a:moveTo>
                    <a:pt x="16" y="0"/>
                  </a:move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Freeform 54"/>
            <p:cNvSpPr>
              <a:spLocks/>
            </p:cNvSpPr>
            <p:nvPr userDrawn="1"/>
          </p:nvSpPr>
          <p:spPr bwMode="auto">
            <a:xfrm>
              <a:off x="5318125" y="3721100"/>
              <a:ext cx="34925" cy="3492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2" h="22">
                  <a:moveTo>
                    <a:pt x="6" y="22"/>
                  </a:move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55"/>
            <p:cNvSpPr>
              <a:spLocks/>
            </p:cNvSpPr>
            <p:nvPr userDrawn="1"/>
          </p:nvSpPr>
          <p:spPr bwMode="auto">
            <a:xfrm>
              <a:off x="5600700" y="3806825"/>
              <a:ext cx="50800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2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56"/>
            <p:cNvSpPr>
              <a:spLocks/>
            </p:cNvSpPr>
            <p:nvPr userDrawn="1"/>
          </p:nvSpPr>
          <p:spPr bwMode="auto">
            <a:xfrm>
              <a:off x="5387975" y="409575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57"/>
            <p:cNvSpPr>
              <a:spLocks/>
            </p:cNvSpPr>
            <p:nvPr userDrawn="1"/>
          </p:nvSpPr>
          <p:spPr bwMode="auto">
            <a:xfrm>
              <a:off x="4435475" y="415290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58"/>
            <p:cNvSpPr>
              <a:spLocks/>
            </p:cNvSpPr>
            <p:nvPr userDrawn="1"/>
          </p:nvSpPr>
          <p:spPr bwMode="auto">
            <a:xfrm>
              <a:off x="4911725" y="4343400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59"/>
            <p:cNvSpPr>
              <a:spLocks/>
            </p:cNvSpPr>
            <p:nvPr userDrawn="1"/>
          </p:nvSpPr>
          <p:spPr bwMode="auto">
            <a:xfrm>
              <a:off x="3752850" y="3876675"/>
              <a:ext cx="57150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6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6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6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60"/>
            <p:cNvSpPr>
              <a:spLocks/>
            </p:cNvSpPr>
            <p:nvPr userDrawn="1"/>
          </p:nvSpPr>
          <p:spPr bwMode="auto">
            <a:xfrm>
              <a:off x="4070350" y="3768725"/>
              <a:ext cx="88900" cy="88900"/>
            </a:xfrm>
            <a:custGeom>
              <a:avLst/>
              <a:gdLst/>
              <a:ahLst/>
              <a:cxnLst>
                <a:cxn ang="0">
                  <a:pos x="14" y="52"/>
                </a:cxn>
                <a:cxn ang="0">
                  <a:pos x="14" y="52"/>
                </a:cxn>
                <a:cxn ang="0">
                  <a:pos x="24" y="56"/>
                </a:cxn>
                <a:cxn ang="0">
                  <a:pos x="34" y="56"/>
                </a:cxn>
                <a:cxn ang="0">
                  <a:pos x="44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4" y="20"/>
                </a:cxn>
                <a:cxn ang="0">
                  <a:pos x="50" y="10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0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2"/>
                </a:cxn>
                <a:cxn ang="0">
                  <a:pos x="14" y="52"/>
                </a:cxn>
              </a:cxnLst>
              <a:rect l="0" t="0" r="r" b="b"/>
              <a:pathLst>
                <a:path w="56" h="56">
                  <a:moveTo>
                    <a:pt x="14" y="52"/>
                  </a:moveTo>
                  <a:lnTo>
                    <a:pt x="14" y="52"/>
                  </a:lnTo>
                  <a:lnTo>
                    <a:pt x="24" y="56"/>
                  </a:lnTo>
                  <a:lnTo>
                    <a:pt x="34" y="56"/>
                  </a:lnTo>
                  <a:lnTo>
                    <a:pt x="44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4" y="20"/>
                  </a:lnTo>
                  <a:lnTo>
                    <a:pt x="50" y="10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0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2"/>
                  </a:lnTo>
                  <a:lnTo>
                    <a:pt x="1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61"/>
            <p:cNvSpPr>
              <a:spLocks/>
            </p:cNvSpPr>
            <p:nvPr userDrawn="1"/>
          </p:nvSpPr>
          <p:spPr bwMode="auto">
            <a:xfrm>
              <a:off x="4254500" y="3851275"/>
              <a:ext cx="41275" cy="38100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6" h="24">
                  <a:moveTo>
                    <a:pt x="8" y="22"/>
                  </a:moveTo>
                  <a:lnTo>
                    <a:pt x="8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62"/>
            <p:cNvSpPr>
              <a:spLocks/>
            </p:cNvSpPr>
            <p:nvPr userDrawn="1"/>
          </p:nvSpPr>
          <p:spPr bwMode="auto">
            <a:xfrm>
              <a:off x="3911600" y="4016375"/>
              <a:ext cx="38100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4" h="24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63"/>
            <p:cNvSpPr>
              <a:spLocks/>
            </p:cNvSpPr>
            <p:nvPr userDrawn="1"/>
          </p:nvSpPr>
          <p:spPr bwMode="auto">
            <a:xfrm>
              <a:off x="4219575" y="3308350"/>
              <a:ext cx="38100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2" y="20"/>
                </a:cxn>
                <a:cxn ang="0">
                  <a:pos x="22" y="20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6">
                  <a:moveTo>
                    <a:pt x="6" y="24"/>
                  </a:moveTo>
                  <a:lnTo>
                    <a:pt x="6" y="24"/>
                  </a:lnTo>
                  <a:lnTo>
                    <a:pt x="10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64"/>
            <p:cNvSpPr>
              <a:spLocks/>
            </p:cNvSpPr>
            <p:nvPr userDrawn="1"/>
          </p:nvSpPr>
          <p:spPr bwMode="auto">
            <a:xfrm>
              <a:off x="5784850" y="2333625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65"/>
            <p:cNvSpPr>
              <a:spLocks/>
            </p:cNvSpPr>
            <p:nvPr userDrawn="1"/>
          </p:nvSpPr>
          <p:spPr bwMode="auto">
            <a:xfrm>
              <a:off x="5835650" y="2501900"/>
              <a:ext cx="44450" cy="41275"/>
            </a:xfrm>
            <a:custGeom>
              <a:avLst/>
              <a:gdLst/>
              <a:ahLst/>
              <a:cxnLst>
                <a:cxn ang="0">
                  <a:pos x="18" y="26"/>
                </a:cxn>
                <a:cxn ang="0">
                  <a:pos x="18" y="26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4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6"/>
                </a:cxn>
                <a:cxn ang="0">
                  <a:pos x="18" y="26"/>
                </a:cxn>
                <a:cxn ang="0">
                  <a:pos x="18" y="26"/>
                </a:cxn>
              </a:cxnLst>
              <a:rect l="0" t="0" r="r" b="b"/>
              <a:pathLst>
                <a:path w="28" h="26">
                  <a:moveTo>
                    <a:pt x="18" y="26"/>
                  </a:moveTo>
                  <a:lnTo>
                    <a:pt x="18" y="26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66"/>
            <p:cNvSpPr>
              <a:spLocks/>
            </p:cNvSpPr>
            <p:nvPr userDrawn="1"/>
          </p:nvSpPr>
          <p:spPr bwMode="auto">
            <a:xfrm>
              <a:off x="5711825" y="2667000"/>
              <a:ext cx="44450" cy="444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6"/>
                </a:cxn>
                <a:cxn ang="0">
                  <a:pos x="18" y="26"/>
                </a:cxn>
                <a:cxn ang="0">
                  <a:pos x="22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28" h="28">
                  <a:moveTo>
                    <a:pt x="10" y="0"/>
                  </a:move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22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67"/>
            <p:cNvSpPr>
              <a:spLocks/>
            </p:cNvSpPr>
            <p:nvPr userDrawn="1"/>
          </p:nvSpPr>
          <p:spPr bwMode="auto">
            <a:xfrm>
              <a:off x="6064250" y="2362200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68"/>
            <p:cNvSpPr>
              <a:spLocks/>
            </p:cNvSpPr>
            <p:nvPr userDrawn="1"/>
          </p:nvSpPr>
          <p:spPr bwMode="auto">
            <a:xfrm>
              <a:off x="5670550" y="2374900"/>
              <a:ext cx="63500" cy="60325"/>
            </a:xfrm>
            <a:custGeom>
              <a:avLst/>
              <a:gdLst/>
              <a:ahLst/>
              <a:cxnLst>
                <a:cxn ang="0">
                  <a:pos x="24" y="38"/>
                </a:cxn>
                <a:cxn ang="0">
                  <a:pos x="24" y="38"/>
                </a:cxn>
                <a:cxn ang="0">
                  <a:pos x="32" y="34"/>
                </a:cxn>
                <a:cxn ang="0">
                  <a:pos x="36" y="30"/>
                </a:cxn>
                <a:cxn ang="0">
                  <a:pos x="40" y="22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4" y="32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24" y="38"/>
                </a:cxn>
              </a:cxnLst>
              <a:rect l="0" t="0" r="r" b="b"/>
              <a:pathLst>
                <a:path w="40" h="38">
                  <a:moveTo>
                    <a:pt x="24" y="38"/>
                  </a:moveTo>
                  <a:lnTo>
                    <a:pt x="24" y="38"/>
                  </a:lnTo>
                  <a:lnTo>
                    <a:pt x="32" y="34"/>
                  </a:lnTo>
                  <a:lnTo>
                    <a:pt x="36" y="30"/>
                  </a:lnTo>
                  <a:lnTo>
                    <a:pt x="40" y="22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2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69"/>
            <p:cNvSpPr>
              <a:spLocks/>
            </p:cNvSpPr>
            <p:nvPr userDrawn="1"/>
          </p:nvSpPr>
          <p:spPr bwMode="auto">
            <a:xfrm>
              <a:off x="5032375" y="2152650"/>
              <a:ext cx="38100" cy="3810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0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4" h="24">
                  <a:moveTo>
                    <a:pt x="0" y="14"/>
                  </a:move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70"/>
            <p:cNvSpPr>
              <a:spLocks/>
            </p:cNvSpPr>
            <p:nvPr userDrawn="1"/>
          </p:nvSpPr>
          <p:spPr bwMode="auto">
            <a:xfrm>
              <a:off x="5870575" y="2800350"/>
              <a:ext cx="34925" cy="3810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4">
                  <a:moveTo>
                    <a:pt x="0" y="16"/>
                  </a:move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71"/>
            <p:cNvSpPr>
              <a:spLocks/>
            </p:cNvSpPr>
            <p:nvPr userDrawn="1"/>
          </p:nvSpPr>
          <p:spPr bwMode="auto">
            <a:xfrm>
              <a:off x="5010150" y="16764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72"/>
            <p:cNvSpPr>
              <a:spLocks/>
            </p:cNvSpPr>
            <p:nvPr userDrawn="1"/>
          </p:nvSpPr>
          <p:spPr bwMode="auto">
            <a:xfrm>
              <a:off x="4368800" y="1889125"/>
              <a:ext cx="73025" cy="76200"/>
            </a:xfrm>
            <a:custGeom>
              <a:avLst/>
              <a:gdLst/>
              <a:ahLst/>
              <a:cxnLst>
                <a:cxn ang="0">
                  <a:pos x="30" y="46"/>
                </a:cxn>
                <a:cxn ang="0">
                  <a:pos x="30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6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8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4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6"/>
                </a:cxn>
                <a:cxn ang="0">
                  <a:pos x="30" y="46"/>
                </a:cxn>
              </a:cxnLst>
              <a:rect l="0" t="0" r="r" b="b"/>
              <a:pathLst>
                <a:path w="46" h="48">
                  <a:moveTo>
                    <a:pt x="30" y="46"/>
                  </a:moveTo>
                  <a:lnTo>
                    <a:pt x="30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6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8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4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6"/>
                  </a:lnTo>
                  <a:lnTo>
                    <a:pt x="3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Freeform 73"/>
            <p:cNvSpPr>
              <a:spLocks/>
            </p:cNvSpPr>
            <p:nvPr userDrawn="1"/>
          </p:nvSpPr>
          <p:spPr bwMode="auto">
            <a:xfrm>
              <a:off x="6762750" y="1704975"/>
              <a:ext cx="73025" cy="76200"/>
            </a:xfrm>
            <a:custGeom>
              <a:avLst/>
              <a:gdLst/>
              <a:ahLst/>
              <a:cxnLst>
                <a:cxn ang="0">
                  <a:pos x="28" y="46"/>
                </a:cxn>
                <a:cxn ang="0">
                  <a:pos x="28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4" y="4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0" y="44"/>
                </a:cxn>
                <a:cxn ang="0">
                  <a:pos x="20" y="48"/>
                </a:cxn>
                <a:cxn ang="0">
                  <a:pos x="28" y="46"/>
                </a:cxn>
                <a:cxn ang="0">
                  <a:pos x="28" y="46"/>
                </a:cxn>
              </a:cxnLst>
              <a:rect l="0" t="0" r="r" b="b"/>
              <a:pathLst>
                <a:path w="46" h="48">
                  <a:moveTo>
                    <a:pt x="28" y="46"/>
                  </a:moveTo>
                  <a:lnTo>
                    <a:pt x="28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4" y="4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0" y="44"/>
                  </a:lnTo>
                  <a:lnTo>
                    <a:pt x="20" y="48"/>
                  </a:lnTo>
                  <a:lnTo>
                    <a:pt x="28" y="46"/>
                  </a:lnTo>
                  <a:lnTo>
                    <a:pt x="2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Freeform 74"/>
            <p:cNvSpPr>
              <a:spLocks/>
            </p:cNvSpPr>
            <p:nvPr userDrawn="1"/>
          </p:nvSpPr>
          <p:spPr bwMode="auto">
            <a:xfrm>
              <a:off x="7016750" y="31718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75"/>
            <p:cNvSpPr>
              <a:spLocks/>
            </p:cNvSpPr>
            <p:nvPr userDrawn="1"/>
          </p:nvSpPr>
          <p:spPr bwMode="auto">
            <a:xfrm>
              <a:off x="6375400" y="32512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Freeform 76"/>
            <p:cNvSpPr>
              <a:spLocks/>
            </p:cNvSpPr>
            <p:nvPr userDrawn="1"/>
          </p:nvSpPr>
          <p:spPr bwMode="auto">
            <a:xfrm>
              <a:off x="5203825" y="20923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Freeform 77"/>
            <p:cNvSpPr>
              <a:spLocks/>
            </p:cNvSpPr>
            <p:nvPr userDrawn="1"/>
          </p:nvSpPr>
          <p:spPr bwMode="auto">
            <a:xfrm>
              <a:off x="4362450" y="2057400"/>
              <a:ext cx="38100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Freeform 78"/>
            <p:cNvSpPr>
              <a:spLocks/>
            </p:cNvSpPr>
            <p:nvPr userDrawn="1"/>
          </p:nvSpPr>
          <p:spPr bwMode="auto">
            <a:xfrm>
              <a:off x="3863975" y="1755775"/>
              <a:ext cx="38100" cy="34925"/>
            </a:xfrm>
            <a:custGeom>
              <a:avLst/>
              <a:gdLst/>
              <a:ahLst/>
              <a:cxnLst>
                <a:cxn ang="0">
                  <a:pos x="14" y="22"/>
                </a:cxn>
                <a:cxn ang="0">
                  <a:pos x="14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4" y="22"/>
                </a:cxn>
              </a:cxnLst>
              <a:rect l="0" t="0" r="r" b="b"/>
              <a:pathLst>
                <a:path w="24" h="22">
                  <a:moveTo>
                    <a:pt x="14" y="22"/>
                  </a:moveTo>
                  <a:lnTo>
                    <a:pt x="14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Freeform 79"/>
            <p:cNvSpPr>
              <a:spLocks/>
            </p:cNvSpPr>
            <p:nvPr userDrawn="1"/>
          </p:nvSpPr>
          <p:spPr bwMode="auto">
            <a:xfrm>
              <a:off x="7899400" y="3041650"/>
              <a:ext cx="76200" cy="76200"/>
            </a:xfrm>
            <a:custGeom>
              <a:avLst/>
              <a:gdLst/>
              <a:ahLst/>
              <a:cxnLst>
                <a:cxn ang="0">
                  <a:pos x="30" y="48"/>
                </a:cxn>
                <a:cxn ang="0">
                  <a:pos x="30" y="48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8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6" y="4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0" y="6"/>
                </a:cxn>
                <a:cxn ang="0">
                  <a:pos x="4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6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8"/>
                </a:cxn>
                <a:cxn ang="0">
                  <a:pos x="30" y="48"/>
                </a:cxn>
              </a:cxnLst>
              <a:rect l="0" t="0" r="r" b="b"/>
              <a:pathLst>
                <a:path w="48" h="48">
                  <a:moveTo>
                    <a:pt x="30" y="48"/>
                  </a:moveTo>
                  <a:lnTo>
                    <a:pt x="30" y="48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8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6" y="4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0" y="6"/>
                  </a:lnTo>
                  <a:lnTo>
                    <a:pt x="4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6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8"/>
                  </a:lnTo>
                  <a:lnTo>
                    <a:pt x="30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80"/>
            <p:cNvSpPr>
              <a:spLocks/>
            </p:cNvSpPr>
            <p:nvPr userDrawn="1"/>
          </p:nvSpPr>
          <p:spPr bwMode="auto">
            <a:xfrm>
              <a:off x="7502525" y="2803525"/>
              <a:ext cx="114300" cy="114300"/>
            </a:xfrm>
            <a:custGeom>
              <a:avLst/>
              <a:gdLst/>
              <a:ahLst/>
              <a:cxnLst>
                <a:cxn ang="0">
                  <a:pos x="46" y="72"/>
                </a:cxn>
                <a:cxn ang="0">
                  <a:pos x="46" y="72"/>
                </a:cxn>
                <a:cxn ang="0">
                  <a:pos x="52" y="68"/>
                </a:cxn>
                <a:cxn ang="0">
                  <a:pos x="58" y="64"/>
                </a:cxn>
                <a:cxn ang="0">
                  <a:pos x="64" y="60"/>
                </a:cxn>
                <a:cxn ang="0">
                  <a:pos x="68" y="54"/>
                </a:cxn>
                <a:cxn ang="0">
                  <a:pos x="70" y="48"/>
                </a:cxn>
                <a:cxn ang="0">
                  <a:pos x="72" y="42"/>
                </a:cxn>
                <a:cxn ang="0">
                  <a:pos x="72" y="34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68" y="20"/>
                </a:cxn>
                <a:cxn ang="0">
                  <a:pos x="64" y="14"/>
                </a:cxn>
                <a:cxn ang="0">
                  <a:pos x="60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2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4"/>
                </a:cxn>
                <a:cxn ang="0">
                  <a:pos x="14" y="8"/>
                </a:cxn>
                <a:cxn ang="0">
                  <a:pos x="10" y="14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38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4" y="52"/>
                </a:cxn>
                <a:cxn ang="0">
                  <a:pos x="8" y="58"/>
                </a:cxn>
                <a:cxn ang="0">
                  <a:pos x="12" y="64"/>
                </a:cxn>
                <a:cxn ang="0">
                  <a:pos x="18" y="68"/>
                </a:cxn>
                <a:cxn ang="0">
                  <a:pos x="24" y="70"/>
                </a:cxn>
                <a:cxn ang="0">
                  <a:pos x="32" y="72"/>
                </a:cxn>
                <a:cxn ang="0">
                  <a:pos x="38" y="72"/>
                </a:cxn>
                <a:cxn ang="0">
                  <a:pos x="46" y="72"/>
                </a:cxn>
                <a:cxn ang="0">
                  <a:pos x="46" y="72"/>
                </a:cxn>
              </a:cxnLst>
              <a:rect l="0" t="0" r="r" b="b"/>
              <a:pathLst>
                <a:path w="72" h="72">
                  <a:moveTo>
                    <a:pt x="46" y="72"/>
                  </a:moveTo>
                  <a:lnTo>
                    <a:pt x="46" y="72"/>
                  </a:lnTo>
                  <a:lnTo>
                    <a:pt x="52" y="68"/>
                  </a:lnTo>
                  <a:lnTo>
                    <a:pt x="58" y="64"/>
                  </a:lnTo>
                  <a:lnTo>
                    <a:pt x="64" y="60"/>
                  </a:lnTo>
                  <a:lnTo>
                    <a:pt x="68" y="54"/>
                  </a:lnTo>
                  <a:lnTo>
                    <a:pt x="70" y="48"/>
                  </a:lnTo>
                  <a:lnTo>
                    <a:pt x="72" y="42"/>
                  </a:lnTo>
                  <a:lnTo>
                    <a:pt x="72" y="34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20"/>
                  </a:lnTo>
                  <a:lnTo>
                    <a:pt x="64" y="14"/>
                  </a:lnTo>
                  <a:lnTo>
                    <a:pt x="60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4"/>
                  </a:lnTo>
                  <a:lnTo>
                    <a:pt x="14" y="8"/>
                  </a:lnTo>
                  <a:lnTo>
                    <a:pt x="10" y="14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8" y="58"/>
                  </a:lnTo>
                  <a:lnTo>
                    <a:pt x="12" y="64"/>
                  </a:lnTo>
                  <a:lnTo>
                    <a:pt x="18" y="68"/>
                  </a:lnTo>
                  <a:lnTo>
                    <a:pt x="24" y="70"/>
                  </a:lnTo>
                  <a:lnTo>
                    <a:pt x="32" y="72"/>
                  </a:lnTo>
                  <a:lnTo>
                    <a:pt x="38" y="72"/>
                  </a:lnTo>
                  <a:lnTo>
                    <a:pt x="46" y="72"/>
                  </a:lnTo>
                  <a:lnTo>
                    <a:pt x="46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81"/>
            <p:cNvSpPr>
              <a:spLocks/>
            </p:cNvSpPr>
            <p:nvPr userDrawn="1"/>
          </p:nvSpPr>
          <p:spPr bwMode="auto">
            <a:xfrm>
              <a:off x="7318375" y="285432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Freeform 82"/>
            <p:cNvSpPr>
              <a:spLocks/>
            </p:cNvSpPr>
            <p:nvPr userDrawn="1"/>
          </p:nvSpPr>
          <p:spPr bwMode="auto">
            <a:xfrm>
              <a:off x="7689850" y="3165475"/>
              <a:ext cx="47625" cy="50800"/>
            </a:xfrm>
            <a:custGeom>
              <a:avLst/>
              <a:gdLst/>
              <a:ahLst/>
              <a:cxnLst>
                <a:cxn ang="0">
                  <a:pos x="18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6" y="30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18" y="32"/>
                </a:cxn>
              </a:cxnLst>
              <a:rect l="0" t="0" r="r" b="b"/>
              <a:pathLst>
                <a:path w="30" h="32">
                  <a:moveTo>
                    <a:pt x="18" y="32"/>
                  </a:moveTo>
                  <a:lnTo>
                    <a:pt x="18" y="32"/>
                  </a:lnTo>
                  <a:lnTo>
                    <a:pt x="24" y="30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18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83"/>
            <p:cNvSpPr>
              <a:spLocks/>
            </p:cNvSpPr>
            <p:nvPr userDrawn="1"/>
          </p:nvSpPr>
          <p:spPr bwMode="auto">
            <a:xfrm>
              <a:off x="7981950" y="212407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84"/>
            <p:cNvSpPr>
              <a:spLocks/>
            </p:cNvSpPr>
            <p:nvPr userDrawn="1"/>
          </p:nvSpPr>
          <p:spPr bwMode="auto">
            <a:xfrm>
              <a:off x="7534275" y="2203450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30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30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85"/>
            <p:cNvSpPr>
              <a:spLocks/>
            </p:cNvSpPr>
            <p:nvPr userDrawn="1"/>
          </p:nvSpPr>
          <p:spPr bwMode="auto">
            <a:xfrm>
              <a:off x="6746875" y="460375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Freeform 86"/>
            <p:cNvSpPr>
              <a:spLocks/>
            </p:cNvSpPr>
            <p:nvPr userDrawn="1"/>
          </p:nvSpPr>
          <p:spPr bwMode="auto">
            <a:xfrm>
              <a:off x="6819900" y="4721225"/>
              <a:ext cx="34925" cy="3492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2">
                  <a:moveTo>
                    <a:pt x="0" y="16"/>
                  </a:move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Freeform 87"/>
            <p:cNvSpPr>
              <a:spLocks/>
            </p:cNvSpPr>
            <p:nvPr userDrawn="1"/>
          </p:nvSpPr>
          <p:spPr bwMode="auto">
            <a:xfrm>
              <a:off x="6756400" y="4873625"/>
              <a:ext cx="34925" cy="3492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22" h="22">
                  <a:moveTo>
                    <a:pt x="6" y="0"/>
                  </a:move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88"/>
            <p:cNvSpPr>
              <a:spLocks/>
            </p:cNvSpPr>
            <p:nvPr userDrawn="1"/>
          </p:nvSpPr>
          <p:spPr bwMode="auto">
            <a:xfrm>
              <a:off x="6965950" y="457200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6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Freeform 89"/>
            <p:cNvSpPr>
              <a:spLocks/>
            </p:cNvSpPr>
            <p:nvPr userDrawn="1"/>
          </p:nvSpPr>
          <p:spPr bwMode="auto">
            <a:xfrm>
              <a:off x="6667500" y="4654550"/>
              <a:ext cx="50800" cy="50800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4" y="30"/>
                </a:cxn>
              </a:cxnLst>
              <a:rect l="0" t="0" r="r" b="b"/>
              <a:pathLst>
                <a:path w="32" h="32">
                  <a:moveTo>
                    <a:pt x="24" y="30"/>
                  </a:moveTo>
                  <a:lnTo>
                    <a:pt x="24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90"/>
            <p:cNvSpPr>
              <a:spLocks/>
            </p:cNvSpPr>
            <p:nvPr userDrawn="1"/>
          </p:nvSpPr>
          <p:spPr bwMode="auto">
            <a:xfrm>
              <a:off x="6134100" y="461327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91"/>
            <p:cNvSpPr>
              <a:spLocks/>
            </p:cNvSpPr>
            <p:nvPr userDrawn="1"/>
          </p:nvSpPr>
          <p:spPr bwMode="auto">
            <a:xfrm>
              <a:off x="6902450" y="4946650"/>
              <a:ext cx="28575" cy="28575"/>
            </a:xfrm>
            <a:custGeom>
              <a:avLst/>
              <a:gdLst/>
              <a:ahLst/>
              <a:cxnLst>
                <a:cxn ang="0">
                  <a:pos x="14" y="16"/>
                </a:cxn>
                <a:cxn ang="0">
                  <a:pos x="14" y="16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6"/>
                </a:cxn>
                <a:cxn ang="0">
                  <a:pos x="14" y="16"/>
                </a:cxn>
              </a:cxnLst>
              <a:rect l="0" t="0" r="r" b="b"/>
              <a:pathLst>
                <a:path w="18" h="18">
                  <a:moveTo>
                    <a:pt x="14" y="16"/>
                  </a:moveTo>
                  <a:lnTo>
                    <a:pt x="14" y="16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6"/>
                  </a:lnTo>
                  <a:lnTo>
                    <a:pt x="1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92"/>
            <p:cNvSpPr>
              <a:spLocks/>
            </p:cNvSpPr>
            <p:nvPr userDrawn="1"/>
          </p:nvSpPr>
          <p:spPr bwMode="auto">
            <a:xfrm>
              <a:off x="6022975" y="42545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93"/>
            <p:cNvSpPr>
              <a:spLocks/>
            </p:cNvSpPr>
            <p:nvPr userDrawn="1"/>
          </p:nvSpPr>
          <p:spPr bwMode="auto">
            <a:xfrm>
              <a:off x="5575300" y="4540250"/>
              <a:ext cx="60325" cy="60325"/>
            </a:xfrm>
            <a:custGeom>
              <a:avLst/>
              <a:gdLst/>
              <a:ahLst/>
              <a:cxnLst>
                <a:cxn ang="0">
                  <a:pos x="28" y="36"/>
                </a:cxn>
                <a:cxn ang="0">
                  <a:pos x="28" y="36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8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6"/>
                </a:cxn>
                <a:cxn ang="0">
                  <a:pos x="28" y="36"/>
                </a:cxn>
              </a:cxnLst>
              <a:rect l="0" t="0" r="r" b="b"/>
              <a:pathLst>
                <a:path w="38" h="38">
                  <a:moveTo>
                    <a:pt x="28" y="36"/>
                  </a:moveTo>
                  <a:lnTo>
                    <a:pt x="28" y="36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8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6"/>
                  </a:lnTo>
                  <a:lnTo>
                    <a:pt x="2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94"/>
            <p:cNvSpPr>
              <a:spLocks/>
            </p:cNvSpPr>
            <p:nvPr userDrawn="1"/>
          </p:nvSpPr>
          <p:spPr bwMode="auto">
            <a:xfrm>
              <a:off x="7372350" y="3927475"/>
              <a:ext cx="57150" cy="57150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6" y="22"/>
                </a:cxn>
                <a:cxn ang="0">
                  <a:pos x="36" y="16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0" y="4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6" y="32"/>
                </a:cxn>
                <a:cxn ang="0">
                  <a:pos x="14" y="36"/>
                </a:cxn>
                <a:cxn ang="0">
                  <a:pos x="20" y="36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6" h="36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6" y="22"/>
                  </a:lnTo>
                  <a:lnTo>
                    <a:pt x="36" y="16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0" y="4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14" y="36"/>
                  </a:lnTo>
                  <a:lnTo>
                    <a:pt x="20" y="36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95"/>
            <p:cNvSpPr>
              <a:spLocks/>
            </p:cNvSpPr>
            <p:nvPr userDrawn="1"/>
          </p:nvSpPr>
          <p:spPr bwMode="auto">
            <a:xfrm>
              <a:off x="7854950" y="500062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96"/>
            <p:cNvSpPr>
              <a:spLocks/>
            </p:cNvSpPr>
            <p:nvPr userDrawn="1"/>
          </p:nvSpPr>
          <p:spPr bwMode="auto">
            <a:xfrm>
              <a:off x="7378700" y="5191125"/>
              <a:ext cx="28575" cy="285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8" h="18">
                  <a:moveTo>
                    <a:pt x="4" y="0"/>
                  </a:moveTo>
                  <a:lnTo>
                    <a:pt x="4" y="0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Freeform 97"/>
            <p:cNvSpPr>
              <a:spLocks/>
            </p:cNvSpPr>
            <p:nvPr userDrawn="1"/>
          </p:nvSpPr>
          <p:spPr bwMode="auto">
            <a:xfrm>
              <a:off x="6254750" y="45339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98"/>
            <p:cNvSpPr>
              <a:spLocks/>
            </p:cNvSpPr>
            <p:nvPr userDrawn="1"/>
          </p:nvSpPr>
          <p:spPr bwMode="auto">
            <a:xfrm>
              <a:off x="5600700" y="4673600"/>
              <a:ext cx="31750" cy="317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20" y="12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20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20" y="12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99"/>
            <p:cNvSpPr>
              <a:spLocks/>
            </p:cNvSpPr>
            <p:nvPr userDrawn="1"/>
          </p:nvSpPr>
          <p:spPr bwMode="auto">
            <a:xfrm>
              <a:off x="5162550" y="4540250"/>
              <a:ext cx="28575" cy="31750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8" h="20">
                  <a:moveTo>
                    <a:pt x="12" y="18"/>
                  </a:moveTo>
                  <a:lnTo>
                    <a:pt x="12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100"/>
            <p:cNvSpPr>
              <a:spLocks/>
            </p:cNvSpPr>
            <p:nvPr userDrawn="1"/>
          </p:nvSpPr>
          <p:spPr bwMode="auto">
            <a:xfrm>
              <a:off x="8505825" y="4724400"/>
              <a:ext cx="60325" cy="60325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8" h="38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101"/>
            <p:cNvSpPr>
              <a:spLocks/>
            </p:cNvSpPr>
            <p:nvPr userDrawn="1"/>
          </p:nvSpPr>
          <p:spPr bwMode="auto">
            <a:xfrm>
              <a:off x="8159750" y="4616450"/>
              <a:ext cx="88900" cy="88900"/>
            </a:xfrm>
            <a:custGeom>
              <a:avLst/>
              <a:gdLst/>
              <a:ahLst/>
              <a:cxnLst>
                <a:cxn ang="0">
                  <a:pos x="42" y="52"/>
                </a:cxn>
                <a:cxn ang="0">
                  <a:pos x="42" y="52"/>
                </a:cxn>
                <a:cxn ang="0">
                  <a:pos x="50" y="46"/>
                </a:cxn>
                <a:cxn ang="0">
                  <a:pos x="56" y="36"/>
                </a:cxn>
                <a:cxn ang="0">
                  <a:pos x="56" y="26"/>
                </a:cxn>
                <a:cxn ang="0">
                  <a:pos x="54" y="14"/>
                </a:cxn>
                <a:cxn ang="0">
                  <a:pos x="54" y="14"/>
                </a:cxn>
                <a:cxn ang="0">
                  <a:pos x="46" y="6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6" y="12"/>
                </a:cxn>
                <a:cxn ang="0">
                  <a:pos x="2" y="20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12" y="50"/>
                </a:cxn>
                <a:cxn ang="0">
                  <a:pos x="20" y="56"/>
                </a:cxn>
                <a:cxn ang="0">
                  <a:pos x="32" y="56"/>
                </a:cxn>
                <a:cxn ang="0">
                  <a:pos x="42" y="52"/>
                </a:cxn>
                <a:cxn ang="0">
                  <a:pos x="42" y="52"/>
                </a:cxn>
              </a:cxnLst>
              <a:rect l="0" t="0" r="r" b="b"/>
              <a:pathLst>
                <a:path w="56" h="56">
                  <a:moveTo>
                    <a:pt x="42" y="52"/>
                  </a:moveTo>
                  <a:lnTo>
                    <a:pt x="42" y="52"/>
                  </a:lnTo>
                  <a:lnTo>
                    <a:pt x="50" y="46"/>
                  </a:lnTo>
                  <a:lnTo>
                    <a:pt x="56" y="36"/>
                  </a:lnTo>
                  <a:lnTo>
                    <a:pt x="56" y="26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12" y="50"/>
                  </a:lnTo>
                  <a:lnTo>
                    <a:pt x="20" y="56"/>
                  </a:lnTo>
                  <a:lnTo>
                    <a:pt x="32" y="56"/>
                  </a:lnTo>
                  <a:lnTo>
                    <a:pt x="42" y="52"/>
                  </a:lnTo>
                  <a:lnTo>
                    <a:pt x="42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102"/>
            <p:cNvSpPr>
              <a:spLocks/>
            </p:cNvSpPr>
            <p:nvPr userDrawn="1"/>
          </p:nvSpPr>
          <p:spPr bwMode="auto">
            <a:xfrm>
              <a:off x="8023225" y="4699000"/>
              <a:ext cx="41275" cy="38100"/>
            </a:xfrm>
            <a:custGeom>
              <a:avLst/>
              <a:gdLst/>
              <a:ahLst/>
              <a:cxnLst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6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</a:cxnLst>
              <a:rect l="0" t="0" r="r" b="b"/>
              <a:pathLst>
                <a:path w="26" h="24">
                  <a:moveTo>
                    <a:pt x="2" y="18"/>
                  </a:moveTo>
                  <a:lnTo>
                    <a:pt x="2" y="18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6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103"/>
            <p:cNvSpPr>
              <a:spLocks/>
            </p:cNvSpPr>
            <p:nvPr userDrawn="1"/>
          </p:nvSpPr>
          <p:spPr bwMode="auto">
            <a:xfrm>
              <a:off x="8369300" y="4864100"/>
              <a:ext cx="38100" cy="38100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4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104"/>
            <p:cNvSpPr>
              <a:spLocks/>
            </p:cNvSpPr>
            <p:nvPr userDrawn="1"/>
          </p:nvSpPr>
          <p:spPr bwMode="auto">
            <a:xfrm>
              <a:off x="8388350" y="4006850"/>
              <a:ext cx="38100" cy="41275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6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6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6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105"/>
            <p:cNvSpPr>
              <a:spLocks/>
            </p:cNvSpPr>
            <p:nvPr userDrawn="1"/>
          </p:nvSpPr>
          <p:spPr bwMode="auto">
            <a:xfrm>
              <a:off x="8061325" y="4159250"/>
              <a:ext cx="38100" cy="38100"/>
            </a:xfrm>
            <a:custGeom>
              <a:avLst/>
              <a:gdLst/>
              <a:ahLst/>
              <a:cxnLst>
                <a:cxn ang="0">
                  <a:pos x="18" y="22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18" y="22"/>
                </a:cxn>
              </a:cxnLst>
              <a:rect l="0" t="0" r="r" b="b"/>
              <a:pathLst>
                <a:path w="24" h="24">
                  <a:moveTo>
                    <a:pt x="18" y="22"/>
                  </a:move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077" name="Freeform 5"/>
          <p:cNvSpPr>
            <a:spLocks/>
          </p:cNvSpPr>
          <p:nvPr userDrawn="1"/>
        </p:nvSpPr>
        <p:spPr bwMode="auto">
          <a:xfrm>
            <a:off x="12700" y="1473200"/>
            <a:ext cx="9118600" cy="2714625"/>
          </a:xfrm>
          <a:custGeom>
            <a:avLst/>
            <a:gdLst/>
            <a:ahLst/>
            <a:cxnLst>
              <a:cxn ang="0">
                <a:pos x="5668" y="122"/>
              </a:cxn>
              <a:cxn ang="0">
                <a:pos x="5568" y="186"/>
              </a:cxn>
              <a:cxn ang="0">
                <a:pos x="5498" y="170"/>
              </a:cxn>
              <a:cxn ang="0">
                <a:pos x="5440" y="206"/>
              </a:cxn>
              <a:cxn ang="0">
                <a:pos x="5294" y="216"/>
              </a:cxn>
              <a:cxn ang="0">
                <a:pos x="5232" y="290"/>
              </a:cxn>
              <a:cxn ang="0">
                <a:pos x="5146" y="340"/>
              </a:cxn>
              <a:cxn ang="0">
                <a:pos x="5072" y="276"/>
              </a:cxn>
              <a:cxn ang="0">
                <a:pos x="4972" y="290"/>
              </a:cxn>
              <a:cxn ang="0">
                <a:pos x="4830" y="320"/>
              </a:cxn>
              <a:cxn ang="0">
                <a:pos x="4740" y="358"/>
              </a:cxn>
              <a:cxn ang="0">
                <a:pos x="4646" y="362"/>
              </a:cxn>
              <a:cxn ang="0">
                <a:pos x="4522" y="342"/>
              </a:cxn>
              <a:cxn ang="0">
                <a:pos x="4390" y="392"/>
              </a:cxn>
              <a:cxn ang="0">
                <a:pos x="4292" y="412"/>
              </a:cxn>
              <a:cxn ang="0">
                <a:pos x="4196" y="328"/>
              </a:cxn>
              <a:cxn ang="0">
                <a:pos x="4074" y="368"/>
              </a:cxn>
              <a:cxn ang="0">
                <a:pos x="4004" y="324"/>
              </a:cxn>
              <a:cxn ang="0">
                <a:pos x="3952" y="368"/>
              </a:cxn>
              <a:cxn ang="0">
                <a:pos x="3808" y="302"/>
              </a:cxn>
              <a:cxn ang="0">
                <a:pos x="3692" y="386"/>
              </a:cxn>
              <a:cxn ang="0">
                <a:pos x="3568" y="372"/>
              </a:cxn>
              <a:cxn ang="0">
                <a:pos x="3408" y="422"/>
              </a:cxn>
              <a:cxn ang="0">
                <a:pos x="3282" y="422"/>
              </a:cxn>
              <a:cxn ang="0">
                <a:pos x="3170" y="358"/>
              </a:cxn>
              <a:cxn ang="0">
                <a:pos x="3048" y="302"/>
              </a:cxn>
              <a:cxn ang="0">
                <a:pos x="2944" y="346"/>
              </a:cxn>
              <a:cxn ang="0">
                <a:pos x="2872" y="300"/>
              </a:cxn>
              <a:cxn ang="0">
                <a:pos x="2802" y="262"/>
              </a:cxn>
              <a:cxn ang="0">
                <a:pos x="2770" y="218"/>
              </a:cxn>
              <a:cxn ang="0">
                <a:pos x="2688" y="186"/>
              </a:cxn>
              <a:cxn ang="0">
                <a:pos x="2570" y="242"/>
              </a:cxn>
              <a:cxn ang="0">
                <a:pos x="2458" y="306"/>
              </a:cxn>
              <a:cxn ang="0">
                <a:pos x="2334" y="306"/>
              </a:cxn>
              <a:cxn ang="0">
                <a:pos x="2174" y="258"/>
              </a:cxn>
              <a:cxn ang="0">
                <a:pos x="2048" y="270"/>
              </a:cxn>
              <a:cxn ang="0">
                <a:pos x="1932" y="186"/>
              </a:cxn>
              <a:cxn ang="0">
                <a:pos x="1788" y="252"/>
              </a:cxn>
              <a:cxn ang="0">
                <a:pos x="1736" y="210"/>
              </a:cxn>
              <a:cxn ang="0">
                <a:pos x="1668" y="252"/>
              </a:cxn>
              <a:cxn ang="0">
                <a:pos x="1546" y="212"/>
              </a:cxn>
              <a:cxn ang="0">
                <a:pos x="1450" y="296"/>
              </a:cxn>
              <a:cxn ang="0">
                <a:pos x="1350" y="276"/>
              </a:cxn>
              <a:cxn ang="0">
                <a:pos x="1220" y="226"/>
              </a:cxn>
              <a:cxn ang="0">
                <a:pos x="1094" y="246"/>
              </a:cxn>
              <a:cxn ang="0">
                <a:pos x="1002" y="242"/>
              </a:cxn>
              <a:cxn ang="0">
                <a:pos x="910" y="204"/>
              </a:cxn>
              <a:cxn ang="0">
                <a:pos x="768" y="174"/>
              </a:cxn>
              <a:cxn ang="0">
                <a:pos x="668" y="160"/>
              </a:cxn>
              <a:cxn ang="0">
                <a:pos x="594" y="224"/>
              </a:cxn>
              <a:cxn ang="0">
                <a:pos x="510" y="174"/>
              </a:cxn>
              <a:cxn ang="0">
                <a:pos x="446" y="100"/>
              </a:cxn>
              <a:cxn ang="0">
                <a:pos x="302" y="90"/>
              </a:cxn>
              <a:cxn ang="0">
                <a:pos x="244" y="54"/>
              </a:cxn>
              <a:cxn ang="0">
                <a:pos x="174" y="70"/>
              </a:cxn>
              <a:cxn ang="0">
                <a:pos x="72" y="6"/>
              </a:cxn>
            </a:cxnLst>
            <a:rect l="0" t="0" r="r" b="b"/>
            <a:pathLst>
              <a:path w="5744" h="1710">
                <a:moveTo>
                  <a:pt x="5744" y="1710"/>
                </a:moveTo>
                <a:lnTo>
                  <a:pt x="5744" y="120"/>
                </a:lnTo>
                <a:lnTo>
                  <a:pt x="5744" y="120"/>
                </a:lnTo>
                <a:lnTo>
                  <a:pt x="5728" y="116"/>
                </a:lnTo>
                <a:lnTo>
                  <a:pt x="5712" y="116"/>
                </a:lnTo>
                <a:lnTo>
                  <a:pt x="5712" y="116"/>
                </a:lnTo>
                <a:lnTo>
                  <a:pt x="5690" y="118"/>
                </a:lnTo>
                <a:lnTo>
                  <a:pt x="5668" y="122"/>
                </a:lnTo>
                <a:lnTo>
                  <a:pt x="5650" y="130"/>
                </a:lnTo>
                <a:lnTo>
                  <a:pt x="5630" y="140"/>
                </a:lnTo>
                <a:lnTo>
                  <a:pt x="5614" y="152"/>
                </a:lnTo>
                <a:lnTo>
                  <a:pt x="5600" y="166"/>
                </a:lnTo>
                <a:lnTo>
                  <a:pt x="5588" y="182"/>
                </a:lnTo>
                <a:lnTo>
                  <a:pt x="5576" y="200"/>
                </a:lnTo>
                <a:lnTo>
                  <a:pt x="5576" y="200"/>
                </a:lnTo>
                <a:lnTo>
                  <a:pt x="5568" y="186"/>
                </a:lnTo>
                <a:lnTo>
                  <a:pt x="5554" y="176"/>
                </a:lnTo>
                <a:lnTo>
                  <a:pt x="5546" y="172"/>
                </a:lnTo>
                <a:lnTo>
                  <a:pt x="5538" y="168"/>
                </a:lnTo>
                <a:lnTo>
                  <a:pt x="5530" y="166"/>
                </a:lnTo>
                <a:lnTo>
                  <a:pt x="5520" y="166"/>
                </a:lnTo>
                <a:lnTo>
                  <a:pt x="5520" y="166"/>
                </a:lnTo>
                <a:lnTo>
                  <a:pt x="5508" y="166"/>
                </a:lnTo>
                <a:lnTo>
                  <a:pt x="5498" y="170"/>
                </a:lnTo>
                <a:lnTo>
                  <a:pt x="5488" y="174"/>
                </a:lnTo>
                <a:lnTo>
                  <a:pt x="5478" y="180"/>
                </a:lnTo>
                <a:lnTo>
                  <a:pt x="5470" y="188"/>
                </a:lnTo>
                <a:lnTo>
                  <a:pt x="5464" y="198"/>
                </a:lnTo>
                <a:lnTo>
                  <a:pt x="5460" y="208"/>
                </a:lnTo>
                <a:lnTo>
                  <a:pt x="5458" y="218"/>
                </a:lnTo>
                <a:lnTo>
                  <a:pt x="5458" y="218"/>
                </a:lnTo>
                <a:lnTo>
                  <a:pt x="5440" y="206"/>
                </a:lnTo>
                <a:lnTo>
                  <a:pt x="5420" y="196"/>
                </a:lnTo>
                <a:lnTo>
                  <a:pt x="5398" y="188"/>
                </a:lnTo>
                <a:lnTo>
                  <a:pt x="5374" y="186"/>
                </a:lnTo>
                <a:lnTo>
                  <a:pt x="5374" y="186"/>
                </a:lnTo>
                <a:lnTo>
                  <a:pt x="5352" y="188"/>
                </a:lnTo>
                <a:lnTo>
                  <a:pt x="5330" y="194"/>
                </a:lnTo>
                <a:lnTo>
                  <a:pt x="5312" y="204"/>
                </a:lnTo>
                <a:lnTo>
                  <a:pt x="5294" y="216"/>
                </a:lnTo>
                <a:lnTo>
                  <a:pt x="5280" y="232"/>
                </a:lnTo>
                <a:lnTo>
                  <a:pt x="5266" y="248"/>
                </a:lnTo>
                <a:lnTo>
                  <a:pt x="5258" y="268"/>
                </a:lnTo>
                <a:lnTo>
                  <a:pt x="5252" y="290"/>
                </a:lnTo>
                <a:lnTo>
                  <a:pt x="5252" y="290"/>
                </a:lnTo>
                <a:lnTo>
                  <a:pt x="5246" y="290"/>
                </a:lnTo>
                <a:lnTo>
                  <a:pt x="5246" y="290"/>
                </a:lnTo>
                <a:lnTo>
                  <a:pt x="5232" y="290"/>
                </a:lnTo>
                <a:lnTo>
                  <a:pt x="5218" y="294"/>
                </a:lnTo>
                <a:lnTo>
                  <a:pt x="5204" y="298"/>
                </a:lnTo>
                <a:lnTo>
                  <a:pt x="5190" y="304"/>
                </a:lnTo>
                <a:lnTo>
                  <a:pt x="5178" y="310"/>
                </a:lnTo>
                <a:lnTo>
                  <a:pt x="5166" y="320"/>
                </a:lnTo>
                <a:lnTo>
                  <a:pt x="5156" y="330"/>
                </a:lnTo>
                <a:lnTo>
                  <a:pt x="5146" y="340"/>
                </a:lnTo>
                <a:lnTo>
                  <a:pt x="5146" y="340"/>
                </a:lnTo>
                <a:lnTo>
                  <a:pt x="5144" y="326"/>
                </a:lnTo>
                <a:lnTo>
                  <a:pt x="5138" y="314"/>
                </a:lnTo>
                <a:lnTo>
                  <a:pt x="5132" y="304"/>
                </a:lnTo>
                <a:lnTo>
                  <a:pt x="5122" y="294"/>
                </a:lnTo>
                <a:lnTo>
                  <a:pt x="5112" y="286"/>
                </a:lnTo>
                <a:lnTo>
                  <a:pt x="5098" y="280"/>
                </a:lnTo>
                <a:lnTo>
                  <a:pt x="5086" y="276"/>
                </a:lnTo>
                <a:lnTo>
                  <a:pt x="5072" y="276"/>
                </a:lnTo>
                <a:lnTo>
                  <a:pt x="5072" y="276"/>
                </a:lnTo>
                <a:lnTo>
                  <a:pt x="5054" y="278"/>
                </a:lnTo>
                <a:lnTo>
                  <a:pt x="5036" y="284"/>
                </a:lnTo>
                <a:lnTo>
                  <a:pt x="5022" y="296"/>
                </a:lnTo>
                <a:lnTo>
                  <a:pt x="5010" y="308"/>
                </a:lnTo>
                <a:lnTo>
                  <a:pt x="5010" y="308"/>
                </a:lnTo>
                <a:lnTo>
                  <a:pt x="4992" y="298"/>
                </a:lnTo>
                <a:lnTo>
                  <a:pt x="4972" y="290"/>
                </a:lnTo>
                <a:lnTo>
                  <a:pt x="4950" y="284"/>
                </a:lnTo>
                <a:lnTo>
                  <a:pt x="4928" y="282"/>
                </a:lnTo>
                <a:lnTo>
                  <a:pt x="4928" y="282"/>
                </a:lnTo>
                <a:lnTo>
                  <a:pt x="4906" y="284"/>
                </a:lnTo>
                <a:lnTo>
                  <a:pt x="4884" y="288"/>
                </a:lnTo>
                <a:lnTo>
                  <a:pt x="4864" y="296"/>
                </a:lnTo>
                <a:lnTo>
                  <a:pt x="4846" y="308"/>
                </a:lnTo>
                <a:lnTo>
                  <a:pt x="4830" y="320"/>
                </a:lnTo>
                <a:lnTo>
                  <a:pt x="4816" y="334"/>
                </a:lnTo>
                <a:lnTo>
                  <a:pt x="4804" y="352"/>
                </a:lnTo>
                <a:lnTo>
                  <a:pt x="4794" y="370"/>
                </a:lnTo>
                <a:lnTo>
                  <a:pt x="4794" y="370"/>
                </a:lnTo>
                <a:lnTo>
                  <a:pt x="4782" y="364"/>
                </a:lnTo>
                <a:lnTo>
                  <a:pt x="4768" y="360"/>
                </a:lnTo>
                <a:lnTo>
                  <a:pt x="4754" y="358"/>
                </a:lnTo>
                <a:lnTo>
                  <a:pt x="4740" y="358"/>
                </a:lnTo>
                <a:lnTo>
                  <a:pt x="4740" y="358"/>
                </a:lnTo>
                <a:lnTo>
                  <a:pt x="4724" y="358"/>
                </a:lnTo>
                <a:lnTo>
                  <a:pt x="4710" y="360"/>
                </a:lnTo>
                <a:lnTo>
                  <a:pt x="4696" y="366"/>
                </a:lnTo>
                <a:lnTo>
                  <a:pt x="4682" y="372"/>
                </a:lnTo>
                <a:lnTo>
                  <a:pt x="4682" y="372"/>
                </a:lnTo>
                <a:lnTo>
                  <a:pt x="4664" y="366"/>
                </a:lnTo>
                <a:lnTo>
                  <a:pt x="4646" y="362"/>
                </a:lnTo>
                <a:lnTo>
                  <a:pt x="4626" y="360"/>
                </a:lnTo>
                <a:lnTo>
                  <a:pt x="4606" y="362"/>
                </a:lnTo>
                <a:lnTo>
                  <a:pt x="4606" y="362"/>
                </a:lnTo>
                <a:lnTo>
                  <a:pt x="4582" y="368"/>
                </a:lnTo>
                <a:lnTo>
                  <a:pt x="4582" y="368"/>
                </a:lnTo>
                <a:lnTo>
                  <a:pt x="4564" y="356"/>
                </a:lnTo>
                <a:lnTo>
                  <a:pt x="4544" y="346"/>
                </a:lnTo>
                <a:lnTo>
                  <a:pt x="4522" y="342"/>
                </a:lnTo>
                <a:lnTo>
                  <a:pt x="4498" y="340"/>
                </a:lnTo>
                <a:lnTo>
                  <a:pt x="4498" y="340"/>
                </a:lnTo>
                <a:lnTo>
                  <a:pt x="4476" y="340"/>
                </a:lnTo>
                <a:lnTo>
                  <a:pt x="4456" y="346"/>
                </a:lnTo>
                <a:lnTo>
                  <a:pt x="4438" y="354"/>
                </a:lnTo>
                <a:lnTo>
                  <a:pt x="4420" y="364"/>
                </a:lnTo>
                <a:lnTo>
                  <a:pt x="4404" y="376"/>
                </a:lnTo>
                <a:lnTo>
                  <a:pt x="4390" y="392"/>
                </a:lnTo>
                <a:lnTo>
                  <a:pt x="4378" y="408"/>
                </a:lnTo>
                <a:lnTo>
                  <a:pt x="4370" y="426"/>
                </a:lnTo>
                <a:lnTo>
                  <a:pt x="4370" y="426"/>
                </a:lnTo>
                <a:lnTo>
                  <a:pt x="4352" y="418"/>
                </a:lnTo>
                <a:lnTo>
                  <a:pt x="4332" y="412"/>
                </a:lnTo>
                <a:lnTo>
                  <a:pt x="4312" y="410"/>
                </a:lnTo>
                <a:lnTo>
                  <a:pt x="4292" y="412"/>
                </a:lnTo>
                <a:lnTo>
                  <a:pt x="4292" y="412"/>
                </a:lnTo>
                <a:lnTo>
                  <a:pt x="4286" y="412"/>
                </a:lnTo>
                <a:lnTo>
                  <a:pt x="4286" y="412"/>
                </a:lnTo>
                <a:lnTo>
                  <a:pt x="4278" y="392"/>
                </a:lnTo>
                <a:lnTo>
                  <a:pt x="4266" y="374"/>
                </a:lnTo>
                <a:lnTo>
                  <a:pt x="4252" y="358"/>
                </a:lnTo>
                <a:lnTo>
                  <a:pt x="4234" y="346"/>
                </a:lnTo>
                <a:lnTo>
                  <a:pt x="4216" y="336"/>
                </a:lnTo>
                <a:lnTo>
                  <a:pt x="4196" y="328"/>
                </a:lnTo>
                <a:lnTo>
                  <a:pt x="4174" y="326"/>
                </a:lnTo>
                <a:lnTo>
                  <a:pt x="4152" y="326"/>
                </a:lnTo>
                <a:lnTo>
                  <a:pt x="4152" y="326"/>
                </a:lnTo>
                <a:lnTo>
                  <a:pt x="4128" y="332"/>
                </a:lnTo>
                <a:lnTo>
                  <a:pt x="4108" y="340"/>
                </a:lnTo>
                <a:lnTo>
                  <a:pt x="4090" y="354"/>
                </a:lnTo>
                <a:lnTo>
                  <a:pt x="4074" y="368"/>
                </a:lnTo>
                <a:lnTo>
                  <a:pt x="4074" y="368"/>
                </a:lnTo>
                <a:lnTo>
                  <a:pt x="4070" y="358"/>
                </a:lnTo>
                <a:lnTo>
                  <a:pt x="4064" y="350"/>
                </a:lnTo>
                <a:lnTo>
                  <a:pt x="4056" y="342"/>
                </a:lnTo>
                <a:lnTo>
                  <a:pt x="4048" y="334"/>
                </a:lnTo>
                <a:lnTo>
                  <a:pt x="4038" y="330"/>
                </a:lnTo>
                <a:lnTo>
                  <a:pt x="4026" y="326"/>
                </a:lnTo>
                <a:lnTo>
                  <a:pt x="4016" y="324"/>
                </a:lnTo>
                <a:lnTo>
                  <a:pt x="4004" y="324"/>
                </a:lnTo>
                <a:lnTo>
                  <a:pt x="4004" y="324"/>
                </a:lnTo>
                <a:lnTo>
                  <a:pt x="3996" y="326"/>
                </a:lnTo>
                <a:lnTo>
                  <a:pt x="3986" y="330"/>
                </a:lnTo>
                <a:lnTo>
                  <a:pt x="3978" y="334"/>
                </a:lnTo>
                <a:lnTo>
                  <a:pt x="3972" y="340"/>
                </a:lnTo>
                <a:lnTo>
                  <a:pt x="3960" y="352"/>
                </a:lnTo>
                <a:lnTo>
                  <a:pt x="3952" y="368"/>
                </a:lnTo>
                <a:lnTo>
                  <a:pt x="3952" y="368"/>
                </a:lnTo>
                <a:lnTo>
                  <a:pt x="3940" y="350"/>
                </a:lnTo>
                <a:lnTo>
                  <a:pt x="3926" y="336"/>
                </a:lnTo>
                <a:lnTo>
                  <a:pt x="3908" y="324"/>
                </a:lnTo>
                <a:lnTo>
                  <a:pt x="3890" y="314"/>
                </a:lnTo>
                <a:lnTo>
                  <a:pt x="3872" y="306"/>
                </a:lnTo>
                <a:lnTo>
                  <a:pt x="3850" y="302"/>
                </a:lnTo>
                <a:lnTo>
                  <a:pt x="3830" y="300"/>
                </a:lnTo>
                <a:lnTo>
                  <a:pt x="3808" y="302"/>
                </a:lnTo>
                <a:lnTo>
                  <a:pt x="3808" y="302"/>
                </a:lnTo>
                <a:lnTo>
                  <a:pt x="3786" y="306"/>
                </a:lnTo>
                <a:lnTo>
                  <a:pt x="3766" y="314"/>
                </a:lnTo>
                <a:lnTo>
                  <a:pt x="3748" y="324"/>
                </a:lnTo>
                <a:lnTo>
                  <a:pt x="3730" y="336"/>
                </a:lnTo>
                <a:lnTo>
                  <a:pt x="3716" y="350"/>
                </a:lnTo>
                <a:lnTo>
                  <a:pt x="3704" y="368"/>
                </a:lnTo>
                <a:lnTo>
                  <a:pt x="3692" y="386"/>
                </a:lnTo>
                <a:lnTo>
                  <a:pt x="3686" y="404"/>
                </a:lnTo>
                <a:lnTo>
                  <a:pt x="3686" y="404"/>
                </a:lnTo>
                <a:lnTo>
                  <a:pt x="3668" y="396"/>
                </a:lnTo>
                <a:lnTo>
                  <a:pt x="3648" y="388"/>
                </a:lnTo>
                <a:lnTo>
                  <a:pt x="3628" y="382"/>
                </a:lnTo>
                <a:lnTo>
                  <a:pt x="3608" y="378"/>
                </a:lnTo>
                <a:lnTo>
                  <a:pt x="3588" y="374"/>
                </a:lnTo>
                <a:lnTo>
                  <a:pt x="3568" y="372"/>
                </a:lnTo>
                <a:lnTo>
                  <a:pt x="3546" y="374"/>
                </a:lnTo>
                <a:lnTo>
                  <a:pt x="3524" y="376"/>
                </a:lnTo>
                <a:lnTo>
                  <a:pt x="3524" y="376"/>
                </a:lnTo>
                <a:lnTo>
                  <a:pt x="3498" y="380"/>
                </a:lnTo>
                <a:lnTo>
                  <a:pt x="3474" y="388"/>
                </a:lnTo>
                <a:lnTo>
                  <a:pt x="3450" y="396"/>
                </a:lnTo>
                <a:lnTo>
                  <a:pt x="3428" y="408"/>
                </a:lnTo>
                <a:lnTo>
                  <a:pt x="3408" y="422"/>
                </a:lnTo>
                <a:lnTo>
                  <a:pt x="3388" y="436"/>
                </a:lnTo>
                <a:lnTo>
                  <a:pt x="3370" y="454"/>
                </a:lnTo>
                <a:lnTo>
                  <a:pt x="3354" y="472"/>
                </a:lnTo>
                <a:lnTo>
                  <a:pt x="3354" y="472"/>
                </a:lnTo>
                <a:lnTo>
                  <a:pt x="3338" y="456"/>
                </a:lnTo>
                <a:lnTo>
                  <a:pt x="3322" y="444"/>
                </a:lnTo>
                <a:lnTo>
                  <a:pt x="3302" y="432"/>
                </a:lnTo>
                <a:lnTo>
                  <a:pt x="3282" y="422"/>
                </a:lnTo>
                <a:lnTo>
                  <a:pt x="3262" y="416"/>
                </a:lnTo>
                <a:lnTo>
                  <a:pt x="3240" y="410"/>
                </a:lnTo>
                <a:lnTo>
                  <a:pt x="3218" y="408"/>
                </a:lnTo>
                <a:lnTo>
                  <a:pt x="3194" y="410"/>
                </a:lnTo>
                <a:lnTo>
                  <a:pt x="3194" y="410"/>
                </a:lnTo>
                <a:lnTo>
                  <a:pt x="3188" y="390"/>
                </a:lnTo>
                <a:lnTo>
                  <a:pt x="3180" y="374"/>
                </a:lnTo>
                <a:lnTo>
                  <a:pt x="3170" y="358"/>
                </a:lnTo>
                <a:lnTo>
                  <a:pt x="3158" y="342"/>
                </a:lnTo>
                <a:lnTo>
                  <a:pt x="3142" y="330"/>
                </a:lnTo>
                <a:lnTo>
                  <a:pt x="3126" y="320"/>
                </a:lnTo>
                <a:lnTo>
                  <a:pt x="3108" y="312"/>
                </a:lnTo>
                <a:lnTo>
                  <a:pt x="3088" y="306"/>
                </a:lnTo>
                <a:lnTo>
                  <a:pt x="3088" y="306"/>
                </a:lnTo>
                <a:lnTo>
                  <a:pt x="3068" y="302"/>
                </a:lnTo>
                <a:lnTo>
                  <a:pt x="3048" y="302"/>
                </a:lnTo>
                <a:lnTo>
                  <a:pt x="3030" y="306"/>
                </a:lnTo>
                <a:lnTo>
                  <a:pt x="3010" y="312"/>
                </a:lnTo>
                <a:lnTo>
                  <a:pt x="2994" y="320"/>
                </a:lnTo>
                <a:lnTo>
                  <a:pt x="2978" y="330"/>
                </a:lnTo>
                <a:lnTo>
                  <a:pt x="2962" y="342"/>
                </a:lnTo>
                <a:lnTo>
                  <a:pt x="2950" y="356"/>
                </a:lnTo>
                <a:lnTo>
                  <a:pt x="2950" y="356"/>
                </a:lnTo>
                <a:lnTo>
                  <a:pt x="2944" y="346"/>
                </a:lnTo>
                <a:lnTo>
                  <a:pt x="2936" y="336"/>
                </a:lnTo>
                <a:lnTo>
                  <a:pt x="2928" y="328"/>
                </a:lnTo>
                <a:lnTo>
                  <a:pt x="2918" y="320"/>
                </a:lnTo>
                <a:lnTo>
                  <a:pt x="2908" y="312"/>
                </a:lnTo>
                <a:lnTo>
                  <a:pt x="2896" y="308"/>
                </a:lnTo>
                <a:lnTo>
                  <a:pt x="2884" y="302"/>
                </a:lnTo>
                <a:lnTo>
                  <a:pt x="2872" y="300"/>
                </a:lnTo>
                <a:lnTo>
                  <a:pt x="2872" y="300"/>
                </a:lnTo>
                <a:lnTo>
                  <a:pt x="2858" y="296"/>
                </a:lnTo>
                <a:lnTo>
                  <a:pt x="2844" y="296"/>
                </a:lnTo>
                <a:lnTo>
                  <a:pt x="2830" y="298"/>
                </a:lnTo>
                <a:lnTo>
                  <a:pt x="2816" y="300"/>
                </a:lnTo>
                <a:lnTo>
                  <a:pt x="2816" y="300"/>
                </a:lnTo>
                <a:lnTo>
                  <a:pt x="2814" y="288"/>
                </a:lnTo>
                <a:lnTo>
                  <a:pt x="2808" y="274"/>
                </a:lnTo>
                <a:lnTo>
                  <a:pt x="2802" y="262"/>
                </a:lnTo>
                <a:lnTo>
                  <a:pt x="2796" y="250"/>
                </a:lnTo>
                <a:lnTo>
                  <a:pt x="2796" y="250"/>
                </a:lnTo>
                <a:lnTo>
                  <a:pt x="2792" y="242"/>
                </a:lnTo>
                <a:lnTo>
                  <a:pt x="2792" y="240"/>
                </a:lnTo>
                <a:lnTo>
                  <a:pt x="2790" y="240"/>
                </a:lnTo>
                <a:lnTo>
                  <a:pt x="2790" y="240"/>
                </a:lnTo>
                <a:lnTo>
                  <a:pt x="2780" y="230"/>
                </a:lnTo>
                <a:lnTo>
                  <a:pt x="2770" y="218"/>
                </a:lnTo>
                <a:lnTo>
                  <a:pt x="2758" y="210"/>
                </a:lnTo>
                <a:lnTo>
                  <a:pt x="2744" y="202"/>
                </a:lnTo>
                <a:lnTo>
                  <a:pt x="2744" y="202"/>
                </a:lnTo>
                <a:lnTo>
                  <a:pt x="2722" y="192"/>
                </a:lnTo>
                <a:lnTo>
                  <a:pt x="2722" y="192"/>
                </a:lnTo>
                <a:lnTo>
                  <a:pt x="2722" y="192"/>
                </a:lnTo>
                <a:lnTo>
                  <a:pt x="2706" y="188"/>
                </a:lnTo>
                <a:lnTo>
                  <a:pt x="2688" y="186"/>
                </a:lnTo>
                <a:lnTo>
                  <a:pt x="2670" y="186"/>
                </a:lnTo>
                <a:lnTo>
                  <a:pt x="2652" y="190"/>
                </a:lnTo>
                <a:lnTo>
                  <a:pt x="2652" y="190"/>
                </a:lnTo>
                <a:lnTo>
                  <a:pt x="2632" y="196"/>
                </a:lnTo>
                <a:lnTo>
                  <a:pt x="2614" y="204"/>
                </a:lnTo>
                <a:lnTo>
                  <a:pt x="2598" y="214"/>
                </a:lnTo>
                <a:lnTo>
                  <a:pt x="2584" y="226"/>
                </a:lnTo>
                <a:lnTo>
                  <a:pt x="2570" y="242"/>
                </a:lnTo>
                <a:lnTo>
                  <a:pt x="2560" y="258"/>
                </a:lnTo>
                <a:lnTo>
                  <a:pt x="2552" y="274"/>
                </a:lnTo>
                <a:lnTo>
                  <a:pt x="2546" y="294"/>
                </a:lnTo>
                <a:lnTo>
                  <a:pt x="2546" y="294"/>
                </a:lnTo>
                <a:lnTo>
                  <a:pt x="2524" y="292"/>
                </a:lnTo>
                <a:lnTo>
                  <a:pt x="2500" y="294"/>
                </a:lnTo>
                <a:lnTo>
                  <a:pt x="2478" y="300"/>
                </a:lnTo>
                <a:lnTo>
                  <a:pt x="2458" y="306"/>
                </a:lnTo>
                <a:lnTo>
                  <a:pt x="2438" y="316"/>
                </a:lnTo>
                <a:lnTo>
                  <a:pt x="2420" y="328"/>
                </a:lnTo>
                <a:lnTo>
                  <a:pt x="2402" y="340"/>
                </a:lnTo>
                <a:lnTo>
                  <a:pt x="2386" y="356"/>
                </a:lnTo>
                <a:lnTo>
                  <a:pt x="2386" y="356"/>
                </a:lnTo>
                <a:lnTo>
                  <a:pt x="2370" y="338"/>
                </a:lnTo>
                <a:lnTo>
                  <a:pt x="2352" y="320"/>
                </a:lnTo>
                <a:lnTo>
                  <a:pt x="2334" y="306"/>
                </a:lnTo>
                <a:lnTo>
                  <a:pt x="2312" y="292"/>
                </a:lnTo>
                <a:lnTo>
                  <a:pt x="2290" y="280"/>
                </a:lnTo>
                <a:lnTo>
                  <a:pt x="2266" y="272"/>
                </a:lnTo>
                <a:lnTo>
                  <a:pt x="2242" y="264"/>
                </a:lnTo>
                <a:lnTo>
                  <a:pt x="2216" y="260"/>
                </a:lnTo>
                <a:lnTo>
                  <a:pt x="2216" y="260"/>
                </a:lnTo>
                <a:lnTo>
                  <a:pt x="2194" y="258"/>
                </a:lnTo>
                <a:lnTo>
                  <a:pt x="2174" y="258"/>
                </a:lnTo>
                <a:lnTo>
                  <a:pt x="2152" y="258"/>
                </a:lnTo>
                <a:lnTo>
                  <a:pt x="2132" y="262"/>
                </a:lnTo>
                <a:lnTo>
                  <a:pt x="2112" y="266"/>
                </a:lnTo>
                <a:lnTo>
                  <a:pt x="2092" y="272"/>
                </a:lnTo>
                <a:lnTo>
                  <a:pt x="2074" y="280"/>
                </a:lnTo>
                <a:lnTo>
                  <a:pt x="2056" y="290"/>
                </a:lnTo>
                <a:lnTo>
                  <a:pt x="2056" y="290"/>
                </a:lnTo>
                <a:lnTo>
                  <a:pt x="2048" y="270"/>
                </a:lnTo>
                <a:lnTo>
                  <a:pt x="2038" y="252"/>
                </a:lnTo>
                <a:lnTo>
                  <a:pt x="2024" y="234"/>
                </a:lnTo>
                <a:lnTo>
                  <a:pt x="2010" y="220"/>
                </a:lnTo>
                <a:lnTo>
                  <a:pt x="1994" y="208"/>
                </a:lnTo>
                <a:lnTo>
                  <a:pt x="1974" y="198"/>
                </a:lnTo>
                <a:lnTo>
                  <a:pt x="1954" y="190"/>
                </a:lnTo>
                <a:lnTo>
                  <a:pt x="1932" y="186"/>
                </a:lnTo>
                <a:lnTo>
                  <a:pt x="1932" y="186"/>
                </a:lnTo>
                <a:lnTo>
                  <a:pt x="1912" y="184"/>
                </a:lnTo>
                <a:lnTo>
                  <a:pt x="1890" y="186"/>
                </a:lnTo>
                <a:lnTo>
                  <a:pt x="1870" y="190"/>
                </a:lnTo>
                <a:lnTo>
                  <a:pt x="1850" y="198"/>
                </a:lnTo>
                <a:lnTo>
                  <a:pt x="1832" y="208"/>
                </a:lnTo>
                <a:lnTo>
                  <a:pt x="1816" y="220"/>
                </a:lnTo>
                <a:lnTo>
                  <a:pt x="1800" y="236"/>
                </a:lnTo>
                <a:lnTo>
                  <a:pt x="1788" y="252"/>
                </a:lnTo>
                <a:lnTo>
                  <a:pt x="1788" y="252"/>
                </a:lnTo>
                <a:lnTo>
                  <a:pt x="1780" y="236"/>
                </a:lnTo>
                <a:lnTo>
                  <a:pt x="1768" y="224"/>
                </a:lnTo>
                <a:lnTo>
                  <a:pt x="1762" y="218"/>
                </a:lnTo>
                <a:lnTo>
                  <a:pt x="1754" y="214"/>
                </a:lnTo>
                <a:lnTo>
                  <a:pt x="1746" y="210"/>
                </a:lnTo>
                <a:lnTo>
                  <a:pt x="1736" y="210"/>
                </a:lnTo>
                <a:lnTo>
                  <a:pt x="1736" y="210"/>
                </a:lnTo>
                <a:lnTo>
                  <a:pt x="1724" y="208"/>
                </a:lnTo>
                <a:lnTo>
                  <a:pt x="1714" y="210"/>
                </a:lnTo>
                <a:lnTo>
                  <a:pt x="1704" y="214"/>
                </a:lnTo>
                <a:lnTo>
                  <a:pt x="1694" y="218"/>
                </a:lnTo>
                <a:lnTo>
                  <a:pt x="1684" y="226"/>
                </a:lnTo>
                <a:lnTo>
                  <a:pt x="1678" y="234"/>
                </a:lnTo>
                <a:lnTo>
                  <a:pt x="1672" y="242"/>
                </a:lnTo>
                <a:lnTo>
                  <a:pt x="1668" y="252"/>
                </a:lnTo>
                <a:lnTo>
                  <a:pt x="1668" y="252"/>
                </a:lnTo>
                <a:lnTo>
                  <a:pt x="1652" y="238"/>
                </a:lnTo>
                <a:lnTo>
                  <a:pt x="1632" y="226"/>
                </a:lnTo>
                <a:lnTo>
                  <a:pt x="1612" y="216"/>
                </a:lnTo>
                <a:lnTo>
                  <a:pt x="1590" y="210"/>
                </a:lnTo>
                <a:lnTo>
                  <a:pt x="1590" y="210"/>
                </a:lnTo>
                <a:lnTo>
                  <a:pt x="1566" y="210"/>
                </a:lnTo>
                <a:lnTo>
                  <a:pt x="1546" y="212"/>
                </a:lnTo>
                <a:lnTo>
                  <a:pt x="1524" y="220"/>
                </a:lnTo>
                <a:lnTo>
                  <a:pt x="1506" y="230"/>
                </a:lnTo>
                <a:lnTo>
                  <a:pt x="1490" y="242"/>
                </a:lnTo>
                <a:lnTo>
                  <a:pt x="1474" y="258"/>
                </a:lnTo>
                <a:lnTo>
                  <a:pt x="1462" y="276"/>
                </a:lnTo>
                <a:lnTo>
                  <a:pt x="1454" y="296"/>
                </a:lnTo>
                <a:lnTo>
                  <a:pt x="1454" y="296"/>
                </a:lnTo>
                <a:lnTo>
                  <a:pt x="1450" y="296"/>
                </a:lnTo>
                <a:lnTo>
                  <a:pt x="1450" y="296"/>
                </a:lnTo>
                <a:lnTo>
                  <a:pt x="1428" y="294"/>
                </a:lnTo>
                <a:lnTo>
                  <a:pt x="1408" y="296"/>
                </a:lnTo>
                <a:lnTo>
                  <a:pt x="1388" y="302"/>
                </a:lnTo>
                <a:lnTo>
                  <a:pt x="1370" y="312"/>
                </a:lnTo>
                <a:lnTo>
                  <a:pt x="1370" y="312"/>
                </a:lnTo>
                <a:lnTo>
                  <a:pt x="1362" y="292"/>
                </a:lnTo>
                <a:lnTo>
                  <a:pt x="1350" y="276"/>
                </a:lnTo>
                <a:lnTo>
                  <a:pt x="1336" y="260"/>
                </a:lnTo>
                <a:lnTo>
                  <a:pt x="1320" y="248"/>
                </a:lnTo>
                <a:lnTo>
                  <a:pt x="1304" y="238"/>
                </a:lnTo>
                <a:lnTo>
                  <a:pt x="1284" y="230"/>
                </a:lnTo>
                <a:lnTo>
                  <a:pt x="1264" y="226"/>
                </a:lnTo>
                <a:lnTo>
                  <a:pt x="1242" y="224"/>
                </a:lnTo>
                <a:lnTo>
                  <a:pt x="1242" y="224"/>
                </a:lnTo>
                <a:lnTo>
                  <a:pt x="1220" y="226"/>
                </a:lnTo>
                <a:lnTo>
                  <a:pt x="1198" y="230"/>
                </a:lnTo>
                <a:lnTo>
                  <a:pt x="1178" y="240"/>
                </a:lnTo>
                <a:lnTo>
                  <a:pt x="1158" y="252"/>
                </a:lnTo>
                <a:lnTo>
                  <a:pt x="1158" y="252"/>
                </a:lnTo>
                <a:lnTo>
                  <a:pt x="1134" y="246"/>
                </a:lnTo>
                <a:lnTo>
                  <a:pt x="1134" y="246"/>
                </a:lnTo>
                <a:lnTo>
                  <a:pt x="1114" y="244"/>
                </a:lnTo>
                <a:lnTo>
                  <a:pt x="1094" y="246"/>
                </a:lnTo>
                <a:lnTo>
                  <a:pt x="1076" y="250"/>
                </a:lnTo>
                <a:lnTo>
                  <a:pt x="1058" y="256"/>
                </a:lnTo>
                <a:lnTo>
                  <a:pt x="1058" y="256"/>
                </a:lnTo>
                <a:lnTo>
                  <a:pt x="1046" y="250"/>
                </a:lnTo>
                <a:lnTo>
                  <a:pt x="1032" y="246"/>
                </a:lnTo>
                <a:lnTo>
                  <a:pt x="1016" y="242"/>
                </a:lnTo>
                <a:lnTo>
                  <a:pt x="1002" y="242"/>
                </a:lnTo>
                <a:lnTo>
                  <a:pt x="1002" y="242"/>
                </a:lnTo>
                <a:lnTo>
                  <a:pt x="986" y="242"/>
                </a:lnTo>
                <a:lnTo>
                  <a:pt x="972" y="244"/>
                </a:lnTo>
                <a:lnTo>
                  <a:pt x="960" y="248"/>
                </a:lnTo>
                <a:lnTo>
                  <a:pt x="946" y="254"/>
                </a:lnTo>
                <a:lnTo>
                  <a:pt x="946" y="254"/>
                </a:lnTo>
                <a:lnTo>
                  <a:pt x="936" y="236"/>
                </a:lnTo>
                <a:lnTo>
                  <a:pt x="924" y="220"/>
                </a:lnTo>
                <a:lnTo>
                  <a:pt x="910" y="204"/>
                </a:lnTo>
                <a:lnTo>
                  <a:pt x="894" y="192"/>
                </a:lnTo>
                <a:lnTo>
                  <a:pt x="876" y="180"/>
                </a:lnTo>
                <a:lnTo>
                  <a:pt x="856" y="174"/>
                </a:lnTo>
                <a:lnTo>
                  <a:pt x="836" y="168"/>
                </a:lnTo>
                <a:lnTo>
                  <a:pt x="814" y="166"/>
                </a:lnTo>
                <a:lnTo>
                  <a:pt x="814" y="166"/>
                </a:lnTo>
                <a:lnTo>
                  <a:pt x="790" y="168"/>
                </a:lnTo>
                <a:lnTo>
                  <a:pt x="768" y="174"/>
                </a:lnTo>
                <a:lnTo>
                  <a:pt x="748" y="182"/>
                </a:lnTo>
                <a:lnTo>
                  <a:pt x="730" y="192"/>
                </a:lnTo>
                <a:lnTo>
                  <a:pt x="730" y="192"/>
                </a:lnTo>
                <a:lnTo>
                  <a:pt x="718" y="180"/>
                </a:lnTo>
                <a:lnTo>
                  <a:pt x="704" y="170"/>
                </a:lnTo>
                <a:lnTo>
                  <a:pt x="688" y="162"/>
                </a:lnTo>
                <a:lnTo>
                  <a:pt x="668" y="160"/>
                </a:lnTo>
                <a:lnTo>
                  <a:pt x="668" y="160"/>
                </a:lnTo>
                <a:lnTo>
                  <a:pt x="654" y="160"/>
                </a:lnTo>
                <a:lnTo>
                  <a:pt x="642" y="164"/>
                </a:lnTo>
                <a:lnTo>
                  <a:pt x="630" y="170"/>
                </a:lnTo>
                <a:lnTo>
                  <a:pt x="618" y="178"/>
                </a:lnTo>
                <a:lnTo>
                  <a:pt x="610" y="188"/>
                </a:lnTo>
                <a:lnTo>
                  <a:pt x="602" y="198"/>
                </a:lnTo>
                <a:lnTo>
                  <a:pt x="596" y="210"/>
                </a:lnTo>
                <a:lnTo>
                  <a:pt x="594" y="224"/>
                </a:lnTo>
                <a:lnTo>
                  <a:pt x="594" y="224"/>
                </a:lnTo>
                <a:lnTo>
                  <a:pt x="584" y="214"/>
                </a:lnTo>
                <a:lnTo>
                  <a:pt x="574" y="204"/>
                </a:lnTo>
                <a:lnTo>
                  <a:pt x="564" y="194"/>
                </a:lnTo>
                <a:lnTo>
                  <a:pt x="550" y="188"/>
                </a:lnTo>
                <a:lnTo>
                  <a:pt x="538" y="182"/>
                </a:lnTo>
                <a:lnTo>
                  <a:pt x="524" y="178"/>
                </a:lnTo>
                <a:lnTo>
                  <a:pt x="510" y="174"/>
                </a:lnTo>
                <a:lnTo>
                  <a:pt x="494" y="174"/>
                </a:lnTo>
                <a:lnTo>
                  <a:pt x="494" y="174"/>
                </a:lnTo>
                <a:lnTo>
                  <a:pt x="488" y="174"/>
                </a:lnTo>
                <a:lnTo>
                  <a:pt x="488" y="174"/>
                </a:lnTo>
                <a:lnTo>
                  <a:pt x="482" y="152"/>
                </a:lnTo>
                <a:lnTo>
                  <a:pt x="474" y="134"/>
                </a:lnTo>
                <a:lnTo>
                  <a:pt x="462" y="116"/>
                </a:lnTo>
                <a:lnTo>
                  <a:pt x="446" y="100"/>
                </a:lnTo>
                <a:lnTo>
                  <a:pt x="430" y="88"/>
                </a:lnTo>
                <a:lnTo>
                  <a:pt x="410" y="78"/>
                </a:lnTo>
                <a:lnTo>
                  <a:pt x="388" y="72"/>
                </a:lnTo>
                <a:lnTo>
                  <a:pt x="366" y="70"/>
                </a:lnTo>
                <a:lnTo>
                  <a:pt x="366" y="70"/>
                </a:lnTo>
                <a:lnTo>
                  <a:pt x="344" y="74"/>
                </a:lnTo>
                <a:lnTo>
                  <a:pt x="322" y="80"/>
                </a:lnTo>
                <a:lnTo>
                  <a:pt x="302" y="90"/>
                </a:lnTo>
                <a:lnTo>
                  <a:pt x="284" y="102"/>
                </a:lnTo>
                <a:lnTo>
                  <a:pt x="284" y="102"/>
                </a:lnTo>
                <a:lnTo>
                  <a:pt x="280" y="92"/>
                </a:lnTo>
                <a:lnTo>
                  <a:pt x="276" y="82"/>
                </a:lnTo>
                <a:lnTo>
                  <a:pt x="270" y="72"/>
                </a:lnTo>
                <a:lnTo>
                  <a:pt x="262" y="64"/>
                </a:lnTo>
                <a:lnTo>
                  <a:pt x="254" y="58"/>
                </a:lnTo>
                <a:lnTo>
                  <a:pt x="244" y="54"/>
                </a:lnTo>
                <a:lnTo>
                  <a:pt x="232" y="50"/>
                </a:lnTo>
                <a:lnTo>
                  <a:pt x="220" y="50"/>
                </a:lnTo>
                <a:lnTo>
                  <a:pt x="220" y="50"/>
                </a:lnTo>
                <a:lnTo>
                  <a:pt x="212" y="50"/>
                </a:lnTo>
                <a:lnTo>
                  <a:pt x="202" y="52"/>
                </a:lnTo>
                <a:lnTo>
                  <a:pt x="194" y="56"/>
                </a:lnTo>
                <a:lnTo>
                  <a:pt x="186" y="60"/>
                </a:lnTo>
                <a:lnTo>
                  <a:pt x="174" y="70"/>
                </a:lnTo>
                <a:lnTo>
                  <a:pt x="164" y="84"/>
                </a:lnTo>
                <a:lnTo>
                  <a:pt x="164" y="84"/>
                </a:lnTo>
                <a:lnTo>
                  <a:pt x="154" y="66"/>
                </a:lnTo>
                <a:lnTo>
                  <a:pt x="142" y="50"/>
                </a:lnTo>
                <a:lnTo>
                  <a:pt x="126" y="36"/>
                </a:lnTo>
                <a:lnTo>
                  <a:pt x="110" y="24"/>
                </a:lnTo>
                <a:lnTo>
                  <a:pt x="92" y="14"/>
                </a:lnTo>
                <a:lnTo>
                  <a:pt x="72" y="6"/>
                </a:lnTo>
                <a:lnTo>
                  <a:pt x="52" y="2"/>
                </a:lnTo>
                <a:lnTo>
                  <a:pt x="30" y="0"/>
                </a:lnTo>
                <a:lnTo>
                  <a:pt x="30" y="0"/>
                </a:lnTo>
                <a:lnTo>
                  <a:pt x="14" y="0"/>
                </a:lnTo>
                <a:lnTo>
                  <a:pt x="0" y="4"/>
                </a:lnTo>
                <a:lnTo>
                  <a:pt x="0" y="1706"/>
                </a:lnTo>
                <a:lnTo>
                  <a:pt x="5744" y="171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>
            <a:outerShdw blurRad="190500" dist="889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8" name="Freeform 6"/>
          <p:cNvSpPr>
            <a:spLocks/>
          </p:cNvSpPr>
          <p:nvPr userDrawn="1"/>
        </p:nvSpPr>
        <p:spPr bwMode="auto">
          <a:xfrm>
            <a:off x="12700" y="1860550"/>
            <a:ext cx="9118600" cy="4997450"/>
          </a:xfrm>
          <a:custGeom>
            <a:avLst/>
            <a:gdLst/>
            <a:ahLst/>
            <a:cxnLst>
              <a:cxn ang="0">
                <a:pos x="5568" y="46"/>
              </a:cxn>
              <a:cxn ang="0">
                <a:pos x="5500" y="82"/>
              </a:cxn>
              <a:cxn ang="0">
                <a:pos x="5434" y="64"/>
              </a:cxn>
              <a:cxn ang="0">
                <a:pos x="5368" y="130"/>
              </a:cxn>
              <a:cxn ang="0">
                <a:pos x="5292" y="92"/>
              </a:cxn>
              <a:cxn ang="0">
                <a:pos x="5206" y="100"/>
              </a:cxn>
              <a:cxn ang="0">
                <a:pos x="5114" y="194"/>
              </a:cxn>
              <a:cxn ang="0">
                <a:pos x="5062" y="226"/>
              </a:cxn>
              <a:cxn ang="0">
                <a:pos x="4972" y="286"/>
              </a:cxn>
              <a:cxn ang="0">
                <a:pos x="4894" y="204"/>
              </a:cxn>
              <a:cxn ang="0">
                <a:pos x="4822" y="222"/>
              </a:cxn>
              <a:cxn ang="0">
                <a:pos x="4720" y="214"/>
              </a:cxn>
              <a:cxn ang="0">
                <a:pos x="4568" y="260"/>
              </a:cxn>
              <a:cxn ang="0">
                <a:pos x="4470" y="308"/>
              </a:cxn>
              <a:cxn ang="0">
                <a:pos x="4378" y="326"/>
              </a:cxn>
              <a:cxn ang="0">
                <a:pos x="4250" y="320"/>
              </a:cxn>
              <a:cxn ang="0">
                <a:pos x="4144" y="284"/>
              </a:cxn>
              <a:cxn ang="0">
                <a:pos x="3992" y="372"/>
              </a:cxn>
              <a:cxn ang="0">
                <a:pos x="3880" y="376"/>
              </a:cxn>
              <a:cxn ang="0">
                <a:pos x="3828" y="308"/>
              </a:cxn>
              <a:cxn ang="0">
                <a:pos x="3714" y="266"/>
              </a:cxn>
              <a:cxn ang="0">
                <a:pos x="3632" y="294"/>
              </a:cxn>
              <a:cxn ang="0">
                <a:pos x="3578" y="286"/>
              </a:cxn>
              <a:cxn ang="0">
                <a:pos x="3502" y="268"/>
              </a:cxn>
              <a:cxn ang="0">
                <a:pos x="3446" y="320"/>
              </a:cxn>
              <a:cxn ang="0">
                <a:pos x="3318" y="236"/>
              </a:cxn>
              <a:cxn ang="0">
                <a:pos x="3164" y="280"/>
              </a:cxn>
              <a:cxn ang="0">
                <a:pos x="3058" y="348"/>
              </a:cxn>
              <a:cxn ang="0">
                <a:pos x="2900" y="330"/>
              </a:cxn>
              <a:cxn ang="0">
                <a:pos x="2702" y="430"/>
              </a:cxn>
              <a:cxn ang="0">
                <a:pos x="2564" y="382"/>
              </a:cxn>
              <a:cxn ang="0">
                <a:pos x="2448" y="308"/>
              </a:cxn>
              <a:cxn ang="0">
                <a:pos x="2318" y="238"/>
              </a:cxn>
              <a:cxn ang="0">
                <a:pos x="2166" y="306"/>
              </a:cxn>
              <a:cxn ang="0">
                <a:pos x="2098" y="244"/>
              </a:cxn>
              <a:cxn ang="0">
                <a:pos x="1996" y="236"/>
              </a:cxn>
              <a:cxn ang="0">
                <a:pos x="1966" y="160"/>
              </a:cxn>
              <a:cxn ang="0">
                <a:pos x="1904" y="110"/>
              </a:cxn>
              <a:cxn ang="0">
                <a:pos x="1832" y="90"/>
              </a:cxn>
              <a:cxn ang="0">
                <a:pos x="1698" y="140"/>
              </a:cxn>
              <a:cxn ang="0">
                <a:pos x="1594" y="228"/>
              </a:cxn>
              <a:cxn ang="0">
                <a:pos x="1448" y="306"/>
              </a:cxn>
              <a:cxn ang="0">
                <a:pos x="1262" y="188"/>
              </a:cxn>
              <a:cxn ang="0">
                <a:pos x="1096" y="192"/>
              </a:cxn>
              <a:cxn ang="0">
                <a:pos x="986" y="152"/>
              </a:cxn>
              <a:cxn ang="0">
                <a:pos x="840" y="86"/>
              </a:cxn>
              <a:cxn ang="0">
                <a:pos x="684" y="172"/>
              </a:cxn>
              <a:cxn ang="0">
                <a:pos x="640" y="124"/>
              </a:cxn>
              <a:cxn ang="0">
                <a:pos x="562" y="130"/>
              </a:cxn>
              <a:cxn ang="0">
                <a:pos x="508" y="154"/>
              </a:cxn>
              <a:cxn ang="0">
                <a:pos x="430" y="120"/>
              </a:cxn>
              <a:cxn ang="0">
                <a:pos x="322" y="144"/>
              </a:cxn>
              <a:cxn ang="0">
                <a:pos x="258" y="230"/>
              </a:cxn>
              <a:cxn ang="0">
                <a:pos x="150" y="248"/>
              </a:cxn>
              <a:cxn ang="0">
                <a:pos x="26" y="142"/>
              </a:cxn>
              <a:cxn ang="0">
                <a:pos x="5692" y="0"/>
              </a:cxn>
            </a:cxnLst>
            <a:rect l="0" t="0" r="r" b="b"/>
            <a:pathLst>
              <a:path w="5744" h="3148">
                <a:moveTo>
                  <a:pt x="5692" y="0"/>
                </a:moveTo>
                <a:lnTo>
                  <a:pt x="5692" y="0"/>
                </a:lnTo>
                <a:lnTo>
                  <a:pt x="5664" y="2"/>
                </a:lnTo>
                <a:lnTo>
                  <a:pt x="5638" y="8"/>
                </a:lnTo>
                <a:lnTo>
                  <a:pt x="5612" y="16"/>
                </a:lnTo>
                <a:lnTo>
                  <a:pt x="5590" y="30"/>
                </a:lnTo>
                <a:lnTo>
                  <a:pt x="5568" y="46"/>
                </a:lnTo>
                <a:lnTo>
                  <a:pt x="5550" y="64"/>
                </a:lnTo>
                <a:lnTo>
                  <a:pt x="5534" y="84"/>
                </a:lnTo>
                <a:lnTo>
                  <a:pt x="5520" y="108"/>
                </a:lnTo>
                <a:lnTo>
                  <a:pt x="5520" y="108"/>
                </a:lnTo>
                <a:lnTo>
                  <a:pt x="5516" y="98"/>
                </a:lnTo>
                <a:lnTo>
                  <a:pt x="5508" y="90"/>
                </a:lnTo>
                <a:lnTo>
                  <a:pt x="5500" y="82"/>
                </a:lnTo>
                <a:lnTo>
                  <a:pt x="5492" y="76"/>
                </a:lnTo>
                <a:lnTo>
                  <a:pt x="5482" y="70"/>
                </a:lnTo>
                <a:lnTo>
                  <a:pt x="5470" y="66"/>
                </a:lnTo>
                <a:lnTo>
                  <a:pt x="5460" y="64"/>
                </a:lnTo>
                <a:lnTo>
                  <a:pt x="5448" y="62"/>
                </a:lnTo>
                <a:lnTo>
                  <a:pt x="5448" y="62"/>
                </a:lnTo>
                <a:lnTo>
                  <a:pt x="5434" y="64"/>
                </a:lnTo>
                <a:lnTo>
                  <a:pt x="5420" y="68"/>
                </a:lnTo>
                <a:lnTo>
                  <a:pt x="5406" y="74"/>
                </a:lnTo>
                <a:lnTo>
                  <a:pt x="5396" y="82"/>
                </a:lnTo>
                <a:lnTo>
                  <a:pt x="5386" y="92"/>
                </a:lnTo>
                <a:lnTo>
                  <a:pt x="5378" y="104"/>
                </a:lnTo>
                <a:lnTo>
                  <a:pt x="5372" y="116"/>
                </a:lnTo>
                <a:lnTo>
                  <a:pt x="5368" y="130"/>
                </a:lnTo>
                <a:lnTo>
                  <a:pt x="5368" y="130"/>
                </a:lnTo>
                <a:lnTo>
                  <a:pt x="5356" y="122"/>
                </a:lnTo>
                <a:lnTo>
                  <a:pt x="5346" y="114"/>
                </a:lnTo>
                <a:lnTo>
                  <a:pt x="5332" y="106"/>
                </a:lnTo>
                <a:lnTo>
                  <a:pt x="5320" y="100"/>
                </a:lnTo>
                <a:lnTo>
                  <a:pt x="5306" y="96"/>
                </a:lnTo>
                <a:lnTo>
                  <a:pt x="5292" y="92"/>
                </a:lnTo>
                <a:lnTo>
                  <a:pt x="5278" y="90"/>
                </a:lnTo>
                <a:lnTo>
                  <a:pt x="5262" y="90"/>
                </a:lnTo>
                <a:lnTo>
                  <a:pt x="5262" y="90"/>
                </a:lnTo>
                <a:lnTo>
                  <a:pt x="5248" y="90"/>
                </a:lnTo>
                <a:lnTo>
                  <a:pt x="5234" y="92"/>
                </a:lnTo>
                <a:lnTo>
                  <a:pt x="5220" y="96"/>
                </a:lnTo>
                <a:lnTo>
                  <a:pt x="5206" y="100"/>
                </a:lnTo>
                <a:lnTo>
                  <a:pt x="5194" y="106"/>
                </a:lnTo>
                <a:lnTo>
                  <a:pt x="5182" y="112"/>
                </a:lnTo>
                <a:lnTo>
                  <a:pt x="5160" y="128"/>
                </a:lnTo>
                <a:lnTo>
                  <a:pt x="5140" y="146"/>
                </a:lnTo>
                <a:lnTo>
                  <a:pt x="5126" y="170"/>
                </a:lnTo>
                <a:lnTo>
                  <a:pt x="5118" y="182"/>
                </a:lnTo>
                <a:lnTo>
                  <a:pt x="5114" y="194"/>
                </a:lnTo>
                <a:lnTo>
                  <a:pt x="5110" y="208"/>
                </a:lnTo>
                <a:lnTo>
                  <a:pt x="5106" y="222"/>
                </a:lnTo>
                <a:lnTo>
                  <a:pt x="5106" y="222"/>
                </a:lnTo>
                <a:lnTo>
                  <a:pt x="5100" y="222"/>
                </a:lnTo>
                <a:lnTo>
                  <a:pt x="5100" y="222"/>
                </a:lnTo>
                <a:lnTo>
                  <a:pt x="5080" y="222"/>
                </a:lnTo>
                <a:lnTo>
                  <a:pt x="5062" y="226"/>
                </a:lnTo>
                <a:lnTo>
                  <a:pt x="5044" y="232"/>
                </a:lnTo>
                <a:lnTo>
                  <a:pt x="5026" y="238"/>
                </a:lnTo>
                <a:lnTo>
                  <a:pt x="5010" y="248"/>
                </a:lnTo>
                <a:lnTo>
                  <a:pt x="4996" y="260"/>
                </a:lnTo>
                <a:lnTo>
                  <a:pt x="4984" y="272"/>
                </a:lnTo>
                <a:lnTo>
                  <a:pt x="4972" y="286"/>
                </a:lnTo>
                <a:lnTo>
                  <a:pt x="4972" y="286"/>
                </a:lnTo>
                <a:lnTo>
                  <a:pt x="4968" y="268"/>
                </a:lnTo>
                <a:lnTo>
                  <a:pt x="4960" y="252"/>
                </a:lnTo>
                <a:lnTo>
                  <a:pt x="4952" y="238"/>
                </a:lnTo>
                <a:lnTo>
                  <a:pt x="4940" y="226"/>
                </a:lnTo>
                <a:lnTo>
                  <a:pt x="4926" y="216"/>
                </a:lnTo>
                <a:lnTo>
                  <a:pt x="4910" y="208"/>
                </a:lnTo>
                <a:lnTo>
                  <a:pt x="4894" y="204"/>
                </a:lnTo>
                <a:lnTo>
                  <a:pt x="4876" y="202"/>
                </a:lnTo>
                <a:lnTo>
                  <a:pt x="4876" y="202"/>
                </a:lnTo>
                <a:lnTo>
                  <a:pt x="4864" y="204"/>
                </a:lnTo>
                <a:lnTo>
                  <a:pt x="4852" y="206"/>
                </a:lnTo>
                <a:lnTo>
                  <a:pt x="4842" y="210"/>
                </a:lnTo>
                <a:lnTo>
                  <a:pt x="4832" y="216"/>
                </a:lnTo>
                <a:lnTo>
                  <a:pt x="4822" y="222"/>
                </a:lnTo>
                <a:lnTo>
                  <a:pt x="4812" y="228"/>
                </a:lnTo>
                <a:lnTo>
                  <a:pt x="4804" y="236"/>
                </a:lnTo>
                <a:lnTo>
                  <a:pt x="4798" y="246"/>
                </a:lnTo>
                <a:lnTo>
                  <a:pt x="4798" y="246"/>
                </a:lnTo>
                <a:lnTo>
                  <a:pt x="4774" y="232"/>
                </a:lnTo>
                <a:lnTo>
                  <a:pt x="4748" y="220"/>
                </a:lnTo>
                <a:lnTo>
                  <a:pt x="4720" y="214"/>
                </a:lnTo>
                <a:lnTo>
                  <a:pt x="4692" y="212"/>
                </a:lnTo>
                <a:lnTo>
                  <a:pt x="4692" y="212"/>
                </a:lnTo>
                <a:lnTo>
                  <a:pt x="4664" y="214"/>
                </a:lnTo>
                <a:lnTo>
                  <a:pt x="4636" y="220"/>
                </a:lnTo>
                <a:lnTo>
                  <a:pt x="4612" y="230"/>
                </a:lnTo>
                <a:lnTo>
                  <a:pt x="4588" y="244"/>
                </a:lnTo>
                <a:lnTo>
                  <a:pt x="4568" y="260"/>
                </a:lnTo>
                <a:lnTo>
                  <a:pt x="4550" y="278"/>
                </a:lnTo>
                <a:lnTo>
                  <a:pt x="4534" y="300"/>
                </a:lnTo>
                <a:lnTo>
                  <a:pt x="4522" y="324"/>
                </a:lnTo>
                <a:lnTo>
                  <a:pt x="4522" y="324"/>
                </a:lnTo>
                <a:lnTo>
                  <a:pt x="4506" y="316"/>
                </a:lnTo>
                <a:lnTo>
                  <a:pt x="4488" y="312"/>
                </a:lnTo>
                <a:lnTo>
                  <a:pt x="4470" y="308"/>
                </a:lnTo>
                <a:lnTo>
                  <a:pt x="4452" y="308"/>
                </a:lnTo>
                <a:lnTo>
                  <a:pt x="4452" y="308"/>
                </a:lnTo>
                <a:lnTo>
                  <a:pt x="4432" y="308"/>
                </a:lnTo>
                <a:lnTo>
                  <a:pt x="4414" y="312"/>
                </a:lnTo>
                <a:lnTo>
                  <a:pt x="4396" y="318"/>
                </a:lnTo>
                <a:lnTo>
                  <a:pt x="4378" y="326"/>
                </a:lnTo>
                <a:lnTo>
                  <a:pt x="4378" y="326"/>
                </a:lnTo>
                <a:lnTo>
                  <a:pt x="4356" y="318"/>
                </a:lnTo>
                <a:lnTo>
                  <a:pt x="4332" y="314"/>
                </a:lnTo>
                <a:lnTo>
                  <a:pt x="4308" y="312"/>
                </a:lnTo>
                <a:lnTo>
                  <a:pt x="4282" y="314"/>
                </a:lnTo>
                <a:lnTo>
                  <a:pt x="4282" y="314"/>
                </a:lnTo>
                <a:lnTo>
                  <a:pt x="4266" y="316"/>
                </a:lnTo>
                <a:lnTo>
                  <a:pt x="4250" y="320"/>
                </a:lnTo>
                <a:lnTo>
                  <a:pt x="4250" y="320"/>
                </a:lnTo>
                <a:lnTo>
                  <a:pt x="4228" y="306"/>
                </a:lnTo>
                <a:lnTo>
                  <a:pt x="4202" y="294"/>
                </a:lnTo>
                <a:lnTo>
                  <a:pt x="4174" y="286"/>
                </a:lnTo>
                <a:lnTo>
                  <a:pt x="4158" y="286"/>
                </a:lnTo>
                <a:lnTo>
                  <a:pt x="4144" y="284"/>
                </a:lnTo>
                <a:lnTo>
                  <a:pt x="4144" y="284"/>
                </a:lnTo>
                <a:lnTo>
                  <a:pt x="4116" y="286"/>
                </a:lnTo>
                <a:lnTo>
                  <a:pt x="4090" y="292"/>
                </a:lnTo>
                <a:lnTo>
                  <a:pt x="4066" y="302"/>
                </a:lnTo>
                <a:lnTo>
                  <a:pt x="4044" y="316"/>
                </a:lnTo>
                <a:lnTo>
                  <a:pt x="4024" y="332"/>
                </a:lnTo>
                <a:lnTo>
                  <a:pt x="4006" y="352"/>
                </a:lnTo>
                <a:lnTo>
                  <a:pt x="3992" y="372"/>
                </a:lnTo>
                <a:lnTo>
                  <a:pt x="3980" y="396"/>
                </a:lnTo>
                <a:lnTo>
                  <a:pt x="3980" y="396"/>
                </a:lnTo>
                <a:lnTo>
                  <a:pt x="3956" y="386"/>
                </a:lnTo>
                <a:lnTo>
                  <a:pt x="3932" y="378"/>
                </a:lnTo>
                <a:lnTo>
                  <a:pt x="3906" y="376"/>
                </a:lnTo>
                <a:lnTo>
                  <a:pt x="3880" y="376"/>
                </a:lnTo>
                <a:lnTo>
                  <a:pt x="3880" y="376"/>
                </a:lnTo>
                <a:lnTo>
                  <a:pt x="3872" y="378"/>
                </a:lnTo>
                <a:lnTo>
                  <a:pt x="3872" y="378"/>
                </a:lnTo>
                <a:lnTo>
                  <a:pt x="3868" y="364"/>
                </a:lnTo>
                <a:lnTo>
                  <a:pt x="3862" y="352"/>
                </a:lnTo>
                <a:lnTo>
                  <a:pt x="3856" y="340"/>
                </a:lnTo>
                <a:lnTo>
                  <a:pt x="3848" y="328"/>
                </a:lnTo>
                <a:lnTo>
                  <a:pt x="3828" y="308"/>
                </a:lnTo>
                <a:lnTo>
                  <a:pt x="3808" y="292"/>
                </a:lnTo>
                <a:lnTo>
                  <a:pt x="3784" y="280"/>
                </a:lnTo>
                <a:lnTo>
                  <a:pt x="3770" y="274"/>
                </a:lnTo>
                <a:lnTo>
                  <a:pt x="3756" y="270"/>
                </a:lnTo>
                <a:lnTo>
                  <a:pt x="3744" y="268"/>
                </a:lnTo>
                <a:lnTo>
                  <a:pt x="3730" y="266"/>
                </a:lnTo>
                <a:lnTo>
                  <a:pt x="3714" y="266"/>
                </a:lnTo>
                <a:lnTo>
                  <a:pt x="3700" y="268"/>
                </a:lnTo>
                <a:lnTo>
                  <a:pt x="3700" y="268"/>
                </a:lnTo>
                <a:lnTo>
                  <a:pt x="3686" y="270"/>
                </a:lnTo>
                <a:lnTo>
                  <a:pt x="3672" y="274"/>
                </a:lnTo>
                <a:lnTo>
                  <a:pt x="3658" y="280"/>
                </a:lnTo>
                <a:lnTo>
                  <a:pt x="3644" y="286"/>
                </a:lnTo>
                <a:lnTo>
                  <a:pt x="3632" y="294"/>
                </a:lnTo>
                <a:lnTo>
                  <a:pt x="3622" y="302"/>
                </a:lnTo>
                <a:lnTo>
                  <a:pt x="3610" y="312"/>
                </a:lnTo>
                <a:lnTo>
                  <a:pt x="3602" y="322"/>
                </a:lnTo>
                <a:lnTo>
                  <a:pt x="3602" y="322"/>
                </a:lnTo>
                <a:lnTo>
                  <a:pt x="3596" y="308"/>
                </a:lnTo>
                <a:lnTo>
                  <a:pt x="3588" y="298"/>
                </a:lnTo>
                <a:lnTo>
                  <a:pt x="3578" y="286"/>
                </a:lnTo>
                <a:lnTo>
                  <a:pt x="3568" y="278"/>
                </a:lnTo>
                <a:lnTo>
                  <a:pt x="3556" y="272"/>
                </a:lnTo>
                <a:lnTo>
                  <a:pt x="3542" y="268"/>
                </a:lnTo>
                <a:lnTo>
                  <a:pt x="3528" y="266"/>
                </a:lnTo>
                <a:lnTo>
                  <a:pt x="3512" y="266"/>
                </a:lnTo>
                <a:lnTo>
                  <a:pt x="3512" y="266"/>
                </a:lnTo>
                <a:lnTo>
                  <a:pt x="3502" y="268"/>
                </a:lnTo>
                <a:lnTo>
                  <a:pt x="3490" y="272"/>
                </a:lnTo>
                <a:lnTo>
                  <a:pt x="3480" y="278"/>
                </a:lnTo>
                <a:lnTo>
                  <a:pt x="3472" y="284"/>
                </a:lnTo>
                <a:lnTo>
                  <a:pt x="3464" y="292"/>
                </a:lnTo>
                <a:lnTo>
                  <a:pt x="3456" y="300"/>
                </a:lnTo>
                <a:lnTo>
                  <a:pt x="3450" y="310"/>
                </a:lnTo>
                <a:lnTo>
                  <a:pt x="3446" y="320"/>
                </a:lnTo>
                <a:lnTo>
                  <a:pt x="3446" y="320"/>
                </a:lnTo>
                <a:lnTo>
                  <a:pt x="3430" y="300"/>
                </a:lnTo>
                <a:lnTo>
                  <a:pt x="3412" y="280"/>
                </a:lnTo>
                <a:lnTo>
                  <a:pt x="3390" y="264"/>
                </a:lnTo>
                <a:lnTo>
                  <a:pt x="3368" y="252"/>
                </a:lnTo>
                <a:lnTo>
                  <a:pt x="3344" y="242"/>
                </a:lnTo>
                <a:lnTo>
                  <a:pt x="3318" y="236"/>
                </a:lnTo>
                <a:lnTo>
                  <a:pt x="3290" y="234"/>
                </a:lnTo>
                <a:lnTo>
                  <a:pt x="3262" y="236"/>
                </a:lnTo>
                <a:lnTo>
                  <a:pt x="3262" y="236"/>
                </a:lnTo>
                <a:lnTo>
                  <a:pt x="3234" y="242"/>
                </a:lnTo>
                <a:lnTo>
                  <a:pt x="3208" y="252"/>
                </a:lnTo>
                <a:lnTo>
                  <a:pt x="3184" y="264"/>
                </a:lnTo>
                <a:lnTo>
                  <a:pt x="3164" y="280"/>
                </a:lnTo>
                <a:lnTo>
                  <a:pt x="3144" y="298"/>
                </a:lnTo>
                <a:lnTo>
                  <a:pt x="3128" y="320"/>
                </a:lnTo>
                <a:lnTo>
                  <a:pt x="3116" y="344"/>
                </a:lnTo>
                <a:lnTo>
                  <a:pt x="3106" y="368"/>
                </a:lnTo>
                <a:lnTo>
                  <a:pt x="3106" y="368"/>
                </a:lnTo>
                <a:lnTo>
                  <a:pt x="3082" y="356"/>
                </a:lnTo>
                <a:lnTo>
                  <a:pt x="3058" y="348"/>
                </a:lnTo>
                <a:lnTo>
                  <a:pt x="3034" y="340"/>
                </a:lnTo>
                <a:lnTo>
                  <a:pt x="3008" y="334"/>
                </a:lnTo>
                <a:lnTo>
                  <a:pt x="2982" y="330"/>
                </a:lnTo>
                <a:lnTo>
                  <a:pt x="2954" y="328"/>
                </a:lnTo>
                <a:lnTo>
                  <a:pt x="2928" y="328"/>
                </a:lnTo>
                <a:lnTo>
                  <a:pt x="2900" y="330"/>
                </a:lnTo>
                <a:lnTo>
                  <a:pt x="2900" y="330"/>
                </a:lnTo>
                <a:lnTo>
                  <a:pt x="2868" y="336"/>
                </a:lnTo>
                <a:lnTo>
                  <a:pt x="2836" y="346"/>
                </a:lnTo>
                <a:lnTo>
                  <a:pt x="2806" y="358"/>
                </a:lnTo>
                <a:lnTo>
                  <a:pt x="2778" y="372"/>
                </a:lnTo>
                <a:lnTo>
                  <a:pt x="2750" y="390"/>
                </a:lnTo>
                <a:lnTo>
                  <a:pt x="2726" y="408"/>
                </a:lnTo>
                <a:lnTo>
                  <a:pt x="2702" y="430"/>
                </a:lnTo>
                <a:lnTo>
                  <a:pt x="2682" y="454"/>
                </a:lnTo>
                <a:lnTo>
                  <a:pt x="2682" y="454"/>
                </a:lnTo>
                <a:lnTo>
                  <a:pt x="2662" y="434"/>
                </a:lnTo>
                <a:lnTo>
                  <a:pt x="2640" y="418"/>
                </a:lnTo>
                <a:lnTo>
                  <a:pt x="2616" y="402"/>
                </a:lnTo>
                <a:lnTo>
                  <a:pt x="2592" y="390"/>
                </a:lnTo>
                <a:lnTo>
                  <a:pt x="2564" y="382"/>
                </a:lnTo>
                <a:lnTo>
                  <a:pt x="2536" y="376"/>
                </a:lnTo>
                <a:lnTo>
                  <a:pt x="2508" y="372"/>
                </a:lnTo>
                <a:lnTo>
                  <a:pt x="2478" y="374"/>
                </a:lnTo>
                <a:lnTo>
                  <a:pt x="2478" y="374"/>
                </a:lnTo>
                <a:lnTo>
                  <a:pt x="2472" y="350"/>
                </a:lnTo>
                <a:lnTo>
                  <a:pt x="2460" y="328"/>
                </a:lnTo>
                <a:lnTo>
                  <a:pt x="2448" y="308"/>
                </a:lnTo>
                <a:lnTo>
                  <a:pt x="2432" y="288"/>
                </a:lnTo>
                <a:lnTo>
                  <a:pt x="2412" y="272"/>
                </a:lnTo>
                <a:lnTo>
                  <a:pt x="2392" y="260"/>
                </a:lnTo>
                <a:lnTo>
                  <a:pt x="2368" y="248"/>
                </a:lnTo>
                <a:lnTo>
                  <a:pt x="2344" y="242"/>
                </a:lnTo>
                <a:lnTo>
                  <a:pt x="2344" y="242"/>
                </a:lnTo>
                <a:lnTo>
                  <a:pt x="2318" y="238"/>
                </a:lnTo>
                <a:lnTo>
                  <a:pt x="2292" y="238"/>
                </a:lnTo>
                <a:lnTo>
                  <a:pt x="2268" y="242"/>
                </a:lnTo>
                <a:lnTo>
                  <a:pt x="2244" y="248"/>
                </a:lnTo>
                <a:lnTo>
                  <a:pt x="2222" y="258"/>
                </a:lnTo>
                <a:lnTo>
                  <a:pt x="2202" y="272"/>
                </a:lnTo>
                <a:lnTo>
                  <a:pt x="2184" y="288"/>
                </a:lnTo>
                <a:lnTo>
                  <a:pt x="2166" y="306"/>
                </a:lnTo>
                <a:lnTo>
                  <a:pt x="2166" y="306"/>
                </a:lnTo>
                <a:lnTo>
                  <a:pt x="2158" y="294"/>
                </a:lnTo>
                <a:lnTo>
                  <a:pt x="2148" y="280"/>
                </a:lnTo>
                <a:lnTo>
                  <a:pt x="2138" y="270"/>
                </a:lnTo>
                <a:lnTo>
                  <a:pt x="2126" y="260"/>
                </a:lnTo>
                <a:lnTo>
                  <a:pt x="2112" y="250"/>
                </a:lnTo>
                <a:lnTo>
                  <a:pt x="2098" y="244"/>
                </a:lnTo>
                <a:lnTo>
                  <a:pt x="2084" y="238"/>
                </a:lnTo>
                <a:lnTo>
                  <a:pt x="2068" y="234"/>
                </a:lnTo>
                <a:lnTo>
                  <a:pt x="2068" y="234"/>
                </a:lnTo>
                <a:lnTo>
                  <a:pt x="2050" y="230"/>
                </a:lnTo>
                <a:lnTo>
                  <a:pt x="2032" y="230"/>
                </a:lnTo>
                <a:lnTo>
                  <a:pt x="2014" y="232"/>
                </a:lnTo>
                <a:lnTo>
                  <a:pt x="1996" y="236"/>
                </a:lnTo>
                <a:lnTo>
                  <a:pt x="1996" y="236"/>
                </a:lnTo>
                <a:lnTo>
                  <a:pt x="1992" y="218"/>
                </a:lnTo>
                <a:lnTo>
                  <a:pt x="1986" y="200"/>
                </a:lnTo>
                <a:lnTo>
                  <a:pt x="1978" y="184"/>
                </a:lnTo>
                <a:lnTo>
                  <a:pt x="1970" y="170"/>
                </a:lnTo>
                <a:lnTo>
                  <a:pt x="1970" y="170"/>
                </a:lnTo>
                <a:lnTo>
                  <a:pt x="1966" y="160"/>
                </a:lnTo>
                <a:lnTo>
                  <a:pt x="1964" y="158"/>
                </a:lnTo>
                <a:lnTo>
                  <a:pt x="1964" y="158"/>
                </a:lnTo>
                <a:lnTo>
                  <a:pt x="1964" y="158"/>
                </a:lnTo>
                <a:lnTo>
                  <a:pt x="1950" y="144"/>
                </a:lnTo>
                <a:lnTo>
                  <a:pt x="1936" y="130"/>
                </a:lnTo>
                <a:lnTo>
                  <a:pt x="1922" y="120"/>
                </a:lnTo>
                <a:lnTo>
                  <a:pt x="1904" y="110"/>
                </a:lnTo>
                <a:lnTo>
                  <a:pt x="1904" y="110"/>
                </a:lnTo>
                <a:lnTo>
                  <a:pt x="1890" y="102"/>
                </a:lnTo>
                <a:lnTo>
                  <a:pt x="1876" y="96"/>
                </a:lnTo>
                <a:lnTo>
                  <a:pt x="1876" y="98"/>
                </a:lnTo>
                <a:lnTo>
                  <a:pt x="1876" y="98"/>
                </a:lnTo>
                <a:lnTo>
                  <a:pt x="1854" y="92"/>
                </a:lnTo>
                <a:lnTo>
                  <a:pt x="1832" y="90"/>
                </a:lnTo>
                <a:lnTo>
                  <a:pt x="1810" y="90"/>
                </a:lnTo>
                <a:lnTo>
                  <a:pt x="1786" y="94"/>
                </a:lnTo>
                <a:lnTo>
                  <a:pt x="1786" y="94"/>
                </a:lnTo>
                <a:lnTo>
                  <a:pt x="1762" y="100"/>
                </a:lnTo>
                <a:lnTo>
                  <a:pt x="1738" y="112"/>
                </a:lnTo>
                <a:lnTo>
                  <a:pt x="1718" y="124"/>
                </a:lnTo>
                <a:lnTo>
                  <a:pt x="1698" y="140"/>
                </a:lnTo>
                <a:lnTo>
                  <a:pt x="1682" y="160"/>
                </a:lnTo>
                <a:lnTo>
                  <a:pt x="1670" y="180"/>
                </a:lnTo>
                <a:lnTo>
                  <a:pt x="1658" y="202"/>
                </a:lnTo>
                <a:lnTo>
                  <a:pt x="1652" y="226"/>
                </a:lnTo>
                <a:lnTo>
                  <a:pt x="1652" y="226"/>
                </a:lnTo>
                <a:lnTo>
                  <a:pt x="1622" y="224"/>
                </a:lnTo>
                <a:lnTo>
                  <a:pt x="1594" y="228"/>
                </a:lnTo>
                <a:lnTo>
                  <a:pt x="1566" y="234"/>
                </a:lnTo>
                <a:lnTo>
                  <a:pt x="1538" y="242"/>
                </a:lnTo>
                <a:lnTo>
                  <a:pt x="1514" y="254"/>
                </a:lnTo>
                <a:lnTo>
                  <a:pt x="1490" y="270"/>
                </a:lnTo>
                <a:lnTo>
                  <a:pt x="1468" y="286"/>
                </a:lnTo>
                <a:lnTo>
                  <a:pt x="1448" y="306"/>
                </a:lnTo>
                <a:lnTo>
                  <a:pt x="1448" y="306"/>
                </a:lnTo>
                <a:lnTo>
                  <a:pt x="1428" y="282"/>
                </a:lnTo>
                <a:lnTo>
                  <a:pt x="1404" y="260"/>
                </a:lnTo>
                <a:lnTo>
                  <a:pt x="1380" y="242"/>
                </a:lnTo>
                <a:lnTo>
                  <a:pt x="1352" y="224"/>
                </a:lnTo>
                <a:lnTo>
                  <a:pt x="1324" y="210"/>
                </a:lnTo>
                <a:lnTo>
                  <a:pt x="1294" y="198"/>
                </a:lnTo>
                <a:lnTo>
                  <a:pt x="1262" y="188"/>
                </a:lnTo>
                <a:lnTo>
                  <a:pt x="1230" y="182"/>
                </a:lnTo>
                <a:lnTo>
                  <a:pt x="1230" y="182"/>
                </a:lnTo>
                <a:lnTo>
                  <a:pt x="1202" y="180"/>
                </a:lnTo>
                <a:lnTo>
                  <a:pt x="1176" y="180"/>
                </a:lnTo>
                <a:lnTo>
                  <a:pt x="1148" y="182"/>
                </a:lnTo>
                <a:lnTo>
                  <a:pt x="1122" y="186"/>
                </a:lnTo>
                <a:lnTo>
                  <a:pt x="1096" y="192"/>
                </a:lnTo>
                <a:lnTo>
                  <a:pt x="1072" y="200"/>
                </a:lnTo>
                <a:lnTo>
                  <a:pt x="1048" y="208"/>
                </a:lnTo>
                <a:lnTo>
                  <a:pt x="1024" y="220"/>
                </a:lnTo>
                <a:lnTo>
                  <a:pt x="1024" y="220"/>
                </a:lnTo>
                <a:lnTo>
                  <a:pt x="1014" y="196"/>
                </a:lnTo>
                <a:lnTo>
                  <a:pt x="1002" y="172"/>
                </a:lnTo>
                <a:lnTo>
                  <a:pt x="986" y="152"/>
                </a:lnTo>
                <a:lnTo>
                  <a:pt x="966" y="132"/>
                </a:lnTo>
                <a:lnTo>
                  <a:pt x="946" y="116"/>
                </a:lnTo>
                <a:lnTo>
                  <a:pt x="922" y="104"/>
                </a:lnTo>
                <a:lnTo>
                  <a:pt x="896" y="94"/>
                </a:lnTo>
                <a:lnTo>
                  <a:pt x="868" y="88"/>
                </a:lnTo>
                <a:lnTo>
                  <a:pt x="868" y="88"/>
                </a:lnTo>
                <a:lnTo>
                  <a:pt x="840" y="86"/>
                </a:lnTo>
                <a:lnTo>
                  <a:pt x="812" y="88"/>
                </a:lnTo>
                <a:lnTo>
                  <a:pt x="786" y="94"/>
                </a:lnTo>
                <a:lnTo>
                  <a:pt x="762" y="104"/>
                </a:lnTo>
                <a:lnTo>
                  <a:pt x="738" y="116"/>
                </a:lnTo>
                <a:lnTo>
                  <a:pt x="718" y="132"/>
                </a:lnTo>
                <a:lnTo>
                  <a:pt x="700" y="152"/>
                </a:lnTo>
                <a:lnTo>
                  <a:pt x="684" y="172"/>
                </a:lnTo>
                <a:lnTo>
                  <a:pt x="684" y="172"/>
                </a:lnTo>
                <a:lnTo>
                  <a:pt x="678" y="162"/>
                </a:lnTo>
                <a:lnTo>
                  <a:pt x="674" y="152"/>
                </a:lnTo>
                <a:lnTo>
                  <a:pt x="666" y="144"/>
                </a:lnTo>
                <a:lnTo>
                  <a:pt x="658" y="136"/>
                </a:lnTo>
                <a:lnTo>
                  <a:pt x="650" y="130"/>
                </a:lnTo>
                <a:lnTo>
                  <a:pt x="640" y="124"/>
                </a:lnTo>
                <a:lnTo>
                  <a:pt x="628" y="120"/>
                </a:lnTo>
                <a:lnTo>
                  <a:pt x="618" y="118"/>
                </a:lnTo>
                <a:lnTo>
                  <a:pt x="618" y="118"/>
                </a:lnTo>
                <a:lnTo>
                  <a:pt x="602" y="118"/>
                </a:lnTo>
                <a:lnTo>
                  <a:pt x="588" y="120"/>
                </a:lnTo>
                <a:lnTo>
                  <a:pt x="574" y="124"/>
                </a:lnTo>
                <a:lnTo>
                  <a:pt x="562" y="130"/>
                </a:lnTo>
                <a:lnTo>
                  <a:pt x="552" y="138"/>
                </a:lnTo>
                <a:lnTo>
                  <a:pt x="542" y="150"/>
                </a:lnTo>
                <a:lnTo>
                  <a:pt x="534" y="162"/>
                </a:lnTo>
                <a:lnTo>
                  <a:pt x="528" y="174"/>
                </a:lnTo>
                <a:lnTo>
                  <a:pt x="528" y="174"/>
                </a:lnTo>
                <a:lnTo>
                  <a:pt x="520" y="164"/>
                </a:lnTo>
                <a:lnTo>
                  <a:pt x="508" y="154"/>
                </a:lnTo>
                <a:lnTo>
                  <a:pt x="498" y="146"/>
                </a:lnTo>
                <a:lnTo>
                  <a:pt x="484" y="138"/>
                </a:lnTo>
                <a:lnTo>
                  <a:pt x="472" y="132"/>
                </a:lnTo>
                <a:lnTo>
                  <a:pt x="458" y="128"/>
                </a:lnTo>
                <a:lnTo>
                  <a:pt x="444" y="124"/>
                </a:lnTo>
                <a:lnTo>
                  <a:pt x="430" y="120"/>
                </a:lnTo>
                <a:lnTo>
                  <a:pt x="430" y="120"/>
                </a:lnTo>
                <a:lnTo>
                  <a:pt x="416" y="120"/>
                </a:lnTo>
                <a:lnTo>
                  <a:pt x="400" y="120"/>
                </a:lnTo>
                <a:lnTo>
                  <a:pt x="386" y="120"/>
                </a:lnTo>
                <a:lnTo>
                  <a:pt x="374" y="122"/>
                </a:lnTo>
                <a:lnTo>
                  <a:pt x="360" y="126"/>
                </a:lnTo>
                <a:lnTo>
                  <a:pt x="346" y="132"/>
                </a:lnTo>
                <a:lnTo>
                  <a:pt x="322" y="144"/>
                </a:lnTo>
                <a:lnTo>
                  <a:pt x="302" y="160"/>
                </a:lnTo>
                <a:lnTo>
                  <a:pt x="282" y="180"/>
                </a:lnTo>
                <a:lnTo>
                  <a:pt x="274" y="192"/>
                </a:lnTo>
                <a:lnTo>
                  <a:pt x="268" y="204"/>
                </a:lnTo>
                <a:lnTo>
                  <a:pt x="262" y="216"/>
                </a:lnTo>
                <a:lnTo>
                  <a:pt x="258" y="230"/>
                </a:lnTo>
                <a:lnTo>
                  <a:pt x="258" y="230"/>
                </a:lnTo>
                <a:lnTo>
                  <a:pt x="250" y="228"/>
                </a:lnTo>
                <a:lnTo>
                  <a:pt x="250" y="228"/>
                </a:lnTo>
                <a:lnTo>
                  <a:pt x="224" y="228"/>
                </a:lnTo>
                <a:lnTo>
                  <a:pt x="198" y="230"/>
                </a:lnTo>
                <a:lnTo>
                  <a:pt x="174" y="238"/>
                </a:lnTo>
                <a:lnTo>
                  <a:pt x="150" y="248"/>
                </a:lnTo>
                <a:lnTo>
                  <a:pt x="150" y="248"/>
                </a:lnTo>
                <a:lnTo>
                  <a:pt x="140" y="226"/>
                </a:lnTo>
                <a:lnTo>
                  <a:pt x="126" y="206"/>
                </a:lnTo>
                <a:lnTo>
                  <a:pt x="110" y="188"/>
                </a:lnTo>
                <a:lnTo>
                  <a:pt x="92" y="172"/>
                </a:lnTo>
                <a:lnTo>
                  <a:pt x="72" y="158"/>
                </a:lnTo>
                <a:lnTo>
                  <a:pt x="48" y="148"/>
                </a:lnTo>
                <a:lnTo>
                  <a:pt x="26" y="142"/>
                </a:lnTo>
                <a:lnTo>
                  <a:pt x="0" y="138"/>
                </a:lnTo>
                <a:lnTo>
                  <a:pt x="0" y="3148"/>
                </a:lnTo>
                <a:lnTo>
                  <a:pt x="5744" y="3148"/>
                </a:lnTo>
                <a:lnTo>
                  <a:pt x="5744" y="6"/>
                </a:lnTo>
                <a:lnTo>
                  <a:pt x="5744" y="6"/>
                </a:lnTo>
                <a:lnTo>
                  <a:pt x="5720" y="2"/>
                </a:lnTo>
                <a:lnTo>
                  <a:pt x="5692" y="0"/>
                </a:lnTo>
                <a:lnTo>
                  <a:pt x="5692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127000" dist="63500" dir="16200000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1504908" y="294361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9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5996029" y="294361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3403584" y="582236"/>
            <a:ext cx="1825650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3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6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1504908" y="324643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7" hasCustomPrompt="1"/>
          </p:nvPr>
        </p:nvSpPr>
        <p:spPr>
          <a:xfrm>
            <a:off x="3768714" y="294361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3768714" y="324643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0" hasCustomPrompt="1"/>
          </p:nvPr>
        </p:nvSpPr>
        <p:spPr>
          <a:xfrm>
            <a:off x="5996029" y="324643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1504908" y="463392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2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1504908" y="493674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3" name="텍스트 개체 틀 5"/>
          <p:cNvSpPr>
            <a:spLocks noGrp="1"/>
          </p:cNvSpPr>
          <p:nvPr>
            <p:ph type="body" sz="quarter" idx="23" hasCustomPrompt="1"/>
          </p:nvPr>
        </p:nvSpPr>
        <p:spPr>
          <a:xfrm>
            <a:off x="3768714" y="4623214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4" name="텍스트 개체 틀 5"/>
          <p:cNvSpPr>
            <a:spLocks noGrp="1"/>
          </p:cNvSpPr>
          <p:nvPr>
            <p:ph type="body" sz="quarter" idx="24" hasCustomPrompt="1"/>
          </p:nvPr>
        </p:nvSpPr>
        <p:spPr>
          <a:xfrm>
            <a:off x="3768714" y="4926033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" name="Freeform 6"/>
          <p:cNvSpPr>
            <a:spLocks/>
          </p:cNvSpPr>
          <p:nvPr userDrawn="1"/>
        </p:nvSpPr>
        <p:spPr bwMode="auto">
          <a:xfrm>
            <a:off x="0" y="0"/>
            <a:ext cx="6162675" cy="6858000"/>
          </a:xfrm>
          <a:custGeom>
            <a:avLst/>
            <a:gdLst/>
            <a:ahLst/>
            <a:cxnLst>
              <a:cxn ang="0">
                <a:pos x="1432" y="4320"/>
              </a:cxn>
              <a:cxn ang="0">
                <a:pos x="0" y="4320"/>
              </a:cxn>
              <a:cxn ang="0">
                <a:pos x="0" y="0"/>
              </a:cxn>
              <a:cxn ang="0">
                <a:pos x="3882" y="0"/>
              </a:cxn>
              <a:cxn ang="0">
                <a:pos x="1432" y="4320"/>
              </a:cxn>
            </a:cxnLst>
            <a:rect l="0" t="0" r="r" b="b"/>
            <a:pathLst>
              <a:path w="3882" h="4320">
                <a:moveTo>
                  <a:pt x="1432" y="4320"/>
                </a:moveTo>
                <a:lnTo>
                  <a:pt x="0" y="4320"/>
                </a:lnTo>
                <a:lnTo>
                  <a:pt x="0" y="0"/>
                </a:lnTo>
                <a:lnTo>
                  <a:pt x="3882" y="0"/>
                </a:lnTo>
                <a:lnTo>
                  <a:pt x="1432" y="432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7" name="Freeform 15"/>
          <p:cNvSpPr>
            <a:spLocks/>
          </p:cNvSpPr>
          <p:nvPr userDrawn="1"/>
        </p:nvSpPr>
        <p:spPr bwMode="auto">
          <a:xfrm>
            <a:off x="2822575" y="196850"/>
            <a:ext cx="755650" cy="974725"/>
          </a:xfrm>
          <a:custGeom>
            <a:avLst/>
            <a:gdLst/>
            <a:ahLst/>
            <a:cxnLst>
              <a:cxn ang="0">
                <a:pos x="442" y="386"/>
              </a:cxn>
              <a:cxn ang="0">
                <a:pos x="476" y="374"/>
              </a:cxn>
              <a:cxn ang="0">
                <a:pos x="456" y="356"/>
              </a:cxn>
              <a:cxn ang="0">
                <a:pos x="442" y="330"/>
              </a:cxn>
              <a:cxn ang="0">
                <a:pos x="396" y="344"/>
              </a:cxn>
              <a:cxn ang="0">
                <a:pos x="388" y="322"/>
              </a:cxn>
              <a:cxn ang="0">
                <a:pos x="388" y="248"/>
              </a:cxn>
              <a:cxn ang="0">
                <a:pos x="344" y="170"/>
              </a:cxn>
              <a:cxn ang="0">
                <a:pos x="326" y="84"/>
              </a:cxn>
              <a:cxn ang="0">
                <a:pos x="330" y="38"/>
              </a:cxn>
              <a:cxn ang="0">
                <a:pos x="318" y="40"/>
              </a:cxn>
              <a:cxn ang="0">
                <a:pos x="302" y="52"/>
              </a:cxn>
              <a:cxn ang="0">
                <a:pos x="292" y="64"/>
              </a:cxn>
              <a:cxn ang="0">
                <a:pos x="278" y="82"/>
              </a:cxn>
              <a:cxn ang="0">
                <a:pos x="276" y="112"/>
              </a:cxn>
              <a:cxn ang="0">
                <a:pos x="276" y="136"/>
              </a:cxn>
              <a:cxn ang="0">
                <a:pos x="282" y="164"/>
              </a:cxn>
              <a:cxn ang="0">
                <a:pos x="268" y="162"/>
              </a:cxn>
              <a:cxn ang="0">
                <a:pos x="184" y="84"/>
              </a:cxn>
              <a:cxn ang="0">
                <a:pos x="122" y="32"/>
              </a:cxn>
              <a:cxn ang="0">
                <a:pos x="94" y="2"/>
              </a:cxn>
              <a:cxn ang="0">
                <a:pos x="92" y="0"/>
              </a:cxn>
              <a:cxn ang="0">
                <a:pos x="84" y="26"/>
              </a:cxn>
              <a:cxn ang="0">
                <a:pos x="86" y="50"/>
              </a:cxn>
              <a:cxn ang="0">
                <a:pos x="88" y="68"/>
              </a:cxn>
              <a:cxn ang="0">
                <a:pos x="86" y="92"/>
              </a:cxn>
              <a:cxn ang="0">
                <a:pos x="86" y="116"/>
              </a:cxn>
              <a:cxn ang="0">
                <a:pos x="86" y="142"/>
              </a:cxn>
              <a:cxn ang="0">
                <a:pos x="98" y="172"/>
              </a:cxn>
              <a:cxn ang="0">
                <a:pos x="106" y="202"/>
              </a:cxn>
              <a:cxn ang="0">
                <a:pos x="120" y="216"/>
              </a:cxn>
              <a:cxn ang="0">
                <a:pos x="116" y="242"/>
              </a:cxn>
              <a:cxn ang="0">
                <a:pos x="134" y="258"/>
              </a:cxn>
              <a:cxn ang="0">
                <a:pos x="144" y="280"/>
              </a:cxn>
              <a:cxn ang="0">
                <a:pos x="144" y="292"/>
              </a:cxn>
              <a:cxn ang="0">
                <a:pos x="138" y="312"/>
              </a:cxn>
              <a:cxn ang="0">
                <a:pos x="146" y="344"/>
              </a:cxn>
              <a:cxn ang="0">
                <a:pos x="140" y="358"/>
              </a:cxn>
              <a:cxn ang="0">
                <a:pos x="146" y="380"/>
              </a:cxn>
              <a:cxn ang="0">
                <a:pos x="152" y="404"/>
              </a:cxn>
              <a:cxn ang="0">
                <a:pos x="160" y="438"/>
              </a:cxn>
              <a:cxn ang="0">
                <a:pos x="108" y="458"/>
              </a:cxn>
              <a:cxn ang="0">
                <a:pos x="18" y="478"/>
              </a:cxn>
              <a:cxn ang="0">
                <a:pos x="4" y="514"/>
              </a:cxn>
              <a:cxn ang="0">
                <a:pos x="0" y="538"/>
              </a:cxn>
              <a:cxn ang="0">
                <a:pos x="16" y="562"/>
              </a:cxn>
              <a:cxn ang="0">
                <a:pos x="18" y="578"/>
              </a:cxn>
              <a:cxn ang="0">
                <a:pos x="58" y="570"/>
              </a:cxn>
              <a:cxn ang="0">
                <a:pos x="80" y="572"/>
              </a:cxn>
              <a:cxn ang="0">
                <a:pos x="72" y="608"/>
              </a:cxn>
              <a:cxn ang="0">
                <a:pos x="96" y="610"/>
              </a:cxn>
              <a:cxn ang="0">
                <a:pos x="126" y="606"/>
              </a:cxn>
              <a:cxn ang="0">
                <a:pos x="150" y="602"/>
              </a:cxn>
              <a:cxn ang="0">
                <a:pos x="168" y="610"/>
              </a:cxn>
              <a:cxn ang="0">
                <a:pos x="186" y="564"/>
              </a:cxn>
              <a:cxn ang="0">
                <a:pos x="252" y="526"/>
              </a:cxn>
              <a:cxn ang="0">
                <a:pos x="340" y="508"/>
              </a:cxn>
              <a:cxn ang="0">
                <a:pos x="412" y="454"/>
              </a:cxn>
            </a:cxnLst>
            <a:rect l="0" t="0" r="r" b="b"/>
            <a:pathLst>
              <a:path w="476" h="614">
                <a:moveTo>
                  <a:pt x="412" y="454"/>
                </a:moveTo>
                <a:lnTo>
                  <a:pt x="412" y="454"/>
                </a:lnTo>
                <a:lnTo>
                  <a:pt x="426" y="422"/>
                </a:lnTo>
                <a:lnTo>
                  <a:pt x="426" y="422"/>
                </a:lnTo>
                <a:lnTo>
                  <a:pt x="434" y="402"/>
                </a:lnTo>
                <a:lnTo>
                  <a:pt x="434" y="402"/>
                </a:lnTo>
                <a:lnTo>
                  <a:pt x="438" y="394"/>
                </a:lnTo>
                <a:lnTo>
                  <a:pt x="442" y="386"/>
                </a:lnTo>
                <a:lnTo>
                  <a:pt x="448" y="382"/>
                </a:lnTo>
                <a:lnTo>
                  <a:pt x="456" y="378"/>
                </a:lnTo>
                <a:lnTo>
                  <a:pt x="456" y="378"/>
                </a:lnTo>
                <a:lnTo>
                  <a:pt x="476" y="374"/>
                </a:lnTo>
                <a:lnTo>
                  <a:pt x="476" y="374"/>
                </a:lnTo>
                <a:lnTo>
                  <a:pt x="476" y="374"/>
                </a:lnTo>
                <a:lnTo>
                  <a:pt x="476" y="374"/>
                </a:lnTo>
                <a:lnTo>
                  <a:pt x="476" y="374"/>
                </a:lnTo>
                <a:lnTo>
                  <a:pt x="476" y="374"/>
                </a:lnTo>
                <a:lnTo>
                  <a:pt x="476" y="372"/>
                </a:lnTo>
                <a:lnTo>
                  <a:pt x="476" y="372"/>
                </a:lnTo>
                <a:lnTo>
                  <a:pt x="468" y="364"/>
                </a:lnTo>
                <a:lnTo>
                  <a:pt x="468" y="364"/>
                </a:lnTo>
                <a:lnTo>
                  <a:pt x="464" y="360"/>
                </a:lnTo>
                <a:lnTo>
                  <a:pt x="456" y="356"/>
                </a:lnTo>
                <a:lnTo>
                  <a:pt x="456" y="356"/>
                </a:lnTo>
                <a:lnTo>
                  <a:pt x="456" y="354"/>
                </a:lnTo>
                <a:lnTo>
                  <a:pt x="456" y="352"/>
                </a:lnTo>
                <a:lnTo>
                  <a:pt x="456" y="352"/>
                </a:lnTo>
                <a:lnTo>
                  <a:pt x="454" y="348"/>
                </a:lnTo>
                <a:lnTo>
                  <a:pt x="452" y="342"/>
                </a:lnTo>
                <a:lnTo>
                  <a:pt x="452" y="342"/>
                </a:lnTo>
                <a:lnTo>
                  <a:pt x="448" y="336"/>
                </a:lnTo>
                <a:lnTo>
                  <a:pt x="442" y="330"/>
                </a:lnTo>
                <a:lnTo>
                  <a:pt x="442" y="330"/>
                </a:lnTo>
                <a:lnTo>
                  <a:pt x="434" y="328"/>
                </a:lnTo>
                <a:lnTo>
                  <a:pt x="426" y="328"/>
                </a:lnTo>
                <a:lnTo>
                  <a:pt x="418" y="330"/>
                </a:lnTo>
                <a:lnTo>
                  <a:pt x="410" y="332"/>
                </a:lnTo>
                <a:lnTo>
                  <a:pt x="410" y="332"/>
                </a:lnTo>
                <a:lnTo>
                  <a:pt x="402" y="338"/>
                </a:lnTo>
                <a:lnTo>
                  <a:pt x="396" y="344"/>
                </a:lnTo>
                <a:lnTo>
                  <a:pt x="396" y="344"/>
                </a:lnTo>
                <a:lnTo>
                  <a:pt x="390" y="350"/>
                </a:lnTo>
                <a:lnTo>
                  <a:pt x="382" y="352"/>
                </a:lnTo>
                <a:lnTo>
                  <a:pt x="382" y="352"/>
                </a:lnTo>
                <a:lnTo>
                  <a:pt x="382" y="344"/>
                </a:lnTo>
                <a:lnTo>
                  <a:pt x="384" y="334"/>
                </a:lnTo>
                <a:lnTo>
                  <a:pt x="384" y="334"/>
                </a:lnTo>
                <a:lnTo>
                  <a:pt x="388" y="322"/>
                </a:lnTo>
                <a:lnTo>
                  <a:pt x="392" y="310"/>
                </a:lnTo>
                <a:lnTo>
                  <a:pt x="392" y="310"/>
                </a:lnTo>
                <a:lnTo>
                  <a:pt x="396" y="286"/>
                </a:lnTo>
                <a:lnTo>
                  <a:pt x="396" y="286"/>
                </a:lnTo>
                <a:lnTo>
                  <a:pt x="396" y="276"/>
                </a:lnTo>
                <a:lnTo>
                  <a:pt x="396" y="266"/>
                </a:lnTo>
                <a:lnTo>
                  <a:pt x="388" y="248"/>
                </a:lnTo>
                <a:lnTo>
                  <a:pt x="388" y="248"/>
                </a:lnTo>
                <a:lnTo>
                  <a:pt x="380" y="230"/>
                </a:lnTo>
                <a:lnTo>
                  <a:pt x="368" y="212"/>
                </a:lnTo>
                <a:lnTo>
                  <a:pt x="368" y="212"/>
                </a:lnTo>
                <a:lnTo>
                  <a:pt x="362" y="202"/>
                </a:lnTo>
                <a:lnTo>
                  <a:pt x="354" y="192"/>
                </a:lnTo>
                <a:lnTo>
                  <a:pt x="354" y="192"/>
                </a:lnTo>
                <a:lnTo>
                  <a:pt x="348" y="182"/>
                </a:lnTo>
                <a:lnTo>
                  <a:pt x="344" y="170"/>
                </a:lnTo>
                <a:lnTo>
                  <a:pt x="344" y="170"/>
                </a:lnTo>
                <a:lnTo>
                  <a:pt x="336" y="146"/>
                </a:lnTo>
                <a:lnTo>
                  <a:pt x="336" y="146"/>
                </a:lnTo>
                <a:lnTo>
                  <a:pt x="332" y="126"/>
                </a:lnTo>
                <a:lnTo>
                  <a:pt x="332" y="126"/>
                </a:lnTo>
                <a:lnTo>
                  <a:pt x="330" y="104"/>
                </a:lnTo>
                <a:lnTo>
                  <a:pt x="330" y="104"/>
                </a:lnTo>
                <a:lnTo>
                  <a:pt x="326" y="84"/>
                </a:lnTo>
                <a:lnTo>
                  <a:pt x="326" y="84"/>
                </a:lnTo>
                <a:lnTo>
                  <a:pt x="324" y="72"/>
                </a:lnTo>
                <a:lnTo>
                  <a:pt x="324" y="72"/>
                </a:lnTo>
                <a:lnTo>
                  <a:pt x="324" y="64"/>
                </a:lnTo>
                <a:lnTo>
                  <a:pt x="326" y="56"/>
                </a:lnTo>
                <a:lnTo>
                  <a:pt x="326" y="56"/>
                </a:lnTo>
                <a:lnTo>
                  <a:pt x="328" y="44"/>
                </a:lnTo>
                <a:lnTo>
                  <a:pt x="330" y="38"/>
                </a:lnTo>
                <a:lnTo>
                  <a:pt x="332" y="32"/>
                </a:lnTo>
                <a:lnTo>
                  <a:pt x="332" y="32"/>
                </a:lnTo>
                <a:lnTo>
                  <a:pt x="332" y="30"/>
                </a:lnTo>
                <a:lnTo>
                  <a:pt x="332" y="30"/>
                </a:lnTo>
                <a:lnTo>
                  <a:pt x="326" y="34"/>
                </a:lnTo>
                <a:lnTo>
                  <a:pt x="320" y="36"/>
                </a:lnTo>
                <a:lnTo>
                  <a:pt x="320" y="36"/>
                </a:lnTo>
                <a:lnTo>
                  <a:pt x="318" y="40"/>
                </a:lnTo>
                <a:lnTo>
                  <a:pt x="316" y="44"/>
                </a:lnTo>
                <a:lnTo>
                  <a:pt x="316" y="44"/>
                </a:lnTo>
                <a:lnTo>
                  <a:pt x="312" y="42"/>
                </a:lnTo>
                <a:lnTo>
                  <a:pt x="310" y="42"/>
                </a:lnTo>
                <a:lnTo>
                  <a:pt x="304" y="48"/>
                </a:lnTo>
                <a:lnTo>
                  <a:pt x="304" y="48"/>
                </a:lnTo>
                <a:lnTo>
                  <a:pt x="304" y="50"/>
                </a:lnTo>
                <a:lnTo>
                  <a:pt x="302" y="52"/>
                </a:lnTo>
                <a:lnTo>
                  <a:pt x="302" y="52"/>
                </a:lnTo>
                <a:lnTo>
                  <a:pt x="298" y="54"/>
                </a:lnTo>
                <a:lnTo>
                  <a:pt x="298" y="56"/>
                </a:lnTo>
                <a:lnTo>
                  <a:pt x="298" y="56"/>
                </a:lnTo>
                <a:lnTo>
                  <a:pt x="296" y="60"/>
                </a:lnTo>
                <a:lnTo>
                  <a:pt x="296" y="64"/>
                </a:lnTo>
                <a:lnTo>
                  <a:pt x="296" y="64"/>
                </a:lnTo>
                <a:lnTo>
                  <a:pt x="292" y="64"/>
                </a:lnTo>
                <a:lnTo>
                  <a:pt x="288" y="66"/>
                </a:lnTo>
                <a:lnTo>
                  <a:pt x="288" y="66"/>
                </a:lnTo>
                <a:lnTo>
                  <a:pt x="284" y="68"/>
                </a:lnTo>
                <a:lnTo>
                  <a:pt x="282" y="72"/>
                </a:lnTo>
                <a:lnTo>
                  <a:pt x="282" y="72"/>
                </a:lnTo>
                <a:lnTo>
                  <a:pt x="282" y="80"/>
                </a:lnTo>
                <a:lnTo>
                  <a:pt x="282" y="80"/>
                </a:lnTo>
                <a:lnTo>
                  <a:pt x="278" y="82"/>
                </a:lnTo>
                <a:lnTo>
                  <a:pt x="276" y="88"/>
                </a:lnTo>
                <a:lnTo>
                  <a:pt x="274" y="98"/>
                </a:lnTo>
                <a:lnTo>
                  <a:pt x="274" y="98"/>
                </a:lnTo>
                <a:lnTo>
                  <a:pt x="274" y="104"/>
                </a:lnTo>
                <a:lnTo>
                  <a:pt x="274" y="110"/>
                </a:lnTo>
                <a:lnTo>
                  <a:pt x="274" y="110"/>
                </a:lnTo>
                <a:lnTo>
                  <a:pt x="276" y="112"/>
                </a:lnTo>
                <a:lnTo>
                  <a:pt x="276" y="112"/>
                </a:lnTo>
                <a:lnTo>
                  <a:pt x="276" y="116"/>
                </a:lnTo>
                <a:lnTo>
                  <a:pt x="274" y="118"/>
                </a:lnTo>
                <a:lnTo>
                  <a:pt x="274" y="118"/>
                </a:lnTo>
                <a:lnTo>
                  <a:pt x="272" y="124"/>
                </a:lnTo>
                <a:lnTo>
                  <a:pt x="272" y="128"/>
                </a:lnTo>
                <a:lnTo>
                  <a:pt x="274" y="132"/>
                </a:lnTo>
                <a:lnTo>
                  <a:pt x="276" y="136"/>
                </a:lnTo>
                <a:lnTo>
                  <a:pt x="276" y="136"/>
                </a:lnTo>
                <a:lnTo>
                  <a:pt x="272" y="138"/>
                </a:lnTo>
                <a:lnTo>
                  <a:pt x="270" y="140"/>
                </a:lnTo>
                <a:lnTo>
                  <a:pt x="268" y="144"/>
                </a:lnTo>
                <a:lnTo>
                  <a:pt x="270" y="148"/>
                </a:lnTo>
                <a:lnTo>
                  <a:pt x="270" y="148"/>
                </a:lnTo>
                <a:lnTo>
                  <a:pt x="274" y="158"/>
                </a:lnTo>
                <a:lnTo>
                  <a:pt x="278" y="162"/>
                </a:lnTo>
                <a:lnTo>
                  <a:pt x="282" y="164"/>
                </a:lnTo>
                <a:lnTo>
                  <a:pt x="282" y="164"/>
                </a:lnTo>
                <a:lnTo>
                  <a:pt x="280" y="166"/>
                </a:lnTo>
                <a:lnTo>
                  <a:pt x="280" y="170"/>
                </a:lnTo>
                <a:lnTo>
                  <a:pt x="280" y="170"/>
                </a:lnTo>
                <a:lnTo>
                  <a:pt x="280" y="174"/>
                </a:lnTo>
                <a:lnTo>
                  <a:pt x="280" y="174"/>
                </a:lnTo>
                <a:lnTo>
                  <a:pt x="268" y="162"/>
                </a:lnTo>
                <a:lnTo>
                  <a:pt x="268" y="162"/>
                </a:lnTo>
                <a:lnTo>
                  <a:pt x="256" y="148"/>
                </a:lnTo>
                <a:lnTo>
                  <a:pt x="242" y="136"/>
                </a:lnTo>
                <a:lnTo>
                  <a:pt x="242" y="136"/>
                </a:lnTo>
                <a:lnTo>
                  <a:pt x="228" y="122"/>
                </a:lnTo>
                <a:lnTo>
                  <a:pt x="214" y="110"/>
                </a:lnTo>
                <a:lnTo>
                  <a:pt x="214" y="110"/>
                </a:lnTo>
                <a:lnTo>
                  <a:pt x="184" y="84"/>
                </a:lnTo>
                <a:lnTo>
                  <a:pt x="184" y="84"/>
                </a:lnTo>
                <a:lnTo>
                  <a:pt x="168" y="70"/>
                </a:lnTo>
                <a:lnTo>
                  <a:pt x="168" y="70"/>
                </a:lnTo>
                <a:lnTo>
                  <a:pt x="154" y="60"/>
                </a:lnTo>
                <a:lnTo>
                  <a:pt x="154" y="60"/>
                </a:lnTo>
                <a:lnTo>
                  <a:pt x="144" y="52"/>
                </a:lnTo>
                <a:lnTo>
                  <a:pt x="136" y="44"/>
                </a:lnTo>
                <a:lnTo>
                  <a:pt x="136" y="44"/>
                </a:lnTo>
                <a:lnTo>
                  <a:pt x="122" y="32"/>
                </a:lnTo>
                <a:lnTo>
                  <a:pt x="122" y="32"/>
                </a:lnTo>
                <a:lnTo>
                  <a:pt x="106" y="20"/>
                </a:lnTo>
                <a:lnTo>
                  <a:pt x="106" y="20"/>
                </a:lnTo>
                <a:lnTo>
                  <a:pt x="98" y="12"/>
                </a:lnTo>
                <a:lnTo>
                  <a:pt x="96" y="6"/>
                </a:lnTo>
                <a:lnTo>
                  <a:pt x="94" y="2"/>
                </a:lnTo>
                <a:lnTo>
                  <a:pt x="94" y="2"/>
                </a:lnTo>
                <a:lnTo>
                  <a:pt x="94" y="2"/>
                </a:lnTo>
                <a:lnTo>
                  <a:pt x="94" y="2"/>
                </a:lnTo>
                <a:lnTo>
                  <a:pt x="94" y="0"/>
                </a:lnTo>
                <a:lnTo>
                  <a:pt x="94" y="0"/>
                </a:lnTo>
                <a:lnTo>
                  <a:pt x="92" y="0"/>
                </a:lnTo>
                <a:lnTo>
                  <a:pt x="92" y="0"/>
                </a:lnTo>
                <a:lnTo>
                  <a:pt x="92" y="0"/>
                </a:lnTo>
                <a:lnTo>
                  <a:pt x="92" y="0"/>
                </a:lnTo>
                <a:lnTo>
                  <a:pt x="92" y="0"/>
                </a:lnTo>
                <a:lnTo>
                  <a:pt x="92" y="0"/>
                </a:lnTo>
                <a:lnTo>
                  <a:pt x="92" y="2"/>
                </a:lnTo>
                <a:lnTo>
                  <a:pt x="92" y="2"/>
                </a:lnTo>
                <a:lnTo>
                  <a:pt x="88" y="10"/>
                </a:lnTo>
                <a:lnTo>
                  <a:pt x="88" y="10"/>
                </a:lnTo>
                <a:lnTo>
                  <a:pt x="84" y="20"/>
                </a:lnTo>
                <a:lnTo>
                  <a:pt x="84" y="20"/>
                </a:lnTo>
                <a:lnTo>
                  <a:pt x="84" y="26"/>
                </a:lnTo>
                <a:lnTo>
                  <a:pt x="86" y="32"/>
                </a:lnTo>
                <a:lnTo>
                  <a:pt x="90" y="44"/>
                </a:lnTo>
                <a:lnTo>
                  <a:pt x="90" y="44"/>
                </a:lnTo>
                <a:lnTo>
                  <a:pt x="92" y="44"/>
                </a:lnTo>
                <a:lnTo>
                  <a:pt x="90" y="46"/>
                </a:lnTo>
                <a:lnTo>
                  <a:pt x="90" y="46"/>
                </a:lnTo>
                <a:lnTo>
                  <a:pt x="86" y="48"/>
                </a:lnTo>
                <a:lnTo>
                  <a:pt x="86" y="50"/>
                </a:lnTo>
                <a:lnTo>
                  <a:pt x="86" y="50"/>
                </a:lnTo>
                <a:lnTo>
                  <a:pt x="84" y="54"/>
                </a:lnTo>
                <a:lnTo>
                  <a:pt x="86" y="58"/>
                </a:lnTo>
                <a:lnTo>
                  <a:pt x="90" y="64"/>
                </a:lnTo>
                <a:lnTo>
                  <a:pt x="90" y="64"/>
                </a:lnTo>
                <a:lnTo>
                  <a:pt x="90" y="66"/>
                </a:lnTo>
                <a:lnTo>
                  <a:pt x="90" y="66"/>
                </a:lnTo>
                <a:lnTo>
                  <a:pt x="88" y="68"/>
                </a:lnTo>
                <a:lnTo>
                  <a:pt x="88" y="68"/>
                </a:lnTo>
                <a:lnTo>
                  <a:pt x="84" y="72"/>
                </a:lnTo>
                <a:lnTo>
                  <a:pt x="84" y="76"/>
                </a:lnTo>
                <a:lnTo>
                  <a:pt x="84" y="76"/>
                </a:lnTo>
                <a:lnTo>
                  <a:pt x="86" y="86"/>
                </a:lnTo>
                <a:lnTo>
                  <a:pt x="86" y="86"/>
                </a:lnTo>
                <a:lnTo>
                  <a:pt x="86" y="92"/>
                </a:lnTo>
                <a:lnTo>
                  <a:pt x="86" y="92"/>
                </a:lnTo>
                <a:lnTo>
                  <a:pt x="86" y="94"/>
                </a:lnTo>
                <a:lnTo>
                  <a:pt x="84" y="96"/>
                </a:lnTo>
                <a:lnTo>
                  <a:pt x="84" y="96"/>
                </a:lnTo>
                <a:lnTo>
                  <a:pt x="84" y="100"/>
                </a:lnTo>
                <a:lnTo>
                  <a:pt x="82" y="106"/>
                </a:lnTo>
                <a:lnTo>
                  <a:pt x="82" y="106"/>
                </a:lnTo>
                <a:lnTo>
                  <a:pt x="86" y="116"/>
                </a:lnTo>
                <a:lnTo>
                  <a:pt x="86" y="116"/>
                </a:lnTo>
                <a:lnTo>
                  <a:pt x="90" y="128"/>
                </a:lnTo>
                <a:lnTo>
                  <a:pt x="92" y="132"/>
                </a:lnTo>
                <a:lnTo>
                  <a:pt x="96" y="136"/>
                </a:lnTo>
                <a:lnTo>
                  <a:pt x="96" y="136"/>
                </a:lnTo>
                <a:lnTo>
                  <a:pt x="92" y="136"/>
                </a:lnTo>
                <a:lnTo>
                  <a:pt x="88" y="138"/>
                </a:lnTo>
                <a:lnTo>
                  <a:pt x="88" y="138"/>
                </a:lnTo>
                <a:lnTo>
                  <a:pt x="86" y="142"/>
                </a:lnTo>
                <a:lnTo>
                  <a:pt x="84" y="146"/>
                </a:lnTo>
                <a:lnTo>
                  <a:pt x="84" y="156"/>
                </a:lnTo>
                <a:lnTo>
                  <a:pt x="84" y="156"/>
                </a:lnTo>
                <a:lnTo>
                  <a:pt x="88" y="164"/>
                </a:lnTo>
                <a:lnTo>
                  <a:pt x="94" y="170"/>
                </a:lnTo>
                <a:lnTo>
                  <a:pt x="94" y="170"/>
                </a:lnTo>
                <a:lnTo>
                  <a:pt x="96" y="172"/>
                </a:lnTo>
                <a:lnTo>
                  <a:pt x="98" y="172"/>
                </a:lnTo>
                <a:lnTo>
                  <a:pt x="98" y="172"/>
                </a:lnTo>
                <a:lnTo>
                  <a:pt x="94" y="178"/>
                </a:lnTo>
                <a:lnTo>
                  <a:pt x="94" y="178"/>
                </a:lnTo>
                <a:lnTo>
                  <a:pt x="92" y="186"/>
                </a:lnTo>
                <a:lnTo>
                  <a:pt x="94" y="192"/>
                </a:lnTo>
                <a:lnTo>
                  <a:pt x="98" y="198"/>
                </a:lnTo>
                <a:lnTo>
                  <a:pt x="106" y="202"/>
                </a:lnTo>
                <a:lnTo>
                  <a:pt x="106" y="202"/>
                </a:lnTo>
                <a:lnTo>
                  <a:pt x="112" y="204"/>
                </a:lnTo>
                <a:lnTo>
                  <a:pt x="114" y="206"/>
                </a:lnTo>
                <a:lnTo>
                  <a:pt x="114" y="208"/>
                </a:lnTo>
                <a:lnTo>
                  <a:pt x="114" y="208"/>
                </a:lnTo>
                <a:lnTo>
                  <a:pt x="114" y="210"/>
                </a:lnTo>
                <a:lnTo>
                  <a:pt x="116" y="212"/>
                </a:lnTo>
                <a:lnTo>
                  <a:pt x="116" y="212"/>
                </a:lnTo>
                <a:lnTo>
                  <a:pt x="120" y="216"/>
                </a:lnTo>
                <a:lnTo>
                  <a:pt x="126" y="220"/>
                </a:lnTo>
                <a:lnTo>
                  <a:pt x="126" y="220"/>
                </a:lnTo>
                <a:lnTo>
                  <a:pt x="120" y="222"/>
                </a:lnTo>
                <a:lnTo>
                  <a:pt x="116" y="226"/>
                </a:lnTo>
                <a:lnTo>
                  <a:pt x="116" y="226"/>
                </a:lnTo>
                <a:lnTo>
                  <a:pt x="114" y="230"/>
                </a:lnTo>
                <a:lnTo>
                  <a:pt x="114" y="234"/>
                </a:lnTo>
                <a:lnTo>
                  <a:pt x="116" y="242"/>
                </a:lnTo>
                <a:lnTo>
                  <a:pt x="116" y="242"/>
                </a:lnTo>
                <a:lnTo>
                  <a:pt x="120" y="250"/>
                </a:lnTo>
                <a:lnTo>
                  <a:pt x="124" y="252"/>
                </a:lnTo>
                <a:lnTo>
                  <a:pt x="128" y="256"/>
                </a:lnTo>
                <a:lnTo>
                  <a:pt x="128" y="256"/>
                </a:lnTo>
                <a:lnTo>
                  <a:pt x="130" y="256"/>
                </a:lnTo>
                <a:lnTo>
                  <a:pt x="130" y="256"/>
                </a:lnTo>
                <a:lnTo>
                  <a:pt x="134" y="258"/>
                </a:lnTo>
                <a:lnTo>
                  <a:pt x="132" y="260"/>
                </a:lnTo>
                <a:lnTo>
                  <a:pt x="132" y="260"/>
                </a:lnTo>
                <a:lnTo>
                  <a:pt x="130" y="266"/>
                </a:lnTo>
                <a:lnTo>
                  <a:pt x="130" y="266"/>
                </a:lnTo>
                <a:lnTo>
                  <a:pt x="132" y="270"/>
                </a:lnTo>
                <a:lnTo>
                  <a:pt x="136" y="274"/>
                </a:lnTo>
                <a:lnTo>
                  <a:pt x="136" y="274"/>
                </a:lnTo>
                <a:lnTo>
                  <a:pt x="144" y="280"/>
                </a:lnTo>
                <a:lnTo>
                  <a:pt x="144" y="280"/>
                </a:lnTo>
                <a:lnTo>
                  <a:pt x="150" y="282"/>
                </a:lnTo>
                <a:lnTo>
                  <a:pt x="150" y="284"/>
                </a:lnTo>
                <a:lnTo>
                  <a:pt x="152" y="286"/>
                </a:lnTo>
                <a:lnTo>
                  <a:pt x="152" y="286"/>
                </a:lnTo>
                <a:lnTo>
                  <a:pt x="150" y="288"/>
                </a:lnTo>
                <a:lnTo>
                  <a:pt x="148" y="290"/>
                </a:lnTo>
                <a:lnTo>
                  <a:pt x="144" y="292"/>
                </a:lnTo>
                <a:lnTo>
                  <a:pt x="144" y="292"/>
                </a:lnTo>
                <a:lnTo>
                  <a:pt x="144" y="294"/>
                </a:lnTo>
                <a:lnTo>
                  <a:pt x="144" y="298"/>
                </a:lnTo>
                <a:lnTo>
                  <a:pt x="144" y="298"/>
                </a:lnTo>
                <a:lnTo>
                  <a:pt x="146" y="304"/>
                </a:lnTo>
                <a:lnTo>
                  <a:pt x="146" y="304"/>
                </a:lnTo>
                <a:lnTo>
                  <a:pt x="142" y="308"/>
                </a:lnTo>
                <a:lnTo>
                  <a:pt x="138" y="312"/>
                </a:lnTo>
                <a:lnTo>
                  <a:pt x="136" y="316"/>
                </a:lnTo>
                <a:lnTo>
                  <a:pt x="134" y="322"/>
                </a:lnTo>
                <a:lnTo>
                  <a:pt x="134" y="328"/>
                </a:lnTo>
                <a:lnTo>
                  <a:pt x="134" y="332"/>
                </a:lnTo>
                <a:lnTo>
                  <a:pt x="138" y="338"/>
                </a:lnTo>
                <a:lnTo>
                  <a:pt x="142" y="340"/>
                </a:lnTo>
                <a:lnTo>
                  <a:pt x="142" y="340"/>
                </a:lnTo>
                <a:lnTo>
                  <a:pt x="146" y="344"/>
                </a:lnTo>
                <a:lnTo>
                  <a:pt x="146" y="344"/>
                </a:lnTo>
                <a:lnTo>
                  <a:pt x="148" y="344"/>
                </a:lnTo>
                <a:lnTo>
                  <a:pt x="148" y="344"/>
                </a:lnTo>
                <a:lnTo>
                  <a:pt x="144" y="348"/>
                </a:lnTo>
                <a:lnTo>
                  <a:pt x="144" y="348"/>
                </a:lnTo>
                <a:lnTo>
                  <a:pt x="142" y="352"/>
                </a:lnTo>
                <a:lnTo>
                  <a:pt x="140" y="358"/>
                </a:lnTo>
                <a:lnTo>
                  <a:pt x="140" y="358"/>
                </a:lnTo>
                <a:lnTo>
                  <a:pt x="142" y="362"/>
                </a:lnTo>
                <a:lnTo>
                  <a:pt x="144" y="366"/>
                </a:lnTo>
                <a:lnTo>
                  <a:pt x="148" y="368"/>
                </a:lnTo>
                <a:lnTo>
                  <a:pt x="152" y="370"/>
                </a:lnTo>
                <a:lnTo>
                  <a:pt x="152" y="370"/>
                </a:lnTo>
                <a:lnTo>
                  <a:pt x="148" y="374"/>
                </a:lnTo>
                <a:lnTo>
                  <a:pt x="146" y="378"/>
                </a:lnTo>
                <a:lnTo>
                  <a:pt x="146" y="380"/>
                </a:lnTo>
                <a:lnTo>
                  <a:pt x="146" y="386"/>
                </a:lnTo>
                <a:lnTo>
                  <a:pt x="146" y="386"/>
                </a:lnTo>
                <a:lnTo>
                  <a:pt x="150" y="390"/>
                </a:lnTo>
                <a:lnTo>
                  <a:pt x="156" y="394"/>
                </a:lnTo>
                <a:lnTo>
                  <a:pt x="156" y="394"/>
                </a:lnTo>
                <a:lnTo>
                  <a:pt x="152" y="400"/>
                </a:lnTo>
                <a:lnTo>
                  <a:pt x="152" y="400"/>
                </a:lnTo>
                <a:lnTo>
                  <a:pt x="152" y="404"/>
                </a:lnTo>
                <a:lnTo>
                  <a:pt x="152" y="410"/>
                </a:lnTo>
                <a:lnTo>
                  <a:pt x="156" y="420"/>
                </a:lnTo>
                <a:lnTo>
                  <a:pt x="156" y="420"/>
                </a:lnTo>
                <a:lnTo>
                  <a:pt x="160" y="428"/>
                </a:lnTo>
                <a:lnTo>
                  <a:pt x="164" y="434"/>
                </a:lnTo>
                <a:lnTo>
                  <a:pt x="164" y="434"/>
                </a:lnTo>
                <a:lnTo>
                  <a:pt x="160" y="438"/>
                </a:lnTo>
                <a:lnTo>
                  <a:pt x="160" y="438"/>
                </a:lnTo>
                <a:lnTo>
                  <a:pt x="154" y="442"/>
                </a:lnTo>
                <a:lnTo>
                  <a:pt x="148" y="444"/>
                </a:lnTo>
                <a:lnTo>
                  <a:pt x="136" y="450"/>
                </a:lnTo>
                <a:lnTo>
                  <a:pt x="136" y="450"/>
                </a:lnTo>
                <a:lnTo>
                  <a:pt x="130" y="454"/>
                </a:lnTo>
                <a:lnTo>
                  <a:pt x="124" y="456"/>
                </a:lnTo>
                <a:lnTo>
                  <a:pt x="108" y="458"/>
                </a:lnTo>
                <a:lnTo>
                  <a:pt x="108" y="458"/>
                </a:lnTo>
                <a:lnTo>
                  <a:pt x="82" y="464"/>
                </a:lnTo>
                <a:lnTo>
                  <a:pt x="82" y="464"/>
                </a:lnTo>
                <a:lnTo>
                  <a:pt x="56" y="468"/>
                </a:lnTo>
                <a:lnTo>
                  <a:pt x="56" y="468"/>
                </a:lnTo>
                <a:lnTo>
                  <a:pt x="42" y="470"/>
                </a:lnTo>
                <a:lnTo>
                  <a:pt x="28" y="474"/>
                </a:lnTo>
                <a:lnTo>
                  <a:pt x="28" y="474"/>
                </a:lnTo>
                <a:lnTo>
                  <a:pt x="18" y="478"/>
                </a:lnTo>
                <a:lnTo>
                  <a:pt x="10" y="484"/>
                </a:lnTo>
                <a:lnTo>
                  <a:pt x="4" y="490"/>
                </a:lnTo>
                <a:lnTo>
                  <a:pt x="0" y="500"/>
                </a:lnTo>
                <a:lnTo>
                  <a:pt x="0" y="500"/>
                </a:lnTo>
                <a:lnTo>
                  <a:pt x="0" y="508"/>
                </a:lnTo>
                <a:lnTo>
                  <a:pt x="2" y="512"/>
                </a:lnTo>
                <a:lnTo>
                  <a:pt x="4" y="514"/>
                </a:lnTo>
                <a:lnTo>
                  <a:pt x="4" y="514"/>
                </a:lnTo>
                <a:lnTo>
                  <a:pt x="12" y="520"/>
                </a:lnTo>
                <a:lnTo>
                  <a:pt x="12" y="520"/>
                </a:lnTo>
                <a:lnTo>
                  <a:pt x="14" y="522"/>
                </a:lnTo>
                <a:lnTo>
                  <a:pt x="12" y="524"/>
                </a:lnTo>
                <a:lnTo>
                  <a:pt x="12" y="524"/>
                </a:lnTo>
                <a:lnTo>
                  <a:pt x="6" y="530"/>
                </a:lnTo>
                <a:lnTo>
                  <a:pt x="6" y="530"/>
                </a:lnTo>
                <a:lnTo>
                  <a:pt x="0" y="538"/>
                </a:lnTo>
                <a:lnTo>
                  <a:pt x="0" y="538"/>
                </a:lnTo>
                <a:lnTo>
                  <a:pt x="0" y="542"/>
                </a:lnTo>
                <a:lnTo>
                  <a:pt x="0" y="546"/>
                </a:lnTo>
                <a:lnTo>
                  <a:pt x="2" y="554"/>
                </a:lnTo>
                <a:lnTo>
                  <a:pt x="2" y="554"/>
                </a:lnTo>
                <a:lnTo>
                  <a:pt x="8" y="560"/>
                </a:lnTo>
                <a:lnTo>
                  <a:pt x="12" y="562"/>
                </a:lnTo>
                <a:lnTo>
                  <a:pt x="16" y="562"/>
                </a:lnTo>
                <a:lnTo>
                  <a:pt x="16" y="562"/>
                </a:lnTo>
                <a:lnTo>
                  <a:pt x="18" y="564"/>
                </a:lnTo>
                <a:lnTo>
                  <a:pt x="18" y="566"/>
                </a:lnTo>
                <a:lnTo>
                  <a:pt x="16" y="572"/>
                </a:lnTo>
                <a:lnTo>
                  <a:pt x="16" y="572"/>
                </a:lnTo>
                <a:lnTo>
                  <a:pt x="16" y="574"/>
                </a:lnTo>
                <a:lnTo>
                  <a:pt x="18" y="578"/>
                </a:lnTo>
                <a:lnTo>
                  <a:pt x="18" y="578"/>
                </a:lnTo>
                <a:lnTo>
                  <a:pt x="24" y="584"/>
                </a:lnTo>
                <a:lnTo>
                  <a:pt x="28" y="586"/>
                </a:lnTo>
                <a:lnTo>
                  <a:pt x="32" y="586"/>
                </a:lnTo>
                <a:lnTo>
                  <a:pt x="32" y="586"/>
                </a:lnTo>
                <a:lnTo>
                  <a:pt x="42" y="582"/>
                </a:lnTo>
                <a:lnTo>
                  <a:pt x="54" y="574"/>
                </a:lnTo>
                <a:lnTo>
                  <a:pt x="54" y="574"/>
                </a:lnTo>
                <a:lnTo>
                  <a:pt x="58" y="570"/>
                </a:lnTo>
                <a:lnTo>
                  <a:pt x="62" y="566"/>
                </a:lnTo>
                <a:lnTo>
                  <a:pt x="62" y="566"/>
                </a:lnTo>
                <a:lnTo>
                  <a:pt x="64" y="564"/>
                </a:lnTo>
                <a:lnTo>
                  <a:pt x="64" y="564"/>
                </a:lnTo>
                <a:lnTo>
                  <a:pt x="68" y="568"/>
                </a:lnTo>
                <a:lnTo>
                  <a:pt x="68" y="568"/>
                </a:lnTo>
                <a:lnTo>
                  <a:pt x="74" y="572"/>
                </a:lnTo>
                <a:lnTo>
                  <a:pt x="80" y="572"/>
                </a:lnTo>
                <a:lnTo>
                  <a:pt x="80" y="572"/>
                </a:lnTo>
                <a:lnTo>
                  <a:pt x="76" y="576"/>
                </a:lnTo>
                <a:lnTo>
                  <a:pt x="74" y="582"/>
                </a:lnTo>
                <a:lnTo>
                  <a:pt x="74" y="582"/>
                </a:lnTo>
                <a:lnTo>
                  <a:pt x="72" y="594"/>
                </a:lnTo>
                <a:lnTo>
                  <a:pt x="72" y="604"/>
                </a:lnTo>
                <a:lnTo>
                  <a:pt x="72" y="604"/>
                </a:lnTo>
                <a:lnTo>
                  <a:pt x="72" y="608"/>
                </a:lnTo>
                <a:lnTo>
                  <a:pt x="74" y="610"/>
                </a:lnTo>
                <a:lnTo>
                  <a:pt x="80" y="614"/>
                </a:lnTo>
                <a:lnTo>
                  <a:pt x="80" y="614"/>
                </a:lnTo>
                <a:lnTo>
                  <a:pt x="84" y="614"/>
                </a:lnTo>
                <a:lnTo>
                  <a:pt x="90" y="614"/>
                </a:lnTo>
                <a:lnTo>
                  <a:pt x="90" y="614"/>
                </a:lnTo>
                <a:lnTo>
                  <a:pt x="94" y="612"/>
                </a:lnTo>
                <a:lnTo>
                  <a:pt x="96" y="610"/>
                </a:lnTo>
                <a:lnTo>
                  <a:pt x="96" y="610"/>
                </a:lnTo>
                <a:lnTo>
                  <a:pt x="98" y="612"/>
                </a:lnTo>
                <a:lnTo>
                  <a:pt x="102" y="614"/>
                </a:lnTo>
                <a:lnTo>
                  <a:pt x="110" y="614"/>
                </a:lnTo>
                <a:lnTo>
                  <a:pt x="110" y="614"/>
                </a:lnTo>
                <a:lnTo>
                  <a:pt x="118" y="612"/>
                </a:lnTo>
                <a:lnTo>
                  <a:pt x="126" y="606"/>
                </a:lnTo>
                <a:lnTo>
                  <a:pt x="126" y="606"/>
                </a:lnTo>
                <a:lnTo>
                  <a:pt x="128" y="608"/>
                </a:lnTo>
                <a:lnTo>
                  <a:pt x="128" y="608"/>
                </a:lnTo>
                <a:lnTo>
                  <a:pt x="134" y="610"/>
                </a:lnTo>
                <a:lnTo>
                  <a:pt x="140" y="606"/>
                </a:lnTo>
                <a:lnTo>
                  <a:pt x="140" y="606"/>
                </a:lnTo>
                <a:lnTo>
                  <a:pt x="148" y="600"/>
                </a:lnTo>
                <a:lnTo>
                  <a:pt x="148" y="600"/>
                </a:lnTo>
                <a:lnTo>
                  <a:pt x="150" y="602"/>
                </a:lnTo>
                <a:lnTo>
                  <a:pt x="152" y="606"/>
                </a:lnTo>
                <a:lnTo>
                  <a:pt x="152" y="606"/>
                </a:lnTo>
                <a:lnTo>
                  <a:pt x="160" y="610"/>
                </a:lnTo>
                <a:lnTo>
                  <a:pt x="168" y="612"/>
                </a:lnTo>
                <a:lnTo>
                  <a:pt x="168" y="612"/>
                </a:lnTo>
                <a:lnTo>
                  <a:pt x="168" y="612"/>
                </a:lnTo>
                <a:lnTo>
                  <a:pt x="168" y="612"/>
                </a:lnTo>
                <a:lnTo>
                  <a:pt x="168" y="610"/>
                </a:lnTo>
                <a:lnTo>
                  <a:pt x="168" y="610"/>
                </a:lnTo>
                <a:lnTo>
                  <a:pt x="170" y="600"/>
                </a:lnTo>
                <a:lnTo>
                  <a:pt x="174" y="588"/>
                </a:lnTo>
                <a:lnTo>
                  <a:pt x="174" y="588"/>
                </a:lnTo>
                <a:lnTo>
                  <a:pt x="178" y="576"/>
                </a:lnTo>
                <a:lnTo>
                  <a:pt x="178" y="576"/>
                </a:lnTo>
                <a:lnTo>
                  <a:pt x="186" y="564"/>
                </a:lnTo>
                <a:lnTo>
                  <a:pt x="186" y="564"/>
                </a:lnTo>
                <a:lnTo>
                  <a:pt x="194" y="554"/>
                </a:lnTo>
                <a:lnTo>
                  <a:pt x="202" y="546"/>
                </a:lnTo>
                <a:lnTo>
                  <a:pt x="202" y="546"/>
                </a:lnTo>
                <a:lnTo>
                  <a:pt x="214" y="536"/>
                </a:lnTo>
                <a:lnTo>
                  <a:pt x="228" y="530"/>
                </a:lnTo>
                <a:lnTo>
                  <a:pt x="228" y="530"/>
                </a:lnTo>
                <a:lnTo>
                  <a:pt x="240" y="526"/>
                </a:lnTo>
                <a:lnTo>
                  <a:pt x="252" y="526"/>
                </a:lnTo>
                <a:lnTo>
                  <a:pt x="252" y="526"/>
                </a:lnTo>
                <a:lnTo>
                  <a:pt x="284" y="522"/>
                </a:lnTo>
                <a:lnTo>
                  <a:pt x="284" y="522"/>
                </a:lnTo>
                <a:lnTo>
                  <a:pt x="296" y="520"/>
                </a:lnTo>
                <a:lnTo>
                  <a:pt x="308" y="518"/>
                </a:lnTo>
                <a:lnTo>
                  <a:pt x="308" y="518"/>
                </a:lnTo>
                <a:lnTo>
                  <a:pt x="340" y="508"/>
                </a:lnTo>
                <a:lnTo>
                  <a:pt x="340" y="508"/>
                </a:lnTo>
                <a:lnTo>
                  <a:pt x="356" y="502"/>
                </a:lnTo>
                <a:lnTo>
                  <a:pt x="356" y="502"/>
                </a:lnTo>
                <a:lnTo>
                  <a:pt x="378" y="490"/>
                </a:lnTo>
                <a:lnTo>
                  <a:pt x="378" y="490"/>
                </a:lnTo>
                <a:lnTo>
                  <a:pt x="392" y="478"/>
                </a:lnTo>
                <a:lnTo>
                  <a:pt x="392" y="478"/>
                </a:lnTo>
                <a:lnTo>
                  <a:pt x="404" y="466"/>
                </a:lnTo>
                <a:lnTo>
                  <a:pt x="412" y="454"/>
                </a:lnTo>
                <a:lnTo>
                  <a:pt x="412" y="4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190500" dist="889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그룹 75"/>
          <p:cNvGrpSpPr/>
          <p:nvPr userDrawn="1"/>
        </p:nvGrpSpPr>
        <p:grpSpPr>
          <a:xfrm>
            <a:off x="592083" y="361908"/>
            <a:ext cx="7988300" cy="3581400"/>
            <a:chOff x="577850" y="1638300"/>
            <a:chExt cx="7988300" cy="3581400"/>
          </a:xfrm>
          <a:solidFill>
            <a:schemeClr val="accent2">
              <a:alpha val="50000"/>
            </a:schemeClr>
          </a:solidFill>
        </p:grpSpPr>
        <p:sp>
          <p:nvSpPr>
            <p:cNvPr id="77" name="Freeform 5"/>
            <p:cNvSpPr>
              <a:spLocks/>
            </p:cNvSpPr>
            <p:nvPr userDrawn="1"/>
          </p:nvSpPr>
          <p:spPr bwMode="auto">
            <a:xfrm>
              <a:off x="3314700" y="2295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6"/>
            <p:cNvSpPr>
              <a:spLocks/>
            </p:cNvSpPr>
            <p:nvPr userDrawn="1"/>
          </p:nvSpPr>
          <p:spPr bwMode="auto">
            <a:xfrm>
              <a:off x="3263900" y="2463800"/>
              <a:ext cx="44450" cy="44450"/>
            </a:xfrm>
            <a:custGeom>
              <a:avLst/>
              <a:gdLst/>
              <a:ahLst/>
              <a:cxnLst>
                <a:cxn ang="0">
                  <a:pos x="10" y="26"/>
                </a:cxn>
                <a:cxn ang="0">
                  <a:pos x="10" y="26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8" y="12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0" y="26"/>
                </a:cxn>
              </a:cxnLst>
              <a:rect l="0" t="0" r="r" b="b"/>
              <a:pathLst>
                <a:path w="28" h="28">
                  <a:moveTo>
                    <a:pt x="10" y="26"/>
                  </a:moveTo>
                  <a:lnTo>
                    <a:pt x="10" y="26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2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0" y="26"/>
                  </a:lnTo>
                  <a:lnTo>
                    <a:pt x="1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7"/>
            <p:cNvSpPr>
              <a:spLocks/>
            </p:cNvSpPr>
            <p:nvPr userDrawn="1"/>
          </p:nvSpPr>
          <p:spPr bwMode="auto">
            <a:xfrm>
              <a:off x="3387725" y="26289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8"/>
            <p:cNvSpPr>
              <a:spLocks/>
            </p:cNvSpPr>
            <p:nvPr userDrawn="1"/>
          </p:nvSpPr>
          <p:spPr bwMode="auto">
            <a:xfrm>
              <a:off x="3035300" y="23241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9"/>
            <p:cNvSpPr>
              <a:spLocks/>
            </p:cNvSpPr>
            <p:nvPr userDrawn="1"/>
          </p:nvSpPr>
          <p:spPr bwMode="auto">
            <a:xfrm>
              <a:off x="3413125" y="2336800"/>
              <a:ext cx="63500" cy="63500"/>
            </a:xfrm>
            <a:custGeom>
              <a:avLst/>
              <a:gdLst/>
              <a:ahLst/>
              <a:cxnLst>
                <a:cxn ang="0">
                  <a:pos x="14" y="38"/>
                </a:cxn>
                <a:cxn ang="0">
                  <a:pos x="14" y="38"/>
                </a:cxn>
                <a:cxn ang="0">
                  <a:pos x="22" y="40"/>
                </a:cxn>
                <a:cxn ang="0">
                  <a:pos x="30" y="36"/>
                </a:cxn>
                <a:cxn ang="0">
                  <a:pos x="36" y="32"/>
                </a:cxn>
                <a:cxn ang="0">
                  <a:pos x="38" y="24"/>
                </a:cxn>
                <a:cxn ang="0">
                  <a:pos x="38" y="24"/>
                </a:cxn>
                <a:cxn ang="0">
                  <a:pos x="40" y="16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8" y="36"/>
                </a:cxn>
                <a:cxn ang="0">
                  <a:pos x="14" y="38"/>
                </a:cxn>
                <a:cxn ang="0">
                  <a:pos x="14" y="38"/>
                </a:cxn>
              </a:cxnLst>
              <a:rect l="0" t="0" r="r" b="b"/>
              <a:pathLst>
                <a:path w="40" h="40">
                  <a:moveTo>
                    <a:pt x="14" y="38"/>
                  </a:moveTo>
                  <a:lnTo>
                    <a:pt x="14" y="38"/>
                  </a:lnTo>
                  <a:lnTo>
                    <a:pt x="22" y="40"/>
                  </a:lnTo>
                  <a:lnTo>
                    <a:pt x="30" y="36"/>
                  </a:lnTo>
                  <a:lnTo>
                    <a:pt x="36" y="3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16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8" y="36"/>
                  </a:lnTo>
                  <a:lnTo>
                    <a:pt x="14" y="38"/>
                  </a:lnTo>
                  <a:lnTo>
                    <a:pt x="1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10"/>
            <p:cNvSpPr>
              <a:spLocks/>
            </p:cNvSpPr>
            <p:nvPr userDrawn="1"/>
          </p:nvSpPr>
          <p:spPr bwMode="auto">
            <a:xfrm>
              <a:off x="4076700" y="21145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11"/>
            <p:cNvSpPr>
              <a:spLocks/>
            </p:cNvSpPr>
            <p:nvPr userDrawn="1"/>
          </p:nvSpPr>
          <p:spPr bwMode="auto">
            <a:xfrm>
              <a:off x="3238500" y="27622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12"/>
            <p:cNvSpPr>
              <a:spLocks/>
            </p:cNvSpPr>
            <p:nvPr userDrawn="1"/>
          </p:nvSpPr>
          <p:spPr bwMode="auto">
            <a:xfrm>
              <a:off x="4610100" y="30194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6" y="18"/>
                </a:cxn>
                <a:cxn ang="0">
                  <a:pos x="26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13"/>
            <p:cNvSpPr>
              <a:spLocks/>
            </p:cNvSpPr>
            <p:nvPr userDrawn="1"/>
          </p:nvSpPr>
          <p:spPr bwMode="auto">
            <a:xfrm>
              <a:off x="4733925" y="3184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Freeform 14"/>
            <p:cNvSpPr>
              <a:spLocks/>
            </p:cNvSpPr>
            <p:nvPr userDrawn="1"/>
          </p:nvSpPr>
          <p:spPr bwMode="auto">
            <a:xfrm>
              <a:off x="4756150" y="2892425"/>
              <a:ext cx="63500" cy="63500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24" y="40"/>
                </a:cxn>
                <a:cxn ang="0">
                  <a:pos x="30" y="38"/>
                </a:cxn>
                <a:cxn ang="0">
                  <a:pos x="36" y="32"/>
                </a:cxn>
                <a:cxn ang="0">
                  <a:pos x="40" y="26"/>
                </a:cxn>
                <a:cxn ang="0">
                  <a:pos x="40" y="26"/>
                </a:cxn>
                <a:cxn ang="0">
                  <a:pos x="40" y="18"/>
                </a:cxn>
                <a:cxn ang="0">
                  <a:pos x="38" y="10"/>
                </a:cxn>
                <a:cxn ang="0">
                  <a:pos x="32" y="4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18" y="0"/>
                </a:cxn>
                <a:cxn ang="0">
                  <a:pos x="10" y="4"/>
                </a:cxn>
                <a:cxn ang="0">
                  <a:pos x="4" y="8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8" y="36"/>
                </a:cxn>
                <a:cxn ang="0">
                  <a:pos x="16" y="40"/>
                </a:cxn>
                <a:cxn ang="0">
                  <a:pos x="16" y="40"/>
                </a:cxn>
              </a:cxnLst>
              <a:rect l="0" t="0" r="r" b="b"/>
              <a:pathLst>
                <a:path w="40" h="40">
                  <a:moveTo>
                    <a:pt x="16" y="40"/>
                  </a:moveTo>
                  <a:lnTo>
                    <a:pt x="16" y="40"/>
                  </a:lnTo>
                  <a:lnTo>
                    <a:pt x="24" y="40"/>
                  </a:lnTo>
                  <a:lnTo>
                    <a:pt x="30" y="38"/>
                  </a:lnTo>
                  <a:lnTo>
                    <a:pt x="36" y="32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18"/>
                  </a:lnTo>
                  <a:lnTo>
                    <a:pt x="38" y="10"/>
                  </a:lnTo>
                  <a:lnTo>
                    <a:pt x="32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0" y="4"/>
                  </a:lnTo>
                  <a:lnTo>
                    <a:pt x="4" y="8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8" y="36"/>
                  </a:lnTo>
                  <a:lnTo>
                    <a:pt x="16" y="40"/>
                  </a:lnTo>
                  <a:lnTo>
                    <a:pt x="16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15"/>
            <p:cNvSpPr>
              <a:spLocks/>
            </p:cNvSpPr>
            <p:nvPr userDrawn="1"/>
          </p:nvSpPr>
          <p:spPr bwMode="auto">
            <a:xfrm>
              <a:off x="4584700" y="3321050"/>
              <a:ext cx="34925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6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2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6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16"/>
            <p:cNvSpPr>
              <a:spLocks/>
            </p:cNvSpPr>
            <p:nvPr userDrawn="1"/>
          </p:nvSpPr>
          <p:spPr bwMode="auto">
            <a:xfrm>
              <a:off x="4098925" y="16383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17"/>
            <p:cNvSpPr>
              <a:spLocks/>
            </p:cNvSpPr>
            <p:nvPr userDrawn="1"/>
          </p:nvSpPr>
          <p:spPr bwMode="auto">
            <a:xfrm>
              <a:off x="4702175" y="1851025"/>
              <a:ext cx="76200" cy="76200"/>
            </a:xfrm>
            <a:custGeom>
              <a:avLst/>
              <a:gdLst/>
              <a:ahLst/>
              <a:cxnLst>
                <a:cxn ang="0">
                  <a:pos x="18" y="46"/>
                </a:cxn>
                <a:cxn ang="0">
                  <a:pos x="18" y="46"/>
                </a:cxn>
                <a:cxn ang="0">
                  <a:pos x="26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8" y="42"/>
                </a:cxn>
                <a:cxn ang="0">
                  <a:pos x="18" y="46"/>
                </a:cxn>
                <a:cxn ang="0">
                  <a:pos x="18" y="46"/>
                </a:cxn>
              </a:cxnLst>
              <a:rect l="0" t="0" r="r" b="b"/>
              <a:pathLst>
                <a:path w="48" h="48">
                  <a:moveTo>
                    <a:pt x="18" y="46"/>
                  </a:moveTo>
                  <a:lnTo>
                    <a:pt x="18" y="46"/>
                  </a:lnTo>
                  <a:lnTo>
                    <a:pt x="26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8" y="42"/>
                  </a:lnTo>
                  <a:lnTo>
                    <a:pt x="18" y="46"/>
                  </a:lnTo>
                  <a:lnTo>
                    <a:pt x="1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18"/>
            <p:cNvSpPr>
              <a:spLocks/>
            </p:cNvSpPr>
            <p:nvPr userDrawn="1"/>
          </p:nvSpPr>
          <p:spPr bwMode="auto">
            <a:xfrm>
              <a:off x="2308225" y="1666875"/>
              <a:ext cx="76200" cy="76200"/>
            </a:xfrm>
            <a:custGeom>
              <a:avLst/>
              <a:gdLst/>
              <a:ahLst/>
              <a:cxnLst>
                <a:cxn ang="0">
                  <a:pos x="18" y="48"/>
                </a:cxn>
                <a:cxn ang="0">
                  <a:pos x="18" y="48"/>
                </a:cxn>
                <a:cxn ang="0">
                  <a:pos x="28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10" y="42"/>
                </a:cxn>
                <a:cxn ang="0">
                  <a:pos x="18" y="48"/>
                </a:cxn>
                <a:cxn ang="0">
                  <a:pos x="18" y="48"/>
                </a:cxn>
              </a:cxnLst>
              <a:rect l="0" t="0" r="r" b="b"/>
              <a:pathLst>
                <a:path w="48" h="48">
                  <a:moveTo>
                    <a:pt x="18" y="48"/>
                  </a:moveTo>
                  <a:lnTo>
                    <a:pt x="18" y="48"/>
                  </a:lnTo>
                  <a:lnTo>
                    <a:pt x="28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6" y="1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10" y="42"/>
                  </a:lnTo>
                  <a:lnTo>
                    <a:pt x="18" y="48"/>
                  </a:lnTo>
                  <a:lnTo>
                    <a:pt x="18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19"/>
            <p:cNvSpPr>
              <a:spLocks/>
            </p:cNvSpPr>
            <p:nvPr userDrawn="1"/>
          </p:nvSpPr>
          <p:spPr bwMode="auto">
            <a:xfrm>
              <a:off x="2089150" y="31337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20"/>
            <p:cNvSpPr>
              <a:spLocks/>
            </p:cNvSpPr>
            <p:nvPr userDrawn="1"/>
          </p:nvSpPr>
          <p:spPr bwMode="auto">
            <a:xfrm>
              <a:off x="2733675" y="32131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21"/>
            <p:cNvSpPr>
              <a:spLocks/>
            </p:cNvSpPr>
            <p:nvPr userDrawn="1"/>
          </p:nvSpPr>
          <p:spPr bwMode="auto">
            <a:xfrm>
              <a:off x="3902075" y="20542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22"/>
            <p:cNvSpPr>
              <a:spLocks/>
            </p:cNvSpPr>
            <p:nvPr userDrawn="1"/>
          </p:nvSpPr>
          <p:spPr bwMode="auto">
            <a:xfrm>
              <a:off x="4746625" y="2019300"/>
              <a:ext cx="38100" cy="3810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24" h="24">
                  <a:moveTo>
                    <a:pt x="0" y="10"/>
                  </a:move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23"/>
            <p:cNvSpPr>
              <a:spLocks/>
            </p:cNvSpPr>
            <p:nvPr userDrawn="1"/>
          </p:nvSpPr>
          <p:spPr bwMode="auto">
            <a:xfrm>
              <a:off x="5245100" y="1717675"/>
              <a:ext cx="34925" cy="34925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2" h="22">
                  <a:moveTo>
                    <a:pt x="8" y="22"/>
                  </a:moveTo>
                  <a:lnTo>
                    <a:pt x="8" y="22"/>
                  </a:lnTo>
                  <a:lnTo>
                    <a:pt x="12" y="22"/>
                  </a:lnTo>
                  <a:lnTo>
                    <a:pt x="16" y="22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Freeform 24"/>
            <p:cNvSpPr>
              <a:spLocks/>
            </p:cNvSpPr>
            <p:nvPr userDrawn="1"/>
          </p:nvSpPr>
          <p:spPr bwMode="auto">
            <a:xfrm>
              <a:off x="1171575" y="3003550"/>
              <a:ext cx="73025" cy="76200"/>
            </a:xfrm>
            <a:custGeom>
              <a:avLst/>
              <a:gdLst/>
              <a:ahLst/>
              <a:cxnLst>
                <a:cxn ang="0">
                  <a:pos x="16" y="48"/>
                </a:cxn>
                <a:cxn ang="0">
                  <a:pos x="16" y="48"/>
                </a:cxn>
                <a:cxn ang="0">
                  <a:pos x="26" y="48"/>
                </a:cxn>
                <a:cxn ang="0">
                  <a:pos x="34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6" y="22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0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2" y="36"/>
                </a:cxn>
                <a:cxn ang="0">
                  <a:pos x="8" y="44"/>
                </a:cxn>
                <a:cxn ang="0">
                  <a:pos x="16" y="48"/>
                </a:cxn>
                <a:cxn ang="0">
                  <a:pos x="16" y="48"/>
                </a:cxn>
              </a:cxnLst>
              <a:rect l="0" t="0" r="r" b="b"/>
              <a:pathLst>
                <a:path w="46" h="48">
                  <a:moveTo>
                    <a:pt x="16" y="48"/>
                  </a:moveTo>
                  <a:lnTo>
                    <a:pt x="16" y="48"/>
                  </a:lnTo>
                  <a:lnTo>
                    <a:pt x="26" y="48"/>
                  </a:lnTo>
                  <a:lnTo>
                    <a:pt x="34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22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0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2" y="36"/>
                  </a:lnTo>
                  <a:lnTo>
                    <a:pt x="8" y="44"/>
                  </a:lnTo>
                  <a:lnTo>
                    <a:pt x="16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Freeform 25"/>
            <p:cNvSpPr>
              <a:spLocks/>
            </p:cNvSpPr>
            <p:nvPr userDrawn="1"/>
          </p:nvSpPr>
          <p:spPr bwMode="auto">
            <a:xfrm>
              <a:off x="1527175" y="2768600"/>
              <a:ext cx="114300" cy="111125"/>
            </a:xfrm>
            <a:custGeom>
              <a:avLst/>
              <a:gdLst/>
              <a:ahLst/>
              <a:cxnLst>
                <a:cxn ang="0">
                  <a:pos x="28" y="70"/>
                </a:cxn>
                <a:cxn ang="0">
                  <a:pos x="28" y="70"/>
                </a:cxn>
                <a:cxn ang="0">
                  <a:pos x="34" y="70"/>
                </a:cxn>
                <a:cxn ang="0">
                  <a:pos x="42" y="70"/>
                </a:cxn>
                <a:cxn ang="0">
                  <a:pos x="48" y="68"/>
                </a:cxn>
                <a:cxn ang="0">
                  <a:pos x="54" y="66"/>
                </a:cxn>
                <a:cxn ang="0">
                  <a:pos x="60" y="62"/>
                </a:cxn>
                <a:cxn ang="0">
                  <a:pos x="64" y="56"/>
                </a:cxn>
                <a:cxn ang="0">
                  <a:pos x="68" y="50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72" y="36"/>
                </a:cxn>
                <a:cxn ang="0">
                  <a:pos x="72" y="30"/>
                </a:cxn>
                <a:cxn ang="0">
                  <a:pos x="70" y="24"/>
                </a:cxn>
                <a:cxn ang="0">
                  <a:pos x="68" y="16"/>
                </a:cxn>
                <a:cxn ang="0">
                  <a:pos x="64" y="12"/>
                </a:cxn>
                <a:cxn ang="0">
                  <a:pos x="58" y="6"/>
                </a:cxn>
                <a:cxn ang="0">
                  <a:pos x="52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8"/>
                </a:cxn>
                <a:cxn ang="0">
                  <a:pos x="8" y="12"/>
                </a:cxn>
                <a:cxn ang="0">
                  <a:pos x="4" y="1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2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4"/>
                </a:cxn>
                <a:cxn ang="0">
                  <a:pos x="20" y="66"/>
                </a:cxn>
                <a:cxn ang="0">
                  <a:pos x="28" y="70"/>
                </a:cxn>
                <a:cxn ang="0">
                  <a:pos x="28" y="70"/>
                </a:cxn>
              </a:cxnLst>
              <a:rect l="0" t="0" r="r" b="b"/>
              <a:pathLst>
                <a:path w="72" h="70">
                  <a:moveTo>
                    <a:pt x="28" y="70"/>
                  </a:moveTo>
                  <a:lnTo>
                    <a:pt x="28" y="70"/>
                  </a:lnTo>
                  <a:lnTo>
                    <a:pt x="34" y="70"/>
                  </a:lnTo>
                  <a:lnTo>
                    <a:pt x="42" y="70"/>
                  </a:lnTo>
                  <a:lnTo>
                    <a:pt x="48" y="68"/>
                  </a:lnTo>
                  <a:lnTo>
                    <a:pt x="54" y="66"/>
                  </a:lnTo>
                  <a:lnTo>
                    <a:pt x="60" y="62"/>
                  </a:lnTo>
                  <a:lnTo>
                    <a:pt x="64" y="56"/>
                  </a:lnTo>
                  <a:lnTo>
                    <a:pt x="68" y="50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72" y="36"/>
                  </a:lnTo>
                  <a:lnTo>
                    <a:pt x="72" y="30"/>
                  </a:lnTo>
                  <a:lnTo>
                    <a:pt x="70" y="24"/>
                  </a:lnTo>
                  <a:lnTo>
                    <a:pt x="68" y="16"/>
                  </a:lnTo>
                  <a:lnTo>
                    <a:pt x="64" y="12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8" y="12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4"/>
                  </a:lnTo>
                  <a:lnTo>
                    <a:pt x="20" y="66"/>
                  </a:lnTo>
                  <a:lnTo>
                    <a:pt x="28" y="70"/>
                  </a:lnTo>
                  <a:lnTo>
                    <a:pt x="28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Freeform 26"/>
            <p:cNvSpPr>
              <a:spLocks/>
            </p:cNvSpPr>
            <p:nvPr userDrawn="1"/>
          </p:nvSpPr>
          <p:spPr bwMode="auto">
            <a:xfrm>
              <a:off x="1778000" y="2816225"/>
              <a:ext cx="47625" cy="50800"/>
            </a:xfrm>
            <a:custGeom>
              <a:avLst/>
              <a:gdLst/>
              <a:ahLst/>
              <a:cxnLst>
                <a:cxn ang="0">
                  <a:pos x="10" y="32"/>
                </a:cxn>
                <a:cxn ang="0">
                  <a:pos x="10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30"/>
                </a:cxn>
                <a:cxn ang="0">
                  <a:pos x="10" y="32"/>
                </a:cxn>
                <a:cxn ang="0">
                  <a:pos x="10" y="32"/>
                </a:cxn>
              </a:cxnLst>
              <a:rect l="0" t="0" r="r" b="b"/>
              <a:pathLst>
                <a:path w="30" h="32">
                  <a:moveTo>
                    <a:pt x="10" y="32"/>
                  </a:moveTo>
                  <a:lnTo>
                    <a:pt x="10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0" y="32"/>
                  </a:lnTo>
                  <a:lnTo>
                    <a:pt x="1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Freeform 27"/>
            <p:cNvSpPr>
              <a:spLocks/>
            </p:cNvSpPr>
            <p:nvPr userDrawn="1"/>
          </p:nvSpPr>
          <p:spPr bwMode="auto">
            <a:xfrm>
              <a:off x="1406525" y="3130550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Freeform 28"/>
            <p:cNvSpPr>
              <a:spLocks/>
            </p:cNvSpPr>
            <p:nvPr userDrawn="1"/>
          </p:nvSpPr>
          <p:spPr bwMode="auto">
            <a:xfrm>
              <a:off x="1111250" y="2085975"/>
              <a:ext cx="50800" cy="50800"/>
            </a:xfrm>
            <a:custGeom>
              <a:avLst/>
              <a:gdLst/>
              <a:ahLst/>
              <a:cxnLst>
                <a:cxn ang="0">
                  <a:pos x="12" y="32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2" y="32"/>
                </a:cxn>
              </a:cxnLst>
              <a:rect l="0" t="0" r="r" b="b"/>
              <a:pathLst>
                <a:path w="32" h="32">
                  <a:moveTo>
                    <a:pt x="12" y="32"/>
                  </a:move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8" y="26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29"/>
            <p:cNvSpPr>
              <a:spLocks/>
            </p:cNvSpPr>
            <p:nvPr userDrawn="1"/>
          </p:nvSpPr>
          <p:spPr bwMode="auto">
            <a:xfrm>
              <a:off x="1558925" y="2168525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30"/>
            <p:cNvSpPr>
              <a:spLocks/>
            </p:cNvSpPr>
            <p:nvPr userDrawn="1"/>
          </p:nvSpPr>
          <p:spPr bwMode="auto">
            <a:xfrm>
              <a:off x="2362200" y="4565650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31"/>
            <p:cNvSpPr>
              <a:spLocks/>
            </p:cNvSpPr>
            <p:nvPr userDrawn="1"/>
          </p:nvSpPr>
          <p:spPr bwMode="auto">
            <a:xfrm>
              <a:off x="2292350" y="4683125"/>
              <a:ext cx="34925" cy="34925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0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22" h="22">
                  <a:moveTo>
                    <a:pt x="4" y="20"/>
                  </a:moveTo>
                  <a:lnTo>
                    <a:pt x="4" y="20"/>
                  </a:lnTo>
                  <a:lnTo>
                    <a:pt x="8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32"/>
            <p:cNvSpPr>
              <a:spLocks/>
            </p:cNvSpPr>
            <p:nvPr userDrawn="1"/>
          </p:nvSpPr>
          <p:spPr bwMode="auto">
            <a:xfrm>
              <a:off x="2352675" y="4835525"/>
              <a:ext cx="38100" cy="349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4" h="22">
                  <a:moveTo>
                    <a:pt x="18" y="0"/>
                  </a:move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33"/>
            <p:cNvSpPr>
              <a:spLocks/>
            </p:cNvSpPr>
            <p:nvPr userDrawn="1"/>
          </p:nvSpPr>
          <p:spPr bwMode="auto">
            <a:xfrm>
              <a:off x="2143125" y="45339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34"/>
            <p:cNvSpPr>
              <a:spLocks/>
            </p:cNvSpPr>
            <p:nvPr userDrawn="1"/>
          </p:nvSpPr>
          <p:spPr bwMode="auto">
            <a:xfrm>
              <a:off x="2428875" y="4616450"/>
              <a:ext cx="47625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0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35"/>
            <p:cNvSpPr>
              <a:spLocks/>
            </p:cNvSpPr>
            <p:nvPr userDrawn="1"/>
          </p:nvSpPr>
          <p:spPr bwMode="auto">
            <a:xfrm>
              <a:off x="2981325" y="457835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36"/>
            <p:cNvSpPr>
              <a:spLocks/>
            </p:cNvSpPr>
            <p:nvPr userDrawn="1"/>
          </p:nvSpPr>
          <p:spPr bwMode="auto">
            <a:xfrm>
              <a:off x="2212975" y="4908550"/>
              <a:ext cx="28575" cy="28575"/>
            </a:xfrm>
            <a:custGeom>
              <a:avLst/>
              <a:gdLst/>
              <a:ahLst/>
              <a:cxnLst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</a:cxnLst>
              <a:rect l="0" t="0" r="r" b="b"/>
              <a:pathLst>
                <a:path w="18" h="18">
                  <a:moveTo>
                    <a:pt x="4" y="16"/>
                  </a:move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37"/>
            <p:cNvSpPr>
              <a:spLocks/>
            </p:cNvSpPr>
            <p:nvPr userDrawn="1"/>
          </p:nvSpPr>
          <p:spPr bwMode="auto">
            <a:xfrm>
              <a:off x="3092450" y="42164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38"/>
            <p:cNvSpPr>
              <a:spLocks/>
            </p:cNvSpPr>
            <p:nvPr userDrawn="1"/>
          </p:nvSpPr>
          <p:spPr bwMode="auto">
            <a:xfrm>
              <a:off x="3508375" y="450215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2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39"/>
            <p:cNvSpPr>
              <a:spLocks/>
            </p:cNvSpPr>
            <p:nvPr userDrawn="1"/>
          </p:nvSpPr>
          <p:spPr bwMode="auto">
            <a:xfrm>
              <a:off x="1714500" y="3889375"/>
              <a:ext cx="60325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8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40"/>
            <p:cNvSpPr>
              <a:spLocks/>
            </p:cNvSpPr>
            <p:nvPr userDrawn="1"/>
          </p:nvSpPr>
          <p:spPr bwMode="auto">
            <a:xfrm>
              <a:off x="1260475" y="496570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41"/>
            <p:cNvSpPr>
              <a:spLocks/>
            </p:cNvSpPr>
            <p:nvPr userDrawn="1"/>
          </p:nvSpPr>
          <p:spPr bwMode="auto">
            <a:xfrm>
              <a:off x="1736725" y="5153025"/>
              <a:ext cx="28575" cy="28575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</a:cxnLst>
              <a:rect l="0" t="0" r="r" b="b"/>
              <a:pathLst>
                <a:path w="18" h="18">
                  <a:moveTo>
                    <a:pt x="14" y="2"/>
                  </a:move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42"/>
            <p:cNvSpPr>
              <a:spLocks/>
            </p:cNvSpPr>
            <p:nvPr userDrawn="1"/>
          </p:nvSpPr>
          <p:spPr bwMode="auto">
            <a:xfrm>
              <a:off x="2860675" y="44958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43"/>
            <p:cNvSpPr>
              <a:spLocks/>
            </p:cNvSpPr>
            <p:nvPr userDrawn="1"/>
          </p:nvSpPr>
          <p:spPr bwMode="auto">
            <a:xfrm>
              <a:off x="3514725" y="4638675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44"/>
            <p:cNvSpPr>
              <a:spLocks/>
            </p:cNvSpPr>
            <p:nvPr userDrawn="1"/>
          </p:nvSpPr>
          <p:spPr bwMode="auto">
            <a:xfrm>
              <a:off x="3952875" y="450215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45"/>
            <p:cNvSpPr>
              <a:spLocks/>
            </p:cNvSpPr>
            <p:nvPr userDrawn="1"/>
          </p:nvSpPr>
          <p:spPr bwMode="auto">
            <a:xfrm>
              <a:off x="577850" y="468630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0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46"/>
            <p:cNvSpPr>
              <a:spLocks/>
            </p:cNvSpPr>
            <p:nvPr userDrawn="1"/>
          </p:nvSpPr>
          <p:spPr bwMode="auto">
            <a:xfrm>
              <a:off x="895350" y="4578350"/>
              <a:ext cx="88900" cy="88900"/>
            </a:xfrm>
            <a:custGeom>
              <a:avLst/>
              <a:gdLst/>
              <a:ahLst/>
              <a:cxnLst>
                <a:cxn ang="0">
                  <a:pos x="14" y="54"/>
                </a:cxn>
                <a:cxn ang="0">
                  <a:pos x="14" y="54"/>
                </a:cxn>
                <a:cxn ang="0">
                  <a:pos x="24" y="56"/>
                </a:cxn>
                <a:cxn ang="0">
                  <a:pos x="36" y="56"/>
                </a:cxn>
                <a:cxn ang="0">
                  <a:pos x="46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6" y="20"/>
                </a:cxn>
                <a:cxn ang="0">
                  <a:pos x="50" y="12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2" y="0"/>
                </a:cxn>
                <a:cxn ang="0">
                  <a:pos x="20" y="2"/>
                </a:cxn>
                <a:cxn ang="0">
                  <a:pos x="1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0" y="26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4"/>
                </a:cxn>
                <a:cxn ang="0">
                  <a:pos x="14" y="54"/>
                </a:cxn>
              </a:cxnLst>
              <a:rect l="0" t="0" r="r" b="b"/>
              <a:pathLst>
                <a:path w="56" h="56">
                  <a:moveTo>
                    <a:pt x="14" y="54"/>
                  </a:moveTo>
                  <a:lnTo>
                    <a:pt x="14" y="54"/>
                  </a:lnTo>
                  <a:lnTo>
                    <a:pt x="24" y="56"/>
                  </a:lnTo>
                  <a:lnTo>
                    <a:pt x="36" y="56"/>
                  </a:lnTo>
                  <a:lnTo>
                    <a:pt x="46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6" y="20"/>
                  </a:lnTo>
                  <a:lnTo>
                    <a:pt x="50" y="12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2" y="0"/>
                  </a:lnTo>
                  <a:lnTo>
                    <a:pt x="20" y="2"/>
                  </a:lnTo>
                  <a:lnTo>
                    <a:pt x="1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0" y="26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4"/>
                  </a:lnTo>
                  <a:lnTo>
                    <a:pt x="1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47"/>
            <p:cNvSpPr>
              <a:spLocks/>
            </p:cNvSpPr>
            <p:nvPr userDrawn="1"/>
          </p:nvSpPr>
          <p:spPr bwMode="auto">
            <a:xfrm>
              <a:off x="1082675" y="4660900"/>
              <a:ext cx="38100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4">
                  <a:moveTo>
                    <a:pt x="6" y="24"/>
                  </a:moveTo>
                  <a:lnTo>
                    <a:pt x="6" y="24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Freeform 48"/>
            <p:cNvSpPr>
              <a:spLocks/>
            </p:cNvSpPr>
            <p:nvPr userDrawn="1"/>
          </p:nvSpPr>
          <p:spPr bwMode="auto">
            <a:xfrm>
              <a:off x="736600" y="4826000"/>
              <a:ext cx="41275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6" h="24">
                  <a:moveTo>
                    <a:pt x="2" y="6"/>
                  </a:move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Freeform 49"/>
            <p:cNvSpPr>
              <a:spLocks/>
            </p:cNvSpPr>
            <p:nvPr userDrawn="1"/>
          </p:nvSpPr>
          <p:spPr bwMode="auto">
            <a:xfrm>
              <a:off x="717550" y="3968750"/>
              <a:ext cx="41275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4" y="20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6" h="26">
                  <a:moveTo>
                    <a:pt x="6" y="24"/>
                  </a:moveTo>
                  <a:lnTo>
                    <a:pt x="6" y="24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50"/>
            <p:cNvSpPr>
              <a:spLocks/>
            </p:cNvSpPr>
            <p:nvPr userDrawn="1"/>
          </p:nvSpPr>
          <p:spPr bwMode="auto">
            <a:xfrm>
              <a:off x="1044575" y="4121150"/>
              <a:ext cx="41275" cy="38100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6" h="24">
                  <a:moveTo>
                    <a:pt x="6" y="22"/>
                  </a:moveTo>
                  <a:lnTo>
                    <a:pt x="6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Freeform 51"/>
            <p:cNvSpPr>
              <a:spLocks/>
            </p:cNvSpPr>
            <p:nvPr userDrawn="1"/>
          </p:nvSpPr>
          <p:spPr bwMode="auto">
            <a:xfrm>
              <a:off x="5537200" y="3756025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Freeform 52"/>
            <p:cNvSpPr>
              <a:spLocks/>
            </p:cNvSpPr>
            <p:nvPr userDrawn="1"/>
          </p:nvSpPr>
          <p:spPr bwMode="auto">
            <a:xfrm>
              <a:off x="5464175" y="38735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Freeform 53"/>
            <p:cNvSpPr>
              <a:spLocks/>
            </p:cNvSpPr>
            <p:nvPr userDrawn="1"/>
          </p:nvSpPr>
          <p:spPr bwMode="auto">
            <a:xfrm>
              <a:off x="5527675" y="4025900"/>
              <a:ext cx="34925" cy="349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0"/>
                </a:cxn>
                <a:cxn ang="0">
                  <a:pos x="18" y="18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2" h="22">
                  <a:moveTo>
                    <a:pt x="16" y="0"/>
                  </a:move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Freeform 54"/>
            <p:cNvSpPr>
              <a:spLocks/>
            </p:cNvSpPr>
            <p:nvPr userDrawn="1"/>
          </p:nvSpPr>
          <p:spPr bwMode="auto">
            <a:xfrm>
              <a:off x="5318125" y="3721100"/>
              <a:ext cx="34925" cy="3492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2" h="22">
                  <a:moveTo>
                    <a:pt x="6" y="22"/>
                  </a:move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55"/>
            <p:cNvSpPr>
              <a:spLocks/>
            </p:cNvSpPr>
            <p:nvPr userDrawn="1"/>
          </p:nvSpPr>
          <p:spPr bwMode="auto">
            <a:xfrm>
              <a:off x="5600700" y="3806825"/>
              <a:ext cx="50800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2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56"/>
            <p:cNvSpPr>
              <a:spLocks/>
            </p:cNvSpPr>
            <p:nvPr userDrawn="1"/>
          </p:nvSpPr>
          <p:spPr bwMode="auto">
            <a:xfrm>
              <a:off x="5387975" y="409575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Freeform 57"/>
            <p:cNvSpPr>
              <a:spLocks/>
            </p:cNvSpPr>
            <p:nvPr userDrawn="1"/>
          </p:nvSpPr>
          <p:spPr bwMode="auto">
            <a:xfrm>
              <a:off x="4435475" y="415290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58"/>
            <p:cNvSpPr>
              <a:spLocks/>
            </p:cNvSpPr>
            <p:nvPr userDrawn="1"/>
          </p:nvSpPr>
          <p:spPr bwMode="auto">
            <a:xfrm>
              <a:off x="4911725" y="4343400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59"/>
            <p:cNvSpPr>
              <a:spLocks/>
            </p:cNvSpPr>
            <p:nvPr userDrawn="1"/>
          </p:nvSpPr>
          <p:spPr bwMode="auto">
            <a:xfrm>
              <a:off x="3752850" y="3876675"/>
              <a:ext cx="57150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6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6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6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60"/>
            <p:cNvSpPr>
              <a:spLocks/>
            </p:cNvSpPr>
            <p:nvPr userDrawn="1"/>
          </p:nvSpPr>
          <p:spPr bwMode="auto">
            <a:xfrm>
              <a:off x="4070350" y="3768725"/>
              <a:ext cx="88900" cy="88900"/>
            </a:xfrm>
            <a:custGeom>
              <a:avLst/>
              <a:gdLst/>
              <a:ahLst/>
              <a:cxnLst>
                <a:cxn ang="0">
                  <a:pos x="14" y="52"/>
                </a:cxn>
                <a:cxn ang="0">
                  <a:pos x="14" y="52"/>
                </a:cxn>
                <a:cxn ang="0">
                  <a:pos x="24" y="56"/>
                </a:cxn>
                <a:cxn ang="0">
                  <a:pos x="34" y="56"/>
                </a:cxn>
                <a:cxn ang="0">
                  <a:pos x="44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4" y="20"/>
                </a:cxn>
                <a:cxn ang="0">
                  <a:pos x="50" y="10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0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2"/>
                </a:cxn>
                <a:cxn ang="0">
                  <a:pos x="14" y="52"/>
                </a:cxn>
              </a:cxnLst>
              <a:rect l="0" t="0" r="r" b="b"/>
              <a:pathLst>
                <a:path w="56" h="56">
                  <a:moveTo>
                    <a:pt x="14" y="52"/>
                  </a:moveTo>
                  <a:lnTo>
                    <a:pt x="14" y="52"/>
                  </a:lnTo>
                  <a:lnTo>
                    <a:pt x="24" y="56"/>
                  </a:lnTo>
                  <a:lnTo>
                    <a:pt x="34" y="56"/>
                  </a:lnTo>
                  <a:lnTo>
                    <a:pt x="44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4" y="20"/>
                  </a:lnTo>
                  <a:lnTo>
                    <a:pt x="50" y="10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0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2"/>
                  </a:lnTo>
                  <a:lnTo>
                    <a:pt x="1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Freeform 61"/>
            <p:cNvSpPr>
              <a:spLocks/>
            </p:cNvSpPr>
            <p:nvPr userDrawn="1"/>
          </p:nvSpPr>
          <p:spPr bwMode="auto">
            <a:xfrm>
              <a:off x="4254500" y="3851275"/>
              <a:ext cx="41275" cy="38100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6" h="24">
                  <a:moveTo>
                    <a:pt x="8" y="22"/>
                  </a:moveTo>
                  <a:lnTo>
                    <a:pt x="8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Freeform 62"/>
            <p:cNvSpPr>
              <a:spLocks/>
            </p:cNvSpPr>
            <p:nvPr userDrawn="1"/>
          </p:nvSpPr>
          <p:spPr bwMode="auto">
            <a:xfrm>
              <a:off x="3911600" y="4016375"/>
              <a:ext cx="38100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4" h="24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63"/>
            <p:cNvSpPr>
              <a:spLocks/>
            </p:cNvSpPr>
            <p:nvPr userDrawn="1"/>
          </p:nvSpPr>
          <p:spPr bwMode="auto">
            <a:xfrm>
              <a:off x="4219575" y="3308350"/>
              <a:ext cx="38100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2" y="20"/>
                </a:cxn>
                <a:cxn ang="0">
                  <a:pos x="22" y="20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6">
                  <a:moveTo>
                    <a:pt x="6" y="24"/>
                  </a:moveTo>
                  <a:lnTo>
                    <a:pt x="6" y="24"/>
                  </a:lnTo>
                  <a:lnTo>
                    <a:pt x="10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Freeform 64"/>
            <p:cNvSpPr>
              <a:spLocks/>
            </p:cNvSpPr>
            <p:nvPr userDrawn="1"/>
          </p:nvSpPr>
          <p:spPr bwMode="auto">
            <a:xfrm>
              <a:off x="5784850" y="2333625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65"/>
            <p:cNvSpPr>
              <a:spLocks/>
            </p:cNvSpPr>
            <p:nvPr userDrawn="1"/>
          </p:nvSpPr>
          <p:spPr bwMode="auto">
            <a:xfrm>
              <a:off x="5835650" y="2501900"/>
              <a:ext cx="44450" cy="41275"/>
            </a:xfrm>
            <a:custGeom>
              <a:avLst/>
              <a:gdLst/>
              <a:ahLst/>
              <a:cxnLst>
                <a:cxn ang="0">
                  <a:pos x="18" y="26"/>
                </a:cxn>
                <a:cxn ang="0">
                  <a:pos x="18" y="26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4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6"/>
                </a:cxn>
                <a:cxn ang="0">
                  <a:pos x="18" y="26"/>
                </a:cxn>
                <a:cxn ang="0">
                  <a:pos x="18" y="26"/>
                </a:cxn>
              </a:cxnLst>
              <a:rect l="0" t="0" r="r" b="b"/>
              <a:pathLst>
                <a:path w="28" h="26">
                  <a:moveTo>
                    <a:pt x="18" y="26"/>
                  </a:moveTo>
                  <a:lnTo>
                    <a:pt x="18" y="26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66"/>
            <p:cNvSpPr>
              <a:spLocks/>
            </p:cNvSpPr>
            <p:nvPr userDrawn="1"/>
          </p:nvSpPr>
          <p:spPr bwMode="auto">
            <a:xfrm>
              <a:off x="5711825" y="2667000"/>
              <a:ext cx="44450" cy="444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6"/>
                </a:cxn>
                <a:cxn ang="0">
                  <a:pos x="18" y="26"/>
                </a:cxn>
                <a:cxn ang="0">
                  <a:pos x="22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28" h="28">
                  <a:moveTo>
                    <a:pt x="10" y="0"/>
                  </a:move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22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67"/>
            <p:cNvSpPr>
              <a:spLocks/>
            </p:cNvSpPr>
            <p:nvPr userDrawn="1"/>
          </p:nvSpPr>
          <p:spPr bwMode="auto">
            <a:xfrm>
              <a:off x="6064250" y="2362200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68"/>
            <p:cNvSpPr>
              <a:spLocks/>
            </p:cNvSpPr>
            <p:nvPr userDrawn="1"/>
          </p:nvSpPr>
          <p:spPr bwMode="auto">
            <a:xfrm>
              <a:off x="5670550" y="2374900"/>
              <a:ext cx="63500" cy="60325"/>
            </a:xfrm>
            <a:custGeom>
              <a:avLst/>
              <a:gdLst/>
              <a:ahLst/>
              <a:cxnLst>
                <a:cxn ang="0">
                  <a:pos x="24" y="38"/>
                </a:cxn>
                <a:cxn ang="0">
                  <a:pos x="24" y="38"/>
                </a:cxn>
                <a:cxn ang="0">
                  <a:pos x="32" y="34"/>
                </a:cxn>
                <a:cxn ang="0">
                  <a:pos x="36" y="30"/>
                </a:cxn>
                <a:cxn ang="0">
                  <a:pos x="40" y="22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4" y="32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24" y="38"/>
                </a:cxn>
              </a:cxnLst>
              <a:rect l="0" t="0" r="r" b="b"/>
              <a:pathLst>
                <a:path w="40" h="38">
                  <a:moveTo>
                    <a:pt x="24" y="38"/>
                  </a:moveTo>
                  <a:lnTo>
                    <a:pt x="24" y="38"/>
                  </a:lnTo>
                  <a:lnTo>
                    <a:pt x="32" y="34"/>
                  </a:lnTo>
                  <a:lnTo>
                    <a:pt x="36" y="30"/>
                  </a:lnTo>
                  <a:lnTo>
                    <a:pt x="40" y="22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2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69"/>
            <p:cNvSpPr>
              <a:spLocks/>
            </p:cNvSpPr>
            <p:nvPr userDrawn="1"/>
          </p:nvSpPr>
          <p:spPr bwMode="auto">
            <a:xfrm>
              <a:off x="5032375" y="2152650"/>
              <a:ext cx="38100" cy="3810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0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4" h="24">
                  <a:moveTo>
                    <a:pt x="0" y="14"/>
                  </a:move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70"/>
            <p:cNvSpPr>
              <a:spLocks/>
            </p:cNvSpPr>
            <p:nvPr userDrawn="1"/>
          </p:nvSpPr>
          <p:spPr bwMode="auto">
            <a:xfrm>
              <a:off x="5870575" y="2800350"/>
              <a:ext cx="34925" cy="3810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4">
                  <a:moveTo>
                    <a:pt x="0" y="16"/>
                  </a:move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71"/>
            <p:cNvSpPr>
              <a:spLocks/>
            </p:cNvSpPr>
            <p:nvPr userDrawn="1"/>
          </p:nvSpPr>
          <p:spPr bwMode="auto">
            <a:xfrm>
              <a:off x="5010150" y="16764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Freeform 72"/>
            <p:cNvSpPr>
              <a:spLocks/>
            </p:cNvSpPr>
            <p:nvPr userDrawn="1"/>
          </p:nvSpPr>
          <p:spPr bwMode="auto">
            <a:xfrm>
              <a:off x="4368800" y="1889125"/>
              <a:ext cx="73025" cy="76200"/>
            </a:xfrm>
            <a:custGeom>
              <a:avLst/>
              <a:gdLst/>
              <a:ahLst/>
              <a:cxnLst>
                <a:cxn ang="0">
                  <a:pos x="30" y="46"/>
                </a:cxn>
                <a:cxn ang="0">
                  <a:pos x="30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6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8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4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6"/>
                </a:cxn>
                <a:cxn ang="0">
                  <a:pos x="30" y="46"/>
                </a:cxn>
              </a:cxnLst>
              <a:rect l="0" t="0" r="r" b="b"/>
              <a:pathLst>
                <a:path w="46" h="48">
                  <a:moveTo>
                    <a:pt x="30" y="46"/>
                  </a:moveTo>
                  <a:lnTo>
                    <a:pt x="30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6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8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4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6"/>
                  </a:lnTo>
                  <a:lnTo>
                    <a:pt x="3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73"/>
            <p:cNvSpPr>
              <a:spLocks/>
            </p:cNvSpPr>
            <p:nvPr userDrawn="1"/>
          </p:nvSpPr>
          <p:spPr bwMode="auto">
            <a:xfrm>
              <a:off x="6762750" y="1704975"/>
              <a:ext cx="73025" cy="76200"/>
            </a:xfrm>
            <a:custGeom>
              <a:avLst/>
              <a:gdLst/>
              <a:ahLst/>
              <a:cxnLst>
                <a:cxn ang="0">
                  <a:pos x="28" y="46"/>
                </a:cxn>
                <a:cxn ang="0">
                  <a:pos x="28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4" y="4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0" y="44"/>
                </a:cxn>
                <a:cxn ang="0">
                  <a:pos x="20" y="48"/>
                </a:cxn>
                <a:cxn ang="0">
                  <a:pos x="28" y="46"/>
                </a:cxn>
                <a:cxn ang="0">
                  <a:pos x="28" y="46"/>
                </a:cxn>
              </a:cxnLst>
              <a:rect l="0" t="0" r="r" b="b"/>
              <a:pathLst>
                <a:path w="46" h="48">
                  <a:moveTo>
                    <a:pt x="28" y="46"/>
                  </a:moveTo>
                  <a:lnTo>
                    <a:pt x="28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4" y="4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0" y="44"/>
                  </a:lnTo>
                  <a:lnTo>
                    <a:pt x="20" y="48"/>
                  </a:lnTo>
                  <a:lnTo>
                    <a:pt x="28" y="46"/>
                  </a:lnTo>
                  <a:lnTo>
                    <a:pt x="2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74"/>
            <p:cNvSpPr>
              <a:spLocks/>
            </p:cNvSpPr>
            <p:nvPr userDrawn="1"/>
          </p:nvSpPr>
          <p:spPr bwMode="auto">
            <a:xfrm>
              <a:off x="7016750" y="31718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75"/>
            <p:cNvSpPr>
              <a:spLocks/>
            </p:cNvSpPr>
            <p:nvPr userDrawn="1"/>
          </p:nvSpPr>
          <p:spPr bwMode="auto">
            <a:xfrm>
              <a:off x="6375400" y="32512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76"/>
            <p:cNvSpPr>
              <a:spLocks/>
            </p:cNvSpPr>
            <p:nvPr userDrawn="1"/>
          </p:nvSpPr>
          <p:spPr bwMode="auto">
            <a:xfrm>
              <a:off x="5203825" y="20923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77"/>
            <p:cNvSpPr>
              <a:spLocks/>
            </p:cNvSpPr>
            <p:nvPr userDrawn="1"/>
          </p:nvSpPr>
          <p:spPr bwMode="auto">
            <a:xfrm>
              <a:off x="4362450" y="2057400"/>
              <a:ext cx="38100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78"/>
            <p:cNvSpPr>
              <a:spLocks/>
            </p:cNvSpPr>
            <p:nvPr userDrawn="1"/>
          </p:nvSpPr>
          <p:spPr bwMode="auto">
            <a:xfrm>
              <a:off x="3863975" y="1755775"/>
              <a:ext cx="38100" cy="34925"/>
            </a:xfrm>
            <a:custGeom>
              <a:avLst/>
              <a:gdLst/>
              <a:ahLst/>
              <a:cxnLst>
                <a:cxn ang="0">
                  <a:pos x="14" y="22"/>
                </a:cxn>
                <a:cxn ang="0">
                  <a:pos x="14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4" y="22"/>
                </a:cxn>
              </a:cxnLst>
              <a:rect l="0" t="0" r="r" b="b"/>
              <a:pathLst>
                <a:path w="24" h="22">
                  <a:moveTo>
                    <a:pt x="14" y="22"/>
                  </a:moveTo>
                  <a:lnTo>
                    <a:pt x="14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79"/>
            <p:cNvSpPr>
              <a:spLocks/>
            </p:cNvSpPr>
            <p:nvPr userDrawn="1"/>
          </p:nvSpPr>
          <p:spPr bwMode="auto">
            <a:xfrm>
              <a:off x="7899400" y="3041650"/>
              <a:ext cx="76200" cy="76200"/>
            </a:xfrm>
            <a:custGeom>
              <a:avLst/>
              <a:gdLst/>
              <a:ahLst/>
              <a:cxnLst>
                <a:cxn ang="0">
                  <a:pos x="30" y="48"/>
                </a:cxn>
                <a:cxn ang="0">
                  <a:pos x="30" y="48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8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6" y="4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0" y="6"/>
                </a:cxn>
                <a:cxn ang="0">
                  <a:pos x="4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6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8"/>
                </a:cxn>
                <a:cxn ang="0">
                  <a:pos x="30" y="48"/>
                </a:cxn>
              </a:cxnLst>
              <a:rect l="0" t="0" r="r" b="b"/>
              <a:pathLst>
                <a:path w="48" h="48">
                  <a:moveTo>
                    <a:pt x="30" y="48"/>
                  </a:moveTo>
                  <a:lnTo>
                    <a:pt x="30" y="48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8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6" y="4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0" y="6"/>
                  </a:lnTo>
                  <a:lnTo>
                    <a:pt x="4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6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8"/>
                  </a:lnTo>
                  <a:lnTo>
                    <a:pt x="30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80"/>
            <p:cNvSpPr>
              <a:spLocks/>
            </p:cNvSpPr>
            <p:nvPr userDrawn="1"/>
          </p:nvSpPr>
          <p:spPr bwMode="auto">
            <a:xfrm>
              <a:off x="7502525" y="2803525"/>
              <a:ext cx="114300" cy="114300"/>
            </a:xfrm>
            <a:custGeom>
              <a:avLst/>
              <a:gdLst/>
              <a:ahLst/>
              <a:cxnLst>
                <a:cxn ang="0">
                  <a:pos x="46" y="72"/>
                </a:cxn>
                <a:cxn ang="0">
                  <a:pos x="46" y="72"/>
                </a:cxn>
                <a:cxn ang="0">
                  <a:pos x="52" y="68"/>
                </a:cxn>
                <a:cxn ang="0">
                  <a:pos x="58" y="64"/>
                </a:cxn>
                <a:cxn ang="0">
                  <a:pos x="64" y="60"/>
                </a:cxn>
                <a:cxn ang="0">
                  <a:pos x="68" y="54"/>
                </a:cxn>
                <a:cxn ang="0">
                  <a:pos x="70" y="48"/>
                </a:cxn>
                <a:cxn ang="0">
                  <a:pos x="72" y="42"/>
                </a:cxn>
                <a:cxn ang="0">
                  <a:pos x="72" y="34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68" y="20"/>
                </a:cxn>
                <a:cxn ang="0">
                  <a:pos x="64" y="14"/>
                </a:cxn>
                <a:cxn ang="0">
                  <a:pos x="60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2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4"/>
                </a:cxn>
                <a:cxn ang="0">
                  <a:pos x="14" y="8"/>
                </a:cxn>
                <a:cxn ang="0">
                  <a:pos x="10" y="14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38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4" y="52"/>
                </a:cxn>
                <a:cxn ang="0">
                  <a:pos x="8" y="58"/>
                </a:cxn>
                <a:cxn ang="0">
                  <a:pos x="12" y="64"/>
                </a:cxn>
                <a:cxn ang="0">
                  <a:pos x="18" y="68"/>
                </a:cxn>
                <a:cxn ang="0">
                  <a:pos x="24" y="70"/>
                </a:cxn>
                <a:cxn ang="0">
                  <a:pos x="32" y="72"/>
                </a:cxn>
                <a:cxn ang="0">
                  <a:pos x="38" y="72"/>
                </a:cxn>
                <a:cxn ang="0">
                  <a:pos x="46" y="72"/>
                </a:cxn>
                <a:cxn ang="0">
                  <a:pos x="46" y="72"/>
                </a:cxn>
              </a:cxnLst>
              <a:rect l="0" t="0" r="r" b="b"/>
              <a:pathLst>
                <a:path w="72" h="72">
                  <a:moveTo>
                    <a:pt x="46" y="72"/>
                  </a:moveTo>
                  <a:lnTo>
                    <a:pt x="46" y="72"/>
                  </a:lnTo>
                  <a:lnTo>
                    <a:pt x="52" y="68"/>
                  </a:lnTo>
                  <a:lnTo>
                    <a:pt x="58" y="64"/>
                  </a:lnTo>
                  <a:lnTo>
                    <a:pt x="64" y="60"/>
                  </a:lnTo>
                  <a:lnTo>
                    <a:pt x="68" y="54"/>
                  </a:lnTo>
                  <a:lnTo>
                    <a:pt x="70" y="48"/>
                  </a:lnTo>
                  <a:lnTo>
                    <a:pt x="72" y="42"/>
                  </a:lnTo>
                  <a:lnTo>
                    <a:pt x="72" y="34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20"/>
                  </a:lnTo>
                  <a:lnTo>
                    <a:pt x="64" y="14"/>
                  </a:lnTo>
                  <a:lnTo>
                    <a:pt x="60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4"/>
                  </a:lnTo>
                  <a:lnTo>
                    <a:pt x="14" y="8"/>
                  </a:lnTo>
                  <a:lnTo>
                    <a:pt x="10" y="14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8" y="58"/>
                  </a:lnTo>
                  <a:lnTo>
                    <a:pt x="12" y="64"/>
                  </a:lnTo>
                  <a:lnTo>
                    <a:pt x="18" y="68"/>
                  </a:lnTo>
                  <a:lnTo>
                    <a:pt x="24" y="70"/>
                  </a:lnTo>
                  <a:lnTo>
                    <a:pt x="32" y="72"/>
                  </a:lnTo>
                  <a:lnTo>
                    <a:pt x="38" y="72"/>
                  </a:lnTo>
                  <a:lnTo>
                    <a:pt x="46" y="72"/>
                  </a:lnTo>
                  <a:lnTo>
                    <a:pt x="46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81"/>
            <p:cNvSpPr>
              <a:spLocks/>
            </p:cNvSpPr>
            <p:nvPr userDrawn="1"/>
          </p:nvSpPr>
          <p:spPr bwMode="auto">
            <a:xfrm>
              <a:off x="7318375" y="285432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82"/>
            <p:cNvSpPr>
              <a:spLocks/>
            </p:cNvSpPr>
            <p:nvPr userDrawn="1"/>
          </p:nvSpPr>
          <p:spPr bwMode="auto">
            <a:xfrm>
              <a:off x="7689850" y="3165475"/>
              <a:ext cx="47625" cy="50800"/>
            </a:xfrm>
            <a:custGeom>
              <a:avLst/>
              <a:gdLst/>
              <a:ahLst/>
              <a:cxnLst>
                <a:cxn ang="0">
                  <a:pos x="18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6" y="30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18" y="32"/>
                </a:cxn>
              </a:cxnLst>
              <a:rect l="0" t="0" r="r" b="b"/>
              <a:pathLst>
                <a:path w="30" h="32">
                  <a:moveTo>
                    <a:pt x="18" y="32"/>
                  </a:moveTo>
                  <a:lnTo>
                    <a:pt x="18" y="32"/>
                  </a:lnTo>
                  <a:lnTo>
                    <a:pt x="24" y="30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18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Freeform 83"/>
            <p:cNvSpPr>
              <a:spLocks/>
            </p:cNvSpPr>
            <p:nvPr userDrawn="1"/>
          </p:nvSpPr>
          <p:spPr bwMode="auto">
            <a:xfrm>
              <a:off x="7981950" y="212407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Freeform 84"/>
            <p:cNvSpPr>
              <a:spLocks/>
            </p:cNvSpPr>
            <p:nvPr userDrawn="1"/>
          </p:nvSpPr>
          <p:spPr bwMode="auto">
            <a:xfrm>
              <a:off x="7534275" y="2203450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30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30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Freeform 85"/>
            <p:cNvSpPr>
              <a:spLocks/>
            </p:cNvSpPr>
            <p:nvPr userDrawn="1"/>
          </p:nvSpPr>
          <p:spPr bwMode="auto">
            <a:xfrm>
              <a:off x="6746875" y="460375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86"/>
            <p:cNvSpPr>
              <a:spLocks/>
            </p:cNvSpPr>
            <p:nvPr userDrawn="1"/>
          </p:nvSpPr>
          <p:spPr bwMode="auto">
            <a:xfrm>
              <a:off x="6819900" y="4721225"/>
              <a:ext cx="34925" cy="3492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2">
                  <a:moveTo>
                    <a:pt x="0" y="16"/>
                  </a:move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87"/>
            <p:cNvSpPr>
              <a:spLocks/>
            </p:cNvSpPr>
            <p:nvPr userDrawn="1"/>
          </p:nvSpPr>
          <p:spPr bwMode="auto">
            <a:xfrm>
              <a:off x="6756400" y="4873625"/>
              <a:ext cx="34925" cy="3492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22" h="22">
                  <a:moveTo>
                    <a:pt x="6" y="0"/>
                  </a:move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88"/>
            <p:cNvSpPr>
              <a:spLocks/>
            </p:cNvSpPr>
            <p:nvPr userDrawn="1"/>
          </p:nvSpPr>
          <p:spPr bwMode="auto">
            <a:xfrm>
              <a:off x="6965950" y="457200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6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2" name="Freeform 89"/>
            <p:cNvSpPr>
              <a:spLocks/>
            </p:cNvSpPr>
            <p:nvPr userDrawn="1"/>
          </p:nvSpPr>
          <p:spPr bwMode="auto">
            <a:xfrm>
              <a:off x="6667500" y="4654550"/>
              <a:ext cx="50800" cy="50800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4" y="30"/>
                </a:cxn>
              </a:cxnLst>
              <a:rect l="0" t="0" r="r" b="b"/>
              <a:pathLst>
                <a:path w="32" h="32">
                  <a:moveTo>
                    <a:pt x="24" y="30"/>
                  </a:moveTo>
                  <a:lnTo>
                    <a:pt x="24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Freeform 90"/>
            <p:cNvSpPr>
              <a:spLocks/>
            </p:cNvSpPr>
            <p:nvPr userDrawn="1"/>
          </p:nvSpPr>
          <p:spPr bwMode="auto">
            <a:xfrm>
              <a:off x="6134100" y="461327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91"/>
            <p:cNvSpPr>
              <a:spLocks/>
            </p:cNvSpPr>
            <p:nvPr userDrawn="1"/>
          </p:nvSpPr>
          <p:spPr bwMode="auto">
            <a:xfrm>
              <a:off x="6902450" y="4946650"/>
              <a:ext cx="28575" cy="28575"/>
            </a:xfrm>
            <a:custGeom>
              <a:avLst/>
              <a:gdLst/>
              <a:ahLst/>
              <a:cxnLst>
                <a:cxn ang="0">
                  <a:pos x="14" y="16"/>
                </a:cxn>
                <a:cxn ang="0">
                  <a:pos x="14" y="16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6"/>
                </a:cxn>
                <a:cxn ang="0">
                  <a:pos x="14" y="16"/>
                </a:cxn>
              </a:cxnLst>
              <a:rect l="0" t="0" r="r" b="b"/>
              <a:pathLst>
                <a:path w="18" h="18">
                  <a:moveTo>
                    <a:pt x="14" y="16"/>
                  </a:moveTo>
                  <a:lnTo>
                    <a:pt x="14" y="16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6"/>
                  </a:lnTo>
                  <a:lnTo>
                    <a:pt x="1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92"/>
            <p:cNvSpPr>
              <a:spLocks/>
            </p:cNvSpPr>
            <p:nvPr userDrawn="1"/>
          </p:nvSpPr>
          <p:spPr bwMode="auto">
            <a:xfrm>
              <a:off x="6022975" y="42545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Freeform 93"/>
            <p:cNvSpPr>
              <a:spLocks/>
            </p:cNvSpPr>
            <p:nvPr userDrawn="1"/>
          </p:nvSpPr>
          <p:spPr bwMode="auto">
            <a:xfrm>
              <a:off x="5575300" y="4540250"/>
              <a:ext cx="60325" cy="60325"/>
            </a:xfrm>
            <a:custGeom>
              <a:avLst/>
              <a:gdLst/>
              <a:ahLst/>
              <a:cxnLst>
                <a:cxn ang="0">
                  <a:pos x="28" y="36"/>
                </a:cxn>
                <a:cxn ang="0">
                  <a:pos x="28" y="36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8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6"/>
                </a:cxn>
                <a:cxn ang="0">
                  <a:pos x="28" y="36"/>
                </a:cxn>
              </a:cxnLst>
              <a:rect l="0" t="0" r="r" b="b"/>
              <a:pathLst>
                <a:path w="38" h="38">
                  <a:moveTo>
                    <a:pt x="28" y="36"/>
                  </a:moveTo>
                  <a:lnTo>
                    <a:pt x="28" y="36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8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6"/>
                  </a:lnTo>
                  <a:lnTo>
                    <a:pt x="2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94"/>
            <p:cNvSpPr>
              <a:spLocks/>
            </p:cNvSpPr>
            <p:nvPr userDrawn="1"/>
          </p:nvSpPr>
          <p:spPr bwMode="auto">
            <a:xfrm>
              <a:off x="7372350" y="3927475"/>
              <a:ext cx="57150" cy="57150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6" y="22"/>
                </a:cxn>
                <a:cxn ang="0">
                  <a:pos x="36" y="16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0" y="4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6" y="32"/>
                </a:cxn>
                <a:cxn ang="0">
                  <a:pos x="14" y="36"/>
                </a:cxn>
                <a:cxn ang="0">
                  <a:pos x="20" y="36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6" h="36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6" y="22"/>
                  </a:lnTo>
                  <a:lnTo>
                    <a:pt x="36" y="16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0" y="4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14" y="36"/>
                  </a:lnTo>
                  <a:lnTo>
                    <a:pt x="20" y="36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95"/>
            <p:cNvSpPr>
              <a:spLocks/>
            </p:cNvSpPr>
            <p:nvPr userDrawn="1"/>
          </p:nvSpPr>
          <p:spPr bwMode="auto">
            <a:xfrm>
              <a:off x="7854950" y="500062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96"/>
            <p:cNvSpPr>
              <a:spLocks/>
            </p:cNvSpPr>
            <p:nvPr userDrawn="1"/>
          </p:nvSpPr>
          <p:spPr bwMode="auto">
            <a:xfrm>
              <a:off x="7378700" y="5191125"/>
              <a:ext cx="28575" cy="285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8" h="18">
                  <a:moveTo>
                    <a:pt x="4" y="0"/>
                  </a:moveTo>
                  <a:lnTo>
                    <a:pt x="4" y="0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97"/>
            <p:cNvSpPr>
              <a:spLocks/>
            </p:cNvSpPr>
            <p:nvPr userDrawn="1"/>
          </p:nvSpPr>
          <p:spPr bwMode="auto">
            <a:xfrm>
              <a:off x="6254750" y="45339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1" name="Freeform 98"/>
            <p:cNvSpPr>
              <a:spLocks/>
            </p:cNvSpPr>
            <p:nvPr userDrawn="1"/>
          </p:nvSpPr>
          <p:spPr bwMode="auto">
            <a:xfrm>
              <a:off x="5600700" y="4673600"/>
              <a:ext cx="31750" cy="317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20" y="12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20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20" y="12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2" name="Freeform 99"/>
            <p:cNvSpPr>
              <a:spLocks/>
            </p:cNvSpPr>
            <p:nvPr userDrawn="1"/>
          </p:nvSpPr>
          <p:spPr bwMode="auto">
            <a:xfrm>
              <a:off x="5162550" y="4540250"/>
              <a:ext cx="28575" cy="31750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8" h="20">
                  <a:moveTo>
                    <a:pt x="12" y="18"/>
                  </a:moveTo>
                  <a:lnTo>
                    <a:pt x="12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Freeform 100"/>
            <p:cNvSpPr>
              <a:spLocks/>
            </p:cNvSpPr>
            <p:nvPr userDrawn="1"/>
          </p:nvSpPr>
          <p:spPr bwMode="auto">
            <a:xfrm>
              <a:off x="8505825" y="4724400"/>
              <a:ext cx="60325" cy="60325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8" h="38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4" name="Freeform 101"/>
            <p:cNvSpPr>
              <a:spLocks/>
            </p:cNvSpPr>
            <p:nvPr userDrawn="1"/>
          </p:nvSpPr>
          <p:spPr bwMode="auto">
            <a:xfrm>
              <a:off x="8159750" y="4616450"/>
              <a:ext cx="88900" cy="88900"/>
            </a:xfrm>
            <a:custGeom>
              <a:avLst/>
              <a:gdLst/>
              <a:ahLst/>
              <a:cxnLst>
                <a:cxn ang="0">
                  <a:pos x="42" y="52"/>
                </a:cxn>
                <a:cxn ang="0">
                  <a:pos x="42" y="52"/>
                </a:cxn>
                <a:cxn ang="0">
                  <a:pos x="50" y="46"/>
                </a:cxn>
                <a:cxn ang="0">
                  <a:pos x="56" y="36"/>
                </a:cxn>
                <a:cxn ang="0">
                  <a:pos x="56" y="26"/>
                </a:cxn>
                <a:cxn ang="0">
                  <a:pos x="54" y="14"/>
                </a:cxn>
                <a:cxn ang="0">
                  <a:pos x="54" y="14"/>
                </a:cxn>
                <a:cxn ang="0">
                  <a:pos x="46" y="6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6" y="12"/>
                </a:cxn>
                <a:cxn ang="0">
                  <a:pos x="2" y="20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12" y="50"/>
                </a:cxn>
                <a:cxn ang="0">
                  <a:pos x="20" y="56"/>
                </a:cxn>
                <a:cxn ang="0">
                  <a:pos x="32" y="56"/>
                </a:cxn>
                <a:cxn ang="0">
                  <a:pos x="42" y="52"/>
                </a:cxn>
                <a:cxn ang="0">
                  <a:pos x="42" y="52"/>
                </a:cxn>
              </a:cxnLst>
              <a:rect l="0" t="0" r="r" b="b"/>
              <a:pathLst>
                <a:path w="56" h="56">
                  <a:moveTo>
                    <a:pt x="42" y="52"/>
                  </a:moveTo>
                  <a:lnTo>
                    <a:pt x="42" y="52"/>
                  </a:lnTo>
                  <a:lnTo>
                    <a:pt x="50" y="46"/>
                  </a:lnTo>
                  <a:lnTo>
                    <a:pt x="56" y="36"/>
                  </a:lnTo>
                  <a:lnTo>
                    <a:pt x="56" y="26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12" y="50"/>
                  </a:lnTo>
                  <a:lnTo>
                    <a:pt x="20" y="56"/>
                  </a:lnTo>
                  <a:lnTo>
                    <a:pt x="32" y="56"/>
                  </a:lnTo>
                  <a:lnTo>
                    <a:pt x="42" y="52"/>
                  </a:lnTo>
                  <a:lnTo>
                    <a:pt x="42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5" name="Freeform 102"/>
            <p:cNvSpPr>
              <a:spLocks/>
            </p:cNvSpPr>
            <p:nvPr userDrawn="1"/>
          </p:nvSpPr>
          <p:spPr bwMode="auto">
            <a:xfrm>
              <a:off x="8023225" y="4699000"/>
              <a:ext cx="41275" cy="38100"/>
            </a:xfrm>
            <a:custGeom>
              <a:avLst/>
              <a:gdLst/>
              <a:ahLst/>
              <a:cxnLst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6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</a:cxnLst>
              <a:rect l="0" t="0" r="r" b="b"/>
              <a:pathLst>
                <a:path w="26" h="24">
                  <a:moveTo>
                    <a:pt x="2" y="18"/>
                  </a:moveTo>
                  <a:lnTo>
                    <a:pt x="2" y="18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6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6" name="Freeform 103"/>
            <p:cNvSpPr>
              <a:spLocks/>
            </p:cNvSpPr>
            <p:nvPr userDrawn="1"/>
          </p:nvSpPr>
          <p:spPr bwMode="auto">
            <a:xfrm>
              <a:off x="8369300" y="4864100"/>
              <a:ext cx="38100" cy="38100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4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7" name="Freeform 104"/>
            <p:cNvSpPr>
              <a:spLocks/>
            </p:cNvSpPr>
            <p:nvPr userDrawn="1"/>
          </p:nvSpPr>
          <p:spPr bwMode="auto">
            <a:xfrm>
              <a:off x="8388350" y="4006850"/>
              <a:ext cx="38100" cy="41275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6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6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6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8" name="Freeform 105"/>
            <p:cNvSpPr>
              <a:spLocks/>
            </p:cNvSpPr>
            <p:nvPr userDrawn="1"/>
          </p:nvSpPr>
          <p:spPr bwMode="auto">
            <a:xfrm>
              <a:off x="8061325" y="4159250"/>
              <a:ext cx="38100" cy="38100"/>
            </a:xfrm>
            <a:custGeom>
              <a:avLst/>
              <a:gdLst/>
              <a:ahLst/>
              <a:cxnLst>
                <a:cxn ang="0">
                  <a:pos x="18" y="22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18" y="22"/>
                </a:cxn>
              </a:cxnLst>
              <a:rect l="0" t="0" r="r" b="b"/>
              <a:pathLst>
                <a:path w="24" h="24">
                  <a:moveTo>
                    <a:pt x="18" y="22"/>
                  </a:move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535487" y="2295522"/>
            <a:ext cx="2611583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25" hasCustomPrompt="1"/>
          </p:nvPr>
        </p:nvSpPr>
        <p:spPr>
          <a:xfrm>
            <a:off x="4548929" y="2916243"/>
            <a:ext cx="2589614" cy="914400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 b="0" i="0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695688" y="1880010"/>
            <a:ext cx="985851" cy="109260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5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109" name="Freeform 13"/>
          <p:cNvSpPr>
            <a:spLocks/>
          </p:cNvSpPr>
          <p:nvPr userDrawn="1"/>
        </p:nvSpPr>
        <p:spPr bwMode="auto">
          <a:xfrm>
            <a:off x="2344707" y="1055655"/>
            <a:ext cx="1536319" cy="1975854"/>
          </a:xfrm>
          <a:custGeom>
            <a:avLst/>
            <a:gdLst/>
            <a:ahLst/>
            <a:cxnLst>
              <a:cxn ang="0">
                <a:pos x="1388" y="1212"/>
              </a:cxn>
              <a:cxn ang="0">
                <a:pos x="1494" y="1170"/>
              </a:cxn>
              <a:cxn ang="0">
                <a:pos x="1434" y="1116"/>
              </a:cxn>
              <a:cxn ang="0">
                <a:pos x="1388" y="1034"/>
              </a:cxn>
              <a:cxn ang="0">
                <a:pos x="1264" y="1056"/>
              </a:cxn>
              <a:cxn ang="0">
                <a:pos x="1208" y="1046"/>
              </a:cxn>
              <a:cxn ang="0">
                <a:pos x="1240" y="836"/>
              </a:cxn>
              <a:cxn ang="0">
                <a:pos x="1110" y="604"/>
              </a:cxn>
              <a:cxn ang="0">
                <a:pos x="1042" y="394"/>
              </a:cxn>
              <a:cxn ang="0">
                <a:pos x="1020" y="224"/>
              </a:cxn>
              <a:cxn ang="0">
                <a:pos x="1044" y="96"/>
              </a:cxn>
              <a:cxn ang="0">
                <a:pos x="986" y="130"/>
              </a:cxn>
              <a:cxn ang="0">
                <a:pos x="942" y="162"/>
              </a:cxn>
              <a:cxn ang="0">
                <a:pos x="908" y="204"/>
              </a:cxn>
              <a:cxn ang="0">
                <a:pos x="874" y="258"/>
              </a:cxn>
              <a:cxn ang="0">
                <a:pos x="866" y="350"/>
              </a:cxn>
              <a:cxn ang="0">
                <a:pos x="858" y="416"/>
              </a:cxn>
              <a:cxn ang="0">
                <a:pos x="852" y="480"/>
              </a:cxn>
              <a:cxn ang="0">
                <a:pos x="878" y="546"/>
              </a:cxn>
              <a:cxn ang="0">
                <a:pos x="676" y="342"/>
              </a:cxn>
              <a:cxn ang="0">
                <a:pos x="470" y="174"/>
              </a:cxn>
              <a:cxn ang="0">
                <a:pos x="312" y="36"/>
              </a:cxn>
              <a:cxn ang="0">
                <a:pos x="294" y="0"/>
              </a:cxn>
              <a:cxn ang="0">
                <a:pos x="268" y="66"/>
              </a:cxn>
              <a:cxn ang="0">
                <a:pos x="278" y="146"/>
              </a:cxn>
              <a:cxn ang="0">
                <a:pos x="284" y="210"/>
              </a:cxn>
              <a:cxn ang="0">
                <a:pos x="272" y="286"/>
              </a:cxn>
              <a:cxn ang="0">
                <a:pos x="272" y="366"/>
              </a:cxn>
              <a:cxn ang="0">
                <a:pos x="266" y="460"/>
              </a:cxn>
              <a:cxn ang="0">
                <a:pos x="310" y="540"/>
              </a:cxn>
              <a:cxn ang="0">
                <a:pos x="312" y="620"/>
              </a:cxn>
              <a:cxn ang="0">
                <a:pos x="366" y="666"/>
              </a:cxn>
              <a:cxn ang="0">
                <a:pos x="364" y="710"/>
              </a:cxn>
              <a:cxn ang="0">
                <a:pos x="402" y="800"/>
              </a:cxn>
              <a:cxn ang="0">
                <a:pos x="412" y="832"/>
              </a:cxn>
              <a:cxn ang="0">
                <a:pos x="476" y="888"/>
              </a:cxn>
              <a:cxn ang="0">
                <a:pos x="450" y="932"/>
              </a:cxn>
              <a:cxn ang="0">
                <a:pos x="426" y="1042"/>
              </a:cxn>
              <a:cxn ang="0">
                <a:pos x="456" y="1090"/>
              </a:cxn>
              <a:cxn ang="0">
                <a:pos x="476" y="1162"/>
              </a:cxn>
              <a:cxn ang="0">
                <a:pos x="492" y="1236"/>
              </a:cxn>
              <a:cxn ang="0">
                <a:pos x="496" y="1330"/>
              </a:cxn>
              <a:cxn ang="0">
                <a:pos x="432" y="1410"/>
              </a:cxn>
              <a:cxn ang="0">
                <a:pos x="180" y="1466"/>
              </a:cxn>
              <a:cxn ang="0">
                <a:pos x="8" y="1552"/>
              </a:cxn>
              <a:cxn ang="0">
                <a:pos x="48" y="1636"/>
              </a:cxn>
              <a:cxn ang="0">
                <a:pos x="0" y="1710"/>
              </a:cxn>
              <a:cxn ang="0">
                <a:pos x="58" y="1776"/>
              </a:cxn>
              <a:cxn ang="0">
                <a:pos x="102" y="1834"/>
              </a:cxn>
              <a:cxn ang="0">
                <a:pos x="202" y="1770"/>
              </a:cxn>
              <a:cxn ang="0">
                <a:pos x="234" y="1824"/>
              </a:cxn>
              <a:cxn ang="0">
                <a:pos x="268" y="1924"/>
              </a:cxn>
              <a:cxn ang="0">
                <a:pos x="346" y="1924"/>
              </a:cxn>
              <a:cxn ang="0">
                <a:pos x="424" y="1910"/>
              </a:cxn>
              <a:cxn ang="0">
                <a:pos x="478" y="1896"/>
              </a:cxn>
              <a:cxn ang="0">
                <a:pos x="532" y="1896"/>
              </a:cxn>
              <a:cxn ang="0">
                <a:pos x="610" y="1736"/>
              </a:cxn>
              <a:cxn ang="0">
                <a:pos x="792" y="1646"/>
              </a:cxn>
              <a:cxn ang="0">
                <a:pos x="1066" y="1594"/>
              </a:cxn>
              <a:cxn ang="0">
                <a:pos x="1252" y="1478"/>
              </a:cxn>
            </a:cxnLst>
            <a:rect l="0" t="0" r="r" b="b"/>
            <a:pathLst>
              <a:path w="1496" h="1924">
                <a:moveTo>
                  <a:pt x="1292" y="1420"/>
                </a:moveTo>
                <a:lnTo>
                  <a:pt x="1292" y="1420"/>
                </a:lnTo>
                <a:lnTo>
                  <a:pt x="1314" y="1372"/>
                </a:lnTo>
                <a:lnTo>
                  <a:pt x="1336" y="1324"/>
                </a:lnTo>
                <a:lnTo>
                  <a:pt x="1336" y="1324"/>
                </a:lnTo>
                <a:lnTo>
                  <a:pt x="1348" y="1292"/>
                </a:lnTo>
                <a:lnTo>
                  <a:pt x="1360" y="1260"/>
                </a:lnTo>
                <a:lnTo>
                  <a:pt x="1360" y="1260"/>
                </a:lnTo>
                <a:lnTo>
                  <a:pt x="1372" y="1236"/>
                </a:lnTo>
                <a:lnTo>
                  <a:pt x="1380" y="1224"/>
                </a:lnTo>
                <a:lnTo>
                  <a:pt x="1388" y="1212"/>
                </a:lnTo>
                <a:lnTo>
                  <a:pt x="1396" y="1202"/>
                </a:lnTo>
                <a:lnTo>
                  <a:pt x="1408" y="1194"/>
                </a:lnTo>
                <a:lnTo>
                  <a:pt x="1420" y="1188"/>
                </a:lnTo>
                <a:lnTo>
                  <a:pt x="1432" y="1182"/>
                </a:lnTo>
                <a:lnTo>
                  <a:pt x="1432" y="1182"/>
                </a:lnTo>
                <a:lnTo>
                  <a:pt x="1462" y="1176"/>
                </a:lnTo>
                <a:lnTo>
                  <a:pt x="1492" y="1172"/>
                </a:lnTo>
                <a:lnTo>
                  <a:pt x="1492" y="1172"/>
                </a:lnTo>
                <a:lnTo>
                  <a:pt x="1492" y="1172"/>
                </a:lnTo>
                <a:lnTo>
                  <a:pt x="1492" y="1172"/>
                </a:lnTo>
                <a:lnTo>
                  <a:pt x="1494" y="1170"/>
                </a:lnTo>
                <a:lnTo>
                  <a:pt x="1494" y="1170"/>
                </a:lnTo>
                <a:lnTo>
                  <a:pt x="1496" y="1170"/>
                </a:lnTo>
                <a:lnTo>
                  <a:pt x="1496" y="1168"/>
                </a:lnTo>
                <a:lnTo>
                  <a:pt x="1496" y="1168"/>
                </a:lnTo>
                <a:lnTo>
                  <a:pt x="1484" y="1154"/>
                </a:lnTo>
                <a:lnTo>
                  <a:pt x="1472" y="1144"/>
                </a:lnTo>
                <a:lnTo>
                  <a:pt x="1472" y="1144"/>
                </a:lnTo>
                <a:lnTo>
                  <a:pt x="1456" y="1130"/>
                </a:lnTo>
                <a:lnTo>
                  <a:pt x="1446" y="1124"/>
                </a:lnTo>
                <a:lnTo>
                  <a:pt x="1434" y="1116"/>
                </a:lnTo>
                <a:lnTo>
                  <a:pt x="1434" y="1116"/>
                </a:lnTo>
                <a:lnTo>
                  <a:pt x="1430" y="1114"/>
                </a:lnTo>
                <a:lnTo>
                  <a:pt x="1428" y="1112"/>
                </a:lnTo>
                <a:lnTo>
                  <a:pt x="1428" y="1106"/>
                </a:lnTo>
                <a:lnTo>
                  <a:pt x="1428" y="1106"/>
                </a:lnTo>
                <a:lnTo>
                  <a:pt x="1426" y="1088"/>
                </a:lnTo>
                <a:lnTo>
                  <a:pt x="1420" y="1074"/>
                </a:lnTo>
                <a:lnTo>
                  <a:pt x="1420" y="1074"/>
                </a:lnTo>
                <a:lnTo>
                  <a:pt x="1414" y="1062"/>
                </a:lnTo>
                <a:lnTo>
                  <a:pt x="1406" y="1052"/>
                </a:lnTo>
                <a:lnTo>
                  <a:pt x="1398" y="1042"/>
                </a:lnTo>
                <a:lnTo>
                  <a:pt x="1388" y="1034"/>
                </a:lnTo>
                <a:lnTo>
                  <a:pt x="1388" y="1034"/>
                </a:lnTo>
                <a:lnTo>
                  <a:pt x="1376" y="1030"/>
                </a:lnTo>
                <a:lnTo>
                  <a:pt x="1364" y="1028"/>
                </a:lnTo>
                <a:lnTo>
                  <a:pt x="1352" y="1026"/>
                </a:lnTo>
                <a:lnTo>
                  <a:pt x="1338" y="1026"/>
                </a:lnTo>
                <a:lnTo>
                  <a:pt x="1324" y="1028"/>
                </a:lnTo>
                <a:lnTo>
                  <a:pt x="1312" y="1032"/>
                </a:lnTo>
                <a:lnTo>
                  <a:pt x="1288" y="1040"/>
                </a:lnTo>
                <a:lnTo>
                  <a:pt x="1288" y="1040"/>
                </a:lnTo>
                <a:lnTo>
                  <a:pt x="1276" y="1048"/>
                </a:lnTo>
                <a:lnTo>
                  <a:pt x="1264" y="1056"/>
                </a:lnTo>
                <a:lnTo>
                  <a:pt x="1244" y="1078"/>
                </a:lnTo>
                <a:lnTo>
                  <a:pt x="1244" y="1078"/>
                </a:lnTo>
                <a:lnTo>
                  <a:pt x="1232" y="1088"/>
                </a:lnTo>
                <a:lnTo>
                  <a:pt x="1222" y="1096"/>
                </a:lnTo>
                <a:lnTo>
                  <a:pt x="1210" y="1102"/>
                </a:lnTo>
                <a:lnTo>
                  <a:pt x="1198" y="1106"/>
                </a:lnTo>
                <a:lnTo>
                  <a:pt x="1198" y="1106"/>
                </a:lnTo>
                <a:lnTo>
                  <a:pt x="1198" y="1092"/>
                </a:lnTo>
                <a:lnTo>
                  <a:pt x="1202" y="1076"/>
                </a:lnTo>
                <a:lnTo>
                  <a:pt x="1208" y="1046"/>
                </a:lnTo>
                <a:lnTo>
                  <a:pt x="1208" y="1046"/>
                </a:lnTo>
                <a:lnTo>
                  <a:pt x="1212" y="1028"/>
                </a:lnTo>
                <a:lnTo>
                  <a:pt x="1218" y="1010"/>
                </a:lnTo>
                <a:lnTo>
                  <a:pt x="1224" y="992"/>
                </a:lnTo>
                <a:lnTo>
                  <a:pt x="1228" y="974"/>
                </a:lnTo>
                <a:lnTo>
                  <a:pt x="1228" y="974"/>
                </a:lnTo>
                <a:lnTo>
                  <a:pt x="1244" y="896"/>
                </a:lnTo>
                <a:lnTo>
                  <a:pt x="1244" y="896"/>
                </a:lnTo>
                <a:lnTo>
                  <a:pt x="1246" y="882"/>
                </a:lnTo>
                <a:lnTo>
                  <a:pt x="1246" y="866"/>
                </a:lnTo>
                <a:lnTo>
                  <a:pt x="1244" y="852"/>
                </a:lnTo>
                <a:lnTo>
                  <a:pt x="1240" y="836"/>
                </a:lnTo>
                <a:lnTo>
                  <a:pt x="1232" y="806"/>
                </a:lnTo>
                <a:lnTo>
                  <a:pt x="1220" y="778"/>
                </a:lnTo>
                <a:lnTo>
                  <a:pt x="1220" y="778"/>
                </a:lnTo>
                <a:lnTo>
                  <a:pt x="1206" y="748"/>
                </a:lnTo>
                <a:lnTo>
                  <a:pt x="1190" y="720"/>
                </a:lnTo>
                <a:lnTo>
                  <a:pt x="1156" y="664"/>
                </a:lnTo>
                <a:lnTo>
                  <a:pt x="1156" y="664"/>
                </a:lnTo>
                <a:lnTo>
                  <a:pt x="1146" y="648"/>
                </a:lnTo>
                <a:lnTo>
                  <a:pt x="1134" y="634"/>
                </a:lnTo>
                <a:lnTo>
                  <a:pt x="1122" y="620"/>
                </a:lnTo>
                <a:lnTo>
                  <a:pt x="1110" y="604"/>
                </a:lnTo>
                <a:lnTo>
                  <a:pt x="1110" y="604"/>
                </a:lnTo>
                <a:lnTo>
                  <a:pt x="1100" y="588"/>
                </a:lnTo>
                <a:lnTo>
                  <a:pt x="1092" y="568"/>
                </a:lnTo>
                <a:lnTo>
                  <a:pt x="1086" y="550"/>
                </a:lnTo>
                <a:lnTo>
                  <a:pt x="1080" y="530"/>
                </a:lnTo>
                <a:lnTo>
                  <a:pt x="1080" y="530"/>
                </a:lnTo>
                <a:lnTo>
                  <a:pt x="1068" y="496"/>
                </a:lnTo>
                <a:lnTo>
                  <a:pt x="1058" y="460"/>
                </a:lnTo>
                <a:lnTo>
                  <a:pt x="1058" y="460"/>
                </a:lnTo>
                <a:lnTo>
                  <a:pt x="1050" y="428"/>
                </a:lnTo>
                <a:lnTo>
                  <a:pt x="1042" y="394"/>
                </a:lnTo>
                <a:lnTo>
                  <a:pt x="1042" y="394"/>
                </a:lnTo>
                <a:lnTo>
                  <a:pt x="1040" y="378"/>
                </a:lnTo>
                <a:lnTo>
                  <a:pt x="1038" y="362"/>
                </a:lnTo>
                <a:lnTo>
                  <a:pt x="1036" y="328"/>
                </a:lnTo>
                <a:lnTo>
                  <a:pt x="1036" y="328"/>
                </a:lnTo>
                <a:lnTo>
                  <a:pt x="1030" y="296"/>
                </a:lnTo>
                <a:lnTo>
                  <a:pt x="1024" y="264"/>
                </a:lnTo>
                <a:lnTo>
                  <a:pt x="1024" y="264"/>
                </a:lnTo>
                <a:lnTo>
                  <a:pt x="1020" y="244"/>
                </a:lnTo>
                <a:lnTo>
                  <a:pt x="1020" y="224"/>
                </a:lnTo>
                <a:lnTo>
                  <a:pt x="1020" y="224"/>
                </a:lnTo>
                <a:lnTo>
                  <a:pt x="1020" y="200"/>
                </a:lnTo>
                <a:lnTo>
                  <a:pt x="1020" y="188"/>
                </a:lnTo>
                <a:lnTo>
                  <a:pt x="1020" y="176"/>
                </a:lnTo>
                <a:lnTo>
                  <a:pt x="1020" y="176"/>
                </a:lnTo>
                <a:lnTo>
                  <a:pt x="1024" y="156"/>
                </a:lnTo>
                <a:lnTo>
                  <a:pt x="1028" y="136"/>
                </a:lnTo>
                <a:lnTo>
                  <a:pt x="1034" y="116"/>
                </a:lnTo>
                <a:lnTo>
                  <a:pt x="1040" y="108"/>
                </a:lnTo>
                <a:lnTo>
                  <a:pt x="1044" y="100"/>
                </a:lnTo>
                <a:lnTo>
                  <a:pt x="1044" y="100"/>
                </a:lnTo>
                <a:lnTo>
                  <a:pt x="1044" y="96"/>
                </a:lnTo>
                <a:lnTo>
                  <a:pt x="1042" y="96"/>
                </a:lnTo>
                <a:lnTo>
                  <a:pt x="1042" y="96"/>
                </a:lnTo>
                <a:lnTo>
                  <a:pt x="1032" y="98"/>
                </a:lnTo>
                <a:lnTo>
                  <a:pt x="1024" y="104"/>
                </a:lnTo>
                <a:lnTo>
                  <a:pt x="1008" y="116"/>
                </a:lnTo>
                <a:lnTo>
                  <a:pt x="1008" y="116"/>
                </a:lnTo>
                <a:lnTo>
                  <a:pt x="998" y="126"/>
                </a:lnTo>
                <a:lnTo>
                  <a:pt x="992" y="132"/>
                </a:lnTo>
                <a:lnTo>
                  <a:pt x="990" y="136"/>
                </a:lnTo>
                <a:lnTo>
                  <a:pt x="990" y="136"/>
                </a:lnTo>
                <a:lnTo>
                  <a:pt x="986" y="130"/>
                </a:lnTo>
                <a:lnTo>
                  <a:pt x="980" y="130"/>
                </a:lnTo>
                <a:lnTo>
                  <a:pt x="976" y="130"/>
                </a:lnTo>
                <a:lnTo>
                  <a:pt x="970" y="132"/>
                </a:lnTo>
                <a:lnTo>
                  <a:pt x="962" y="140"/>
                </a:lnTo>
                <a:lnTo>
                  <a:pt x="956" y="150"/>
                </a:lnTo>
                <a:lnTo>
                  <a:pt x="956" y="150"/>
                </a:lnTo>
                <a:lnTo>
                  <a:pt x="954" y="158"/>
                </a:lnTo>
                <a:lnTo>
                  <a:pt x="952" y="160"/>
                </a:lnTo>
                <a:lnTo>
                  <a:pt x="946" y="160"/>
                </a:lnTo>
                <a:lnTo>
                  <a:pt x="946" y="160"/>
                </a:lnTo>
                <a:lnTo>
                  <a:pt x="942" y="162"/>
                </a:lnTo>
                <a:lnTo>
                  <a:pt x="938" y="166"/>
                </a:lnTo>
                <a:lnTo>
                  <a:pt x="934" y="174"/>
                </a:lnTo>
                <a:lnTo>
                  <a:pt x="934" y="174"/>
                </a:lnTo>
                <a:lnTo>
                  <a:pt x="930" y="188"/>
                </a:lnTo>
                <a:lnTo>
                  <a:pt x="928" y="196"/>
                </a:lnTo>
                <a:lnTo>
                  <a:pt x="930" y="202"/>
                </a:lnTo>
                <a:lnTo>
                  <a:pt x="930" y="202"/>
                </a:lnTo>
                <a:lnTo>
                  <a:pt x="928" y="200"/>
                </a:lnTo>
                <a:lnTo>
                  <a:pt x="926" y="200"/>
                </a:lnTo>
                <a:lnTo>
                  <a:pt x="918" y="200"/>
                </a:lnTo>
                <a:lnTo>
                  <a:pt x="908" y="204"/>
                </a:lnTo>
                <a:lnTo>
                  <a:pt x="908" y="204"/>
                </a:lnTo>
                <a:lnTo>
                  <a:pt x="894" y="214"/>
                </a:lnTo>
                <a:lnTo>
                  <a:pt x="890" y="220"/>
                </a:lnTo>
                <a:lnTo>
                  <a:pt x="886" y="228"/>
                </a:lnTo>
                <a:lnTo>
                  <a:pt x="886" y="228"/>
                </a:lnTo>
                <a:lnTo>
                  <a:pt x="886" y="240"/>
                </a:lnTo>
                <a:lnTo>
                  <a:pt x="886" y="248"/>
                </a:lnTo>
                <a:lnTo>
                  <a:pt x="888" y="250"/>
                </a:lnTo>
                <a:lnTo>
                  <a:pt x="888" y="250"/>
                </a:lnTo>
                <a:lnTo>
                  <a:pt x="880" y="254"/>
                </a:lnTo>
                <a:lnTo>
                  <a:pt x="874" y="258"/>
                </a:lnTo>
                <a:lnTo>
                  <a:pt x="870" y="266"/>
                </a:lnTo>
                <a:lnTo>
                  <a:pt x="866" y="272"/>
                </a:lnTo>
                <a:lnTo>
                  <a:pt x="862" y="288"/>
                </a:lnTo>
                <a:lnTo>
                  <a:pt x="858" y="304"/>
                </a:lnTo>
                <a:lnTo>
                  <a:pt x="858" y="304"/>
                </a:lnTo>
                <a:lnTo>
                  <a:pt x="858" y="314"/>
                </a:lnTo>
                <a:lnTo>
                  <a:pt x="858" y="324"/>
                </a:lnTo>
                <a:lnTo>
                  <a:pt x="862" y="346"/>
                </a:lnTo>
                <a:lnTo>
                  <a:pt x="862" y="346"/>
                </a:lnTo>
                <a:lnTo>
                  <a:pt x="862" y="348"/>
                </a:lnTo>
                <a:lnTo>
                  <a:pt x="866" y="350"/>
                </a:lnTo>
                <a:lnTo>
                  <a:pt x="866" y="350"/>
                </a:lnTo>
                <a:lnTo>
                  <a:pt x="866" y="352"/>
                </a:lnTo>
                <a:lnTo>
                  <a:pt x="866" y="354"/>
                </a:lnTo>
                <a:lnTo>
                  <a:pt x="864" y="362"/>
                </a:lnTo>
                <a:lnTo>
                  <a:pt x="858" y="372"/>
                </a:lnTo>
                <a:lnTo>
                  <a:pt x="858" y="372"/>
                </a:lnTo>
                <a:lnTo>
                  <a:pt x="856" y="380"/>
                </a:lnTo>
                <a:lnTo>
                  <a:pt x="854" y="386"/>
                </a:lnTo>
                <a:lnTo>
                  <a:pt x="852" y="394"/>
                </a:lnTo>
                <a:lnTo>
                  <a:pt x="854" y="402"/>
                </a:lnTo>
                <a:lnTo>
                  <a:pt x="858" y="416"/>
                </a:lnTo>
                <a:lnTo>
                  <a:pt x="868" y="428"/>
                </a:lnTo>
                <a:lnTo>
                  <a:pt x="868" y="428"/>
                </a:lnTo>
                <a:lnTo>
                  <a:pt x="856" y="432"/>
                </a:lnTo>
                <a:lnTo>
                  <a:pt x="850" y="436"/>
                </a:lnTo>
                <a:lnTo>
                  <a:pt x="848" y="440"/>
                </a:lnTo>
                <a:lnTo>
                  <a:pt x="844" y="446"/>
                </a:lnTo>
                <a:lnTo>
                  <a:pt x="844" y="452"/>
                </a:lnTo>
                <a:lnTo>
                  <a:pt x="844" y="458"/>
                </a:lnTo>
                <a:lnTo>
                  <a:pt x="846" y="466"/>
                </a:lnTo>
                <a:lnTo>
                  <a:pt x="846" y="466"/>
                </a:lnTo>
                <a:lnTo>
                  <a:pt x="852" y="480"/>
                </a:lnTo>
                <a:lnTo>
                  <a:pt x="860" y="494"/>
                </a:lnTo>
                <a:lnTo>
                  <a:pt x="872" y="504"/>
                </a:lnTo>
                <a:lnTo>
                  <a:pt x="878" y="508"/>
                </a:lnTo>
                <a:lnTo>
                  <a:pt x="886" y="512"/>
                </a:lnTo>
                <a:lnTo>
                  <a:pt x="886" y="512"/>
                </a:lnTo>
                <a:lnTo>
                  <a:pt x="882" y="516"/>
                </a:lnTo>
                <a:lnTo>
                  <a:pt x="880" y="522"/>
                </a:lnTo>
                <a:lnTo>
                  <a:pt x="878" y="534"/>
                </a:lnTo>
                <a:lnTo>
                  <a:pt x="878" y="534"/>
                </a:lnTo>
                <a:lnTo>
                  <a:pt x="878" y="546"/>
                </a:lnTo>
                <a:lnTo>
                  <a:pt x="878" y="546"/>
                </a:lnTo>
                <a:lnTo>
                  <a:pt x="844" y="506"/>
                </a:lnTo>
                <a:lnTo>
                  <a:pt x="844" y="506"/>
                </a:lnTo>
                <a:lnTo>
                  <a:pt x="826" y="484"/>
                </a:lnTo>
                <a:lnTo>
                  <a:pt x="806" y="464"/>
                </a:lnTo>
                <a:lnTo>
                  <a:pt x="762" y="424"/>
                </a:lnTo>
                <a:lnTo>
                  <a:pt x="762" y="424"/>
                </a:lnTo>
                <a:lnTo>
                  <a:pt x="740" y="404"/>
                </a:lnTo>
                <a:lnTo>
                  <a:pt x="720" y="382"/>
                </a:lnTo>
                <a:lnTo>
                  <a:pt x="698" y="362"/>
                </a:lnTo>
                <a:lnTo>
                  <a:pt x="676" y="342"/>
                </a:lnTo>
                <a:lnTo>
                  <a:pt x="676" y="342"/>
                </a:lnTo>
                <a:lnTo>
                  <a:pt x="628" y="302"/>
                </a:lnTo>
                <a:lnTo>
                  <a:pt x="580" y="264"/>
                </a:lnTo>
                <a:lnTo>
                  <a:pt x="580" y="264"/>
                </a:lnTo>
                <a:lnTo>
                  <a:pt x="568" y="254"/>
                </a:lnTo>
                <a:lnTo>
                  <a:pt x="556" y="242"/>
                </a:lnTo>
                <a:lnTo>
                  <a:pt x="532" y="220"/>
                </a:lnTo>
                <a:lnTo>
                  <a:pt x="532" y="220"/>
                </a:lnTo>
                <a:lnTo>
                  <a:pt x="508" y="202"/>
                </a:lnTo>
                <a:lnTo>
                  <a:pt x="484" y="186"/>
                </a:lnTo>
                <a:lnTo>
                  <a:pt x="484" y="186"/>
                </a:lnTo>
                <a:lnTo>
                  <a:pt x="470" y="174"/>
                </a:lnTo>
                <a:lnTo>
                  <a:pt x="456" y="162"/>
                </a:lnTo>
                <a:lnTo>
                  <a:pt x="430" y="136"/>
                </a:lnTo>
                <a:lnTo>
                  <a:pt x="430" y="136"/>
                </a:lnTo>
                <a:lnTo>
                  <a:pt x="406" y="116"/>
                </a:lnTo>
                <a:lnTo>
                  <a:pt x="384" y="98"/>
                </a:lnTo>
                <a:lnTo>
                  <a:pt x="384" y="98"/>
                </a:lnTo>
                <a:lnTo>
                  <a:pt x="360" y="80"/>
                </a:lnTo>
                <a:lnTo>
                  <a:pt x="338" y="60"/>
                </a:lnTo>
                <a:lnTo>
                  <a:pt x="338" y="60"/>
                </a:lnTo>
                <a:lnTo>
                  <a:pt x="326" y="48"/>
                </a:lnTo>
                <a:lnTo>
                  <a:pt x="312" y="36"/>
                </a:lnTo>
                <a:lnTo>
                  <a:pt x="302" y="20"/>
                </a:lnTo>
                <a:lnTo>
                  <a:pt x="294" y="4"/>
                </a:lnTo>
                <a:lnTo>
                  <a:pt x="294" y="4"/>
                </a:lnTo>
                <a:lnTo>
                  <a:pt x="296" y="4"/>
                </a:lnTo>
                <a:lnTo>
                  <a:pt x="296" y="4"/>
                </a:lnTo>
                <a:lnTo>
                  <a:pt x="296" y="2"/>
                </a:lnTo>
                <a:lnTo>
                  <a:pt x="296" y="2"/>
                </a:lnTo>
                <a:lnTo>
                  <a:pt x="294" y="0"/>
                </a:lnTo>
                <a:lnTo>
                  <a:pt x="294" y="2"/>
                </a:lnTo>
                <a:lnTo>
                  <a:pt x="294" y="2"/>
                </a:lnTo>
                <a:lnTo>
                  <a:pt x="294" y="0"/>
                </a:lnTo>
                <a:lnTo>
                  <a:pt x="294" y="0"/>
                </a:lnTo>
                <a:lnTo>
                  <a:pt x="292" y="0"/>
                </a:lnTo>
                <a:lnTo>
                  <a:pt x="292" y="2"/>
                </a:lnTo>
                <a:lnTo>
                  <a:pt x="292" y="2"/>
                </a:lnTo>
                <a:lnTo>
                  <a:pt x="292" y="4"/>
                </a:lnTo>
                <a:lnTo>
                  <a:pt x="292" y="4"/>
                </a:lnTo>
                <a:lnTo>
                  <a:pt x="284" y="20"/>
                </a:lnTo>
                <a:lnTo>
                  <a:pt x="276" y="34"/>
                </a:lnTo>
                <a:lnTo>
                  <a:pt x="276" y="34"/>
                </a:lnTo>
                <a:lnTo>
                  <a:pt x="272" y="50"/>
                </a:lnTo>
                <a:lnTo>
                  <a:pt x="268" y="66"/>
                </a:lnTo>
                <a:lnTo>
                  <a:pt x="268" y="66"/>
                </a:lnTo>
                <a:lnTo>
                  <a:pt x="268" y="84"/>
                </a:lnTo>
                <a:lnTo>
                  <a:pt x="270" y="102"/>
                </a:lnTo>
                <a:lnTo>
                  <a:pt x="276" y="120"/>
                </a:lnTo>
                <a:lnTo>
                  <a:pt x="286" y="136"/>
                </a:lnTo>
                <a:lnTo>
                  <a:pt x="286" y="136"/>
                </a:lnTo>
                <a:lnTo>
                  <a:pt x="290" y="140"/>
                </a:lnTo>
                <a:lnTo>
                  <a:pt x="288" y="142"/>
                </a:lnTo>
                <a:lnTo>
                  <a:pt x="282" y="144"/>
                </a:lnTo>
                <a:lnTo>
                  <a:pt x="282" y="144"/>
                </a:lnTo>
                <a:lnTo>
                  <a:pt x="278" y="146"/>
                </a:lnTo>
                <a:lnTo>
                  <a:pt x="274" y="150"/>
                </a:lnTo>
                <a:lnTo>
                  <a:pt x="270" y="158"/>
                </a:lnTo>
                <a:lnTo>
                  <a:pt x="270" y="158"/>
                </a:lnTo>
                <a:lnTo>
                  <a:pt x="268" y="164"/>
                </a:lnTo>
                <a:lnTo>
                  <a:pt x="268" y="170"/>
                </a:lnTo>
                <a:lnTo>
                  <a:pt x="272" y="182"/>
                </a:lnTo>
                <a:lnTo>
                  <a:pt x="278" y="194"/>
                </a:lnTo>
                <a:lnTo>
                  <a:pt x="284" y="204"/>
                </a:lnTo>
                <a:lnTo>
                  <a:pt x="284" y="204"/>
                </a:lnTo>
                <a:lnTo>
                  <a:pt x="286" y="208"/>
                </a:lnTo>
                <a:lnTo>
                  <a:pt x="284" y="210"/>
                </a:lnTo>
                <a:lnTo>
                  <a:pt x="276" y="214"/>
                </a:lnTo>
                <a:lnTo>
                  <a:pt x="276" y="214"/>
                </a:lnTo>
                <a:lnTo>
                  <a:pt x="270" y="218"/>
                </a:lnTo>
                <a:lnTo>
                  <a:pt x="268" y="224"/>
                </a:lnTo>
                <a:lnTo>
                  <a:pt x="266" y="236"/>
                </a:lnTo>
                <a:lnTo>
                  <a:pt x="266" y="236"/>
                </a:lnTo>
                <a:lnTo>
                  <a:pt x="266" y="244"/>
                </a:lnTo>
                <a:lnTo>
                  <a:pt x="266" y="254"/>
                </a:lnTo>
                <a:lnTo>
                  <a:pt x="268" y="270"/>
                </a:lnTo>
                <a:lnTo>
                  <a:pt x="268" y="270"/>
                </a:lnTo>
                <a:lnTo>
                  <a:pt x="272" y="286"/>
                </a:lnTo>
                <a:lnTo>
                  <a:pt x="272" y="286"/>
                </a:lnTo>
                <a:lnTo>
                  <a:pt x="272" y="290"/>
                </a:lnTo>
                <a:lnTo>
                  <a:pt x="270" y="294"/>
                </a:lnTo>
                <a:lnTo>
                  <a:pt x="268" y="300"/>
                </a:lnTo>
                <a:lnTo>
                  <a:pt x="268" y="300"/>
                </a:lnTo>
                <a:lnTo>
                  <a:pt x="262" y="316"/>
                </a:lnTo>
                <a:lnTo>
                  <a:pt x="260" y="324"/>
                </a:lnTo>
                <a:lnTo>
                  <a:pt x="260" y="332"/>
                </a:lnTo>
                <a:lnTo>
                  <a:pt x="260" y="332"/>
                </a:lnTo>
                <a:lnTo>
                  <a:pt x="264" y="348"/>
                </a:lnTo>
                <a:lnTo>
                  <a:pt x="272" y="366"/>
                </a:lnTo>
                <a:lnTo>
                  <a:pt x="272" y="366"/>
                </a:lnTo>
                <a:lnTo>
                  <a:pt x="286" y="398"/>
                </a:lnTo>
                <a:lnTo>
                  <a:pt x="294" y="414"/>
                </a:lnTo>
                <a:lnTo>
                  <a:pt x="304" y="428"/>
                </a:lnTo>
                <a:lnTo>
                  <a:pt x="304" y="428"/>
                </a:lnTo>
                <a:lnTo>
                  <a:pt x="290" y="428"/>
                </a:lnTo>
                <a:lnTo>
                  <a:pt x="284" y="430"/>
                </a:lnTo>
                <a:lnTo>
                  <a:pt x="276" y="436"/>
                </a:lnTo>
                <a:lnTo>
                  <a:pt x="276" y="436"/>
                </a:lnTo>
                <a:lnTo>
                  <a:pt x="270" y="446"/>
                </a:lnTo>
                <a:lnTo>
                  <a:pt x="266" y="460"/>
                </a:lnTo>
                <a:lnTo>
                  <a:pt x="264" y="474"/>
                </a:lnTo>
                <a:lnTo>
                  <a:pt x="266" y="488"/>
                </a:lnTo>
                <a:lnTo>
                  <a:pt x="266" y="488"/>
                </a:lnTo>
                <a:lnTo>
                  <a:pt x="272" y="500"/>
                </a:lnTo>
                <a:lnTo>
                  <a:pt x="278" y="512"/>
                </a:lnTo>
                <a:lnTo>
                  <a:pt x="288" y="522"/>
                </a:lnTo>
                <a:lnTo>
                  <a:pt x="298" y="532"/>
                </a:lnTo>
                <a:lnTo>
                  <a:pt x="298" y="532"/>
                </a:lnTo>
                <a:lnTo>
                  <a:pt x="306" y="536"/>
                </a:lnTo>
                <a:lnTo>
                  <a:pt x="310" y="538"/>
                </a:lnTo>
                <a:lnTo>
                  <a:pt x="310" y="540"/>
                </a:lnTo>
                <a:lnTo>
                  <a:pt x="310" y="542"/>
                </a:lnTo>
                <a:lnTo>
                  <a:pt x="310" y="542"/>
                </a:lnTo>
                <a:lnTo>
                  <a:pt x="302" y="548"/>
                </a:lnTo>
                <a:lnTo>
                  <a:pt x="298" y="556"/>
                </a:lnTo>
                <a:lnTo>
                  <a:pt x="298" y="556"/>
                </a:lnTo>
                <a:lnTo>
                  <a:pt x="294" y="568"/>
                </a:lnTo>
                <a:lnTo>
                  <a:pt x="294" y="580"/>
                </a:lnTo>
                <a:lnTo>
                  <a:pt x="294" y="592"/>
                </a:lnTo>
                <a:lnTo>
                  <a:pt x="298" y="602"/>
                </a:lnTo>
                <a:lnTo>
                  <a:pt x="304" y="610"/>
                </a:lnTo>
                <a:lnTo>
                  <a:pt x="312" y="620"/>
                </a:lnTo>
                <a:lnTo>
                  <a:pt x="322" y="626"/>
                </a:lnTo>
                <a:lnTo>
                  <a:pt x="332" y="632"/>
                </a:lnTo>
                <a:lnTo>
                  <a:pt x="332" y="632"/>
                </a:lnTo>
                <a:lnTo>
                  <a:pt x="352" y="640"/>
                </a:lnTo>
                <a:lnTo>
                  <a:pt x="360" y="644"/>
                </a:lnTo>
                <a:lnTo>
                  <a:pt x="362" y="648"/>
                </a:lnTo>
                <a:lnTo>
                  <a:pt x="362" y="652"/>
                </a:lnTo>
                <a:lnTo>
                  <a:pt x="362" y="652"/>
                </a:lnTo>
                <a:lnTo>
                  <a:pt x="360" y="656"/>
                </a:lnTo>
                <a:lnTo>
                  <a:pt x="362" y="660"/>
                </a:lnTo>
                <a:lnTo>
                  <a:pt x="366" y="666"/>
                </a:lnTo>
                <a:lnTo>
                  <a:pt x="366" y="666"/>
                </a:lnTo>
                <a:lnTo>
                  <a:pt x="372" y="674"/>
                </a:lnTo>
                <a:lnTo>
                  <a:pt x="378" y="680"/>
                </a:lnTo>
                <a:lnTo>
                  <a:pt x="386" y="684"/>
                </a:lnTo>
                <a:lnTo>
                  <a:pt x="396" y="688"/>
                </a:lnTo>
                <a:lnTo>
                  <a:pt x="396" y="688"/>
                </a:lnTo>
                <a:lnTo>
                  <a:pt x="386" y="692"/>
                </a:lnTo>
                <a:lnTo>
                  <a:pt x="378" y="696"/>
                </a:lnTo>
                <a:lnTo>
                  <a:pt x="370" y="702"/>
                </a:lnTo>
                <a:lnTo>
                  <a:pt x="364" y="710"/>
                </a:lnTo>
                <a:lnTo>
                  <a:pt x="364" y="710"/>
                </a:lnTo>
                <a:lnTo>
                  <a:pt x="362" y="716"/>
                </a:lnTo>
                <a:lnTo>
                  <a:pt x="360" y="722"/>
                </a:lnTo>
                <a:lnTo>
                  <a:pt x="360" y="734"/>
                </a:lnTo>
                <a:lnTo>
                  <a:pt x="364" y="744"/>
                </a:lnTo>
                <a:lnTo>
                  <a:pt x="368" y="756"/>
                </a:lnTo>
                <a:lnTo>
                  <a:pt x="368" y="756"/>
                </a:lnTo>
                <a:lnTo>
                  <a:pt x="374" y="768"/>
                </a:lnTo>
                <a:lnTo>
                  <a:pt x="380" y="780"/>
                </a:lnTo>
                <a:lnTo>
                  <a:pt x="390" y="792"/>
                </a:lnTo>
                <a:lnTo>
                  <a:pt x="394" y="796"/>
                </a:lnTo>
                <a:lnTo>
                  <a:pt x="402" y="800"/>
                </a:lnTo>
                <a:lnTo>
                  <a:pt x="402" y="800"/>
                </a:lnTo>
                <a:lnTo>
                  <a:pt x="398" y="798"/>
                </a:lnTo>
                <a:lnTo>
                  <a:pt x="400" y="800"/>
                </a:lnTo>
                <a:lnTo>
                  <a:pt x="410" y="806"/>
                </a:lnTo>
                <a:lnTo>
                  <a:pt x="410" y="806"/>
                </a:lnTo>
                <a:lnTo>
                  <a:pt x="418" y="808"/>
                </a:lnTo>
                <a:lnTo>
                  <a:pt x="422" y="810"/>
                </a:lnTo>
                <a:lnTo>
                  <a:pt x="416" y="816"/>
                </a:lnTo>
                <a:lnTo>
                  <a:pt x="416" y="816"/>
                </a:lnTo>
                <a:lnTo>
                  <a:pt x="412" y="824"/>
                </a:lnTo>
                <a:lnTo>
                  <a:pt x="412" y="832"/>
                </a:lnTo>
                <a:lnTo>
                  <a:pt x="412" y="832"/>
                </a:lnTo>
                <a:lnTo>
                  <a:pt x="412" y="840"/>
                </a:lnTo>
                <a:lnTo>
                  <a:pt x="416" y="846"/>
                </a:lnTo>
                <a:lnTo>
                  <a:pt x="428" y="858"/>
                </a:lnTo>
                <a:lnTo>
                  <a:pt x="428" y="858"/>
                </a:lnTo>
                <a:lnTo>
                  <a:pt x="442" y="868"/>
                </a:lnTo>
                <a:lnTo>
                  <a:pt x="456" y="876"/>
                </a:lnTo>
                <a:lnTo>
                  <a:pt x="456" y="876"/>
                </a:lnTo>
                <a:lnTo>
                  <a:pt x="464" y="880"/>
                </a:lnTo>
                <a:lnTo>
                  <a:pt x="470" y="884"/>
                </a:lnTo>
                <a:lnTo>
                  <a:pt x="476" y="888"/>
                </a:lnTo>
                <a:lnTo>
                  <a:pt x="476" y="892"/>
                </a:lnTo>
                <a:lnTo>
                  <a:pt x="476" y="896"/>
                </a:lnTo>
                <a:lnTo>
                  <a:pt x="476" y="896"/>
                </a:lnTo>
                <a:lnTo>
                  <a:pt x="474" y="900"/>
                </a:lnTo>
                <a:lnTo>
                  <a:pt x="472" y="904"/>
                </a:lnTo>
                <a:lnTo>
                  <a:pt x="466" y="906"/>
                </a:lnTo>
                <a:lnTo>
                  <a:pt x="460" y="908"/>
                </a:lnTo>
                <a:lnTo>
                  <a:pt x="456" y="912"/>
                </a:lnTo>
                <a:lnTo>
                  <a:pt x="456" y="912"/>
                </a:lnTo>
                <a:lnTo>
                  <a:pt x="452" y="922"/>
                </a:lnTo>
                <a:lnTo>
                  <a:pt x="450" y="932"/>
                </a:lnTo>
                <a:lnTo>
                  <a:pt x="450" y="932"/>
                </a:lnTo>
                <a:lnTo>
                  <a:pt x="454" y="944"/>
                </a:lnTo>
                <a:lnTo>
                  <a:pt x="460" y="954"/>
                </a:lnTo>
                <a:lnTo>
                  <a:pt x="460" y="954"/>
                </a:lnTo>
                <a:lnTo>
                  <a:pt x="452" y="958"/>
                </a:lnTo>
                <a:lnTo>
                  <a:pt x="446" y="962"/>
                </a:lnTo>
                <a:lnTo>
                  <a:pt x="434" y="976"/>
                </a:lnTo>
                <a:lnTo>
                  <a:pt x="426" y="990"/>
                </a:lnTo>
                <a:lnTo>
                  <a:pt x="422" y="1008"/>
                </a:lnTo>
                <a:lnTo>
                  <a:pt x="422" y="1024"/>
                </a:lnTo>
                <a:lnTo>
                  <a:pt x="426" y="1042"/>
                </a:lnTo>
                <a:lnTo>
                  <a:pt x="428" y="1048"/>
                </a:lnTo>
                <a:lnTo>
                  <a:pt x="434" y="1056"/>
                </a:lnTo>
                <a:lnTo>
                  <a:pt x="438" y="1062"/>
                </a:lnTo>
                <a:lnTo>
                  <a:pt x="446" y="1068"/>
                </a:lnTo>
                <a:lnTo>
                  <a:pt x="446" y="1068"/>
                </a:lnTo>
                <a:lnTo>
                  <a:pt x="458" y="1076"/>
                </a:lnTo>
                <a:lnTo>
                  <a:pt x="458" y="1076"/>
                </a:lnTo>
                <a:lnTo>
                  <a:pt x="468" y="1078"/>
                </a:lnTo>
                <a:lnTo>
                  <a:pt x="468" y="1078"/>
                </a:lnTo>
                <a:lnTo>
                  <a:pt x="456" y="1090"/>
                </a:lnTo>
                <a:lnTo>
                  <a:pt x="456" y="1090"/>
                </a:lnTo>
                <a:lnTo>
                  <a:pt x="450" y="1096"/>
                </a:lnTo>
                <a:lnTo>
                  <a:pt x="448" y="1104"/>
                </a:lnTo>
                <a:lnTo>
                  <a:pt x="444" y="1120"/>
                </a:lnTo>
                <a:lnTo>
                  <a:pt x="444" y="1120"/>
                </a:lnTo>
                <a:lnTo>
                  <a:pt x="444" y="1126"/>
                </a:lnTo>
                <a:lnTo>
                  <a:pt x="446" y="1132"/>
                </a:lnTo>
                <a:lnTo>
                  <a:pt x="454" y="1146"/>
                </a:lnTo>
                <a:lnTo>
                  <a:pt x="464" y="1156"/>
                </a:lnTo>
                <a:lnTo>
                  <a:pt x="470" y="1160"/>
                </a:lnTo>
                <a:lnTo>
                  <a:pt x="476" y="1162"/>
                </a:lnTo>
                <a:lnTo>
                  <a:pt x="476" y="1162"/>
                </a:lnTo>
                <a:lnTo>
                  <a:pt x="468" y="1170"/>
                </a:lnTo>
                <a:lnTo>
                  <a:pt x="460" y="1182"/>
                </a:lnTo>
                <a:lnTo>
                  <a:pt x="460" y="1188"/>
                </a:lnTo>
                <a:lnTo>
                  <a:pt x="458" y="1194"/>
                </a:lnTo>
                <a:lnTo>
                  <a:pt x="460" y="1200"/>
                </a:lnTo>
                <a:lnTo>
                  <a:pt x="462" y="1206"/>
                </a:lnTo>
                <a:lnTo>
                  <a:pt x="462" y="1206"/>
                </a:lnTo>
                <a:lnTo>
                  <a:pt x="468" y="1216"/>
                </a:lnTo>
                <a:lnTo>
                  <a:pt x="474" y="1224"/>
                </a:lnTo>
                <a:lnTo>
                  <a:pt x="484" y="1230"/>
                </a:lnTo>
                <a:lnTo>
                  <a:pt x="492" y="1236"/>
                </a:lnTo>
                <a:lnTo>
                  <a:pt x="492" y="1236"/>
                </a:lnTo>
                <a:lnTo>
                  <a:pt x="486" y="1242"/>
                </a:lnTo>
                <a:lnTo>
                  <a:pt x="482" y="1252"/>
                </a:lnTo>
                <a:lnTo>
                  <a:pt x="482" y="1252"/>
                </a:lnTo>
                <a:lnTo>
                  <a:pt x="480" y="1260"/>
                </a:lnTo>
                <a:lnTo>
                  <a:pt x="480" y="1268"/>
                </a:lnTo>
                <a:lnTo>
                  <a:pt x="482" y="1286"/>
                </a:lnTo>
                <a:lnTo>
                  <a:pt x="486" y="1302"/>
                </a:lnTo>
                <a:lnTo>
                  <a:pt x="492" y="1318"/>
                </a:lnTo>
                <a:lnTo>
                  <a:pt x="492" y="1318"/>
                </a:lnTo>
                <a:lnTo>
                  <a:pt x="496" y="1330"/>
                </a:lnTo>
                <a:lnTo>
                  <a:pt x="502" y="1340"/>
                </a:lnTo>
                <a:lnTo>
                  <a:pt x="516" y="1360"/>
                </a:lnTo>
                <a:lnTo>
                  <a:pt x="516" y="1360"/>
                </a:lnTo>
                <a:lnTo>
                  <a:pt x="502" y="1372"/>
                </a:lnTo>
                <a:lnTo>
                  <a:pt x="502" y="1372"/>
                </a:lnTo>
                <a:lnTo>
                  <a:pt x="494" y="1378"/>
                </a:lnTo>
                <a:lnTo>
                  <a:pt x="486" y="1384"/>
                </a:lnTo>
                <a:lnTo>
                  <a:pt x="468" y="1392"/>
                </a:lnTo>
                <a:lnTo>
                  <a:pt x="450" y="1400"/>
                </a:lnTo>
                <a:lnTo>
                  <a:pt x="432" y="1410"/>
                </a:lnTo>
                <a:lnTo>
                  <a:pt x="432" y="1410"/>
                </a:lnTo>
                <a:lnTo>
                  <a:pt x="422" y="1416"/>
                </a:lnTo>
                <a:lnTo>
                  <a:pt x="412" y="1420"/>
                </a:lnTo>
                <a:lnTo>
                  <a:pt x="388" y="1428"/>
                </a:lnTo>
                <a:lnTo>
                  <a:pt x="342" y="1436"/>
                </a:lnTo>
                <a:lnTo>
                  <a:pt x="342" y="1436"/>
                </a:lnTo>
                <a:lnTo>
                  <a:pt x="258" y="1454"/>
                </a:lnTo>
                <a:lnTo>
                  <a:pt x="258" y="1454"/>
                </a:lnTo>
                <a:lnTo>
                  <a:pt x="240" y="1458"/>
                </a:lnTo>
                <a:lnTo>
                  <a:pt x="220" y="1460"/>
                </a:lnTo>
                <a:lnTo>
                  <a:pt x="180" y="1466"/>
                </a:lnTo>
                <a:lnTo>
                  <a:pt x="180" y="1466"/>
                </a:lnTo>
                <a:lnTo>
                  <a:pt x="158" y="1470"/>
                </a:lnTo>
                <a:lnTo>
                  <a:pt x="136" y="1476"/>
                </a:lnTo>
                <a:lnTo>
                  <a:pt x="92" y="1488"/>
                </a:lnTo>
                <a:lnTo>
                  <a:pt x="92" y="1488"/>
                </a:lnTo>
                <a:lnTo>
                  <a:pt x="76" y="1494"/>
                </a:lnTo>
                <a:lnTo>
                  <a:pt x="60" y="1500"/>
                </a:lnTo>
                <a:lnTo>
                  <a:pt x="46" y="1506"/>
                </a:lnTo>
                <a:lnTo>
                  <a:pt x="34" y="1514"/>
                </a:lnTo>
                <a:lnTo>
                  <a:pt x="24" y="1524"/>
                </a:lnTo>
                <a:lnTo>
                  <a:pt x="16" y="1538"/>
                </a:lnTo>
                <a:lnTo>
                  <a:pt x="8" y="1552"/>
                </a:lnTo>
                <a:lnTo>
                  <a:pt x="4" y="1568"/>
                </a:lnTo>
                <a:lnTo>
                  <a:pt x="4" y="1568"/>
                </a:lnTo>
                <a:lnTo>
                  <a:pt x="4" y="1580"/>
                </a:lnTo>
                <a:lnTo>
                  <a:pt x="6" y="1592"/>
                </a:lnTo>
                <a:lnTo>
                  <a:pt x="10" y="1604"/>
                </a:lnTo>
                <a:lnTo>
                  <a:pt x="16" y="1612"/>
                </a:lnTo>
                <a:lnTo>
                  <a:pt x="16" y="1612"/>
                </a:lnTo>
                <a:lnTo>
                  <a:pt x="28" y="1622"/>
                </a:lnTo>
                <a:lnTo>
                  <a:pt x="40" y="1632"/>
                </a:lnTo>
                <a:lnTo>
                  <a:pt x="40" y="1632"/>
                </a:lnTo>
                <a:lnTo>
                  <a:pt x="48" y="1636"/>
                </a:lnTo>
                <a:lnTo>
                  <a:pt x="46" y="1638"/>
                </a:lnTo>
                <a:lnTo>
                  <a:pt x="40" y="1642"/>
                </a:lnTo>
                <a:lnTo>
                  <a:pt x="40" y="1642"/>
                </a:lnTo>
                <a:lnTo>
                  <a:pt x="30" y="1650"/>
                </a:lnTo>
                <a:lnTo>
                  <a:pt x="20" y="1660"/>
                </a:lnTo>
                <a:lnTo>
                  <a:pt x="20" y="1660"/>
                </a:lnTo>
                <a:lnTo>
                  <a:pt x="12" y="1670"/>
                </a:lnTo>
                <a:lnTo>
                  <a:pt x="4" y="1684"/>
                </a:lnTo>
                <a:lnTo>
                  <a:pt x="4" y="1684"/>
                </a:lnTo>
                <a:lnTo>
                  <a:pt x="0" y="1696"/>
                </a:lnTo>
                <a:lnTo>
                  <a:pt x="0" y="1710"/>
                </a:lnTo>
                <a:lnTo>
                  <a:pt x="4" y="1722"/>
                </a:lnTo>
                <a:lnTo>
                  <a:pt x="10" y="1734"/>
                </a:lnTo>
                <a:lnTo>
                  <a:pt x="10" y="1734"/>
                </a:lnTo>
                <a:lnTo>
                  <a:pt x="18" y="1744"/>
                </a:lnTo>
                <a:lnTo>
                  <a:pt x="28" y="1752"/>
                </a:lnTo>
                <a:lnTo>
                  <a:pt x="40" y="1760"/>
                </a:lnTo>
                <a:lnTo>
                  <a:pt x="52" y="1762"/>
                </a:lnTo>
                <a:lnTo>
                  <a:pt x="52" y="1762"/>
                </a:lnTo>
                <a:lnTo>
                  <a:pt x="56" y="1764"/>
                </a:lnTo>
                <a:lnTo>
                  <a:pt x="58" y="1768"/>
                </a:lnTo>
                <a:lnTo>
                  <a:pt x="58" y="1776"/>
                </a:lnTo>
                <a:lnTo>
                  <a:pt x="54" y="1790"/>
                </a:lnTo>
                <a:lnTo>
                  <a:pt x="54" y="1790"/>
                </a:lnTo>
                <a:lnTo>
                  <a:pt x="56" y="1802"/>
                </a:lnTo>
                <a:lnTo>
                  <a:pt x="58" y="1808"/>
                </a:lnTo>
                <a:lnTo>
                  <a:pt x="60" y="1812"/>
                </a:lnTo>
                <a:lnTo>
                  <a:pt x="60" y="1812"/>
                </a:lnTo>
                <a:lnTo>
                  <a:pt x="68" y="1822"/>
                </a:lnTo>
                <a:lnTo>
                  <a:pt x="78" y="1830"/>
                </a:lnTo>
                <a:lnTo>
                  <a:pt x="90" y="1834"/>
                </a:lnTo>
                <a:lnTo>
                  <a:pt x="96" y="1836"/>
                </a:lnTo>
                <a:lnTo>
                  <a:pt x="102" y="1834"/>
                </a:lnTo>
                <a:lnTo>
                  <a:pt x="102" y="1834"/>
                </a:lnTo>
                <a:lnTo>
                  <a:pt x="120" y="1830"/>
                </a:lnTo>
                <a:lnTo>
                  <a:pt x="138" y="1822"/>
                </a:lnTo>
                <a:lnTo>
                  <a:pt x="154" y="1812"/>
                </a:lnTo>
                <a:lnTo>
                  <a:pt x="170" y="1802"/>
                </a:lnTo>
                <a:lnTo>
                  <a:pt x="170" y="1802"/>
                </a:lnTo>
                <a:lnTo>
                  <a:pt x="186" y="1788"/>
                </a:lnTo>
                <a:lnTo>
                  <a:pt x="200" y="1774"/>
                </a:lnTo>
                <a:lnTo>
                  <a:pt x="200" y="1774"/>
                </a:lnTo>
                <a:lnTo>
                  <a:pt x="202" y="1770"/>
                </a:lnTo>
                <a:lnTo>
                  <a:pt x="202" y="1770"/>
                </a:lnTo>
                <a:lnTo>
                  <a:pt x="206" y="1774"/>
                </a:lnTo>
                <a:lnTo>
                  <a:pt x="214" y="1780"/>
                </a:lnTo>
                <a:lnTo>
                  <a:pt x="214" y="1780"/>
                </a:lnTo>
                <a:lnTo>
                  <a:pt x="234" y="1790"/>
                </a:lnTo>
                <a:lnTo>
                  <a:pt x="246" y="1794"/>
                </a:lnTo>
                <a:lnTo>
                  <a:pt x="256" y="1794"/>
                </a:lnTo>
                <a:lnTo>
                  <a:pt x="256" y="1794"/>
                </a:lnTo>
                <a:lnTo>
                  <a:pt x="250" y="1800"/>
                </a:lnTo>
                <a:lnTo>
                  <a:pt x="244" y="1808"/>
                </a:lnTo>
                <a:lnTo>
                  <a:pt x="234" y="1824"/>
                </a:lnTo>
                <a:lnTo>
                  <a:pt x="234" y="1824"/>
                </a:lnTo>
                <a:lnTo>
                  <a:pt x="230" y="1840"/>
                </a:lnTo>
                <a:lnTo>
                  <a:pt x="226" y="1860"/>
                </a:lnTo>
                <a:lnTo>
                  <a:pt x="224" y="1878"/>
                </a:lnTo>
                <a:lnTo>
                  <a:pt x="226" y="1894"/>
                </a:lnTo>
                <a:lnTo>
                  <a:pt x="226" y="1894"/>
                </a:lnTo>
                <a:lnTo>
                  <a:pt x="230" y="1904"/>
                </a:lnTo>
                <a:lnTo>
                  <a:pt x="236" y="1914"/>
                </a:lnTo>
                <a:lnTo>
                  <a:pt x="246" y="1920"/>
                </a:lnTo>
                <a:lnTo>
                  <a:pt x="256" y="1922"/>
                </a:lnTo>
                <a:lnTo>
                  <a:pt x="256" y="1922"/>
                </a:lnTo>
                <a:lnTo>
                  <a:pt x="268" y="1924"/>
                </a:lnTo>
                <a:lnTo>
                  <a:pt x="282" y="1922"/>
                </a:lnTo>
                <a:lnTo>
                  <a:pt x="282" y="1922"/>
                </a:lnTo>
                <a:lnTo>
                  <a:pt x="288" y="1920"/>
                </a:lnTo>
                <a:lnTo>
                  <a:pt x="294" y="1916"/>
                </a:lnTo>
                <a:lnTo>
                  <a:pt x="304" y="1908"/>
                </a:lnTo>
                <a:lnTo>
                  <a:pt x="304" y="1908"/>
                </a:lnTo>
                <a:lnTo>
                  <a:pt x="308" y="1912"/>
                </a:lnTo>
                <a:lnTo>
                  <a:pt x="312" y="1916"/>
                </a:lnTo>
                <a:lnTo>
                  <a:pt x="322" y="1920"/>
                </a:lnTo>
                <a:lnTo>
                  <a:pt x="336" y="1922"/>
                </a:lnTo>
                <a:lnTo>
                  <a:pt x="346" y="1924"/>
                </a:lnTo>
                <a:lnTo>
                  <a:pt x="346" y="1924"/>
                </a:lnTo>
                <a:lnTo>
                  <a:pt x="360" y="1922"/>
                </a:lnTo>
                <a:lnTo>
                  <a:pt x="372" y="1916"/>
                </a:lnTo>
                <a:lnTo>
                  <a:pt x="384" y="1908"/>
                </a:lnTo>
                <a:lnTo>
                  <a:pt x="394" y="1898"/>
                </a:lnTo>
                <a:lnTo>
                  <a:pt x="394" y="1898"/>
                </a:lnTo>
                <a:lnTo>
                  <a:pt x="400" y="1904"/>
                </a:lnTo>
                <a:lnTo>
                  <a:pt x="406" y="1908"/>
                </a:lnTo>
                <a:lnTo>
                  <a:pt x="406" y="1908"/>
                </a:lnTo>
                <a:lnTo>
                  <a:pt x="416" y="1912"/>
                </a:lnTo>
                <a:lnTo>
                  <a:pt x="424" y="1910"/>
                </a:lnTo>
                <a:lnTo>
                  <a:pt x="432" y="1908"/>
                </a:lnTo>
                <a:lnTo>
                  <a:pt x="440" y="1902"/>
                </a:lnTo>
                <a:lnTo>
                  <a:pt x="440" y="1902"/>
                </a:lnTo>
                <a:lnTo>
                  <a:pt x="454" y="1890"/>
                </a:lnTo>
                <a:lnTo>
                  <a:pt x="462" y="1884"/>
                </a:lnTo>
                <a:lnTo>
                  <a:pt x="466" y="1878"/>
                </a:lnTo>
                <a:lnTo>
                  <a:pt x="466" y="1878"/>
                </a:lnTo>
                <a:lnTo>
                  <a:pt x="468" y="1882"/>
                </a:lnTo>
                <a:lnTo>
                  <a:pt x="470" y="1888"/>
                </a:lnTo>
                <a:lnTo>
                  <a:pt x="478" y="1896"/>
                </a:lnTo>
                <a:lnTo>
                  <a:pt x="478" y="1896"/>
                </a:lnTo>
                <a:lnTo>
                  <a:pt x="488" y="1904"/>
                </a:lnTo>
                <a:lnTo>
                  <a:pt x="502" y="1908"/>
                </a:lnTo>
                <a:lnTo>
                  <a:pt x="526" y="1916"/>
                </a:lnTo>
                <a:lnTo>
                  <a:pt x="526" y="1916"/>
                </a:lnTo>
                <a:lnTo>
                  <a:pt x="528" y="1916"/>
                </a:lnTo>
                <a:lnTo>
                  <a:pt x="530" y="1916"/>
                </a:lnTo>
                <a:lnTo>
                  <a:pt x="530" y="1916"/>
                </a:lnTo>
                <a:lnTo>
                  <a:pt x="532" y="1914"/>
                </a:lnTo>
                <a:lnTo>
                  <a:pt x="532" y="1912"/>
                </a:lnTo>
                <a:lnTo>
                  <a:pt x="532" y="1912"/>
                </a:lnTo>
                <a:lnTo>
                  <a:pt x="532" y="1896"/>
                </a:lnTo>
                <a:lnTo>
                  <a:pt x="536" y="1878"/>
                </a:lnTo>
                <a:lnTo>
                  <a:pt x="542" y="1860"/>
                </a:lnTo>
                <a:lnTo>
                  <a:pt x="548" y="1844"/>
                </a:lnTo>
                <a:lnTo>
                  <a:pt x="548" y="1844"/>
                </a:lnTo>
                <a:lnTo>
                  <a:pt x="564" y="1808"/>
                </a:lnTo>
                <a:lnTo>
                  <a:pt x="564" y="1808"/>
                </a:lnTo>
                <a:lnTo>
                  <a:pt x="574" y="1786"/>
                </a:lnTo>
                <a:lnTo>
                  <a:pt x="588" y="1764"/>
                </a:lnTo>
                <a:lnTo>
                  <a:pt x="588" y="1764"/>
                </a:lnTo>
                <a:lnTo>
                  <a:pt x="598" y="1750"/>
                </a:lnTo>
                <a:lnTo>
                  <a:pt x="610" y="1736"/>
                </a:lnTo>
                <a:lnTo>
                  <a:pt x="638" y="1710"/>
                </a:lnTo>
                <a:lnTo>
                  <a:pt x="638" y="1710"/>
                </a:lnTo>
                <a:lnTo>
                  <a:pt x="656" y="1694"/>
                </a:lnTo>
                <a:lnTo>
                  <a:pt x="676" y="1680"/>
                </a:lnTo>
                <a:lnTo>
                  <a:pt x="696" y="1668"/>
                </a:lnTo>
                <a:lnTo>
                  <a:pt x="716" y="1658"/>
                </a:lnTo>
                <a:lnTo>
                  <a:pt x="716" y="1658"/>
                </a:lnTo>
                <a:lnTo>
                  <a:pt x="736" y="1652"/>
                </a:lnTo>
                <a:lnTo>
                  <a:pt x="754" y="1650"/>
                </a:lnTo>
                <a:lnTo>
                  <a:pt x="792" y="1646"/>
                </a:lnTo>
                <a:lnTo>
                  <a:pt x="792" y="1646"/>
                </a:lnTo>
                <a:lnTo>
                  <a:pt x="842" y="1640"/>
                </a:lnTo>
                <a:lnTo>
                  <a:pt x="892" y="1636"/>
                </a:lnTo>
                <a:lnTo>
                  <a:pt x="892" y="1636"/>
                </a:lnTo>
                <a:lnTo>
                  <a:pt x="930" y="1632"/>
                </a:lnTo>
                <a:lnTo>
                  <a:pt x="950" y="1628"/>
                </a:lnTo>
                <a:lnTo>
                  <a:pt x="970" y="1624"/>
                </a:lnTo>
                <a:lnTo>
                  <a:pt x="970" y="1624"/>
                </a:lnTo>
                <a:lnTo>
                  <a:pt x="994" y="1618"/>
                </a:lnTo>
                <a:lnTo>
                  <a:pt x="1018" y="1610"/>
                </a:lnTo>
                <a:lnTo>
                  <a:pt x="1042" y="1602"/>
                </a:lnTo>
                <a:lnTo>
                  <a:pt x="1066" y="1594"/>
                </a:lnTo>
                <a:lnTo>
                  <a:pt x="1066" y="1594"/>
                </a:lnTo>
                <a:lnTo>
                  <a:pt x="1092" y="1586"/>
                </a:lnTo>
                <a:lnTo>
                  <a:pt x="1118" y="1574"/>
                </a:lnTo>
                <a:lnTo>
                  <a:pt x="1118" y="1574"/>
                </a:lnTo>
                <a:lnTo>
                  <a:pt x="1156" y="1554"/>
                </a:lnTo>
                <a:lnTo>
                  <a:pt x="1190" y="1534"/>
                </a:lnTo>
                <a:lnTo>
                  <a:pt x="1190" y="1534"/>
                </a:lnTo>
                <a:lnTo>
                  <a:pt x="1212" y="1518"/>
                </a:lnTo>
                <a:lnTo>
                  <a:pt x="1234" y="1500"/>
                </a:lnTo>
                <a:lnTo>
                  <a:pt x="1234" y="1500"/>
                </a:lnTo>
                <a:lnTo>
                  <a:pt x="1252" y="1478"/>
                </a:lnTo>
                <a:lnTo>
                  <a:pt x="1268" y="1458"/>
                </a:lnTo>
                <a:lnTo>
                  <a:pt x="1282" y="1438"/>
                </a:lnTo>
                <a:lnTo>
                  <a:pt x="1292" y="1420"/>
                </a:lnTo>
                <a:lnTo>
                  <a:pt x="1292" y="142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190500" dist="889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111" name="AutoShape 15"/>
          <p:cNvSpPr>
            <a:spLocks noChangeAspect="1" noChangeArrowheads="1" noTextEdit="1"/>
          </p:cNvSpPr>
          <p:nvPr userDrawn="1"/>
        </p:nvSpPr>
        <p:spPr bwMode="auto">
          <a:xfrm>
            <a:off x="0" y="4143375"/>
            <a:ext cx="91440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113" name="Freeform 17"/>
          <p:cNvSpPr>
            <a:spLocks/>
          </p:cNvSpPr>
          <p:nvPr userDrawn="1"/>
        </p:nvSpPr>
        <p:spPr bwMode="auto">
          <a:xfrm>
            <a:off x="0" y="4143375"/>
            <a:ext cx="9121775" cy="2714625"/>
          </a:xfrm>
          <a:custGeom>
            <a:avLst/>
            <a:gdLst/>
            <a:ahLst/>
            <a:cxnLst>
              <a:cxn ang="0">
                <a:pos x="5474" y="70"/>
              </a:cxn>
              <a:cxn ang="0">
                <a:pos x="5400" y="74"/>
              </a:cxn>
              <a:cxn ang="0">
                <a:pos x="5350" y="122"/>
              </a:cxn>
              <a:cxn ang="0">
                <a:pos x="5256" y="90"/>
              </a:cxn>
              <a:cxn ang="0">
                <a:pos x="5174" y="112"/>
              </a:cxn>
              <a:cxn ang="0">
                <a:pos x="5100" y="222"/>
              </a:cxn>
              <a:cxn ang="0">
                <a:pos x="5020" y="240"/>
              </a:cxn>
              <a:cxn ang="0">
                <a:pos x="4954" y="254"/>
              </a:cxn>
              <a:cxn ang="0">
                <a:pos x="4868" y="204"/>
              </a:cxn>
              <a:cxn ang="0">
                <a:pos x="4798" y="238"/>
              </a:cxn>
              <a:cxn ang="0">
                <a:pos x="4684" y="212"/>
              </a:cxn>
              <a:cxn ang="0">
                <a:pos x="4526" y="302"/>
              </a:cxn>
              <a:cxn ang="0">
                <a:pos x="4444" y="308"/>
              </a:cxn>
              <a:cxn ang="0">
                <a:pos x="4326" y="314"/>
              </a:cxn>
              <a:cxn ang="0">
                <a:pos x="4220" y="306"/>
              </a:cxn>
              <a:cxn ang="0">
                <a:pos x="4084" y="294"/>
              </a:cxn>
              <a:cxn ang="0">
                <a:pos x="3972" y="398"/>
              </a:cxn>
              <a:cxn ang="0">
                <a:pos x="3866" y="378"/>
              </a:cxn>
              <a:cxn ang="0">
                <a:pos x="3776" y="280"/>
              </a:cxn>
              <a:cxn ang="0">
                <a:pos x="3694" y="270"/>
              </a:cxn>
              <a:cxn ang="0">
                <a:pos x="3604" y="312"/>
              </a:cxn>
              <a:cxn ang="0">
                <a:pos x="3548" y="272"/>
              </a:cxn>
              <a:cxn ang="0">
                <a:pos x="3474" y="278"/>
              </a:cxn>
              <a:cxn ang="0">
                <a:pos x="3424" y="300"/>
              </a:cxn>
              <a:cxn ang="0">
                <a:pos x="3254" y="236"/>
              </a:cxn>
              <a:cxn ang="0">
                <a:pos x="3122" y="322"/>
              </a:cxn>
              <a:cxn ang="0">
                <a:pos x="3000" y="334"/>
              </a:cxn>
              <a:cxn ang="0">
                <a:pos x="2828" y="346"/>
              </a:cxn>
              <a:cxn ang="0">
                <a:pos x="2676" y="454"/>
              </a:cxn>
              <a:cxn ang="0">
                <a:pos x="2500" y="374"/>
              </a:cxn>
              <a:cxn ang="0">
                <a:pos x="2406" y="274"/>
              </a:cxn>
              <a:cxn ang="0">
                <a:pos x="2260" y="242"/>
              </a:cxn>
              <a:cxn ang="0">
                <a:pos x="2152" y="294"/>
              </a:cxn>
              <a:cxn ang="0">
                <a:pos x="2060" y="234"/>
              </a:cxn>
              <a:cxn ang="0">
                <a:pos x="1984" y="218"/>
              </a:cxn>
              <a:cxn ang="0">
                <a:pos x="1956" y="160"/>
              </a:cxn>
              <a:cxn ang="0">
                <a:pos x="1884" y="104"/>
              </a:cxn>
              <a:cxn ang="0">
                <a:pos x="1780" y="94"/>
              </a:cxn>
              <a:cxn ang="0">
                <a:pos x="1662" y="180"/>
              </a:cxn>
              <a:cxn ang="0">
                <a:pos x="1532" y="244"/>
              </a:cxn>
              <a:cxn ang="0">
                <a:pos x="1398" y="262"/>
              </a:cxn>
              <a:cxn ang="0">
                <a:pos x="1222" y="184"/>
              </a:cxn>
              <a:cxn ang="0">
                <a:pos x="1040" y="210"/>
              </a:cxn>
              <a:cxn ang="0">
                <a:pos x="938" y="118"/>
              </a:cxn>
              <a:cxn ang="0">
                <a:pos x="780" y="96"/>
              </a:cxn>
              <a:cxn ang="0">
                <a:pos x="672" y="164"/>
              </a:cxn>
              <a:cxn ang="0">
                <a:pos x="610" y="120"/>
              </a:cxn>
              <a:cxn ang="0">
                <a:pos x="534" y="150"/>
              </a:cxn>
              <a:cxn ang="0">
                <a:pos x="478" y="140"/>
              </a:cxn>
              <a:cxn ang="0">
                <a:pos x="394" y="120"/>
              </a:cxn>
              <a:cxn ang="0">
                <a:pos x="276" y="182"/>
              </a:cxn>
              <a:cxn ang="0">
                <a:pos x="244" y="230"/>
              </a:cxn>
              <a:cxn ang="0">
                <a:pos x="120" y="208"/>
              </a:cxn>
              <a:cxn ang="0">
                <a:pos x="0" y="1710"/>
              </a:cxn>
              <a:cxn ang="0">
                <a:pos x="5686" y="0"/>
              </a:cxn>
              <a:cxn ang="0">
                <a:pos x="5542" y="64"/>
              </a:cxn>
            </a:cxnLst>
            <a:rect l="0" t="0" r="r" b="b"/>
            <a:pathLst>
              <a:path w="5746" h="1710">
                <a:moveTo>
                  <a:pt x="5514" y="108"/>
                </a:moveTo>
                <a:lnTo>
                  <a:pt x="5514" y="108"/>
                </a:lnTo>
                <a:lnTo>
                  <a:pt x="5508" y="98"/>
                </a:lnTo>
                <a:lnTo>
                  <a:pt x="5502" y="90"/>
                </a:lnTo>
                <a:lnTo>
                  <a:pt x="5494" y="82"/>
                </a:lnTo>
                <a:lnTo>
                  <a:pt x="5484" y="76"/>
                </a:lnTo>
                <a:lnTo>
                  <a:pt x="5474" y="70"/>
                </a:lnTo>
                <a:lnTo>
                  <a:pt x="5464" y="66"/>
                </a:lnTo>
                <a:lnTo>
                  <a:pt x="5452" y="64"/>
                </a:lnTo>
                <a:lnTo>
                  <a:pt x="5440" y="64"/>
                </a:lnTo>
                <a:lnTo>
                  <a:pt x="5440" y="64"/>
                </a:lnTo>
                <a:lnTo>
                  <a:pt x="5426" y="64"/>
                </a:lnTo>
                <a:lnTo>
                  <a:pt x="5412" y="68"/>
                </a:lnTo>
                <a:lnTo>
                  <a:pt x="5400" y="74"/>
                </a:lnTo>
                <a:lnTo>
                  <a:pt x="5388" y="82"/>
                </a:lnTo>
                <a:lnTo>
                  <a:pt x="5378" y="92"/>
                </a:lnTo>
                <a:lnTo>
                  <a:pt x="5370" y="104"/>
                </a:lnTo>
                <a:lnTo>
                  <a:pt x="5364" y="116"/>
                </a:lnTo>
                <a:lnTo>
                  <a:pt x="5360" y="130"/>
                </a:lnTo>
                <a:lnTo>
                  <a:pt x="5360" y="130"/>
                </a:lnTo>
                <a:lnTo>
                  <a:pt x="5350" y="122"/>
                </a:lnTo>
                <a:lnTo>
                  <a:pt x="5338" y="114"/>
                </a:lnTo>
                <a:lnTo>
                  <a:pt x="5326" y="108"/>
                </a:lnTo>
                <a:lnTo>
                  <a:pt x="5312" y="102"/>
                </a:lnTo>
                <a:lnTo>
                  <a:pt x="5298" y="96"/>
                </a:lnTo>
                <a:lnTo>
                  <a:pt x="5284" y="94"/>
                </a:lnTo>
                <a:lnTo>
                  <a:pt x="5270" y="92"/>
                </a:lnTo>
                <a:lnTo>
                  <a:pt x="5256" y="90"/>
                </a:lnTo>
                <a:lnTo>
                  <a:pt x="5256" y="90"/>
                </a:lnTo>
                <a:lnTo>
                  <a:pt x="5240" y="92"/>
                </a:lnTo>
                <a:lnTo>
                  <a:pt x="5226" y="94"/>
                </a:lnTo>
                <a:lnTo>
                  <a:pt x="5212" y="96"/>
                </a:lnTo>
                <a:lnTo>
                  <a:pt x="5200" y="100"/>
                </a:lnTo>
                <a:lnTo>
                  <a:pt x="5186" y="106"/>
                </a:lnTo>
                <a:lnTo>
                  <a:pt x="5174" y="112"/>
                </a:lnTo>
                <a:lnTo>
                  <a:pt x="5152" y="128"/>
                </a:lnTo>
                <a:lnTo>
                  <a:pt x="5134" y="148"/>
                </a:lnTo>
                <a:lnTo>
                  <a:pt x="5118" y="170"/>
                </a:lnTo>
                <a:lnTo>
                  <a:pt x="5112" y="182"/>
                </a:lnTo>
                <a:lnTo>
                  <a:pt x="5106" y="196"/>
                </a:lnTo>
                <a:lnTo>
                  <a:pt x="5102" y="208"/>
                </a:lnTo>
                <a:lnTo>
                  <a:pt x="5100" y="222"/>
                </a:lnTo>
                <a:lnTo>
                  <a:pt x="5100" y="222"/>
                </a:lnTo>
                <a:lnTo>
                  <a:pt x="5092" y="222"/>
                </a:lnTo>
                <a:lnTo>
                  <a:pt x="5092" y="222"/>
                </a:lnTo>
                <a:lnTo>
                  <a:pt x="5072" y="224"/>
                </a:lnTo>
                <a:lnTo>
                  <a:pt x="5054" y="226"/>
                </a:lnTo>
                <a:lnTo>
                  <a:pt x="5036" y="232"/>
                </a:lnTo>
                <a:lnTo>
                  <a:pt x="5020" y="240"/>
                </a:lnTo>
                <a:lnTo>
                  <a:pt x="5004" y="248"/>
                </a:lnTo>
                <a:lnTo>
                  <a:pt x="4990" y="260"/>
                </a:lnTo>
                <a:lnTo>
                  <a:pt x="4976" y="272"/>
                </a:lnTo>
                <a:lnTo>
                  <a:pt x="4964" y="286"/>
                </a:lnTo>
                <a:lnTo>
                  <a:pt x="4964" y="286"/>
                </a:lnTo>
                <a:lnTo>
                  <a:pt x="4960" y="270"/>
                </a:lnTo>
                <a:lnTo>
                  <a:pt x="4954" y="254"/>
                </a:lnTo>
                <a:lnTo>
                  <a:pt x="4944" y="240"/>
                </a:lnTo>
                <a:lnTo>
                  <a:pt x="4932" y="228"/>
                </a:lnTo>
                <a:lnTo>
                  <a:pt x="4918" y="218"/>
                </a:lnTo>
                <a:lnTo>
                  <a:pt x="4904" y="210"/>
                </a:lnTo>
                <a:lnTo>
                  <a:pt x="4886" y="206"/>
                </a:lnTo>
                <a:lnTo>
                  <a:pt x="4868" y="204"/>
                </a:lnTo>
                <a:lnTo>
                  <a:pt x="4868" y="204"/>
                </a:lnTo>
                <a:lnTo>
                  <a:pt x="4856" y="204"/>
                </a:lnTo>
                <a:lnTo>
                  <a:pt x="4846" y="208"/>
                </a:lnTo>
                <a:lnTo>
                  <a:pt x="4834" y="210"/>
                </a:lnTo>
                <a:lnTo>
                  <a:pt x="4824" y="216"/>
                </a:lnTo>
                <a:lnTo>
                  <a:pt x="4814" y="222"/>
                </a:lnTo>
                <a:lnTo>
                  <a:pt x="4806" y="230"/>
                </a:lnTo>
                <a:lnTo>
                  <a:pt x="4798" y="238"/>
                </a:lnTo>
                <a:lnTo>
                  <a:pt x="4792" y="246"/>
                </a:lnTo>
                <a:lnTo>
                  <a:pt x="4792" y="246"/>
                </a:lnTo>
                <a:lnTo>
                  <a:pt x="4768" y="232"/>
                </a:lnTo>
                <a:lnTo>
                  <a:pt x="4742" y="222"/>
                </a:lnTo>
                <a:lnTo>
                  <a:pt x="4714" y="216"/>
                </a:lnTo>
                <a:lnTo>
                  <a:pt x="4684" y="212"/>
                </a:lnTo>
                <a:lnTo>
                  <a:pt x="4684" y="212"/>
                </a:lnTo>
                <a:lnTo>
                  <a:pt x="4656" y="216"/>
                </a:lnTo>
                <a:lnTo>
                  <a:pt x="4630" y="222"/>
                </a:lnTo>
                <a:lnTo>
                  <a:pt x="4604" y="232"/>
                </a:lnTo>
                <a:lnTo>
                  <a:pt x="4582" y="244"/>
                </a:lnTo>
                <a:lnTo>
                  <a:pt x="4560" y="260"/>
                </a:lnTo>
                <a:lnTo>
                  <a:pt x="4542" y="280"/>
                </a:lnTo>
                <a:lnTo>
                  <a:pt x="4526" y="302"/>
                </a:lnTo>
                <a:lnTo>
                  <a:pt x="4514" y="326"/>
                </a:lnTo>
                <a:lnTo>
                  <a:pt x="4514" y="326"/>
                </a:lnTo>
                <a:lnTo>
                  <a:pt x="4498" y="318"/>
                </a:lnTo>
                <a:lnTo>
                  <a:pt x="4482" y="312"/>
                </a:lnTo>
                <a:lnTo>
                  <a:pt x="4464" y="310"/>
                </a:lnTo>
                <a:lnTo>
                  <a:pt x="4444" y="308"/>
                </a:lnTo>
                <a:lnTo>
                  <a:pt x="4444" y="308"/>
                </a:lnTo>
                <a:lnTo>
                  <a:pt x="4426" y="310"/>
                </a:lnTo>
                <a:lnTo>
                  <a:pt x="4406" y="312"/>
                </a:lnTo>
                <a:lnTo>
                  <a:pt x="4388" y="318"/>
                </a:lnTo>
                <a:lnTo>
                  <a:pt x="4372" y="328"/>
                </a:lnTo>
                <a:lnTo>
                  <a:pt x="4372" y="328"/>
                </a:lnTo>
                <a:lnTo>
                  <a:pt x="4348" y="320"/>
                </a:lnTo>
                <a:lnTo>
                  <a:pt x="4326" y="314"/>
                </a:lnTo>
                <a:lnTo>
                  <a:pt x="4300" y="312"/>
                </a:lnTo>
                <a:lnTo>
                  <a:pt x="4276" y="314"/>
                </a:lnTo>
                <a:lnTo>
                  <a:pt x="4276" y="314"/>
                </a:lnTo>
                <a:lnTo>
                  <a:pt x="4258" y="318"/>
                </a:lnTo>
                <a:lnTo>
                  <a:pt x="4244" y="322"/>
                </a:lnTo>
                <a:lnTo>
                  <a:pt x="4244" y="322"/>
                </a:lnTo>
                <a:lnTo>
                  <a:pt x="4220" y="306"/>
                </a:lnTo>
                <a:lnTo>
                  <a:pt x="4194" y="294"/>
                </a:lnTo>
                <a:lnTo>
                  <a:pt x="4166" y="288"/>
                </a:lnTo>
                <a:lnTo>
                  <a:pt x="4152" y="286"/>
                </a:lnTo>
                <a:lnTo>
                  <a:pt x="4136" y="286"/>
                </a:lnTo>
                <a:lnTo>
                  <a:pt x="4136" y="286"/>
                </a:lnTo>
                <a:lnTo>
                  <a:pt x="4110" y="288"/>
                </a:lnTo>
                <a:lnTo>
                  <a:pt x="4084" y="294"/>
                </a:lnTo>
                <a:lnTo>
                  <a:pt x="4058" y="304"/>
                </a:lnTo>
                <a:lnTo>
                  <a:pt x="4036" y="316"/>
                </a:lnTo>
                <a:lnTo>
                  <a:pt x="4016" y="334"/>
                </a:lnTo>
                <a:lnTo>
                  <a:pt x="3998" y="352"/>
                </a:lnTo>
                <a:lnTo>
                  <a:pt x="3984" y="374"/>
                </a:lnTo>
                <a:lnTo>
                  <a:pt x="3972" y="398"/>
                </a:lnTo>
                <a:lnTo>
                  <a:pt x="3972" y="398"/>
                </a:lnTo>
                <a:lnTo>
                  <a:pt x="3950" y="386"/>
                </a:lnTo>
                <a:lnTo>
                  <a:pt x="3924" y="380"/>
                </a:lnTo>
                <a:lnTo>
                  <a:pt x="3900" y="376"/>
                </a:lnTo>
                <a:lnTo>
                  <a:pt x="3872" y="378"/>
                </a:lnTo>
                <a:lnTo>
                  <a:pt x="3872" y="378"/>
                </a:lnTo>
                <a:lnTo>
                  <a:pt x="3866" y="378"/>
                </a:lnTo>
                <a:lnTo>
                  <a:pt x="3866" y="378"/>
                </a:lnTo>
                <a:lnTo>
                  <a:pt x="3860" y="366"/>
                </a:lnTo>
                <a:lnTo>
                  <a:pt x="3854" y="352"/>
                </a:lnTo>
                <a:lnTo>
                  <a:pt x="3848" y="340"/>
                </a:lnTo>
                <a:lnTo>
                  <a:pt x="3840" y="330"/>
                </a:lnTo>
                <a:lnTo>
                  <a:pt x="3822" y="310"/>
                </a:lnTo>
                <a:lnTo>
                  <a:pt x="3800" y="292"/>
                </a:lnTo>
                <a:lnTo>
                  <a:pt x="3776" y="280"/>
                </a:lnTo>
                <a:lnTo>
                  <a:pt x="3764" y="276"/>
                </a:lnTo>
                <a:lnTo>
                  <a:pt x="3750" y="272"/>
                </a:lnTo>
                <a:lnTo>
                  <a:pt x="3736" y="270"/>
                </a:lnTo>
                <a:lnTo>
                  <a:pt x="3722" y="268"/>
                </a:lnTo>
                <a:lnTo>
                  <a:pt x="3708" y="268"/>
                </a:lnTo>
                <a:lnTo>
                  <a:pt x="3694" y="270"/>
                </a:lnTo>
                <a:lnTo>
                  <a:pt x="3694" y="270"/>
                </a:lnTo>
                <a:lnTo>
                  <a:pt x="3678" y="272"/>
                </a:lnTo>
                <a:lnTo>
                  <a:pt x="3664" y="276"/>
                </a:lnTo>
                <a:lnTo>
                  <a:pt x="3650" y="282"/>
                </a:lnTo>
                <a:lnTo>
                  <a:pt x="3638" y="288"/>
                </a:lnTo>
                <a:lnTo>
                  <a:pt x="3626" y="294"/>
                </a:lnTo>
                <a:lnTo>
                  <a:pt x="3614" y="304"/>
                </a:lnTo>
                <a:lnTo>
                  <a:pt x="3604" y="312"/>
                </a:lnTo>
                <a:lnTo>
                  <a:pt x="3594" y="324"/>
                </a:lnTo>
                <a:lnTo>
                  <a:pt x="3594" y="324"/>
                </a:lnTo>
                <a:lnTo>
                  <a:pt x="3588" y="310"/>
                </a:lnTo>
                <a:lnTo>
                  <a:pt x="3580" y="298"/>
                </a:lnTo>
                <a:lnTo>
                  <a:pt x="3572" y="288"/>
                </a:lnTo>
                <a:lnTo>
                  <a:pt x="3560" y="280"/>
                </a:lnTo>
                <a:lnTo>
                  <a:pt x="3548" y="272"/>
                </a:lnTo>
                <a:lnTo>
                  <a:pt x="3534" y="268"/>
                </a:lnTo>
                <a:lnTo>
                  <a:pt x="3520" y="266"/>
                </a:lnTo>
                <a:lnTo>
                  <a:pt x="3506" y="266"/>
                </a:lnTo>
                <a:lnTo>
                  <a:pt x="3506" y="266"/>
                </a:lnTo>
                <a:lnTo>
                  <a:pt x="3494" y="270"/>
                </a:lnTo>
                <a:lnTo>
                  <a:pt x="3484" y="274"/>
                </a:lnTo>
                <a:lnTo>
                  <a:pt x="3474" y="278"/>
                </a:lnTo>
                <a:lnTo>
                  <a:pt x="3464" y="286"/>
                </a:lnTo>
                <a:lnTo>
                  <a:pt x="3456" y="292"/>
                </a:lnTo>
                <a:lnTo>
                  <a:pt x="3450" y="302"/>
                </a:lnTo>
                <a:lnTo>
                  <a:pt x="3444" y="310"/>
                </a:lnTo>
                <a:lnTo>
                  <a:pt x="3440" y="322"/>
                </a:lnTo>
                <a:lnTo>
                  <a:pt x="3440" y="322"/>
                </a:lnTo>
                <a:lnTo>
                  <a:pt x="3424" y="300"/>
                </a:lnTo>
                <a:lnTo>
                  <a:pt x="3404" y="282"/>
                </a:lnTo>
                <a:lnTo>
                  <a:pt x="3384" y="266"/>
                </a:lnTo>
                <a:lnTo>
                  <a:pt x="3360" y="252"/>
                </a:lnTo>
                <a:lnTo>
                  <a:pt x="3336" y="244"/>
                </a:lnTo>
                <a:lnTo>
                  <a:pt x="3310" y="238"/>
                </a:lnTo>
                <a:lnTo>
                  <a:pt x="3282" y="236"/>
                </a:lnTo>
                <a:lnTo>
                  <a:pt x="3254" y="236"/>
                </a:lnTo>
                <a:lnTo>
                  <a:pt x="3254" y="236"/>
                </a:lnTo>
                <a:lnTo>
                  <a:pt x="3228" y="242"/>
                </a:lnTo>
                <a:lnTo>
                  <a:pt x="3202" y="252"/>
                </a:lnTo>
                <a:lnTo>
                  <a:pt x="3178" y="266"/>
                </a:lnTo>
                <a:lnTo>
                  <a:pt x="3156" y="282"/>
                </a:lnTo>
                <a:lnTo>
                  <a:pt x="3138" y="300"/>
                </a:lnTo>
                <a:lnTo>
                  <a:pt x="3122" y="322"/>
                </a:lnTo>
                <a:lnTo>
                  <a:pt x="3108" y="344"/>
                </a:lnTo>
                <a:lnTo>
                  <a:pt x="3098" y="370"/>
                </a:lnTo>
                <a:lnTo>
                  <a:pt x="3098" y="370"/>
                </a:lnTo>
                <a:lnTo>
                  <a:pt x="3076" y="358"/>
                </a:lnTo>
                <a:lnTo>
                  <a:pt x="3052" y="348"/>
                </a:lnTo>
                <a:lnTo>
                  <a:pt x="3026" y="340"/>
                </a:lnTo>
                <a:lnTo>
                  <a:pt x="3000" y="334"/>
                </a:lnTo>
                <a:lnTo>
                  <a:pt x="2974" y="330"/>
                </a:lnTo>
                <a:lnTo>
                  <a:pt x="2948" y="328"/>
                </a:lnTo>
                <a:lnTo>
                  <a:pt x="2920" y="328"/>
                </a:lnTo>
                <a:lnTo>
                  <a:pt x="2892" y="332"/>
                </a:lnTo>
                <a:lnTo>
                  <a:pt x="2892" y="332"/>
                </a:lnTo>
                <a:lnTo>
                  <a:pt x="2860" y="338"/>
                </a:lnTo>
                <a:lnTo>
                  <a:pt x="2828" y="346"/>
                </a:lnTo>
                <a:lnTo>
                  <a:pt x="2798" y="358"/>
                </a:lnTo>
                <a:lnTo>
                  <a:pt x="2770" y="374"/>
                </a:lnTo>
                <a:lnTo>
                  <a:pt x="2744" y="390"/>
                </a:lnTo>
                <a:lnTo>
                  <a:pt x="2718" y="410"/>
                </a:lnTo>
                <a:lnTo>
                  <a:pt x="2696" y="432"/>
                </a:lnTo>
                <a:lnTo>
                  <a:pt x="2676" y="454"/>
                </a:lnTo>
                <a:lnTo>
                  <a:pt x="2676" y="454"/>
                </a:lnTo>
                <a:lnTo>
                  <a:pt x="2656" y="436"/>
                </a:lnTo>
                <a:lnTo>
                  <a:pt x="2634" y="418"/>
                </a:lnTo>
                <a:lnTo>
                  <a:pt x="2610" y="404"/>
                </a:lnTo>
                <a:lnTo>
                  <a:pt x="2584" y="392"/>
                </a:lnTo>
                <a:lnTo>
                  <a:pt x="2558" y="382"/>
                </a:lnTo>
                <a:lnTo>
                  <a:pt x="2530" y="376"/>
                </a:lnTo>
                <a:lnTo>
                  <a:pt x="2500" y="374"/>
                </a:lnTo>
                <a:lnTo>
                  <a:pt x="2472" y="374"/>
                </a:lnTo>
                <a:lnTo>
                  <a:pt x="2472" y="374"/>
                </a:lnTo>
                <a:lnTo>
                  <a:pt x="2464" y="350"/>
                </a:lnTo>
                <a:lnTo>
                  <a:pt x="2454" y="328"/>
                </a:lnTo>
                <a:lnTo>
                  <a:pt x="2440" y="308"/>
                </a:lnTo>
                <a:lnTo>
                  <a:pt x="2424" y="290"/>
                </a:lnTo>
                <a:lnTo>
                  <a:pt x="2406" y="274"/>
                </a:lnTo>
                <a:lnTo>
                  <a:pt x="2384" y="260"/>
                </a:lnTo>
                <a:lnTo>
                  <a:pt x="2362" y="250"/>
                </a:lnTo>
                <a:lnTo>
                  <a:pt x="2336" y="242"/>
                </a:lnTo>
                <a:lnTo>
                  <a:pt x="2336" y="242"/>
                </a:lnTo>
                <a:lnTo>
                  <a:pt x="2310" y="238"/>
                </a:lnTo>
                <a:lnTo>
                  <a:pt x="2286" y="238"/>
                </a:lnTo>
                <a:lnTo>
                  <a:pt x="2260" y="242"/>
                </a:lnTo>
                <a:lnTo>
                  <a:pt x="2238" y="250"/>
                </a:lnTo>
                <a:lnTo>
                  <a:pt x="2216" y="260"/>
                </a:lnTo>
                <a:lnTo>
                  <a:pt x="2194" y="272"/>
                </a:lnTo>
                <a:lnTo>
                  <a:pt x="2176" y="288"/>
                </a:lnTo>
                <a:lnTo>
                  <a:pt x="2160" y="308"/>
                </a:lnTo>
                <a:lnTo>
                  <a:pt x="2160" y="308"/>
                </a:lnTo>
                <a:lnTo>
                  <a:pt x="2152" y="294"/>
                </a:lnTo>
                <a:lnTo>
                  <a:pt x="2142" y="282"/>
                </a:lnTo>
                <a:lnTo>
                  <a:pt x="2130" y="270"/>
                </a:lnTo>
                <a:lnTo>
                  <a:pt x="2118" y="260"/>
                </a:lnTo>
                <a:lnTo>
                  <a:pt x="2106" y="252"/>
                </a:lnTo>
                <a:lnTo>
                  <a:pt x="2092" y="244"/>
                </a:lnTo>
                <a:lnTo>
                  <a:pt x="2076" y="238"/>
                </a:lnTo>
                <a:lnTo>
                  <a:pt x="2060" y="234"/>
                </a:lnTo>
                <a:lnTo>
                  <a:pt x="2060" y="234"/>
                </a:lnTo>
                <a:lnTo>
                  <a:pt x="2042" y="232"/>
                </a:lnTo>
                <a:lnTo>
                  <a:pt x="2024" y="230"/>
                </a:lnTo>
                <a:lnTo>
                  <a:pt x="2006" y="232"/>
                </a:lnTo>
                <a:lnTo>
                  <a:pt x="1990" y="236"/>
                </a:lnTo>
                <a:lnTo>
                  <a:pt x="1990" y="236"/>
                </a:lnTo>
                <a:lnTo>
                  <a:pt x="1984" y="218"/>
                </a:lnTo>
                <a:lnTo>
                  <a:pt x="1978" y="202"/>
                </a:lnTo>
                <a:lnTo>
                  <a:pt x="1970" y="186"/>
                </a:lnTo>
                <a:lnTo>
                  <a:pt x="1962" y="170"/>
                </a:lnTo>
                <a:lnTo>
                  <a:pt x="1962" y="170"/>
                </a:lnTo>
                <a:lnTo>
                  <a:pt x="1958" y="160"/>
                </a:lnTo>
                <a:lnTo>
                  <a:pt x="1958" y="158"/>
                </a:lnTo>
                <a:lnTo>
                  <a:pt x="1956" y="160"/>
                </a:lnTo>
                <a:lnTo>
                  <a:pt x="1956" y="160"/>
                </a:lnTo>
                <a:lnTo>
                  <a:pt x="1944" y="144"/>
                </a:lnTo>
                <a:lnTo>
                  <a:pt x="1930" y="132"/>
                </a:lnTo>
                <a:lnTo>
                  <a:pt x="1914" y="120"/>
                </a:lnTo>
                <a:lnTo>
                  <a:pt x="1898" y="110"/>
                </a:lnTo>
                <a:lnTo>
                  <a:pt x="1898" y="110"/>
                </a:lnTo>
                <a:lnTo>
                  <a:pt x="1884" y="104"/>
                </a:lnTo>
                <a:lnTo>
                  <a:pt x="1868" y="98"/>
                </a:lnTo>
                <a:lnTo>
                  <a:pt x="1868" y="98"/>
                </a:lnTo>
                <a:lnTo>
                  <a:pt x="1868" y="98"/>
                </a:lnTo>
                <a:lnTo>
                  <a:pt x="1848" y="94"/>
                </a:lnTo>
                <a:lnTo>
                  <a:pt x="1824" y="90"/>
                </a:lnTo>
                <a:lnTo>
                  <a:pt x="1802" y="90"/>
                </a:lnTo>
                <a:lnTo>
                  <a:pt x="1780" y="94"/>
                </a:lnTo>
                <a:lnTo>
                  <a:pt x="1780" y="94"/>
                </a:lnTo>
                <a:lnTo>
                  <a:pt x="1754" y="102"/>
                </a:lnTo>
                <a:lnTo>
                  <a:pt x="1732" y="112"/>
                </a:lnTo>
                <a:lnTo>
                  <a:pt x="1710" y="126"/>
                </a:lnTo>
                <a:lnTo>
                  <a:pt x="1692" y="142"/>
                </a:lnTo>
                <a:lnTo>
                  <a:pt x="1676" y="160"/>
                </a:lnTo>
                <a:lnTo>
                  <a:pt x="1662" y="180"/>
                </a:lnTo>
                <a:lnTo>
                  <a:pt x="1652" y="202"/>
                </a:lnTo>
                <a:lnTo>
                  <a:pt x="1644" y="226"/>
                </a:lnTo>
                <a:lnTo>
                  <a:pt x="1644" y="226"/>
                </a:lnTo>
                <a:lnTo>
                  <a:pt x="1614" y="226"/>
                </a:lnTo>
                <a:lnTo>
                  <a:pt x="1586" y="228"/>
                </a:lnTo>
                <a:lnTo>
                  <a:pt x="1558" y="234"/>
                </a:lnTo>
                <a:lnTo>
                  <a:pt x="1532" y="244"/>
                </a:lnTo>
                <a:lnTo>
                  <a:pt x="1506" y="256"/>
                </a:lnTo>
                <a:lnTo>
                  <a:pt x="1482" y="270"/>
                </a:lnTo>
                <a:lnTo>
                  <a:pt x="1460" y="288"/>
                </a:lnTo>
                <a:lnTo>
                  <a:pt x="1440" y="308"/>
                </a:lnTo>
                <a:lnTo>
                  <a:pt x="1440" y="308"/>
                </a:lnTo>
                <a:lnTo>
                  <a:pt x="1420" y="284"/>
                </a:lnTo>
                <a:lnTo>
                  <a:pt x="1398" y="262"/>
                </a:lnTo>
                <a:lnTo>
                  <a:pt x="1372" y="242"/>
                </a:lnTo>
                <a:lnTo>
                  <a:pt x="1346" y="226"/>
                </a:lnTo>
                <a:lnTo>
                  <a:pt x="1318" y="210"/>
                </a:lnTo>
                <a:lnTo>
                  <a:pt x="1288" y="198"/>
                </a:lnTo>
                <a:lnTo>
                  <a:pt x="1256" y="190"/>
                </a:lnTo>
                <a:lnTo>
                  <a:pt x="1222" y="184"/>
                </a:lnTo>
                <a:lnTo>
                  <a:pt x="1222" y="184"/>
                </a:lnTo>
                <a:lnTo>
                  <a:pt x="1196" y="180"/>
                </a:lnTo>
                <a:lnTo>
                  <a:pt x="1168" y="180"/>
                </a:lnTo>
                <a:lnTo>
                  <a:pt x="1142" y="182"/>
                </a:lnTo>
                <a:lnTo>
                  <a:pt x="1116" y="186"/>
                </a:lnTo>
                <a:lnTo>
                  <a:pt x="1090" y="192"/>
                </a:lnTo>
                <a:lnTo>
                  <a:pt x="1064" y="200"/>
                </a:lnTo>
                <a:lnTo>
                  <a:pt x="1040" y="210"/>
                </a:lnTo>
                <a:lnTo>
                  <a:pt x="1018" y="222"/>
                </a:lnTo>
                <a:lnTo>
                  <a:pt x="1018" y="222"/>
                </a:lnTo>
                <a:lnTo>
                  <a:pt x="1008" y="196"/>
                </a:lnTo>
                <a:lnTo>
                  <a:pt x="994" y="174"/>
                </a:lnTo>
                <a:lnTo>
                  <a:pt x="978" y="152"/>
                </a:lnTo>
                <a:lnTo>
                  <a:pt x="960" y="134"/>
                </a:lnTo>
                <a:lnTo>
                  <a:pt x="938" y="118"/>
                </a:lnTo>
                <a:lnTo>
                  <a:pt x="914" y="104"/>
                </a:lnTo>
                <a:lnTo>
                  <a:pt x="888" y="94"/>
                </a:lnTo>
                <a:lnTo>
                  <a:pt x="860" y="88"/>
                </a:lnTo>
                <a:lnTo>
                  <a:pt x="860" y="88"/>
                </a:lnTo>
                <a:lnTo>
                  <a:pt x="832" y="88"/>
                </a:lnTo>
                <a:lnTo>
                  <a:pt x="806" y="90"/>
                </a:lnTo>
                <a:lnTo>
                  <a:pt x="780" y="96"/>
                </a:lnTo>
                <a:lnTo>
                  <a:pt x="754" y="106"/>
                </a:lnTo>
                <a:lnTo>
                  <a:pt x="732" y="118"/>
                </a:lnTo>
                <a:lnTo>
                  <a:pt x="710" y="134"/>
                </a:lnTo>
                <a:lnTo>
                  <a:pt x="692" y="152"/>
                </a:lnTo>
                <a:lnTo>
                  <a:pt x="676" y="174"/>
                </a:lnTo>
                <a:lnTo>
                  <a:pt x="676" y="174"/>
                </a:lnTo>
                <a:lnTo>
                  <a:pt x="672" y="164"/>
                </a:lnTo>
                <a:lnTo>
                  <a:pt x="666" y="154"/>
                </a:lnTo>
                <a:lnTo>
                  <a:pt x="660" y="144"/>
                </a:lnTo>
                <a:lnTo>
                  <a:pt x="652" y="138"/>
                </a:lnTo>
                <a:lnTo>
                  <a:pt x="642" y="130"/>
                </a:lnTo>
                <a:lnTo>
                  <a:pt x="632" y="126"/>
                </a:lnTo>
                <a:lnTo>
                  <a:pt x="622" y="122"/>
                </a:lnTo>
                <a:lnTo>
                  <a:pt x="610" y="120"/>
                </a:lnTo>
                <a:lnTo>
                  <a:pt x="610" y="120"/>
                </a:lnTo>
                <a:lnTo>
                  <a:pt x="596" y="118"/>
                </a:lnTo>
                <a:lnTo>
                  <a:pt x="582" y="120"/>
                </a:lnTo>
                <a:lnTo>
                  <a:pt x="568" y="124"/>
                </a:lnTo>
                <a:lnTo>
                  <a:pt x="556" y="132"/>
                </a:lnTo>
                <a:lnTo>
                  <a:pt x="544" y="140"/>
                </a:lnTo>
                <a:lnTo>
                  <a:pt x="534" y="150"/>
                </a:lnTo>
                <a:lnTo>
                  <a:pt x="528" y="162"/>
                </a:lnTo>
                <a:lnTo>
                  <a:pt x="522" y="176"/>
                </a:lnTo>
                <a:lnTo>
                  <a:pt x="522" y="176"/>
                </a:lnTo>
                <a:lnTo>
                  <a:pt x="512" y="164"/>
                </a:lnTo>
                <a:lnTo>
                  <a:pt x="502" y="156"/>
                </a:lnTo>
                <a:lnTo>
                  <a:pt x="490" y="146"/>
                </a:lnTo>
                <a:lnTo>
                  <a:pt x="478" y="140"/>
                </a:lnTo>
                <a:lnTo>
                  <a:pt x="464" y="134"/>
                </a:lnTo>
                <a:lnTo>
                  <a:pt x="452" y="128"/>
                </a:lnTo>
                <a:lnTo>
                  <a:pt x="438" y="124"/>
                </a:lnTo>
                <a:lnTo>
                  <a:pt x="422" y="122"/>
                </a:lnTo>
                <a:lnTo>
                  <a:pt x="422" y="122"/>
                </a:lnTo>
                <a:lnTo>
                  <a:pt x="408" y="120"/>
                </a:lnTo>
                <a:lnTo>
                  <a:pt x="394" y="120"/>
                </a:lnTo>
                <a:lnTo>
                  <a:pt x="380" y="122"/>
                </a:lnTo>
                <a:lnTo>
                  <a:pt x="366" y="124"/>
                </a:lnTo>
                <a:lnTo>
                  <a:pt x="352" y="128"/>
                </a:lnTo>
                <a:lnTo>
                  <a:pt x="340" y="132"/>
                </a:lnTo>
                <a:lnTo>
                  <a:pt x="316" y="144"/>
                </a:lnTo>
                <a:lnTo>
                  <a:pt x="294" y="162"/>
                </a:lnTo>
                <a:lnTo>
                  <a:pt x="276" y="182"/>
                </a:lnTo>
                <a:lnTo>
                  <a:pt x="268" y="192"/>
                </a:lnTo>
                <a:lnTo>
                  <a:pt x="260" y="204"/>
                </a:lnTo>
                <a:lnTo>
                  <a:pt x="254" y="218"/>
                </a:lnTo>
                <a:lnTo>
                  <a:pt x="250" y="230"/>
                </a:lnTo>
                <a:lnTo>
                  <a:pt x="250" y="230"/>
                </a:lnTo>
                <a:lnTo>
                  <a:pt x="244" y="230"/>
                </a:lnTo>
                <a:lnTo>
                  <a:pt x="244" y="230"/>
                </a:lnTo>
                <a:lnTo>
                  <a:pt x="216" y="228"/>
                </a:lnTo>
                <a:lnTo>
                  <a:pt x="190" y="232"/>
                </a:lnTo>
                <a:lnTo>
                  <a:pt x="166" y="238"/>
                </a:lnTo>
                <a:lnTo>
                  <a:pt x="144" y="250"/>
                </a:lnTo>
                <a:lnTo>
                  <a:pt x="144" y="250"/>
                </a:lnTo>
                <a:lnTo>
                  <a:pt x="134" y="228"/>
                </a:lnTo>
                <a:lnTo>
                  <a:pt x="120" y="208"/>
                </a:lnTo>
                <a:lnTo>
                  <a:pt x="104" y="190"/>
                </a:lnTo>
                <a:lnTo>
                  <a:pt x="88" y="174"/>
                </a:lnTo>
                <a:lnTo>
                  <a:pt x="68" y="162"/>
                </a:lnTo>
                <a:lnTo>
                  <a:pt x="48" y="152"/>
                </a:lnTo>
                <a:lnTo>
                  <a:pt x="24" y="144"/>
                </a:lnTo>
                <a:lnTo>
                  <a:pt x="0" y="138"/>
                </a:lnTo>
                <a:lnTo>
                  <a:pt x="0" y="1710"/>
                </a:lnTo>
                <a:lnTo>
                  <a:pt x="5746" y="1710"/>
                </a:lnTo>
                <a:lnTo>
                  <a:pt x="5746" y="10"/>
                </a:lnTo>
                <a:lnTo>
                  <a:pt x="5746" y="10"/>
                </a:lnTo>
                <a:lnTo>
                  <a:pt x="5732" y="6"/>
                </a:lnTo>
                <a:lnTo>
                  <a:pt x="5716" y="2"/>
                </a:lnTo>
                <a:lnTo>
                  <a:pt x="5702" y="0"/>
                </a:lnTo>
                <a:lnTo>
                  <a:pt x="5686" y="0"/>
                </a:lnTo>
                <a:lnTo>
                  <a:pt x="5686" y="0"/>
                </a:lnTo>
                <a:lnTo>
                  <a:pt x="5658" y="2"/>
                </a:lnTo>
                <a:lnTo>
                  <a:pt x="5630" y="8"/>
                </a:lnTo>
                <a:lnTo>
                  <a:pt x="5606" y="18"/>
                </a:lnTo>
                <a:lnTo>
                  <a:pt x="5582" y="30"/>
                </a:lnTo>
                <a:lnTo>
                  <a:pt x="5562" y="46"/>
                </a:lnTo>
                <a:lnTo>
                  <a:pt x="5542" y="64"/>
                </a:lnTo>
                <a:lnTo>
                  <a:pt x="5526" y="86"/>
                </a:lnTo>
                <a:lnTo>
                  <a:pt x="5514" y="108"/>
                </a:lnTo>
                <a:lnTo>
                  <a:pt x="5514" y="10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>
            <a:outerShdw blurRad="190500" dist="889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114" name="Freeform 18"/>
          <p:cNvSpPr>
            <a:spLocks/>
          </p:cNvSpPr>
          <p:nvPr userDrawn="1"/>
        </p:nvSpPr>
        <p:spPr bwMode="auto">
          <a:xfrm>
            <a:off x="0" y="4616450"/>
            <a:ext cx="9144000" cy="2241550"/>
          </a:xfrm>
          <a:custGeom>
            <a:avLst/>
            <a:gdLst/>
            <a:ahLst/>
            <a:cxnLst>
              <a:cxn ang="0">
                <a:pos x="5668" y="192"/>
              </a:cxn>
              <a:cxn ang="0">
                <a:pos x="5542" y="320"/>
              </a:cxn>
              <a:cxn ang="0">
                <a:pos x="5454" y="324"/>
              </a:cxn>
              <a:cxn ang="0">
                <a:pos x="5492" y="254"/>
              </a:cxn>
              <a:cxn ang="0">
                <a:pos x="5438" y="228"/>
              </a:cxn>
              <a:cxn ang="0">
                <a:pos x="5360" y="194"/>
              </a:cxn>
              <a:cxn ang="0">
                <a:pos x="5284" y="272"/>
              </a:cxn>
              <a:cxn ang="0">
                <a:pos x="5236" y="326"/>
              </a:cxn>
              <a:cxn ang="0">
                <a:pos x="5106" y="238"/>
              </a:cxn>
              <a:cxn ang="0">
                <a:pos x="4878" y="174"/>
              </a:cxn>
              <a:cxn ang="0">
                <a:pos x="4616" y="120"/>
              </a:cxn>
              <a:cxn ang="0">
                <a:pos x="4422" y="38"/>
              </a:cxn>
              <a:cxn ang="0">
                <a:pos x="4334" y="2"/>
              </a:cxn>
              <a:cxn ang="0">
                <a:pos x="4408" y="80"/>
              </a:cxn>
              <a:cxn ang="0">
                <a:pos x="4402" y="142"/>
              </a:cxn>
              <a:cxn ang="0">
                <a:pos x="4498" y="200"/>
              </a:cxn>
              <a:cxn ang="0">
                <a:pos x="4492" y="260"/>
              </a:cxn>
              <a:cxn ang="0">
                <a:pos x="4502" y="312"/>
              </a:cxn>
              <a:cxn ang="0">
                <a:pos x="4634" y="394"/>
              </a:cxn>
              <a:cxn ang="0">
                <a:pos x="4648" y="444"/>
              </a:cxn>
              <a:cxn ang="0">
                <a:pos x="4694" y="470"/>
              </a:cxn>
              <a:cxn ang="0">
                <a:pos x="4818" y="546"/>
              </a:cxn>
              <a:cxn ang="0">
                <a:pos x="4864" y="578"/>
              </a:cxn>
              <a:cxn ang="0">
                <a:pos x="4760" y="616"/>
              </a:cxn>
              <a:cxn ang="0">
                <a:pos x="4642" y="652"/>
              </a:cxn>
              <a:cxn ang="0">
                <a:pos x="4508" y="566"/>
              </a:cxn>
              <a:cxn ang="0">
                <a:pos x="4394" y="568"/>
              </a:cxn>
              <a:cxn ang="0">
                <a:pos x="4310" y="606"/>
              </a:cxn>
              <a:cxn ang="0">
                <a:pos x="4164" y="540"/>
              </a:cxn>
              <a:cxn ang="0">
                <a:pos x="4024" y="636"/>
              </a:cxn>
              <a:cxn ang="0">
                <a:pos x="3818" y="632"/>
              </a:cxn>
              <a:cxn ang="0">
                <a:pos x="3666" y="668"/>
              </a:cxn>
              <a:cxn ang="0">
                <a:pos x="3552" y="648"/>
              </a:cxn>
              <a:cxn ang="0">
                <a:pos x="3426" y="542"/>
              </a:cxn>
              <a:cxn ang="0">
                <a:pos x="3292" y="576"/>
              </a:cxn>
              <a:cxn ang="0">
                <a:pos x="3186" y="538"/>
              </a:cxn>
              <a:cxn ang="0">
                <a:pos x="3148" y="480"/>
              </a:cxn>
              <a:cxn ang="0">
                <a:pos x="3062" y="428"/>
              </a:cxn>
              <a:cxn ang="0">
                <a:pos x="2922" y="452"/>
              </a:cxn>
              <a:cxn ang="0">
                <a:pos x="2750" y="390"/>
              </a:cxn>
              <a:cxn ang="0">
                <a:pos x="2586" y="416"/>
              </a:cxn>
              <a:cxn ang="0">
                <a:pos x="2424" y="414"/>
              </a:cxn>
              <a:cxn ang="0">
                <a:pos x="2242" y="314"/>
              </a:cxn>
              <a:cxn ang="0">
                <a:pos x="2078" y="320"/>
              </a:cxn>
              <a:cxn ang="0">
                <a:pos x="1956" y="326"/>
              </a:cxn>
              <a:cxn ang="0">
                <a:pos x="1848" y="332"/>
              </a:cxn>
              <a:cxn ang="0">
                <a:pos x="1764" y="268"/>
              </a:cxn>
              <a:cxn ang="0">
                <a:pos x="1652" y="188"/>
              </a:cxn>
              <a:cxn ang="0">
                <a:pos x="1524" y="218"/>
              </a:cxn>
              <a:cxn ang="0">
                <a:pos x="1430" y="156"/>
              </a:cxn>
              <a:cxn ang="0">
                <a:pos x="1354" y="204"/>
              </a:cxn>
              <a:cxn ang="0">
                <a:pos x="1146" y="92"/>
              </a:cxn>
              <a:cxn ang="0">
                <a:pos x="950" y="176"/>
              </a:cxn>
              <a:cxn ang="0">
                <a:pos x="690" y="152"/>
              </a:cxn>
              <a:cxn ang="0">
                <a:pos x="486" y="170"/>
              </a:cxn>
              <a:cxn ang="0">
                <a:pos x="346" y="124"/>
              </a:cxn>
              <a:cxn ang="0">
                <a:pos x="208" y="170"/>
              </a:cxn>
              <a:cxn ang="0">
                <a:pos x="78" y="184"/>
              </a:cxn>
            </a:cxnLst>
            <a:rect l="0" t="0" r="r" b="b"/>
            <a:pathLst>
              <a:path w="5760" h="1412">
                <a:moveTo>
                  <a:pt x="5760" y="430"/>
                </a:moveTo>
                <a:lnTo>
                  <a:pt x="5760" y="430"/>
                </a:lnTo>
                <a:lnTo>
                  <a:pt x="5760" y="430"/>
                </a:lnTo>
                <a:lnTo>
                  <a:pt x="5760" y="146"/>
                </a:lnTo>
                <a:lnTo>
                  <a:pt x="5760" y="146"/>
                </a:lnTo>
                <a:lnTo>
                  <a:pt x="5752" y="150"/>
                </a:lnTo>
                <a:lnTo>
                  <a:pt x="5752" y="150"/>
                </a:lnTo>
                <a:lnTo>
                  <a:pt x="5718" y="164"/>
                </a:lnTo>
                <a:lnTo>
                  <a:pt x="5684" y="182"/>
                </a:lnTo>
                <a:lnTo>
                  <a:pt x="5668" y="192"/>
                </a:lnTo>
                <a:lnTo>
                  <a:pt x="5652" y="204"/>
                </a:lnTo>
                <a:lnTo>
                  <a:pt x="5638" y="216"/>
                </a:lnTo>
                <a:lnTo>
                  <a:pt x="5624" y="230"/>
                </a:lnTo>
                <a:lnTo>
                  <a:pt x="5624" y="230"/>
                </a:lnTo>
                <a:lnTo>
                  <a:pt x="5604" y="256"/>
                </a:lnTo>
                <a:lnTo>
                  <a:pt x="5586" y="282"/>
                </a:lnTo>
                <a:lnTo>
                  <a:pt x="5586" y="282"/>
                </a:lnTo>
                <a:lnTo>
                  <a:pt x="5572" y="296"/>
                </a:lnTo>
                <a:lnTo>
                  <a:pt x="5558" y="310"/>
                </a:lnTo>
                <a:lnTo>
                  <a:pt x="5542" y="320"/>
                </a:lnTo>
                <a:lnTo>
                  <a:pt x="5526" y="330"/>
                </a:lnTo>
                <a:lnTo>
                  <a:pt x="5526" y="330"/>
                </a:lnTo>
                <a:lnTo>
                  <a:pt x="5506" y="340"/>
                </a:lnTo>
                <a:lnTo>
                  <a:pt x="5494" y="342"/>
                </a:lnTo>
                <a:lnTo>
                  <a:pt x="5482" y="342"/>
                </a:lnTo>
                <a:lnTo>
                  <a:pt x="5482" y="342"/>
                </a:lnTo>
                <a:lnTo>
                  <a:pt x="5468" y="340"/>
                </a:lnTo>
                <a:lnTo>
                  <a:pt x="5464" y="338"/>
                </a:lnTo>
                <a:lnTo>
                  <a:pt x="5460" y="334"/>
                </a:lnTo>
                <a:lnTo>
                  <a:pt x="5454" y="324"/>
                </a:lnTo>
                <a:lnTo>
                  <a:pt x="5450" y="312"/>
                </a:lnTo>
                <a:lnTo>
                  <a:pt x="5450" y="312"/>
                </a:lnTo>
                <a:lnTo>
                  <a:pt x="5448" y="302"/>
                </a:lnTo>
                <a:lnTo>
                  <a:pt x="5448" y="292"/>
                </a:lnTo>
                <a:lnTo>
                  <a:pt x="5452" y="286"/>
                </a:lnTo>
                <a:lnTo>
                  <a:pt x="5458" y="278"/>
                </a:lnTo>
                <a:lnTo>
                  <a:pt x="5458" y="278"/>
                </a:lnTo>
                <a:lnTo>
                  <a:pt x="5486" y="260"/>
                </a:lnTo>
                <a:lnTo>
                  <a:pt x="5486" y="260"/>
                </a:lnTo>
                <a:lnTo>
                  <a:pt x="5492" y="254"/>
                </a:lnTo>
                <a:lnTo>
                  <a:pt x="5492" y="254"/>
                </a:lnTo>
                <a:lnTo>
                  <a:pt x="5492" y="250"/>
                </a:lnTo>
                <a:lnTo>
                  <a:pt x="5490" y="248"/>
                </a:lnTo>
                <a:lnTo>
                  <a:pt x="5490" y="248"/>
                </a:lnTo>
                <a:lnTo>
                  <a:pt x="5468" y="242"/>
                </a:lnTo>
                <a:lnTo>
                  <a:pt x="5456" y="240"/>
                </a:lnTo>
                <a:lnTo>
                  <a:pt x="5444" y="238"/>
                </a:lnTo>
                <a:lnTo>
                  <a:pt x="5444" y="238"/>
                </a:lnTo>
                <a:lnTo>
                  <a:pt x="5442" y="234"/>
                </a:lnTo>
                <a:lnTo>
                  <a:pt x="5438" y="228"/>
                </a:lnTo>
                <a:lnTo>
                  <a:pt x="5432" y="214"/>
                </a:lnTo>
                <a:lnTo>
                  <a:pt x="5432" y="214"/>
                </a:lnTo>
                <a:lnTo>
                  <a:pt x="5428" y="208"/>
                </a:lnTo>
                <a:lnTo>
                  <a:pt x="5422" y="204"/>
                </a:lnTo>
                <a:lnTo>
                  <a:pt x="5412" y="198"/>
                </a:lnTo>
                <a:lnTo>
                  <a:pt x="5412" y="198"/>
                </a:lnTo>
                <a:lnTo>
                  <a:pt x="5398" y="194"/>
                </a:lnTo>
                <a:lnTo>
                  <a:pt x="5386" y="192"/>
                </a:lnTo>
                <a:lnTo>
                  <a:pt x="5372" y="192"/>
                </a:lnTo>
                <a:lnTo>
                  <a:pt x="5360" y="194"/>
                </a:lnTo>
                <a:lnTo>
                  <a:pt x="5346" y="198"/>
                </a:lnTo>
                <a:lnTo>
                  <a:pt x="5334" y="204"/>
                </a:lnTo>
                <a:lnTo>
                  <a:pt x="5322" y="212"/>
                </a:lnTo>
                <a:lnTo>
                  <a:pt x="5314" y="220"/>
                </a:lnTo>
                <a:lnTo>
                  <a:pt x="5314" y="220"/>
                </a:lnTo>
                <a:lnTo>
                  <a:pt x="5304" y="232"/>
                </a:lnTo>
                <a:lnTo>
                  <a:pt x="5296" y="244"/>
                </a:lnTo>
                <a:lnTo>
                  <a:pt x="5290" y="258"/>
                </a:lnTo>
                <a:lnTo>
                  <a:pt x="5284" y="272"/>
                </a:lnTo>
                <a:lnTo>
                  <a:pt x="5284" y="272"/>
                </a:lnTo>
                <a:lnTo>
                  <a:pt x="5282" y="286"/>
                </a:lnTo>
                <a:lnTo>
                  <a:pt x="5276" y="302"/>
                </a:lnTo>
                <a:lnTo>
                  <a:pt x="5276" y="302"/>
                </a:lnTo>
                <a:lnTo>
                  <a:pt x="5274" y="308"/>
                </a:lnTo>
                <a:lnTo>
                  <a:pt x="5268" y="314"/>
                </a:lnTo>
                <a:lnTo>
                  <a:pt x="5264" y="318"/>
                </a:lnTo>
                <a:lnTo>
                  <a:pt x="5258" y="322"/>
                </a:lnTo>
                <a:lnTo>
                  <a:pt x="5250" y="324"/>
                </a:lnTo>
                <a:lnTo>
                  <a:pt x="5244" y="326"/>
                </a:lnTo>
                <a:lnTo>
                  <a:pt x="5236" y="326"/>
                </a:lnTo>
                <a:lnTo>
                  <a:pt x="5230" y="324"/>
                </a:lnTo>
                <a:lnTo>
                  <a:pt x="5230" y="324"/>
                </a:lnTo>
                <a:lnTo>
                  <a:pt x="5214" y="316"/>
                </a:lnTo>
                <a:lnTo>
                  <a:pt x="5200" y="306"/>
                </a:lnTo>
                <a:lnTo>
                  <a:pt x="5188" y="294"/>
                </a:lnTo>
                <a:lnTo>
                  <a:pt x="5174" y="284"/>
                </a:lnTo>
                <a:lnTo>
                  <a:pt x="5174" y="284"/>
                </a:lnTo>
                <a:lnTo>
                  <a:pt x="5140" y="260"/>
                </a:lnTo>
                <a:lnTo>
                  <a:pt x="5106" y="238"/>
                </a:lnTo>
                <a:lnTo>
                  <a:pt x="5106" y="238"/>
                </a:lnTo>
                <a:lnTo>
                  <a:pt x="5078" y="220"/>
                </a:lnTo>
                <a:lnTo>
                  <a:pt x="5048" y="202"/>
                </a:lnTo>
                <a:lnTo>
                  <a:pt x="5016" y="188"/>
                </a:lnTo>
                <a:lnTo>
                  <a:pt x="5000" y="184"/>
                </a:lnTo>
                <a:lnTo>
                  <a:pt x="4984" y="180"/>
                </a:lnTo>
                <a:lnTo>
                  <a:pt x="4984" y="180"/>
                </a:lnTo>
                <a:lnTo>
                  <a:pt x="4948" y="176"/>
                </a:lnTo>
                <a:lnTo>
                  <a:pt x="4912" y="172"/>
                </a:lnTo>
                <a:lnTo>
                  <a:pt x="4912" y="172"/>
                </a:lnTo>
                <a:lnTo>
                  <a:pt x="4878" y="174"/>
                </a:lnTo>
                <a:lnTo>
                  <a:pt x="4842" y="176"/>
                </a:lnTo>
                <a:lnTo>
                  <a:pt x="4842" y="176"/>
                </a:lnTo>
                <a:lnTo>
                  <a:pt x="4822" y="176"/>
                </a:lnTo>
                <a:lnTo>
                  <a:pt x="4802" y="174"/>
                </a:lnTo>
                <a:lnTo>
                  <a:pt x="4764" y="168"/>
                </a:lnTo>
                <a:lnTo>
                  <a:pt x="4724" y="156"/>
                </a:lnTo>
                <a:lnTo>
                  <a:pt x="4688" y="146"/>
                </a:lnTo>
                <a:lnTo>
                  <a:pt x="4688" y="146"/>
                </a:lnTo>
                <a:lnTo>
                  <a:pt x="4652" y="132"/>
                </a:lnTo>
                <a:lnTo>
                  <a:pt x="4616" y="120"/>
                </a:lnTo>
                <a:lnTo>
                  <a:pt x="4616" y="120"/>
                </a:lnTo>
                <a:lnTo>
                  <a:pt x="4572" y="106"/>
                </a:lnTo>
                <a:lnTo>
                  <a:pt x="4550" y="98"/>
                </a:lnTo>
                <a:lnTo>
                  <a:pt x="4532" y="88"/>
                </a:lnTo>
                <a:lnTo>
                  <a:pt x="4532" y="88"/>
                </a:lnTo>
                <a:lnTo>
                  <a:pt x="4512" y="76"/>
                </a:lnTo>
                <a:lnTo>
                  <a:pt x="4490" y="66"/>
                </a:lnTo>
                <a:lnTo>
                  <a:pt x="4448" y="48"/>
                </a:lnTo>
                <a:lnTo>
                  <a:pt x="4448" y="48"/>
                </a:lnTo>
                <a:lnTo>
                  <a:pt x="4422" y="38"/>
                </a:lnTo>
                <a:lnTo>
                  <a:pt x="4394" y="28"/>
                </a:lnTo>
                <a:lnTo>
                  <a:pt x="4394" y="28"/>
                </a:lnTo>
                <a:lnTo>
                  <a:pt x="4376" y="20"/>
                </a:lnTo>
                <a:lnTo>
                  <a:pt x="4360" y="14"/>
                </a:lnTo>
                <a:lnTo>
                  <a:pt x="4360" y="14"/>
                </a:lnTo>
                <a:lnTo>
                  <a:pt x="4350" y="6"/>
                </a:lnTo>
                <a:lnTo>
                  <a:pt x="4338" y="0"/>
                </a:lnTo>
                <a:lnTo>
                  <a:pt x="4338" y="0"/>
                </a:lnTo>
                <a:lnTo>
                  <a:pt x="4336" y="0"/>
                </a:lnTo>
                <a:lnTo>
                  <a:pt x="4334" y="2"/>
                </a:lnTo>
                <a:lnTo>
                  <a:pt x="4334" y="2"/>
                </a:lnTo>
                <a:lnTo>
                  <a:pt x="4336" y="18"/>
                </a:lnTo>
                <a:lnTo>
                  <a:pt x="4342" y="32"/>
                </a:lnTo>
                <a:lnTo>
                  <a:pt x="4348" y="42"/>
                </a:lnTo>
                <a:lnTo>
                  <a:pt x="4358" y="54"/>
                </a:lnTo>
                <a:lnTo>
                  <a:pt x="4368" y="62"/>
                </a:lnTo>
                <a:lnTo>
                  <a:pt x="4380" y="68"/>
                </a:lnTo>
                <a:lnTo>
                  <a:pt x="4394" y="74"/>
                </a:lnTo>
                <a:lnTo>
                  <a:pt x="4408" y="80"/>
                </a:lnTo>
                <a:lnTo>
                  <a:pt x="4408" y="80"/>
                </a:lnTo>
                <a:lnTo>
                  <a:pt x="4402" y="84"/>
                </a:lnTo>
                <a:lnTo>
                  <a:pt x="4398" y="88"/>
                </a:lnTo>
                <a:lnTo>
                  <a:pt x="4398" y="88"/>
                </a:lnTo>
                <a:lnTo>
                  <a:pt x="4392" y="98"/>
                </a:lnTo>
                <a:lnTo>
                  <a:pt x="4388" y="110"/>
                </a:lnTo>
                <a:lnTo>
                  <a:pt x="4388" y="110"/>
                </a:lnTo>
                <a:lnTo>
                  <a:pt x="4388" y="116"/>
                </a:lnTo>
                <a:lnTo>
                  <a:pt x="4388" y="122"/>
                </a:lnTo>
                <a:lnTo>
                  <a:pt x="4394" y="132"/>
                </a:lnTo>
                <a:lnTo>
                  <a:pt x="4402" y="142"/>
                </a:lnTo>
                <a:lnTo>
                  <a:pt x="4410" y="150"/>
                </a:lnTo>
                <a:lnTo>
                  <a:pt x="4410" y="150"/>
                </a:lnTo>
                <a:lnTo>
                  <a:pt x="4434" y="170"/>
                </a:lnTo>
                <a:lnTo>
                  <a:pt x="4448" y="178"/>
                </a:lnTo>
                <a:lnTo>
                  <a:pt x="4460" y="184"/>
                </a:lnTo>
                <a:lnTo>
                  <a:pt x="4460" y="184"/>
                </a:lnTo>
                <a:lnTo>
                  <a:pt x="4480" y="192"/>
                </a:lnTo>
                <a:lnTo>
                  <a:pt x="4488" y="196"/>
                </a:lnTo>
                <a:lnTo>
                  <a:pt x="4498" y="200"/>
                </a:lnTo>
                <a:lnTo>
                  <a:pt x="4498" y="200"/>
                </a:lnTo>
                <a:lnTo>
                  <a:pt x="4494" y="206"/>
                </a:lnTo>
                <a:lnTo>
                  <a:pt x="4490" y="210"/>
                </a:lnTo>
                <a:lnTo>
                  <a:pt x="4486" y="218"/>
                </a:lnTo>
                <a:lnTo>
                  <a:pt x="4482" y="224"/>
                </a:lnTo>
                <a:lnTo>
                  <a:pt x="4482" y="224"/>
                </a:lnTo>
                <a:lnTo>
                  <a:pt x="4482" y="240"/>
                </a:lnTo>
                <a:lnTo>
                  <a:pt x="4484" y="248"/>
                </a:lnTo>
                <a:lnTo>
                  <a:pt x="4488" y="254"/>
                </a:lnTo>
                <a:lnTo>
                  <a:pt x="4488" y="254"/>
                </a:lnTo>
                <a:lnTo>
                  <a:pt x="4492" y="260"/>
                </a:lnTo>
                <a:lnTo>
                  <a:pt x="4498" y="266"/>
                </a:lnTo>
                <a:lnTo>
                  <a:pt x="4500" y="272"/>
                </a:lnTo>
                <a:lnTo>
                  <a:pt x="4500" y="274"/>
                </a:lnTo>
                <a:lnTo>
                  <a:pt x="4498" y="278"/>
                </a:lnTo>
                <a:lnTo>
                  <a:pt x="4498" y="278"/>
                </a:lnTo>
                <a:lnTo>
                  <a:pt x="4494" y="284"/>
                </a:lnTo>
                <a:lnTo>
                  <a:pt x="4494" y="290"/>
                </a:lnTo>
                <a:lnTo>
                  <a:pt x="4498" y="302"/>
                </a:lnTo>
                <a:lnTo>
                  <a:pt x="4498" y="302"/>
                </a:lnTo>
                <a:lnTo>
                  <a:pt x="4502" y="312"/>
                </a:lnTo>
                <a:lnTo>
                  <a:pt x="4508" y="320"/>
                </a:lnTo>
                <a:lnTo>
                  <a:pt x="4524" y="336"/>
                </a:lnTo>
                <a:lnTo>
                  <a:pt x="4524" y="336"/>
                </a:lnTo>
                <a:lnTo>
                  <a:pt x="4534" y="344"/>
                </a:lnTo>
                <a:lnTo>
                  <a:pt x="4546" y="352"/>
                </a:lnTo>
                <a:lnTo>
                  <a:pt x="4570" y="366"/>
                </a:lnTo>
                <a:lnTo>
                  <a:pt x="4570" y="366"/>
                </a:lnTo>
                <a:lnTo>
                  <a:pt x="4590" y="378"/>
                </a:lnTo>
                <a:lnTo>
                  <a:pt x="4612" y="388"/>
                </a:lnTo>
                <a:lnTo>
                  <a:pt x="4634" y="394"/>
                </a:lnTo>
                <a:lnTo>
                  <a:pt x="4658" y="398"/>
                </a:lnTo>
                <a:lnTo>
                  <a:pt x="4658" y="398"/>
                </a:lnTo>
                <a:lnTo>
                  <a:pt x="4650" y="408"/>
                </a:lnTo>
                <a:lnTo>
                  <a:pt x="4644" y="416"/>
                </a:lnTo>
                <a:lnTo>
                  <a:pt x="4644" y="416"/>
                </a:lnTo>
                <a:lnTo>
                  <a:pt x="4642" y="424"/>
                </a:lnTo>
                <a:lnTo>
                  <a:pt x="4642" y="430"/>
                </a:lnTo>
                <a:lnTo>
                  <a:pt x="4644" y="438"/>
                </a:lnTo>
                <a:lnTo>
                  <a:pt x="4648" y="444"/>
                </a:lnTo>
                <a:lnTo>
                  <a:pt x="4648" y="444"/>
                </a:lnTo>
                <a:lnTo>
                  <a:pt x="4652" y="448"/>
                </a:lnTo>
                <a:lnTo>
                  <a:pt x="4658" y="452"/>
                </a:lnTo>
                <a:lnTo>
                  <a:pt x="4670" y="458"/>
                </a:lnTo>
                <a:lnTo>
                  <a:pt x="4670" y="458"/>
                </a:lnTo>
                <a:lnTo>
                  <a:pt x="4676" y="458"/>
                </a:lnTo>
                <a:lnTo>
                  <a:pt x="4680" y="458"/>
                </a:lnTo>
                <a:lnTo>
                  <a:pt x="4684" y="458"/>
                </a:lnTo>
                <a:lnTo>
                  <a:pt x="4690" y="464"/>
                </a:lnTo>
                <a:lnTo>
                  <a:pt x="4690" y="464"/>
                </a:lnTo>
                <a:lnTo>
                  <a:pt x="4694" y="470"/>
                </a:lnTo>
                <a:lnTo>
                  <a:pt x="4700" y="474"/>
                </a:lnTo>
                <a:lnTo>
                  <a:pt x="4714" y="482"/>
                </a:lnTo>
                <a:lnTo>
                  <a:pt x="4730" y="486"/>
                </a:lnTo>
                <a:lnTo>
                  <a:pt x="4744" y="490"/>
                </a:lnTo>
                <a:lnTo>
                  <a:pt x="4744" y="490"/>
                </a:lnTo>
                <a:lnTo>
                  <a:pt x="4806" y="508"/>
                </a:lnTo>
                <a:lnTo>
                  <a:pt x="4806" y="508"/>
                </a:lnTo>
                <a:lnTo>
                  <a:pt x="4808" y="520"/>
                </a:lnTo>
                <a:lnTo>
                  <a:pt x="4812" y="534"/>
                </a:lnTo>
                <a:lnTo>
                  <a:pt x="4818" y="546"/>
                </a:lnTo>
                <a:lnTo>
                  <a:pt x="4826" y="556"/>
                </a:lnTo>
                <a:lnTo>
                  <a:pt x="4826" y="556"/>
                </a:lnTo>
                <a:lnTo>
                  <a:pt x="4834" y="566"/>
                </a:lnTo>
                <a:lnTo>
                  <a:pt x="4844" y="572"/>
                </a:lnTo>
                <a:lnTo>
                  <a:pt x="4844" y="572"/>
                </a:lnTo>
                <a:lnTo>
                  <a:pt x="4850" y="572"/>
                </a:lnTo>
                <a:lnTo>
                  <a:pt x="4856" y="574"/>
                </a:lnTo>
                <a:lnTo>
                  <a:pt x="4860" y="574"/>
                </a:lnTo>
                <a:lnTo>
                  <a:pt x="4862" y="576"/>
                </a:lnTo>
                <a:lnTo>
                  <a:pt x="4864" y="578"/>
                </a:lnTo>
                <a:lnTo>
                  <a:pt x="4864" y="578"/>
                </a:lnTo>
                <a:lnTo>
                  <a:pt x="4864" y="580"/>
                </a:lnTo>
                <a:lnTo>
                  <a:pt x="4864" y="580"/>
                </a:lnTo>
                <a:lnTo>
                  <a:pt x="4856" y="578"/>
                </a:lnTo>
                <a:lnTo>
                  <a:pt x="4856" y="578"/>
                </a:lnTo>
                <a:lnTo>
                  <a:pt x="4834" y="580"/>
                </a:lnTo>
                <a:lnTo>
                  <a:pt x="4814" y="586"/>
                </a:lnTo>
                <a:lnTo>
                  <a:pt x="4794" y="592"/>
                </a:lnTo>
                <a:lnTo>
                  <a:pt x="4776" y="604"/>
                </a:lnTo>
                <a:lnTo>
                  <a:pt x="4760" y="616"/>
                </a:lnTo>
                <a:lnTo>
                  <a:pt x="4746" y="632"/>
                </a:lnTo>
                <a:lnTo>
                  <a:pt x="4736" y="648"/>
                </a:lnTo>
                <a:lnTo>
                  <a:pt x="4726" y="666"/>
                </a:lnTo>
                <a:lnTo>
                  <a:pt x="4726" y="666"/>
                </a:lnTo>
                <a:lnTo>
                  <a:pt x="4708" y="658"/>
                </a:lnTo>
                <a:lnTo>
                  <a:pt x="4690" y="652"/>
                </a:lnTo>
                <a:lnTo>
                  <a:pt x="4670" y="650"/>
                </a:lnTo>
                <a:lnTo>
                  <a:pt x="4648" y="650"/>
                </a:lnTo>
                <a:lnTo>
                  <a:pt x="4648" y="650"/>
                </a:lnTo>
                <a:lnTo>
                  <a:pt x="4642" y="652"/>
                </a:lnTo>
                <a:lnTo>
                  <a:pt x="4642" y="652"/>
                </a:lnTo>
                <a:lnTo>
                  <a:pt x="4634" y="632"/>
                </a:lnTo>
                <a:lnTo>
                  <a:pt x="4622" y="614"/>
                </a:lnTo>
                <a:lnTo>
                  <a:pt x="4608" y="598"/>
                </a:lnTo>
                <a:lnTo>
                  <a:pt x="4592" y="584"/>
                </a:lnTo>
                <a:lnTo>
                  <a:pt x="4572" y="574"/>
                </a:lnTo>
                <a:lnTo>
                  <a:pt x="4552" y="568"/>
                </a:lnTo>
                <a:lnTo>
                  <a:pt x="4530" y="566"/>
                </a:lnTo>
                <a:lnTo>
                  <a:pt x="4508" y="566"/>
                </a:lnTo>
                <a:lnTo>
                  <a:pt x="4508" y="566"/>
                </a:lnTo>
                <a:lnTo>
                  <a:pt x="4486" y="572"/>
                </a:lnTo>
                <a:lnTo>
                  <a:pt x="4464" y="580"/>
                </a:lnTo>
                <a:lnTo>
                  <a:pt x="4446" y="592"/>
                </a:lnTo>
                <a:lnTo>
                  <a:pt x="4430" y="608"/>
                </a:lnTo>
                <a:lnTo>
                  <a:pt x="4430" y="608"/>
                </a:lnTo>
                <a:lnTo>
                  <a:pt x="4426" y="598"/>
                </a:lnTo>
                <a:lnTo>
                  <a:pt x="4420" y="588"/>
                </a:lnTo>
                <a:lnTo>
                  <a:pt x="4412" y="580"/>
                </a:lnTo>
                <a:lnTo>
                  <a:pt x="4404" y="574"/>
                </a:lnTo>
                <a:lnTo>
                  <a:pt x="4394" y="568"/>
                </a:lnTo>
                <a:lnTo>
                  <a:pt x="4384" y="566"/>
                </a:lnTo>
                <a:lnTo>
                  <a:pt x="4372" y="564"/>
                </a:lnTo>
                <a:lnTo>
                  <a:pt x="4360" y="564"/>
                </a:lnTo>
                <a:lnTo>
                  <a:pt x="4360" y="564"/>
                </a:lnTo>
                <a:lnTo>
                  <a:pt x="4352" y="566"/>
                </a:lnTo>
                <a:lnTo>
                  <a:pt x="4344" y="570"/>
                </a:lnTo>
                <a:lnTo>
                  <a:pt x="4336" y="574"/>
                </a:lnTo>
                <a:lnTo>
                  <a:pt x="4328" y="578"/>
                </a:lnTo>
                <a:lnTo>
                  <a:pt x="4316" y="592"/>
                </a:lnTo>
                <a:lnTo>
                  <a:pt x="4310" y="606"/>
                </a:lnTo>
                <a:lnTo>
                  <a:pt x="4310" y="606"/>
                </a:lnTo>
                <a:lnTo>
                  <a:pt x="4296" y="590"/>
                </a:lnTo>
                <a:lnTo>
                  <a:pt x="4282" y="576"/>
                </a:lnTo>
                <a:lnTo>
                  <a:pt x="4266" y="564"/>
                </a:lnTo>
                <a:lnTo>
                  <a:pt x="4248" y="554"/>
                </a:lnTo>
                <a:lnTo>
                  <a:pt x="4228" y="546"/>
                </a:lnTo>
                <a:lnTo>
                  <a:pt x="4208" y="542"/>
                </a:lnTo>
                <a:lnTo>
                  <a:pt x="4186" y="540"/>
                </a:lnTo>
                <a:lnTo>
                  <a:pt x="4164" y="540"/>
                </a:lnTo>
                <a:lnTo>
                  <a:pt x="4164" y="540"/>
                </a:lnTo>
                <a:lnTo>
                  <a:pt x="4142" y="546"/>
                </a:lnTo>
                <a:lnTo>
                  <a:pt x="4122" y="552"/>
                </a:lnTo>
                <a:lnTo>
                  <a:pt x="4104" y="562"/>
                </a:lnTo>
                <a:lnTo>
                  <a:pt x="4088" y="576"/>
                </a:lnTo>
                <a:lnTo>
                  <a:pt x="4072" y="590"/>
                </a:lnTo>
                <a:lnTo>
                  <a:pt x="4060" y="606"/>
                </a:lnTo>
                <a:lnTo>
                  <a:pt x="4050" y="624"/>
                </a:lnTo>
                <a:lnTo>
                  <a:pt x="4042" y="644"/>
                </a:lnTo>
                <a:lnTo>
                  <a:pt x="4042" y="644"/>
                </a:lnTo>
                <a:lnTo>
                  <a:pt x="4024" y="636"/>
                </a:lnTo>
                <a:lnTo>
                  <a:pt x="4004" y="628"/>
                </a:lnTo>
                <a:lnTo>
                  <a:pt x="3986" y="622"/>
                </a:lnTo>
                <a:lnTo>
                  <a:pt x="3966" y="616"/>
                </a:lnTo>
                <a:lnTo>
                  <a:pt x="3944" y="614"/>
                </a:lnTo>
                <a:lnTo>
                  <a:pt x="3924" y="612"/>
                </a:lnTo>
                <a:lnTo>
                  <a:pt x="3902" y="612"/>
                </a:lnTo>
                <a:lnTo>
                  <a:pt x="3882" y="614"/>
                </a:lnTo>
                <a:lnTo>
                  <a:pt x="3882" y="614"/>
                </a:lnTo>
                <a:lnTo>
                  <a:pt x="3848" y="622"/>
                </a:lnTo>
                <a:lnTo>
                  <a:pt x="3818" y="632"/>
                </a:lnTo>
                <a:lnTo>
                  <a:pt x="3788" y="646"/>
                </a:lnTo>
                <a:lnTo>
                  <a:pt x="3762" y="662"/>
                </a:lnTo>
                <a:lnTo>
                  <a:pt x="3762" y="662"/>
                </a:lnTo>
                <a:lnTo>
                  <a:pt x="3740" y="658"/>
                </a:lnTo>
                <a:lnTo>
                  <a:pt x="3740" y="658"/>
                </a:lnTo>
                <a:lnTo>
                  <a:pt x="3720" y="656"/>
                </a:lnTo>
                <a:lnTo>
                  <a:pt x="3700" y="658"/>
                </a:lnTo>
                <a:lnTo>
                  <a:pt x="3682" y="662"/>
                </a:lnTo>
                <a:lnTo>
                  <a:pt x="3666" y="668"/>
                </a:lnTo>
                <a:lnTo>
                  <a:pt x="3666" y="668"/>
                </a:lnTo>
                <a:lnTo>
                  <a:pt x="3654" y="662"/>
                </a:lnTo>
                <a:lnTo>
                  <a:pt x="3640" y="658"/>
                </a:lnTo>
                <a:lnTo>
                  <a:pt x="3626" y="654"/>
                </a:lnTo>
                <a:lnTo>
                  <a:pt x="3612" y="654"/>
                </a:lnTo>
                <a:lnTo>
                  <a:pt x="3612" y="654"/>
                </a:lnTo>
                <a:lnTo>
                  <a:pt x="3598" y="650"/>
                </a:lnTo>
                <a:lnTo>
                  <a:pt x="3582" y="648"/>
                </a:lnTo>
                <a:lnTo>
                  <a:pt x="3566" y="648"/>
                </a:lnTo>
                <a:lnTo>
                  <a:pt x="3552" y="648"/>
                </a:lnTo>
                <a:lnTo>
                  <a:pt x="3552" y="648"/>
                </a:lnTo>
                <a:lnTo>
                  <a:pt x="3546" y="630"/>
                </a:lnTo>
                <a:lnTo>
                  <a:pt x="3538" y="612"/>
                </a:lnTo>
                <a:lnTo>
                  <a:pt x="3526" y="596"/>
                </a:lnTo>
                <a:lnTo>
                  <a:pt x="3514" y="582"/>
                </a:lnTo>
                <a:lnTo>
                  <a:pt x="3500" y="570"/>
                </a:lnTo>
                <a:lnTo>
                  <a:pt x="3482" y="558"/>
                </a:lnTo>
                <a:lnTo>
                  <a:pt x="3464" y="550"/>
                </a:lnTo>
                <a:lnTo>
                  <a:pt x="3446" y="544"/>
                </a:lnTo>
                <a:lnTo>
                  <a:pt x="3446" y="544"/>
                </a:lnTo>
                <a:lnTo>
                  <a:pt x="3426" y="542"/>
                </a:lnTo>
                <a:lnTo>
                  <a:pt x="3406" y="542"/>
                </a:lnTo>
                <a:lnTo>
                  <a:pt x="3386" y="546"/>
                </a:lnTo>
                <a:lnTo>
                  <a:pt x="3368" y="550"/>
                </a:lnTo>
                <a:lnTo>
                  <a:pt x="3350" y="558"/>
                </a:lnTo>
                <a:lnTo>
                  <a:pt x="3334" y="570"/>
                </a:lnTo>
                <a:lnTo>
                  <a:pt x="3320" y="582"/>
                </a:lnTo>
                <a:lnTo>
                  <a:pt x="3306" y="596"/>
                </a:lnTo>
                <a:lnTo>
                  <a:pt x="3306" y="596"/>
                </a:lnTo>
                <a:lnTo>
                  <a:pt x="3300" y="586"/>
                </a:lnTo>
                <a:lnTo>
                  <a:pt x="3292" y="576"/>
                </a:lnTo>
                <a:lnTo>
                  <a:pt x="3284" y="568"/>
                </a:lnTo>
                <a:lnTo>
                  <a:pt x="3274" y="560"/>
                </a:lnTo>
                <a:lnTo>
                  <a:pt x="3264" y="552"/>
                </a:lnTo>
                <a:lnTo>
                  <a:pt x="3254" y="546"/>
                </a:lnTo>
                <a:lnTo>
                  <a:pt x="3242" y="542"/>
                </a:lnTo>
                <a:lnTo>
                  <a:pt x="3230" y="538"/>
                </a:lnTo>
                <a:lnTo>
                  <a:pt x="3230" y="538"/>
                </a:lnTo>
                <a:lnTo>
                  <a:pt x="3214" y="536"/>
                </a:lnTo>
                <a:lnTo>
                  <a:pt x="3200" y="536"/>
                </a:lnTo>
                <a:lnTo>
                  <a:pt x="3186" y="538"/>
                </a:lnTo>
                <a:lnTo>
                  <a:pt x="3174" y="540"/>
                </a:lnTo>
                <a:lnTo>
                  <a:pt x="3174" y="540"/>
                </a:lnTo>
                <a:lnTo>
                  <a:pt x="3170" y="526"/>
                </a:lnTo>
                <a:lnTo>
                  <a:pt x="3164" y="514"/>
                </a:lnTo>
                <a:lnTo>
                  <a:pt x="3160" y="500"/>
                </a:lnTo>
                <a:lnTo>
                  <a:pt x="3152" y="488"/>
                </a:lnTo>
                <a:lnTo>
                  <a:pt x="3152" y="488"/>
                </a:lnTo>
                <a:lnTo>
                  <a:pt x="3150" y="482"/>
                </a:lnTo>
                <a:lnTo>
                  <a:pt x="3148" y="480"/>
                </a:lnTo>
                <a:lnTo>
                  <a:pt x="3148" y="480"/>
                </a:lnTo>
                <a:lnTo>
                  <a:pt x="3148" y="480"/>
                </a:lnTo>
                <a:lnTo>
                  <a:pt x="3138" y="468"/>
                </a:lnTo>
                <a:lnTo>
                  <a:pt x="3126" y="458"/>
                </a:lnTo>
                <a:lnTo>
                  <a:pt x="3114" y="450"/>
                </a:lnTo>
                <a:lnTo>
                  <a:pt x="3102" y="442"/>
                </a:lnTo>
                <a:lnTo>
                  <a:pt x="3102" y="442"/>
                </a:lnTo>
                <a:lnTo>
                  <a:pt x="3078" y="432"/>
                </a:lnTo>
                <a:lnTo>
                  <a:pt x="3078" y="432"/>
                </a:lnTo>
                <a:lnTo>
                  <a:pt x="3078" y="432"/>
                </a:lnTo>
                <a:lnTo>
                  <a:pt x="3062" y="428"/>
                </a:lnTo>
                <a:lnTo>
                  <a:pt x="3044" y="426"/>
                </a:lnTo>
                <a:lnTo>
                  <a:pt x="3026" y="426"/>
                </a:lnTo>
                <a:lnTo>
                  <a:pt x="3008" y="430"/>
                </a:lnTo>
                <a:lnTo>
                  <a:pt x="3008" y="430"/>
                </a:lnTo>
                <a:lnTo>
                  <a:pt x="2988" y="436"/>
                </a:lnTo>
                <a:lnTo>
                  <a:pt x="2968" y="444"/>
                </a:lnTo>
                <a:lnTo>
                  <a:pt x="2950" y="456"/>
                </a:lnTo>
                <a:lnTo>
                  <a:pt x="2936" y="472"/>
                </a:lnTo>
                <a:lnTo>
                  <a:pt x="2936" y="472"/>
                </a:lnTo>
                <a:lnTo>
                  <a:pt x="2922" y="452"/>
                </a:lnTo>
                <a:lnTo>
                  <a:pt x="2906" y="436"/>
                </a:lnTo>
                <a:lnTo>
                  <a:pt x="2890" y="422"/>
                </a:lnTo>
                <a:lnTo>
                  <a:pt x="2870" y="410"/>
                </a:lnTo>
                <a:lnTo>
                  <a:pt x="2850" y="400"/>
                </a:lnTo>
                <a:lnTo>
                  <a:pt x="2828" y="392"/>
                </a:lnTo>
                <a:lnTo>
                  <a:pt x="2806" y="388"/>
                </a:lnTo>
                <a:lnTo>
                  <a:pt x="2782" y="386"/>
                </a:lnTo>
                <a:lnTo>
                  <a:pt x="2782" y="386"/>
                </a:lnTo>
                <a:lnTo>
                  <a:pt x="2766" y="388"/>
                </a:lnTo>
                <a:lnTo>
                  <a:pt x="2750" y="390"/>
                </a:lnTo>
                <a:lnTo>
                  <a:pt x="2736" y="392"/>
                </a:lnTo>
                <a:lnTo>
                  <a:pt x="2722" y="396"/>
                </a:lnTo>
                <a:lnTo>
                  <a:pt x="2696" y="408"/>
                </a:lnTo>
                <a:lnTo>
                  <a:pt x="2670" y="424"/>
                </a:lnTo>
                <a:lnTo>
                  <a:pt x="2670" y="424"/>
                </a:lnTo>
                <a:lnTo>
                  <a:pt x="2654" y="420"/>
                </a:lnTo>
                <a:lnTo>
                  <a:pt x="2638" y="416"/>
                </a:lnTo>
                <a:lnTo>
                  <a:pt x="2638" y="416"/>
                </a:lnTo>
                <a:lnTo>
                  <a:pt x="2612" y="414"/>
                </a:lnTo>
                <a:lnTo>
                  <a:pt x="2586" y="416"/>
                </a:lnTo>
                <a:lnTo>
                  <a:pt x="2562" y="422"/>
                </a:lnTo>
                <a:lnTo>
                  <a:pt x="2538" y="430"/>
                </a:lnTo>
                <a:lnTo>
                  <a:pt x="2538" y="430"/>
                </a:lnTo>
                <a:lnTo>
                  <a:pt x="2520" y="422"/>
                </a:lnTo>
                <a:lnTo>
                  <a:pt x="2502" y="416"/>
                </a:lnTo>
                <a:lnTo>
                  <a:pt x="2482" y="412"/>
                </a:lnTo>
                <a:lnTo>
                  <a:pt x="2462" y="410"/>
                </a:lnTo>
                <a:lnTo>
                  <a:pt x="2462" y="410"/>
                </a:lnTo>
                <a:lnTo>
                  <a:pt x="2442" y="412"/>
                </a:lnTo>
                <a:lnTo>
                  <a:pt x="2424" y="414"/>
                </a:lnTo>
                <a:lnTo>
                  <a:pt x="2406" y="420"/>
                </a:lnTo>
                <a:lnTo>
                  <a:pt x="2390" y="428"/>
                </a:lnTo>
                <a:lnTo>
                  <a:pt x="2390" y="428"/>
                </a:lnTo>
                <a:lnTo>
                  <a:pt x="2378" y="404"/>
                </a:lnTo>
                <a:lnTo>
                  <a:pt x="2362" y="380"/>
                </a:lnTo>
                <a:lnTo>
                  <a:pt x="2342" y="360"/>
                </a:lnTo>
                <a:lnTo>
                  <a:pt x="2320" y="344"/>
                </a:lnTo>
                <a:lnTo>
                  <a:pt x="2296" y="330"/>
                </a:lnTo>
                <a:lnTo>
                  <a:pt x="2270" y="320"/>
                </a:lnTo>
                <a:lnTo>
                  <a:pt x="2242" y="314"/>
                </a:lnTo>
                <a:lnTo>
                  <a:pt x="2214" y="312"/>
                </a:lnTo>
                <a:lnTo>
                  <a:pt x="2214" y="312"/>
                </a:lnTo>
                <a:lnTo>
                  <a:pt x="2184" y="314"/>
                </a:lnTo>
                <a:lnTo>
                  <a:pt x="2154" y="320"/>
                </a:lnTo>
                <a:lnTo>
                  <a:pt x="2128" y="332"/>
                </a:lnTo>
                <a:lnTo>
                  <a:pt x="2102" y="346"/>
                </a:lnTo>
                <a:lnTo>
                  <a:pt x="2102" y="346"/>
                </a:lnTo>
                <a:lnTo>
                  <a:pt x="2096" y="336"/>
                </a:lnTo>
                <a:lnTo>
                  <a:pt x="2088" y="328"/>
                </a:lnTo>
                <a:lnTo>
                  <a:pt x="2078" y="320"/>
                </a:lnTo>
                <a:lnTo>
                  <a:pt x="2068" y="314"/>
                </a:lnTo>
                <a:lnTo>
                  <a:pt x="2058" y="310"/>
                </a:lnTo>
                <a:lnTo>
                  <a:pt x="2046" y="306"/>
                </a:lnTo>
                <a:lnTo>
                  <a:pt x="2034" y="304"/>
                </a:lnTo>
                <a:lnTo>
                  <a:pt x="2022" y="302"/>
                </a:lnTo>
                <a:lnTo>
                  <a:pt x="2022" y="302"/>
                </a:lnTo>
                <a:lnTo>
                  <a:pt x="2004" y="304"/>
                </a:lnTo>
                <a:lnTo>
                  <a:pt x="1986" y="308"/>
                </a:lnTo>
                <a:lnTo>
                  <a:pt x="1970" y="316"/>
                </a:lnTo>
                <a:lnTo>
                  <a:pt x="1956" y="326"/>
                </a:lnTo>
                <a:lnTo>
                  <a:pt x="1944" y="338"/>
                </a:lnTo>
                <a:lnTo>
                  <a:pt x="1934" y="354"/>
                </a:lnTo>
                <a:lnTo>
                  <a:pt x="1928" y="370"/>
                </a:lnTo>
                <a:lnTo>
                  <a:pt x="1924" y="388"/>
                </a:lnTo>
                <a:lnTo>
                  <a:pt x="1924" y="388"/>
                </a:lnTo>
                <a:lnTo>
                  <a:pt x="1910" y="374"/>
                </a:lnTo>
                <a:lnTo>
                  <a:pt x="1898" y="360"/>
                </a:lnTo>
                <a:lnTo>
                  <a:pt x="1882" y="348"/>
                </a:lnTo>
                <a:lnTo>
                  <a:pt x="1866" y="340"/>
                </a:lnTo>
                <a:lnTo>
                  <a:pt x="1848" y="332"/>
                </a:lnTo>
                <a:lnTo>
                  <a:pt x="1830" y="326"/>
                </a:lnTo>
                <a:lnTo>
                  <a:pt x="1810" y="322"/>
                </a:lnTo>
                <a:lnTo>
                  <a:pt x="1790" y="320"/>
                </a:lnTo>
                <a:lnTo>
                  <a:pt x="1790" y="320"/>
                </a:lnTo>
                <a:lnTo>
                  <a:pt x="1784" y="320"/>
                </a:lnTo>
                <a:lnTo>
                  <a:pt x="1784" y="320"/>
                </a:lnTo>
                <a:lnTo>
                  <a:pt x="1780" y="306"/>
                </a:lnTo>
                <a:lnTo>
                  <a:pt x="1776" y="292"/>
                </a:lnTo>
                <a:lnTo>
                  <a:pt x="1770" y="280"/>
                </a:lnTo>
                <a:lnTo>
                  <a:pt x="1764" y="268"/>
                </a:lnTo>
                <a:lnTo>
                  <a:pt x="1756" y="256"/>
                </a:lnTo>
                <a:lnTo>
                  <a:pt x="1748" y="244"/>
                </a:lnTo>
                <a:lnTo>
                  <a:pt x="1738" y="234"/>
                </a:lnTo>
                <a:lnTo>
                  <a:pt x="1728" y="224"/>
                </a:lnTo>
                <a:lnTo>
                  <a:pt x="1716" y="216"/>
                </a:lnTo>
                <a:lnTo>
                  <a:pt x="1706" y="208"/>
                </a:lnTo>
                <a:lnTo>
                  <a:pt x="1692" y="200"/>
                </a:lnTo>
                <a:lnTo>
                  <a:pt x="1680" y="196"/>
                </a:lnTo>
                <a:lnTo>
                  <a:pt x="1666" y="190"/>
                </a:lnTo>
                <a:lnTo>
                  <a:pt x="1652" y="188"/>
                </a:lnTo>
                <a:lnTo>
                  <a:pt x="1636" y="186"/>
                </a:lnTo>
                <a:lnTo>
                  <a:pt x="1622" y="184"/>
                </a:lnTo>
                <a:lnTo>
                  <a:pt x="1622" y="184"/>
                </a:lnTo>
                <a:lnTo>
                  <a:pt x="1606" y="186"/>
                </a:lnTo>
                <a:lnTo>
                  <a:pt x="1590" y="188"/>
                </a:lnTo>
                <a:lnTo>
                  <a:pt x="1576" y="192"/>
                </a:lnTo>
                <a:lnTo>
                  <a:pt x="1562" y="196"/>
                </a:lnTo>
                <a:lnTo>
                  <a:pt x="1548" y="202"/>
                </a:lnTo>
                <a:lnTo>
                  <a:pt x="1536" y="208"/>
                </a:lnTo>
                <a:lnTo>
                  <a:pt x="1524" y="218"/>
                </a:lnTo>
                <a:lnTo>
                  <a:pt x="1512" y="226"/>
                </a:lnTo>
                <a:lnTo>
                  <a:pt x="1512" y="226"/>
                </a:lnTo>
                <a:lnTo>
                  <a:pt x="1508" y="212"/>
                </a:lnTo>
                <a:lnTo>
                  <a:pt x="1502" y="198"/>
                </a:lnTo>
                <a:lnTo>
                  <a:pt x="1494" y="186"/>
                </a:lnTo>
                <a:lnTo>
                  <a:pt x="1484" y="176"/>
                </a:lnTo>
                <a:lnTo>
                  <a:pt x="1472" y="168"/>
                </a:lnTo>
                <a:lnTo>
                  <a:pt x="1458" y="162"/>
                </a:lnTo>
                <a:lnTo>
                  <a:pt x="1444" y="158"/>
                </a:lnTo>
                <a:lnTo>
                  <a:pt x="1430" y="156"/>
                </a:lnTo>
                <a:lnTo>
                  <a:pt x="1430" y="156"/>
                </a:lnTo>
                <a:lnTo>
                  <a:pt x="1416" y="158"/>
                </a:lnTo>
                <a:lnTo>
                  <a:pt x="1406" y="160"/>
                </a:lnTo>
                <a:lnTo>
                  <a:pt x="1394" y="164"/>
                </a:lnTo>
                <a:lnTo>
                  <a:pt x="1384" y="170"/>
                </a:lnTo>
                <a:lnTo>
                  <a:pt x="1374" y="176"/>
                </a:lnTo>
                <a:lnTo>
                  <a:pt x="1366" y="184"/>
                </a:lnTo>
                <a:lnTo>
                  <a:pt x="1360" y="194"/>
                </a:lnTo>
                <a:lnTo>
                  <a:pt x="1354" y="204"/>
                </a:lnTo>
                <a:lnTo>
                  <a:pt x="1354" y="204"/>
                </a:lnTo>
                <a:lnTo>
                  <a:pt x="1340" y="180"/>
                </a:lnTo>
                <a:lnTo>
                  <a:pt x="1324" y="158"/>
                </a:lnTo>
                <a:lnTo>
                  <a:pt x="1304" y="138"/>
                </a:lnTo>
                <a:lnTo>
                  <a:pt x="1282" y="122"/>
                </a:lnTo>
                <a:lnTo>
                  <a:pt x="1258" y="108"/>
                </a:lnTo>
                <a:lnTo>
                  <a:pt x="1232" y="98"/>
                </a:lnTo>
                <a:lnTo>
                  <a:pt x="1204" y="92"/>
                </a:lnTo>
                <a:lnTo>
                  <a:pt x="1176" y="90"/>
                </a:lnTo>
                <a:lnTo>
                  <a:pt x="1176" y="90"/>
                </a:lnTo>
                <a:lnTo>
                  <a:pt x="1146" y="92"/>
                </a:lnTo>
                <a:lnTo>
                  <a:pt x="1118" y="100"/>
                </a:lnTo>
                <a:lnTo>
                  <a:pt x="1092" y="110"/>
                </a:lnTo>
                <a:lnTo>
                  <a:pt x="1068" y="122"/>
                </a:lnTo>
                <a:lnTo>
                  <a:pt x="1046" y="140"/>
                </a:lnTo>
                <a:lnTo>
                  <a:pt x="1026" y="158"/>
                </a:lnTo>
                <a:lnTo>
                  <a:pt x="1010" y="180"/>
                </a:lnTo>
                <a:lnTo>
                  <a:pt x="996" y="206"/>
                </a:lnTo>
                <a:lnTo>
                  <a:pt x="996" y="206"/>
                </a:lnTo>
                <a:lnTo>
                  <a:pt x="974" y="190"/>
                </a:lnTo>
                <a:lnTo>
                  <a:pt x="950" y="176"/>
                </a:lnTo>
                <a:lnTo>
                  <a:pt x="926" y="166"/>
                </a:lnTo>
                <a:lnTo>
                  <a:pt x="900" y="156"/>
                </a:lnTo>
                <a:lnTo>
                  <a:pt x="874" y="148"/>
                </a:lnTo>
                <a:lnTo>
                  <a:pt x="848" y="142"/>
                </a:lnTo>
                <a:lnTo>
                  <a:pt x="820" y="138"/>
                </a:lnTo>
                <a:lnTo>
                  <a:pt x="790" y="138"/>
                </a:lnTo>
                <a:lnTo>
                  <a:pt x="790" y="138"/>
                </a:lnTo>
                <a:lnTo>
                  <a:pt x="756" y="140"/>
                </a:lnTo>
                <a:lnTo>
                  <a:pt x="722" y="144"/>
                </a:lnTo>
                <a:lnTo>
                  <a:pt x="690" y="152"/>
                </a:lnTo>
                <a:lnTo>
                  <a:pt x="658" y="164"/>
                </a:lnTo>
                <a:lnTo>
                  <a:pt x="628" y="178"/>
                </a:lnTo>
                <a:lnTo>
                  <a:pt x="600" y="194"/>
                </a:lnTo>
                <a:lnTo>
                  <a:pt x="574" y="214"/>
                </a:lnTo>
                <a:lnTo>
                  <a:pt x="550" y="234"/>
                </a:lnTo>
                <a:lnTo>
                  <a:pt x="550" y="234"/>
                </a:lnTo>
                <a:lnTo>
                  <a:pt x="536" y="216"/>
                </a:lnTo>
                <a:lnTo>
                  <a:pt x="520" y="200"/>
                </a:lnTo>
                <a:lnTo>
                  <a:pt x="504" y="184"/>
                </a:lnTo>
                <a:lnTo>
                  <a:pt x="486" y="170"/>
                </a:lnTo>
                <a:lnTo>
                  <a:pt x="486" y="160"/>
                </a:lnTo>
                <a:lnTo>
                  <a:pt x="486" y="160"/>
                </a:lnTo>
                <a:lnTo>
                  <a:pt x="456" y="144"/>
                </a:lnTo>
                <a:lnTo>
                  <a:pt x="424" y="134"/>
                </a:lnTo>
                <a:lnTo>
                  <a:pt x="406" y="130"/>
                </a:lnTo>
                <a:lnTo>
                  <a:pt x="390" y="126"/>
                </a:lnTo>
                <a:lnTo>
                  <a:pt x="372" y="124"/>
                </a:lnTo>
                <a:lnTo>
                  <a:pt x="354" y="124"/>
                </a:lnTo>
                <a:lnTo>
                  <a:pt x="354" y="124"/>
                </a:lnTo>
                <a:lnTo>
                  <a:pt x="346" y="124"/>
                </a:lnTo>
                <a:lnTo>
                  <a:pt x="346" y="124"/>
                </a:lnTo>
                <a:lnTo>
                  <a:pt x="340" y="124"/>
                </a:lnTo>
                <a:lnTo>
                  <a:pt x="340" y="124"/>
                </a:lnTo>
                <a:lnTo>
                  <a:pt x="322" y="124"/>
                </a:lnTo>
                <a:lnTo>
                  <a:pt x="304" y="126"/>
                </a:lnTo>
                <a:lnTo>
                  <a:pt x="288" y="130"/>
                </a:lnTo>
                <a:lnTo>
                  <a:pt x="270" y="134"/>
                </a:lnTo>
                <a:lnTo>
                  <a:pt x="238" y="144"/>
                </a:lnTo>
                <a:lnTo>
                  <a:pt x="208" y="160"/>
                </a:lnTo>
                <a:lnTo>
                  <a:pt x="208" y="170"/>
                </a:lnTo>
                <a:lnTo>
                  <a:pt x="208" y="170"/>
                </a:lnTo>
                <a:lnTo>
                  <a:pt x="190" y="184"/>
                </a:lnTo>
                <a:lnTo>
                  <a:pt x="174" y="200"/>
                </a:lnTo>
                <a:lnTo>
                  <a:pt x="158" y="216"/>
                </a:lnTo>
                <a:lnTo>
                  <a:pt x="144" y="234"/>
                </a:lnTo>
                <a:lnTo>
                  <a:pt x="144" y="234"/>
                </a:lnTo>
                <a:lnTo>
                  <a:pt x="128" y="220"/>
                </a:lnTo>
                <a:lnTo>
                  <a:pt x="112" y="208"/>
                </a:lnTo>
                <a:lnTo>
                  <a:pt x="96" y="196"/>
                </a:lnTo>
                <a:lnTo>
                  <a:pt x="78" y="184"/>
                </a:lnTo>
                <a:lnTo>
                  <a:pt x="60" y="174"/>
                </a:lnTo>
                <a:lnTo>
                  <a:pt x="40" y="166"/>
                </a:lnTo>
                <a:lnTo>
                  <a:pt x="20" y="158"/>
                </a:lnTo>
                <a:lnTo>
                  <a:pt x="0" y="152"/>
                </a:lnTo>
                <a:lnTo>
                  <a:pt x="0" y="1412"/>
                </a:lnTo>
                <a:lnTo>
                  <a:pt x="5760" y="1412"/>
                </a:lnTo>
                <a:lnTo>
                  <a:pt x="5760" y="43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>
            <a:outerShdw blurRad="190500" dist="635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/>
          <p:cNvGrpSpPr/>
          <p:nvPr userDrawn="1"/>
        </p:nvGrpSpPr>
        <p:grpSpPr>
          <a:xfrm>
            <a:off x="0" y="0"/>
            <a:ext cx="9144000" cy="717550"/>
            <a:chOff x="0" y="0"/>
            <a:chExt cx="9144000" cy="717550"/>
          </a:xfrm>
        </p:grpSpPr>
        <p:sp>
          <p:nvSpPr>
            <p:cNvPr id="5125" name="Rectangle 5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7175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0" y="0"/>
              <a:ext cx="1295400" cy="717550"/>
            </a:xfrm>
            <a:custGeom>
              <a:avLst/>
              <a:gdLst/>
              <a:ahLst/>
              <a:cxnLst>
                <a:cxn ang="0">
                  <a:pos x="466" y="452"/>
                </a:cxn>
                <a:cxn ang="0">
                  <a:pos x="0" y="452"/>
                </a:cxn>
                <a:cxn ang="0">
                  <a:pos x="0" y="0"/>
                </a:cxn>
                <a:cxn ang="0">
                  <a:pos x="816" y="0"/>
                </a:cxn>
                <a:cxn ang="0">
                  <a:pos x="466" y="452"/>
                </a:cxn>
              </a:cxnLst>
              <a:rect l="0" t="0" r="r" b="b"/>
              <a:pathLst>
                <a:path w="816" h="452">
                  <a:moveTo>
                    <a:pt x="466" y="452"/>
                  </a:moveTo>
                  <a:lnTo>
                    <a:pt x="0" y="452"/>
                  </a:lnTo>
                  <a:lnTo>
                    <a:pt x="0" y="0"/>
                  </a:lnTo>
                  <a:lnTo>
                    <a:pt x="816" y="0"/>
                  </a:lnTo>
                  <a:lnTo>
                    <a:pt x="466" y="45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434934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2124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27038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 userDrawn="1"/>
        </p:nvGrpSpPr>
        <p:grpSpPr>
          <a:xfrm>
            <a:off x="0" y="0"/>
            <a:ext cx="9144000" cy="717550"/>
            <a:chOff x="0" y="0"/>
            <a:chExt cx="9144000" cy="717550"/>
          </a:xfrm>
        </p:grpSpPr>
        <p:sp>
          <p:nvSpPr>
            <p:cNvPr id="19" name="Rectangle 5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7175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0"/>
            <p:cNvSpPr>
              <a:spLocks/>
            </p:cNvSpPr>
            <p:nvPr userDrawn="1"/>
          </p:nvSpPr>
          <p:spPr bwMode="auto">
            <a:xfrm>
              <a:off x="0" y="0"/>
              <a:ext cx="1295400" cy="717550"/>
            </a:xfrm>
            <a:custGeom>
              <a:avLst/>
              <a:gdLst/>
              <a:ahLst/>
              <a:cxnLst>
                <a:cxn ang="0">
                  <a:pos x="466" y="452"/>
                </a:cxn>
                <a:cxn ang="0">
                  <a:pos x="0" y="452"/>
                </a:cxn>
                <a:cxn ang="0">
                  <a:pos x="0" y="0"/>
                </a:cxn>
                <a:cxn ang="0">
                  <a:pos x="816" y="0"/>
                </a:cxn>
                <a:cxn ang="0">
                  <a:pos x="466" y="452"/>
                </a:cxn>
              </a:cxnLst>
              <a:rect l="0" t="0" r="r" b="b"/>
              <a:pathLst>
                <a:path w="816" h="452">
                  <a:moveTo>
                    <a:pt x="466" y="452"/>
                  </a:moveTo>
                  <a:lnTo>
                    <a:pt x="0" y="452"/>
                  </a:lnTo>
                  <a:lnTo>
                    <a:pt x="0" y="0"/>
                  </a:lnTo>
                  <a:lnTo>
                    <a:pt x="816" y="0"/>
                  </a:lnTo>
                  <a:lnTo>
                    <a:pt x="466" y="45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21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2124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7" name="그룹 266"/>
          <p:cNvGrpSpPr/>
          <p:nvPr userDrawn="1"/>
        </p:nvGrpSpPr>
        <p:grpSpPr>
          <a:xfrm>
            <a:off x="592083" y="361908"/>
            <a:ext cx="7988300" cy="3581400"/>
            <a:chOff x="577850" y="1638300"/>
            <a:chExt cx="7988300" cy="3581400"/>
          </a:xfrm>
          <a:solidFill>
            <a:schemeClr val="accent2">
              <a:alpha val="50000"/>
            </a:schemeClr>
          </a:solidFill>
        </p:grpSpPr>
        <p:sp>
          <p:nvSpPr>
            <p:cNvPr id="268" name="Freeform 5"/>
            <p:cNvSpPr>
              <a:spLocks/>
            </p:cNvSpPr>
            <p:nvPr userDrawn="1"/>
          </p:nvSpPr>
          <p:spPr bwMode="auto">
            <a:xfrm>
              <a:off x="3314700" y="2295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9" name="Freeform 6"/>
            <p:cNvSpPr>
              <a:spLocks/>
            </p:cNvSpPr>
            <p:nvPr userDrawn="1"/>
          </p:nvSpPr>
          <p:spPr bwMode="auto">
            <a:xfrm>
              <a:off x="3263900" y="2463800"/>
              <a:ext cx="44450" cy="44450"/>
            </a:xfrm>
            <a:custGeom>
              <a:avLst/>
              <a:gdLst/>
              <a:ahLst/>
              <a:cxnLst>
                <a:cxn ang="0">
                  <a:pos x="10" y="26"/>
                </a:cxn>
                <a:cxn ang="0">
                  <a:pos x="10" y="26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8" y="12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0" y="26"/>
                </a:cxn>
              </a:cxnLst>
              <a:rect l="0" t="0" r="r" b="b"/>
              <a:pathLst>
                <a:path w="28" h="28">
                  <a:moveTo>
                    <a:pt x="10" y="26"/>
                  </a:moveTo>
                  <a:lnTo>
                    <a:pt x="10" y="26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2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0" y="26"/>
                  </a:lnTo>
                  <a:lnTo>
                    <a:pt x="1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0" name="Freeform 7"/>
            <p:cNvSpPr>
              <a:spLocks/>
            </p:cNvSpPr>
            <p:nvPr userDrawn="1"/>
          </p:nvSpPr>
          <p:spPr bwMode="auto">
            <a:xfrm>
              <a:off x="3387725" y="26289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1" name="Freeform 8"/>
            <p:cNvSpPr>
              <a:spLocks/>
            </p:cNvSpPr>
            <p:nvPr userDrawn="1"/>
          </p:nvSpPr>
          <p:spPr bwMode="auto">
            <a:xfrm>
              <a:off x="3035300" y="2324100"/>
              <a:ext cx="44450" cy="44450"/>
            </a:xfrm>
            <a:custGeom>
              <a:avLst/>
              <a:gdLst/>
              <a:ahLst/>
              <a:cxnLst>
                <a:cxn ang="0">
                  <a:pos x="12" y="28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2" y="28"/>
                </a:cxn>
              </a:cxnLst>
              <a:rect l="0" t="0" r="r" b="b"/>
              <a:pathLst>
                <a:path w="28" h="28">
                  <a:moveTo>
                    <a:pt x="12" y="28"/>
                  </a:moveTo>
                  <a:lnTo>
                    <a:pt x="12" y="28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2" name="Freeform 9"/>
            <p:cNvSpPr>
              <a:spLocks/>
            </p:cNvSpPr>
            <p:nvPr userDrawn="1"/>
          </p:nvSpPr>
          <p:spPr bwMode="auto">
            <a:xfrm>
              <a:off x="3413125" y="2336800"/>
              <a:ext cx="63500" cy="63500"/>
            </a:xfrm>
            <a:custGeom>
              <a:avLst/>
              <a:gdLst/>
              <a:ahLst/>
              <a:cxnLst>
                <a:cxn ang="0">
                  <a:pos x="14" y="38"/>
                </a:cxn>
                <a:cxn ang="0">
                  <a:pos x="14" y="38"/>
                </a:cxn>
                <a:cxn ang="0">
                  <a:pos x="22" y="40"/>
                </a:cxn>
                <a:cxn ang="0">
                  <a:pos x="30" y="36"/>
                </a:cxn>
                <a:cxn ang="0">
                  <a:pos x="36" y="32"/>
                </a:cxn>
                <a:cxn ang="0">
                  <a:pos x="38" y="24"/>
                </a:cxn>
                <a:cxn ang="0">
                  <a:pos x="38" y="24"/>
                </a:cxn>
                <a:cxn ang="0">
                  <a:pos x="40" y="16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8" y="36"/>
                </a:cxn>
                <a:cxn ang="0">
                  <a:pos x="14" y="38"/>
                </a:cxn>
                <a:cxn ang="0">
                  <a:pos x="14" y="38"/>
                </a:cxn>
              </a:cxnLst>
              <a:rect l="0" t="0" r="r" b="b"/>
              <a:pathLst>
                <a:path w="40" h="40">
                  <a:moveTo>
                    <a:pt x="14" y="38"/>
                  </a:moveTo>
                  <a:lnTo>
                    <a:pt x="14" y="38"/>
                  </a:lnTo>
                  <a:lnTo>
                    <a:pt x="22" y="40"/>
                  </a:lnTo>
                  <a:lnTo>
                    <a:pt x="30" y="36"/>
                  </a:lnTo>
                  <a:lnTo>
                    <a:pt x="36" y="3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16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8" y="36"/>
                  </a:lnTo>
                  <a:lnTo>
                    <a:pt x="14" y="38"/>
                  </a:lnTo>
                  <a:lnTo>
                    <a:pt x="1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3" name="Freeform 10"/>
            <p:cNvSpPr>
              <a:spLocks/>
            </p:cNvSpPr>
            <p:nvPr userDrawn="1"/>
          </p:nvSpPr>
          <p:spPr bwMode="auto">
            <a:xfrm>
              <a:off x="4076700" y="21145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4" name="Freeform 11"/>
            <p:cNvSpPr>
              <a:spLocks/>
            </p:cNvSpPr>
            <p:nvPr userDrawn="1"/>
          </p:nvSpPr>
          <p:spPr bwMode="auto">
            <a:xfrm>
              <a:off x="3238500" y="276225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5" name="Freeform 12"/>
            <p:cNvSpPr>
              <a:spLocks/>
            </p:cNvSpPr>
            <p:nvPr userDrawn="1"/>
          </p:nvSpPr>
          <p:spPr bwMode="auto">
            <a:xfrm>
              <a:off x="4610100" y="30194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6" y="18"/>
                </a:cxn>
                <a:cxn ang="0">
                  <a:pos x="26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6" name="Freeform 13"/>
            <p:cNvSpPr>
              <a:spLocks/>
            </p:cNvSpPr>
            <p:nvPr userDrawn="1"/>
          </p:nvSpPr>
          <p:spPr bwMode="auto">
            <a:xfrm>
              <a:off x="4733925" y="3184525"/>
              <a:ext cx="44450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8" y="12"/>
                </a:cxn>
                <a:cxn ang="0">
                  <a:pos x="26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</a:cxnLst>
              <a:rect l="0" t="0" r="r" b="b"/>
              <a:pathLst>
                <a:path w="28" h="28">
                  <a:moveTo>
                    <a:pt x="10" y="28"/>
                  </a:moveTo>
                  <a:lnTo>
                    <a:pt x="10" y="28"/>
                  </a:lnTo>
                  <a:lnTo>
                    <a:pt x="16" y="28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7" name="Freeform 14"/>
            <p:cNvSpPr>
              <a:spLocks/>
            </p:cNvSpPr>
            <p:nvPr userDrawn="1"/>
          </p:nvSpPr>
          <p:spPr bwMode="auto">
            <a:xfrm>
              <a:off x="4756150" y="2892425"/>
              <a:ext cx="63500" cy="63500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24" y="40"/>
                </a:cxn>
                <a:cxn ang="0">
                  <a:pos x="30" y="38"/>
                </a:cxn>
                <a:cxn ang="0">
                  <a:pos x="36" y="32"/>
                </a:cxn>
                <a:cxn ang="0">
                  <a:pos x="40" y="26"/>
                </a:cxn>
                <a:cxn ang="0">
                  <a:pos x="40" y="26"/>
                </a:cxn>
                <a:cxn ang="0">
                  <a:pos x="40" y="18"/>
                </a:cxn>
                <a:cxn ang="0">
                  <a:pos x="38" y="10"/>
                </a:cxn>
                <a:cxn ang="0">
                  <a:pos x="32" y="4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18" y="0"/>
                </a:cxn>
                <a:cxn ang="0">
                  <a:pos x="10" y="4"/>
                </a:cxn>
                <a:cxn ang="0">
                  <a:pos x="4" y="8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8" y="36"/>
                </a:cxn>
                <a:cxn ang="0">
                  <a:pos x="16" y="40"/>
                </a:cxn>
                <a:cxn ang="0">
                  <a:pos x="16" y="40"/>
                </a:cxn>
              </a:cxnLst>
              <a:rect l="0" t="0" r="r" b="b"/>
              <a:pathLst>
                <a:path w="40" h="40">
                  <a:moveTo>
                    <a:pt x="16" y="40"/>
                  </a:moveTo>
                  <a:lnTo>
                    <a:pt x="16" y="40"/>
                  </a:lnTo>
                  <a:lnTo>
                    <a:pt x="24" y="40"/>
                  </a:lnTo>
                  <a:lnTo>
                    <a:pt x="30" y="38"/>
                  </a:lnTo>
                  <a:lnTo>
                    <a:pt x="36" y="32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18"/>
                  </a:lnTo>
                  <a:lnTo>
                    <a:pt x="38" y="10"/>
                  </a:lnTo>
                  <a:lnTo>
                    <a:pt x="32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0" y="4"/>
                  </a:lnTo>
                  <a:lnTo>
                    <a:pt x="4" y="8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8" y="36"/>
                  </a:lnTo>
                  <a:lnTo>
                    <a:pt x="16" y="40"/>
                  </a:lnTo>
                  <a:lnTo>
                    <a:pt x="16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8" name="Freeform 15"/>
            <p:cNvSpPr>
              <a:spLocks/>
            </p:cNvSpPr>
            <p:nvPr userDrawn="1"/>
          </p:nvSpPr>
          <p:spPr bwMode="auto">
            <a:xfrm>
              <a:off x="4584700" y="3321050"/>
              <a:ext cx="34925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6" y="22"/>
                </a:cxn>
                <a:cxn ang="0">
                  <a:pos x="20" y="20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2" h="24">
                  <a:moveTo>
                    <a:pt x="8" y="24"/>
                  </a:moveTo>
                  <a:lnTo>
                    <a:pt x="8" y="24"/>
                  </a:lnTo>
                  <a:lnTo>
                    <a:pt x="12" y="24"/>
                  </a:lnTo>
                  <a:lnTo>
                    <a:pt x="16" y="22"/>
                  </a:lnTo>
                  <a:lnTo>
                    <a:pt x="20" y="20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9" name="Freeform 16"/>
            <p:cNvSpPr>
              <a:spLocks/>
            </p:cNvSpPr>
            <p:nvPr userDrawn="1"/>
          </p:nvSpPr>
          <p:spPr bwMode="auto">
            <a:xfrm>
              <a:off x="4098925" y="16383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0" name="Freeform 17"/>
            <p:cNvSpPr>
              <a:spLocks/>
            </p:cNvSpPr>
            <p:nvPr userDrawn="1"/>
          </p:nvSpPr>
          <p:spPr bwMode="auto">
            <a:xfrm>
              <a:off x="4702175" y="1851025"/>
              <a:ext cx="76200" cy="76200"/>
            </a:xfrm>
            <a:custGeom>
              <a:avLst/>
              <a:gdLst/>
              <a:ahLst/>
              <a:cxnLst>
                <a:cxn ang="0">
                  <a:pos x="18" y="46"/>
                </a:cxn>
                <a:cxn ang="0">
                  <a:pos x="18" y="46"/>
                </a:cxn>
                <a:cxn ang="0">
                  <a:pos x="26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8" y="42"/>
                </a:cxn>
                <a:cxn ang="0">
                  <a:pos x="18" y="46"/>
                </a:cxn>
                <a:cxn ang="0">
                  <a:pos x="18" y="46"/>
                </a:cxn>
              </a:cxnLst>
              <a:rect l="0" t="0" r="r" b="b"/>
              <a:pathLst>
                <a:path w="48" h="48">
                  <a:moveTo>
                    <a:pt x="18" y="46"/>
                  </a:moveTo>
                  <a:lnTo>
                    <a:pt x="18" y="46"/>
                  </a:lnTo>
                  <a:lnTo>
                    <a:pt x="26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8" y="42"/>
                  </a:lnTo>
                  <a:lnTo>
                    <a:pt x="18" y="46"/>
                  </a:lnTo>
                  <a:lnTo>
                    <a:pt x="1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1" name="Freeform 18"/>
            <p:cNvSpPr>
              <a:spLocks/>
            </p:cNvSpPr>
            <p:nvPr userDrawn="1"/>
          </p:nvSpPr>
          <p:spPr bwMode="auto">
            <a:xfrm>
              <a:off x="2308225" y="1666875"/>
              <a:ext cx="76200" cy="76200"/>
            </a:xfrm>
            <a:custGeom>
              <a:avLst/>
              <a:gdLst/>
              <a:ahLst/>
              <a:cxnLst>
                <a:cxn ang="0">
                  <a:pos x="18" y="48"/>
                </a:cxn>
                <a:cxn ang="0">
                  <a:pos x="18" y="48"/>
                </a:cxn>
                <a:cxn ang="0">
                  <a:pos x="28" y="48"/>
                </a:cxn>
                <a:cxn ang="0">
                  <a:pos x="36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8" y="20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8"/>
                </a:cxn>
                <a:cxn ang="0">
                  <a:pos x="4" y="36"/>
                </a:cxn>
                <a:cxn ang="0">
                  <a:pos x="10" y="42"/>
                </a:cxn>
                <a:cxn ang="0">
                  <a:pos x="18" y="48"/>
                </a:cxn>
                <a:cxn ang="0">
                  <a:pos x="18" y="48"/>
                </a:cxn>
              </a:cxnLst>
              <a:rect l="0" t="0" r="r" b="b"/>
              <a:pathLst>
                <a:path w="48" h="48">
                  <a:moveTo>
                    <a:pt x="18" y="48"/>
                  </a:moveTo>
                  <a:lnTo>
                    <a:pt x="18" y="48"/>
                  </a:lnTo>
                  <a:lnTo>
                    <a:pt x="28" y="48"/>
                  </a:lnTo>
                  <a:lnTo>
                    <a:pt x="36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8" y="20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6" y="1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4" y="36"/>
                  </a:lnTo>
                  <a:lnTo>
                    <a:pt x="10" y="42"/>
                  </a:lnTo>
                  <a:lnTo>
                    <a:pt x="18" y="48"/>
                  </a:lnTo>
                  <a:lnTo>
                    <a:pt x="18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2" name="Freeform 19"/>
            <p:cNvSpPr>
              <a:spLocks/>
            </p:cNvSpPr>
            <p:nvPr userDrawn="1"/>
          </p:nvSpPr>
          <p:spPr bwMode="auto">
            <a:xfrm>
              <a:off x="2089150" y="31337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3" name="Freeform 20"/>
            <p:cNvSpPr>
              <a:spLocks/>
            </p:cNvSpPr>
            <p:nvPr userDrawn="1"/>
          </p:nvSpPr>
          <p:spPr bwMode="auto">
            <a:xfrm>
              <a:off x="2733675" y="3213100"/>
              <a:ext cx="38100" cy="38100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</a:cxnLst>
              <a:rect l="0" t="0" r="r" b="b"/>
              <a:pathLst>
                <a:path w="24" h="24">
                  <a:moveTo>
                    <a:pt x="8" y="24"/>
                  </a:move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4" name="Freeform 21"/>
            <p:cNvSpPr>
              <a:spLocks/>
            </p:cNvSpPr>
            <p:nvPr userDrawn="1"/>
          </p:nvSpPr>
          <p:spPr bwMode="auto">
            <a:xfrm>
              <a:off x="3902075" y="2054225"/>
              <a:ext cx="38100" cy="38100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0" y="24"/>
                </a:cxn>
              </a:cxnLst>
              <a:rect l="0" t="0" r="r" b="b"/>
              <a:pathLst>
                <a:path w="24" h="24">
                  <a:moveTo>
                    <a:pt x="10" y="24"/>
                  </a:moveTo>
                  <a:lnTo>
                    <a:pt x="10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5" name="Freeform 22"/>
            <p:cNvSpPr>
              <a:spLocks/>
            </p:cNvSpPr>
            <p:nvPr userDrawn="1"/>
          </p:nvSpPr>
          <p:spPr bwMode="auto">
            <a:xfrm>
              <a:off x="4746625" y="2019300"/>
              <a:ext cx="38100" cy="3810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8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24" h="24">
                  <a:moveTo>
                    <a:pt x="0" y="10"/>
                  </a:move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6" name="Freeform 23"/>
            <p:cNvSpPr>
              <a:spLocks/>
            </p:cNvSpPr>
            <p:nvPr userDrawn="1"/>
          </p:nvSpPr>
          <p:spPr bwMode="auto">
            <a:xfrm>
              <a:off x="5245100" y="1717675"/>
              <a:ext cx="34925" cy="34925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2" h="22">
                  <a:moveTo>
                    <a:pt x="8" y="22"/>
                  </a:moveTo>
                  <a:lnTo>
                    <a:pt x="8" y="22"/>
                  </a:lnTo>
                  <a:lnTo>
                    <a:pt x="12" y="22"/>
                  </a:lnTo>
                  <a:lnTo>
                    <a:pt x="16" y="22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7" name="Freeform 24"/>
            <p:cNvSpPr>
              <a:spLocks/>
            </p:cNvSpPr>
            <p:nvPr userDrawn="1"/>
          </p:nvSpPr>
          <p:spPr bwMode="auto">
            <a:xfrm>
              <a:off x="1171575" y="3003550"/>
              <a:ext cx="73025" cy="76200"/>
            </a:xfrm>
            <a:custGeom>
              <a:avLst/>
              <a:gdLst/>
              <a:ahLst/>
              <a:cxnLst>
                <a:cxn ang="0">
                  <a:pos x="16" y="48"/>
                </a:cxn>
                <a:cxn ang="0">
                  <a:pos x="16" y="48"/>
                </a:cxn>
                <a:cxn ang="0">
                  <a:pos x="26" y="48"/>
                </a:cxn>
                <a:cxn ang="0">
                  <a:pos x="34" y="44"/>
                </a:cxn>
                <a:cxn ang="0">
                  <a:pos x="42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6" y="22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0" y="4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2" y="36"/>
                </a:cxn>
                <a:cxn ang="0">
                  <a:pos x="8" y="44"/>
                </a:cxn>
                <a:cxn ang="0">
                  <a:pos x="16" y="48"/>
                </a:cxn>
                <a:cxn ang="0">
                  <a:pos x="16" y="48"/>
                </a:cxn>
              </a:cxnLst>
              <a:rect l="0" t="0" r="r" b="b"/>
              <a:pathLst>
                <a:path w="46" h="48">
                  <a:moveTo>
                    <a:pt x="16" y="48"/>
                  </a:moveTo>
                  <a:lnTo>
                    <a:pt x="16" y="48"/>
                  </a:lnTo>
                  <a:lnTo>
                    <a:pt x="26" y="48"/>
                  </a:lnTo>
                  <a:lnTo>
                    <a:pt x="34" y="44"/>
                  </a:lnTo>
                  <a:lnTo>
                    <a:pt x="42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22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0" y="4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2" y="36"/>
                  </a:lnTo>
                  <a:lnTo>
                    <a:pt x="8" y="44"/>
                  </a:lnTo>
                  <a:lnTo>
                    <a:pt x="16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8" name="Freeform 25"/>
            <p:cNvSpPr>
              <a:spLocks/>
            </p:cNvSpPr>
            <p:nvPr userDrawn="1"/>
          </p:nvSpPr>
          <p:spPr bwMode="auto">
            <a:xfrm>
              <a:off x="1527175" y="2768600"/>
              <a:ext cx="114300" cy="111125"/>
            </a:xfrm>
            <a:custGeom>
              <a:avLst/>
              <a:gdLst/>
              <a:ahLst/>
              <a:cxnLst>
                <a:cxn ang="0">
                  <a:pos x="28" y="70"/>
                </a:cxn>
                <a:cxn ang="0">
                  <a:pos x="28" y="70"/>
                </a:cxn>
                <a:cxn ang="0">
                  <a:pos x="34" y="70"/>
                </a:cxn>
                <a:cxn ang="0">
                  <a:pos x="42" y="70"/>
                </a:cxn>
                <a:cxn ang="0">
                  <a:pos x="48" y="68"/>
                </a:cxn>
                <a:cxn ang="0">
                  <a:pos x="54" y="66"/>
                </a:cxn>
                <a:cxn ang="0">
                  <a:pos x="60" y="62"/>
                </a:cxn>
                <a:cxn ang="0">
                  <a:pos x="64" y="56"/>
                </a:cxn>
                <a:cxn ang="0">
                  <a:pos x="68" y="50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72" y="36"/>
                </a:cxn>
                <a:cxn ang="0">
                  <a:pos x="72" y="30"/>
                </a:cxn>
                <a:cxn ang="0">
                  <a:pos x="70" y="24"/>
                </a:cxn>
                <a:cxn ang="0">
                  <a:pos x="68" y="16"/>
                </a:cxn>
                <a:cxn ang="0">
                  <a:pos x="64" y="12"/>
                </a:cxn>
                <a:cxn ang="0">
                  <a:pos x="58" y="6"/>
                </a:cxn>
                <a:cxn ang="0">
                  <a:pos x="52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8"/>
                </a:cxn>
                <a:cxn ang="0">
                  <a:pos x="8" y="12"/>
                </a:cxn>
                <a:cxn ang="0">
                  <a:pos x="4" y="1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2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4"/>
                </a:cxn>
                <a:cxn ang="0">
                  <a:pos x="20" y="66"/>
                </a:cxn>
                <a:cxn ang="0">
                  <a:pos x="28" y="70"/>
                </a:cxn>
                <a:cxn ang="0">
                  <a:pos x="28" y="70"/>
                </a:cxn>
              </a:cxnLst>
              <a:rect l="0" t="0" r="r" b="b"/>
              <a:pathLst>
                <a:path w="72" h="70">
                  <a:moveTo>
                    <a:pt x="28" y="70"/>
                  </a:moveTo>
                  <a:lnTo>
                    <a:pt x="28" y="70"/>
                  </a:lnTo>
                  <a:lnTo>
                    <a:pt x="34" y="70"/>
                  </a:lnTo>
                  <a:lnTo>
                    <a:pt x="42" y="70"/>
                  </a:lnTo>
                  <a:lnTo>
                    <a:pt x="48" y="68"/>
                  </a:lnTo>
                  <a:lnTo>
                    <a:pt x="54" y="66"/>
                  </a:lnTo>
                  <a:lnTo>
                    <a:pt x="60" y="62"/>
                  </a:lnTo>
                  <a:lnTo>
                    <a:pt x="64" y="56"/>
                  </a:lnTo>
                  <a:lnTo>
                    <a:pt x="68" y="50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72" y="36"/>
                  </a:lnTo>
                  <a:lnTo>
                    <a:pt x="72" y="30"/>
                  </a:lnTo>
                  <a:lnTo>
                    <a:pt x="70" y="24"/>
                  </a:lnTo>
                  <a:lnTo>
                    <a:pt x="68" y="16"/>
                  </a:lnTo>
                  <a:lnTo>
                    <a:pt x="64" y="12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8" y="12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4"/>
                  </a:lnTo>
                  <a:lnTo>
                    <a:pt x="20" y="66"/>
                  </a:lnTo>
                  <a:lnTo>
                    <a:pt x="28" y="70"/>
                  </a:lnTo>
                  <a:lnTo>
                    <a:pt x="28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9" name="Freeform 26"/>
            <p:cNvSpPr>
              <a:spLocks/>
            </p:cNvSpPr>
            <p:nvPr userDrawn="1"/>
          </p:nvSpPr>
          <p:spPr bwMode="auto">
            <a:xfrm>
              <a:off x="1778000" y="2816225"/>
              <a:ext cx="47625" cy="50800"/>
            </a:xfrm>
            <a:custGeom>
              <a:avLst/>
              <a:gdLst/>
              <a:ahLst/>
              <a:cxnLst>
                <a:cxn ang="0">
                  <a:pos x="10" y="32"/>
                </a:cxn>
                <a:cxn ang="0">
                  <a:pos x="10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30"/>
                </a:cxn>
                <a:cxn ang="0">
                  <a:pos x="10" y="32"/>
                </a:cxn>
                <a:cxn ang="0">
                  <a:pos x="10" y="32"/>
                </a:cxn>
              </a:cxnLst>
              <a:rect l="0" t="0" r="r" b="b"/>
              <a:pathLst>
                <a:path w="30" h="32">
                  <a:moveTo>
                    <a:pt x="10" y="32"/>
                  </a:moveTo>
                  <a:lnTo>
                    <a:pt x="10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0" y="32"/>
                  </a:lnTo>
                  <a:lnTo>
                    <a:pt x="1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0" name="Freeform 27"/>
            <p:cNvSpPr>
              <a:spLocks/>
            </p:cNvSpPr>
            <p:nvPr userDrawn="1"/>
          </p:nvSpPr>
          <p:spPr bwMode="auto">
            <a:xfrm>
              <a:off x="1406525" y="3130550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1" name="Freeform 28"/>
            <p:cNvSpPr>
              <a:spLocks/>
            </p:cNvSpPr>
            <p:nvPr userDrawn="1"/>
          </p:nvSpPr>
          <p:spPr bwMode="auto">
            <a:xfrm>
              <a:off x="1111250" y="2085975"/>
              <a:ext cx="50800" cy="50800"/>
            </a:xfrm>
            <a:custGeom>
              <a:avLst/>
              <a:gdLst/>
              <a:ahLst/>
              <a:cxnLst>
                <a:cxn ang="0">
                  <a:pos x="12" y="32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2" y="32"/>
                </a:cxn>
              </a:cxnLst>
              <a:rect l="0" t="0" r="r" b="b"/>
              <a:pathLst>
                <a:path w="32" h="32">
                  <a:moveTo>
                    <a:pt x="12" y="32"/>
                  </a:move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8" y="26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2" name="Freeform 29"/>
            <p:cNvSpPr>
              <a:spLocks/>
            </p:cNvSpPr>
            <p:nvPr userDrawn="1"/>
          </p:nvSpPr>
          <p:spPr bwMode="auto">
            <a:xfrm>
              <a:off x="1558925" y="2168525"/>
              <a:ext cx="50800" cy="47625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0"/>
                </a:cxn>
                <a:cxn ang="0">
                  <a:pos x="12" y="30"/>
                </a:cxn>
              </a:cxnLst>
              <a:rect l="0" t="0" r="r" b="b"/>
              <a:pathLst>
                <a:path w="32" h="30">
                  <a:moveTo>
                    <a:pt x="12" y="30"/>
                  </a:moveTo>
                  <a:lnTo>
                    <a:pt x="12" y="30"/>
                  </a:lnTo>
                  <a:lnTo>
                    <a:pt x="18" y="30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0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3" name="Freeform 30"/>
            <p:cNvSpPr>
              <a:spLocks/>
            </p:cNvSpPr>
            <p:nvPr userDrawn="1"/>
          </p:nvSpPr>
          <p:spPr bwMode="auto">
            <a:xfrm>
              <a:off x="2362200" y="4565650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4" name="Freeform 31"/>
            <p:cNvSpPr>
              <a:spLocks/>
            </p:cNvSpPr>
            <p:nvPr userDrawn="1"/>
          </p:nvSpPr>
          <p:spPr bwMode="auto">
            <a:xfrm>
              <a:off x="2292350" y="4683125"/>
              <a:ext cx="34925" cy="34925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0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22" h="22">
                  <a:moveTo>
                    <a:pt x="4" y="20"/>
                  </a:moveTo>
                  <a:lnTo>
                    <a:pt x="4" y="20"/>
                  </a:lnTo>
                  <a:lnTo>
                    <a:pt x="8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5" name="Freeform 32"/>
            <p:cNvSpPr>
              <a:spLocks/>
            </p:cNvSpPr>
            <p:nvPr userDrawn="1"/>
          </p:nvSpPr>
          <p:spPr bwMode="auto">
            <a:xfrm>
              <a:off x="2352675" y="4835525"/>
              <a:ext cx="38100" cy="349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4" h="22">
                  <a:moveTo>
                    <a:pt x="18" y="0"/>
                  </a:move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6" name="Freeform 33"/>
            <p:cNvSpPr>
              <a:spLocks/>
            </p:cNvSpPr>
            <p:nvPr userDrawn="1"/>
          </p:nvSpPr>
          <p:spPr bwMode="auto">
            <a:xfrm>
              <a:off x="2143125" y="45339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7" name="Freeform 34"/>
            <p:cNvSpPr>
              <a:spLocks/>
            </p:cNvSpPr>
            <p:nvPr userDrawn="1"/>
          </p:nvSpPr>
          <p:spPr bwMode="auto">
            <a:xfrm>
              <a:off x="2428875" y="4616450"/>
              <a:ext cx="47625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4" y="28"/>
                </a:cxn>
                <a:cxn ang="0">
                  <a:pos x="28" y="24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0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4" y="2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8" name="Freeform 35"/>
            <p:cNvSpPr>
              <a:spLocks/>
            </p:cNvSpPr>
            <p:nvPr userDrawn="1"/>
          </p:nvSpPr>
          <p:spPr bwMode="auto">
            <a:xfrm>
              <a:off x="2981325" y="457835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9" name="Freeform 36"/>
            <p:cNvSpPr>
              <a:spLocks/>
            </p:cNvSpPr>
            <p:nvPr userDrawn="1"/>
          </p:nvSpPr>
          <p:spPr bwMode="auto">
            <a:xfrm>
              <a:off x="2212975" y="4908550"/>
              <a:ext cx="28575" cy="28575"/>
            </a:xfrm>
            <a:custGeom>
              <a:avLst/>
              <a:gdLst/>
              <a:ahLst/>
              <a:cxnLst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</a:cxnLst>
              <a:rect l="0" t="0" r="r" b="b"/>
              <a:pathLst>
                <a:path w="18" h="18">
                  <a:moveTo>
                    <a:pt x="4" y="16"/>
                  </a:move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0" name="Freeform 37"/>
            <p:cNvSpPr>
              <a:spLocks/>
            </p:cNvSpPr>
            <p:nvPr userDrawn="1"/>
          </p:nvSpPr>
          <p:spPr bwMode="auto">
            <a:xfrm>
              <a:off x="3092450" y="42164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1" name="Freeform 38"/>
            <p:cNvSpPr>
              <a:spLocks/>
            </p:cNvSpPr>
            <p:nvPr userDrawn="1"/>
          </p:nvSpPr>
          <p:spPr bwMode="auto">
            <a:xfrm>
              <a:off x="3508375" y="450215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2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2" name="Freeform 39"/>
            <p:cNvSpPr>
              <a:spLocks/>
            </p:cNvSpPr>
            <p:nvPr userDrawn="1"/>
          </p:nvSpPr>
          <p:spPr bwMode="auto">
            <a:xfrm>
              <a:off x="1714500" y="3889375"/>
              <a:ext cx="60325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8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3" name="Freeform 40"/>
            <p:cNvSpPr>
              <a:spLocks/>
            </p:cNvSpPr>
            <p:nvPr userDrawn="1"/>
          </p:nvSpPr>
          <p:spPr bwMode="auto">
            <a:xfrm>
              <a:off x="1260475" y="4965700"/>
              <a:ext cx="31750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0" h="18">
                  <a:moveTo>
                    <a:pt x="6" y="16"/>
                  </a:moveTo>
                  <a:lnTo>
                    <a:pt x="6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4" name="Freeform 41"/>
            <p:cNvSpPr>
              <a:spLocks/>
            </p:cNvSpPr>
            <p:nvPr userDrawn="1"/>
          </p:nvSpPr>
          <p:spPr bwMode="auto">
            <a:xfrm>
              <a:off x="1736725" y="5153025"/>
              <a:ext cx="28575" cy="28575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</a:cxnLst>
              <a:rect l="0" t="0" r="r" b="b"/>
              <a:pathLst>
                <a:path w="18" h="18">
                  <a:moveTo>
                    <a:pt x="14" y="2"/>
                  </a:move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5" name="Freeform 42"/>
            <p:cNvSpPr>
              <a:spLocks/>
            </p:cNvSpPr>
            <p:nvPr userDrawn="1"/>
          </p:nvSpPr>
          <p:spPr bwMode="auto">
            <a:xfrm>
              <a:off x="2860675" y="449580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6" name="Freeform 43"/>
            <p:cNvSpPr>
              <a:spLocks/>
            </p:cNvSpPr>
            <p:nvPr userDrawn="1"/>
          </p:nvSpPr>
          <p:spPr bwMode="auto">
            <a:xfrm>
              <a:off x="3514725" y="4638675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" name="Freeform 44"/>
            <p:cNvSpPr>
              <a:spLocks/>
            </p:cNvSpPr>
            <p:nvPr userDrawn="1"/>
          </p:nvSpPr>
          <p:spPr bwMode="auto">
            <a:xfrm>
              <a:off x="3952875" y="4502150"/>
              <a:ext cx="31750" cy="31750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2" y="20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0" y="12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20" h="20">
                  <a:moveTo>
                    <a:pt x="6" y="18"/>
                  </a:moveTo>
                  <a:lnTo>
                    <a:pt x="6" y="18"/>
                  </a:lnTo>
                  <a:lnTo>
                    <a:pt x="10" y="20"/>
                  </a:lnTo>
                  <a:lnTo>
                    <a:pt x="12" y="20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" name="Freeform 45"/>
            <p:cNvSpPr>
              <a:spLocks/>
            </p:cNvSpPr>
            <p:nvPr userDrawn="1"/>
          </p:nvSpPr>
          <p:spPr bwMode="auto">
            <a:xfrm>
              <a:off x="577850" y="4686300"/>
              <a:ext cx="60325" cy="60325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20"/>
                </a:cxn>
                <a:cxn ang="0">
                  <a:pos x="38" y="14"/>
                </a:cxn>
                <a:cxn ang="0">
                  <a:pos x="34" y="8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38" h="38">
                  <a:moveTo>
                    <a:pt x="10" y="36"/>
                  </a:moveTo>
                  <a:lnTo>
                    <a:pt x="10" y="36"/>
                  </a:lnTo>
                  <a:lnTo>
                    <a:pt x="16" y="38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14"/>
                  </a:lnTo>
                  <a:lnTo>
                    <a:pt x="34" y="8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" name="Freeform 46"/>
            <p:cNvSpPr>
              <a:spLocks/>
            </p:cNvSpPr>
            <p:nvPr userDrawn="1"/>
          </p:nvSpPr>
          <p:spPr bwMode="auto">
            <a:xfrm>
              <a:off x="895350" y="4578350"/>
              <a:ext cx="88900" cy="88900"/>
            </a:xfrm>
            <a:custGeom>
              <a:avLst/>
              <a:gdLst/>
              <a:ahLst/>
              <a:cxnLst>
                <a:cxn ang="0">
                  <a:pos x="14" y="54"/>
                </a:cxn>
                <a:cxn ang="0">
                  <a:pos x="14" y="54"/>
                </a:cxn>
                <a:cxn ang="0">
                  <a:pos x="24" y="56"/>
                </a:cxn>
                <a:cxn ang="0">
                  <a:pos x="36" y="56"/>
                </a:cxn>
                <a:cxn ang="0">
                  <a:pos x="46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6" y="20"/>
                </a:cxn>
                <a:cxn ang="0">
                  <a:pos x="50" y="12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2" y="0"/>
                </a:cxn>
                <a:cxn ang="0">
                  <a:pos x="20" y="2"/>
                </a:cxn>
                <a:cxn ang="0">
                  <a:pos x="1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0" y="26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4"/>
                </a:cxn>
                <a:cxn ang="0">
                  <a:pos x="14" y="54"/>
                </a:cxn>
              </a:cxnLst>
              <a:rect l="0" t="0" r="r" b="b"/>
              <a:pathLst>
                <a:path w="56" h="56">
                  <a:moveTo>
                    <a:pt x="14" y="54"/>
                  </a:moveTo>
                  <a:lnTo>
                    <a:pt x="14" y="54"/>
                  </a:lnTo>
                  <a:lnTo>
                    <a:pt x="24" y="56"/>
                  </a:lnTo>
                  <a:lnTo>
                    <a:pt x="36" y="56"/>
                  </a:lnTo>
                  <a:lnTo>
                    <a:pt x="46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6" y="20"/>
                  </a:lnTo>
                  <a:lnTo>
                    <a:pt x="50" y="12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2" y="0"/>
                  </a:lnTo>
                  <a:lnTo>
                    <a:pt x="20" y="2"/>
                  </a:lnTo>
                  <a:lnTo>
                    <a:pt x="1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0" y="26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4"/>
                  </a:lnTo>
                  <a:lnTo>
                    <a:pt x="1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" name="Freeform 47"/>
            <p:cNvSpPr>
              <a:spLocks/>
            </p:cNvSpPr>
            <p:nvPr userDrawn="1"/>
          </p:nvSpPr>
          <p:spPr bwMode="auto">
            <a:xfrm>
              <a:off x="1082675" y="4660900"/>
              <a:ext cx="38100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4">
                  <a:moveTo>
                    <a:pt x="6" y="24"/>
                  </a:moveTo>
                  <a:lnTo>
                    <a:pt x="6" y="24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" name="Freeform 48"/>
            <p:cNvSpPr>
              <a:spLocks/>
            </p:cNvSpPr>
            <p:nvPr userDrawn="1"/>
          </p:nvSpPr>
          <p:spPr bwMode="auto">
            <a:xfrm>
              <a:off x="736600" y="4826000"/>
              <a:ext cx="41275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6" h="24">
                  <a:moveTo>
                    <a:pt x="2" y="6"/>
                  </a:move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" name="Freeform 49"/>
            <p:cNvSpPr>
              <a:spLocks/>
            </p:cNvSpPr>
            <p:nvPr userDrawn="1"/>
          </p:nvSpPr>
          <p:spPr bwMode="auto">
            <a:xfrm>
              <a:off x="717550" y="3968750"/>
              <a:ext cx="41275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4" y="20"/>
                </a:cxn>
                <a:cxn ang="0">
                  <a:pos x="26" y="14"/>
                </a:cxn>
                <a:cxn ang="0">
                  <a:pos x="26" y="10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6" h="26">
                  <a:moveTo>
                    <a:pt x="6" y="24"/>
                  </a:moveTo>
                  <a:lnTo>
                    <a:pt x="6" y="24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" name="Freeform 50"/>
            <p:cNvSpPr>
              <a:spLocks/>
            </p:cNvSpPr>
            <p:nvPr userDrawn="1"/>
          </p:nvSpPr>
          <p:spPr bwMode="auto">
            <a:xfrm>
              <a:off x="1044575" y="4121150"/>
              <a:ext cx="41275" cy="38100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6" h="24">
                  <a:moveTo>
                    <a:pt x="6" y="22"/>
                  </a:moveTo>
                  <a:lnTo>
                    <a:pt x="6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" name="Freeform 51"/>
            <p:cNvSpPr>
              <a:spLocks/>
            </p:cNvSpPr>
            <p:nvPr userDrawn="1"/>
          </p:nvSpPr>
          <p:spPr bwMode="auto">
            <a:xfrm>
              <a:off x="5537200" y="3756025"/>
              <a:ext cx="34925" cy="349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2" h="22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" name="Freeform 52"/>
            <p:cNvSpPr>
              <a:spLocks/>
            </p:cNvSpPr>
            <p:nvPr userDrawn="1"/>
          </p:nvSpPr>
          <p:spPr bwMode="auto">
            <a:xfrm>
              <a:off x="5464175" y="3873500"/>
              <a:ext cx="34925" cy="34925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22" h="22">
                  <a:moveTo>
                    <a:pt x="6" y="20"/>
                  </a:moveTo>
                  <a:lnTo>
                    <a:pt x="6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" name="Freeform 53"/>
            <p:cNvSpPr>
              <a:spLocks/>
            </p:cNvSpPr>
            <p:nvPr userDrawn="1"/>
          </p:nvSpPr>
          <p:spPr bwMode="auto">
            <a:xfrm>
              <a:off x="5527675" y="4025900"/>
              <a:ext cx="34925" cy="349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0" y="22"/>
                </a:cxn>
                <a:cxn ang="0">
                  <a:pos x="14" y="20"/>
                </a:cxn>
                <a:cxn ang="0">
                  <a:pos x="18" y="18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2" y="12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2" h="22">
                  <a:moveTo>
                    <a:pt x="16" y="0"/>
                  </a:move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4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2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" name="Freeform 54"/>
            <p:cNvSpPr>
              <a:spLocks/>
            </p:cNvSpPr>
            <p:nvPr userDrawn="1"/>
          </p:nvSpPr>
          <p:spPr bwMode="auto">
            <a:xfrm>
              <a:off x="5318125" y="3721100"/>
              <a:ext cx="34925" cy="3492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8" y="20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22" h="22">
                  <a:moveTo>
                    <a:pt x="6" y="22"/>
                  </a:move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8" y="2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" name="Freeform 55"/>
            <p:cNvSpPr>
              <a:spLocks/>
            </p:cNvSpPr>
            <p:nvPr userDrawn="1"/>
          </p:nvSpPr>
          <p:spPr bwMode="auto">
            <a:xfrm>
              <a:off x="5600700" y="3806825"/>
              <a:ext cx="50800" cy="5080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32" h="32">
                  <a:moveTo>
                    <a:pt x="8" y="30"/>
                  </a:move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" name="Freeform 56"/>
            <p:cNvSpPr>
              <a:spLocks/>
            </p:cNvSpPr>
            <p:nvPr userDrawn="1"/>
          </p:nvSpPr>
          <p:spPr bwMode="auto">
            <a:xfrm>
              <a:off x="5387975" y="409575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" name="Freeform 57"/>
            <p:cNvSpPr>
              <a:spLocks/>
            </p:cNvSpPr>
            <p:nvPr userDrawn="1"/>
          </p:nvSpPr>
          <p:spPr bwMode="auto">
            <a:xfrm>
              <a:off x="4435475" y="4152900"/>
              <a:ext cx="28575" cy="317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18" h="20">
                  <a:moveTo>
                    <a:pt x="4" y="18"/>
                  </a:move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1" name="Freeform 58"/>
            <p:cNvSpPr>
              <a:spLocks/>
            </p:cNvSpPr>
            <p:nvPr userDrawn="1"/>
          </p:nvSpPr>
          <p:spPr bwMode="auto">
            <a:xfrm>
              <a:off x="4911725" y="4343400"/>
              <a:ext cx="28575" cy="285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8" h="18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4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2" name="Freeform 59"/>
            <p:cNvSpPr>
              <a:spLocks/>
            </p:cNvSpPr>
            <p:nvPr userDrawn="1"/>
          </p:nvSpPr>
          <p:spPr bwMode="auto">
            <a:xfrm>
              <a:off x="3752850" y="3876675"/>
              <a:ext cx="57150" cy="57150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24" y="36"/>
                </a:cxn>
                <a:cxn ang="0">
                  <a:pos x="30" y="34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6" y="20"/>
                </a:cxn>
                <a:cxn ang="0">
                  <a:pos x="36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10" y="34"/>
                </a:cxn>
                <a:cxn ang="0">
                  <a:pos x="10" y="34"/>
                </a:cxn>
              </a:cxnLst>
              <a:rect l="0" t="0" r="r" b="b"/>
              <a:pathLst>
                <a:path w="36" h="36">
                  <a:moveTo>
                    <a:pt x="10" y="34"/>
                  </a:moveTo>
                  <a:lnTo>
                    <a:pt x="10" y="34"/>
                  </a:lnTo>
                  <a:lnTo>
                    <a:pt x="16" y="36"/>
                  </a:lnTo>
                  <a:lnTo>
                    <a:pt x="24" y="36"/>
                  </a:lnTo>
                  <a:lnTo>
                    <a:pt x="30" y="34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6" y="20"/>
                  </a:lnTo>
                  <a:lnTo>
                    <a:pt x="36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3" name="Freeform 60"/>
            <p:cNvSpPr>
              <a:spLocks/>
            </p:cNvSpPr>
            <p:nvPr userDrawn="1"/>
          </p:nvSpPr>
          <p:spPr bwMode="auto">
            <a:xfrm>
              <a:off x="4070350" y="3768725"/>
              <a:ext cx="88900" cy="88900"/>
            </a:xfrm>
            <a:custGeom>
              <a:avLst/>
              <a:gdLst/>
              <a:ahLst/>
              <a:cxnLst>
                <a:cxn ang="0">
                  <a:pos x="14" y="52"/>
                </a:cxn>
                <a:cxn ang="0">
                  <a:pos x="14" y="52"/>
                </a:cxn>
                <a:cxn ang="0">
                  <a:pos x="24" y="56"/>
                </a:cxn>
                <a:cxn ang="0">
                  <a:pos x="34" y="56"/>
                </a:cxn>
                <a:cxn ang="0">
                  <a:pos x="44" y="50"/>
                </a:cxn>
                <a:cxn ang="0">
                  <a:pos x="52" y="42"/>
                </a:cxn>
                <a:cxn ang="0">
                  <a:pos x="52" y="42"/>
                </a:cxn>
                <a:cxn ang="0">
                  <a:pos x="56" y="32"/>
                </a:cxn>
                <a:cxn ang="0">
                  <a:pos x="54" y="20"/>
                </a:cxn>
                <a:cxn ang="0">
                  <a:pos x="50" y="10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0" y="0"/>
                </a:cxn>
                <a:cxn ang="0">
                  <a:pos x="20" y="0"/>
                </a:cxn>
                <a:cxn ang="0">
                  <a:pos x="10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46"/>
                </a:cxn>
                <a:cxn ang="0">
                  <a:pos x="14" y="52"/>
                </a:cxn>
                <a:cxn ang="0">
                  <a:pos x="14" y="52"/>
                </a:cxn>
              </a:cxnLst>
              <a:rect l="0" t="0" r="r" b="b"/>
              <a:pathLst>
                <a:path w="56" h="56">
                  <a:moveTo>
                    <a:pt x="14" y="52"/>
                  </a:moveTo>
                  <a:lnTo>
                    <a:pt x="14" y="52"/>
                  </a:lnTo>
                  <a:lnTo>
                    <a:pt x="24" y="56"/>
                  </a:lnTo>
                  <a:lnTo>
                    <a:pt x="34" y="56"/>
                  </a:lnTo>
                  <a:lnTo>
                    <a:pt x="44" y="50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6" y="32"/>
                  </a:lnTo>
                  <a:lnTo>
                    <a:pt x="54" y="20"/>
                  </a:lnTo>
                  <a:lnTo>
                    <a:pt x="50" y="10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0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46"/>
                  </a:lnTo>
                  <a:lnTo>
                    <a:pt x="14" y="52"/>
                  </a:lnTo>
                  <a:lnTo>
                    <a:pt x="1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4" name="Freeform 61"/>
            <p:cNvSpPr>
              <a:spLocks/>
            </p:cNvSpPr>
            <p:nvPr userDrawn="1"/>
          </p:nvSpPr>
          <p:spPr bwMode="auto">
            <a:xfrm>
              <a:off x="4254500" y="3851275"/>
              <a:ext cx="41275" cy="38100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4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26" h="24">
                  <a:moveTo>
                    <a:pt x="8" y="22"/>
                  </a:moveTo>
                  <a:lnTo>
                    <a:pt x="8" y="22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5" name="Freeform 62"/>
            <p:cNvSpPr>
              <a:spLocks/>
            </p:cNvSpPr>
            <p:nvPr userDrawn="1"/>
          </p:nvSpPr>
          <p:spPr bwMode="auto">
            <a:xfrm>
              <a:off x="3911600" y="4016375"/>
              <a:ext cx="38100" cy="381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24" h="24">
                  <a:moveTo>
                    <a:pt x="2" y="6"/>
                  </a:move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20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6" name="Freeform 63"/>
            <p:cNvSpPr>
              <a:spLocks/>
            </p:cNvSpPr>
            <p:nvPr userDrawn="1"/>
          </p:nvSpPr>
          <p:spPr bwMode="auto">
            <a:xfrm>
              <a:off x="4219575" y="3308350"/>
              <a:ext cx="38100" cy="41275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2" y="20"/>
                </a:cxn>
                <a:cxn ang="0">
                  <a:pos x="22" y="20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24" h="26">
                  <a:moveTo>
                    <a:pt x="6" y="24"/>
                  </a:moveTo>
                  <a:lnTo>
                    <a:pt x="6" y="24"/>
                  </a:lnTo>
                  <a:lnTo>
                    <a:pt x="10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7" name="Freeform 64"/>
            <p:cNvSpPr>
              <a:spLocks/>
            </p:cNvSpPr>
            <p:nvPr userDrawn="1"/>
          </p:nvSpPr>
          <p:spPr bwMode="auto">
            <a:xfrm>
              <a:off x="5784850" y="2333625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8" name="Freeform 65"/>
            <p:cNvSpPr>
              <a:spLocks/>
            </p:cNvSpPr>
            <p:nvPr userDrawn="1"/>
          </p:nvSpPr>
          <p:spPr bwMode="auto">
            <a:xfrm>
              <a:off x="5835650" y="2501900"/>
              <a:ext cx="44450" cy="41275"/>
            </a:xfrm>
            <a:custGeom>
              <a:avLst/>
              <a:gdLst/>
              <a:ahLst/>
              <a:cxnLst>
                <a:cxn ang="0">
                  <a:pos x="18" y="26"/>
                </a:cxn>
                <a:cxn ang="0">
                  <a:pos x="18" y="26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4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2"/>
                </a:cxn>
                <a:cxn ang="0">
                  <a:pos x="8" y="26"/>
                </a:cxn>
                <a:cxn ang="0">
                  <a:pos x="12" y="26"/>
                </a:cxn>
                <a:cxn ang="0">
                  <a:pos x="18" y="26"/>
                </a:cxn>
                <a:cxn ang="0">
                  <a:pos x="18" y="26"/>
                </a:cxn>
              </a:cxnLst>
              <a:rect l="0" t="0" r="r" b="b"/>
              <a:pathLst>
                <a:path w="28" h="26">
                  <a:moveTo>
                    <a:pt x="18" y="26"/>
                  </a:moveTo>
                  <a:lnTo>
                    <a:pt x="18" y="26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9" name="Freeform 66"/>
            <p:cNvSpPr>
              <a:spLocks/>
            </p:cNvSpPr>
            <p:nvPr userDrawn="1"/>
          </p:nvSpPr>
          <p:spPr bwMode="auto">
            <a:xfrm>
              <a:off x="5711825" y="2667000"/>
              <a:ext cx="44450" cy="444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6"/>
                </a:cxn>
                <a:cxn ang="0">
                  <a:pos x="18" y="26"/>
                </a:cxn>
                <a:cxn ang="0">
                  <a:pos x="22" y="24"/>
                </a:cxn>
                <a:cxn ang="0">
                  <a:pos x="26" y="20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28" h="28">
                  <a:moveTo>
                    <a:pt x="10" y="0"/>
                  </a:move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22" y="24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0" name="Freeform 67"/>
            <p:cNvSpPr>
              <a:spLocks/>
            </p:cNvSpPr>
            <p:nvPr userDrawn="1"/>
          </p:nvSpPr>
          <p:spPr bwMode="auto">
            <a:xfrm>
              <a:off x="6064250" y="2362200"/>
              <a:ext cx="44450" cy="444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18" y="28"/>
                </a:cxn>
                <a:cxn ang="0">
                  <a:pos x="22" y="26"/>
                </a:cxn>
                <a:cxn ang="0">
                  <a:pos x="26" y="22"/>
                </a:cxn>
                <a:cxn ang="0">
                  <a:pos x="28" y="16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8" y="28"/>
                </a:cxn>
                <a:cxn ang="0">
                  <a:pos x="18" y="28"/>
                </a:cxn>
              </a:cxnLst>
              <a:rect l="0" t="0" r="r" b="b"/>
              <a:pathLst>
                <a:path w="28" h="28">
                  <a:moveTo>
                    <a:pt x="18" y="28"/>
                  </a:moveTo>
                  <a:lnTo>
                    <a:pt x="18" y="28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28" y="16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8" y="28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1" name="Freeform 68"/>
            <p:cNvSpPr>
              <a:spLocks/>
            </p:cNvSpPr>
            <p:nvPr userDrawn="1"/>
          </p:nvSpPr>
          <p:spPr bwMode="auto">
            <a:xfrm>
              <a:off x="5670550" y="2374900"/>
              <a:ext cx="63500" cy="60325"/>
            </a:xfrm>
            <a:custGeom>
              <a:avLst/>
              <a:gdLst/>
              <a:ahLst/>
              <a:cxnLst>
                <a:cxn ang="0">
                  <a:pos x="24" y="38"/>
                </a:cxn>
                <a:cxn ang="0">
                  <a:pos x="24" y="38"/>
                </a:cxn>
                <a:cxn ang="0">
                  <a:pos x="32" y="34"/>
                </a:cxn>
                <a:cxn ang="0">
                  <a:pos x="36" y="30"/>
                </a:cxn>
                <a:cxn ang="0">
                  <a:pos x="40" y="22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4" y="32"/>
                </a:cxn>
                <a:cxn ang="0">
                  <a:pos x="10" y="36"/>
                </a:cxn>
                <a:cxn ang="0">
                  <a:pos x="16" y="38"/>
                </a:cxn>
                <a:cxn ang="0">
                  <a:pos x="24" y="38"/>
                </a:cxn>
                <a:cxn ang="0">
                  <a:pos x="24" y="38"/>
                </a:cxn>
              </a:cxnLst>
              <a:rect l="0" t="0" r="r" b="b"/>
              <a:pathLst>
                <a:path w="40" h="38">
                  <a:moveTo>
                    <a:pt x="24" y="38"/>
                  </a:moveTo>
                  <a:lnTo>
                    <a:pt x="24" y="38"/>
                  </a:lnTo>
                  <a:lnTo>
                    <a:pt x="32" y="34"/>
                  </a:lnTo>
                  <a:lnTo>
                    <a:pt x="36" y="30"/>
                  </a:lnTo>
                  <a:lnTo>
                    <a:pt x="40" y="22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6" y="38"/>
                  </a:lnTo>
                  <a:lnTo>
                    <a:pt x="24" y="38"/>
                  </a:lnTo>
                  <a:lnTo>
                    <a:pt x="2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2" name="Freeform 69"/>
            <p:cNvSpPr>
              <a:spLocks/>
            </p:cNvSpPr>
            <p:nvPr userDrawn="1"/>
          </p:nvSpPr>
          <p:spPr bwMode="auto">
            <a:xfrm>
              <a:off x="5032375" y="2152650"/>
              <a:ext cx="38100" cy="3810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0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4" h="24">
                  <a:moveTo>
                    <a:pt x="0" y="14"/>
                  </a:move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3" name="Freeform 70"/>
            <p:cNvSpPr>
              <a:spLocks/>
            </p:cNvSpPr>
            <p:nvPr userDrawn="1"/>
          </p:nvSpPr>
          <p:spPr bwMode="auto">
            <a:xfrm>
              <a:off x="5870575" y="2800350"/>
              <a:ext cx="34925" cy="3810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4">
                  <a:moveTo>
                    <a:pt x="0" y="16"/>
                  </a:move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4" name="Freeform 71"/>
            <p:cNvSpPr>
              <a:spLocks/>
            </p:cNvSpPr>
            <p:nvPr userDrawn="1"/>
          </p:nvSpPr>
          <p:spPr bwMode="auto">
            <a:xfrm>
              <a:off x="5010150" y="16764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5" name="Freeform 72"/>
            <p:cNvSpPr>
              <a:spLocks/>
            </p:cNvSpPr>
            <p:nvPr userDrawn="1"/>
          </p:nvSpPr>
          <p:spPr bwMode="auto">
            <a:xfrm>
              <a:off x="4368800" y="1889125"/>
              <a:ext cx="73025" cy="76200"/>
            </a:xfrm>
            <a:custGeom>
              <a:avLst/>
              <a:gdLst/>
              <a:ahLst/>
              <a:cxnLst>
                <a:cxn ang="0">
                  <a:pos x="30" y="46"/>
                </a:cxn>
                <a:cxn ang="0">
                  <a:pos x="30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6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8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4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6"/>
                </a:cxn>
                <a:cxn ang="0">
                  <a:pos x="30" y="46"/>
                </a:cxn>
              </a:cxnLst>
              <a:rect l="0" t="0" r="r" b="b"/>
              <a:pathLst>
                <a:path w="46" h="48">
                  <a:moveTo>
                    <a:pt x="30" y="46"/>
                  </a:moveTo>
                  <a:lnTo>
                    <a:pt x="30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6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8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4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6"/>
                  </a:lnTo>
                  <a:lnTo>
                    <a:pt x="3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6" name="Freeform 73"/>
            <p:cNvSpPr>
              <a:spLocks/>
            </p:cNvSpPr>
            <p:nvPr userDrawn="1"/>
          </p:nvSpPr>
          <p:spPr bwMode="auto">
            <a:xfrm>
              <a:off x="6762750" y="1704975"/>
              <a:ext cx="73025" cy="76200"/>
            </a:xfrm>
            <a:custGeom>
              <a:avLst/>
              <a:gdLst/>
              <a:ahLst/>
              <a:cxnLst>
                <a:cxn ang="0">
                  <a:pos x="28" y="46"/>
                </a:cxn>
                <a:cxn ang="0">
                  <a:pos x="28" y="46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6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4" y="4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0" y="44"/>
                </a:cxn>
                <a:cxn ang="0">
                  <a:pos x="20" y="48"/>
                </a:cxn>
                <a:cxn ang="0">
                  <a:pos x="28" y="46"/>
                </a:cxn>
                <a:cxn ang="0">
                  <a:pos x="28" y="46"/>
                </a:cxn>
              </a:cxnLst>
              <a:rect l="0" t="0" r="r" b="b"/>
              <a:pathLst>
                <a:path w="46" h="48">
                  <a:moveTo>
                    <a:pt x="28" y="46"/>
                  </a:moveTo>
                  <a:lnTo>
                    <a:pt x="28" y="46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6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4" y="4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0" y="44"/>
                  </a:lnTo>
                  <a:lnTo>
                    <a:pt x="20" y="48"/>
                  </a:lnTo>
                  <a:lnTo>
                    <a:pt x="28" y="46"/>
                  </a:lnTo>
                  <a:lnTo>
                    <a:pt x="2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7" name="Freeform 74"/>
            <p:cNvSpPr>
              <a:spLocks/>
            </p:cNvSpPr>
            <p:nvPr userDrawn="1"/>
          </p:nvSpPr>
          <p:spPr bwMode="auto">
            <a:xfrm>
              <a:off x="7016750" y="31718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8" name="Freeform 75"/>
            <p:cNvSpPr>
              <a:spLocks/>
            </p:cNvSpPr>
            <p:nvPr userDrawn="1"/>
          </p:nvSpPr>
          <p:spPr bwMode="auto">
            <a:xfrm>
              <a:off x="6375400" y="3251200"/>
              <a:ext cx="34925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2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9" name="Freeform 76"/>
            <p:cNvSpPr>
              <a:spLocks/>
            </p:cNvSpPr>
            <p:nvPr userDrawn="1"/>
          </p:nvSpPr>
          <p:spPr bwMode="auto">
            <a:xfrm>
              <a:off x="5203825" y="2092325"/>
              <a:ext cx="38100" cy="3810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20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4"/>
                </a:cxn>
              </a:cxnLst>
              <a:rect l="0" t="0" r="r" b="b"/>
              <a:pathLst>
                <a:path w="24" h="24">
                  <a:moveTo>
                    <a:pt x="16" y="24"/>
                  </a:moveTo>
                  <a:lnTo>
                    <a:pt x="16" y="24"/>
                  </a:lnTo>
                  <a:lnTo>
                    <a:pt x="20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0" name="Freeform 77"/>
            <p:cNvSpPr>
              <a:spLocks/>
            </p:cNvSpPr>
            <p:nvPr userDrawn="1"/>
          </p:nvSpPr>
          <p:spPr bwMode="auto">
            <a:xfrm>
              <a:off x="4362450" y="2057400"/>
              <a:ext cx="38100" cy="38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4" y="24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lnTo>
                    <a:pt x="14" y="24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1" name="Freeform 78"/>
            <p:cNvSpPr>
              <a:spLocks/>
            </p:cNvSpPr>
            <p:nvPr userDrawn="1"/>
          </p:nvSpPr>
          <p:spPr bwMode="auto">
            <a:xfrm>
              <a:off x="3863975" y="1755775"/>
              <a:ext cx="38100" cy="34925"/>
            </a:xfrm>
            <a:custGeom>
              <a:avLst/>
              <a:gdLst/>
              <a:ahLst/>
              <a:cxnLst>
                <a:cxn ang="0">
                  <a:pos x="14" y="22"/>
                </a:cxn>
                <a:cxn ang="0">
                  <a:pos x="14" y="22"/>
                </a:cxn>
                <a:cxn ang="0">
                  <a:pos x="20" y="20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4" y="22"/>
                </a:cxn>
                <a:cxn ang="0">
                  <a:pos x="14" y="22"/>
                </a:cxn>
              </a:cxnLst>
              <a:rect l="0" t="0" r="r" b="b"/>
              <a:pathLst>
                <a:path w="24" h="22">
                  <a:moveTo>
                    <a:pt x="14" y="22"/>
                  </a:moveTo>
                  <a:lnTo>
                    <a:pt x="14" y="22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2" name="Freeform 79"/>
            <p:cNvSpPr>
              <a:spLocks/>
            </p:cNvSpPr>
            <p:nvPr userDrawn="1"/>
          </p:nvSpPr>
          <p:spPr bwMode="auto">
            <a:xfrm>
              <a:off x="7899400" y="3041650"/>
              <a:ext cx="76200" cy="76200"/>
            </a:xfrm>
            <a:custGeom>
              <a:avLst/>
              <a:gdLst/>
              <a:ahLst/>
              <a:cxnLst>
                <a:cxn ang="0">
                  <a:pos x="30" y="48"/>
                </a:cxn>
                <a:cxn ang="0">
                  <a:pos x="30" y="48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48" y="28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2" y="10"/>
                </a:cxn>
                <a:cxn ang="0">
                  <a:pos x="36" y="4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0" y="6"/>
                </a:cxn>
                <a:cxn ang="0">
                  <a:pos x="4" y="12"/>
                </a:cxn>
                <a:cxn ang="0">
                  <a:pos x="0" y="2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6" y="38"/>
                </a:cxn>
                <a:cxn ang="0">
                  <a:pos x="12" y="44"/>
                </a:cxn>
                <a:cxn ang="0">
                  <a:pos x="20" y="48"/>
                </a:cxn>
                <a:cxn ang="0">
                  <a:pos x="30" y="48"/>
                </a:cxn>
                <a:cxn ang="0">
                  <a:pos x="30" y="48"/>
                </a:cxn>
              </a:cxnLst>
              <a:rect l="0" t="0" r="r" b="b"/>
              <a:pathLst>
                <a:path w="48" h="48">
                  <a:moveTo>
                    <a:pt x="30" y="48"/>
                  </a:moveTo>
                  <a:lnTo>
                    <a:pt x="30" y="48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8" y="2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2" y="10"/>
                  </a:lnTo>
                  <a:lnTo>
                    <a:pt x="36" y="4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0" y="6"/>
                  </a:lnTo>
                  <a:lnTo>
                    <a:pt x="4" y="12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6" y="38"/>
                  </a:lnTo>
                  <a:lnTo>
                    <a:pt x="12" y="44"/>
                  </a:lnTo>
                  <a:lnTo>
                    <a:pt x="20" y="48"/>
                  </a:lnTo>
                  <a:lnTo>
                    <a:pt x="30" y="48"/>
                  </a:lnTo>
                  <a:lnTo>
                    <a:pt x="30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3" name="Freeform 80"/>
            <p:cNvSpPr>
              <a:spLocks/>
            </p:cNvSpPr>
            <p:nvPr userDrawn="1"/>
          </p:nvSpPr>
          <p:spPr bwMode="auto">
            <a:xfrm>
              <a:off x="7502525" y="2803525"/>
              <a:ext cx="114300" cy="114300"/>
            </a:xfrm>
            <a:custGeom>
              <a:avLst/>
              <a:gdLst/>
              <a:ahLst/>
              <a:cxnLst>
                <a:cxn ang="0">
                  <a:pos x="46" y="72"/>
                </a:cxn>
                <a:cxn ang="0">
                  <a:pos x="46" y="72"/>
                </a:cxn>
                <a:cxn ang="0">
                  <a:pos x="52" y="68"/>
                </a:cxn>
                <a:cxn ang="0">
                  <a:pos x="58" y="64"/>
                </a:cxn>
                <a:cxn ang="0">
                  <a:pos x="64" y="60"/>
                </a:cxn>
                <a:cxn ang="0">
                  <a:pos x="68" y="54"/>
                </a:cxn>
                <a:cxn ang="0">
                  <a:pos x="70" y="48"/>
                </a:cxn>
                <a:cxn ang="0">
                  <a:pos x="72" y="42"/>
                </a:cxn>
                <a:cxn ang="0">
                  <a:pos x="72" y="34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68" y="20"/>
                </a:cxn>
                <a:cxn ang="0">
                  <a:pos x="64" y="14"/>
                </a:cxn>
                <a:cxn ang="0">
                  <a:pos x="60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2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4"/>
                </a:cxn>
                <a:cxn ang="0">
                  <a:pos x="14" y="8"/>
                </a:cxn>
                <a:cxn ang="0">
                  <a:pos x="10" y="14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38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4" y="52"/>
                </a:cxn>
                <a:cxn ang="0">
                  <a:pos x="8" y="58"/>
                </a:cxn>
                <a:cxn ang="0">
                  <a:pos x="12" y="64"/>
                </a:cxn>
                <a:cxn ang="0">
                  <a:pos x="18" y="68"/>
                </a:cxn>
                <a:cxn ang="0">
                  <a:pos x="24" y="70"/>
                </a:cxn>
                <a:cxn ang="0">
                  <a:pos x="32" y="72"/>
                </a:cxn>
                <a:cxn ang="0">
                  <a:pos x="38" y="72"/>
                </a:cxn>
                <a:cxn ang="0">
                  <a:pos x="46" y="72"/>
                </a:cxn>
                <a:cxn ang="0">
                  <a:pos x="46" y="72"/>
                </a:cxn>
              </a:cxnLst>
              <a:rect l="0" t="0" r="r" b="b"/>
              <a:pathLst>
                <a:path w="72" h="72">
                  <a:moveTo>
                    <a:pt x="46" y="72"/>
                  </a:moveTo>
                  <a:lnTo>
                    <a:pt x="46" y="72"/>
                  </a:lnTo>
                  <a:lnTo>
                    <a:pt x="52" y="68"/>
                  </a:lnTo>
                  <a:lnTo>
                    <a:pt x="58" y="64"/>
                  </a:lnTo>
                  <a:lnTo>
                    <a:pt x="64" y="60"/>
                  </a:lnTo>
                  <a:lnTo>
                    <a:pt x="68" y="54"/>
                  </a:lnTo>
                  <a:lnTo>
                    <a:pt x="70" y="48"/>
                  </a:lnTo>
                  <a:lnTo>
                    <a:pt x="72" y="42"/>
                  </a:lnTo>
                  <a:lnTo>
                    <a:pt x="72" y="34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20"/>
                  </a:lnTo>
                  <a:lnTo>
                    <a:pt x="64" y="14"/>
                  </a:lnTo>
                  <a:lnTo>
                    <a:pt x="60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4"/>
                  </a:lnTo>
                  <a:lnTo>
                    <a:pt x="14" y="8"/>
                  </a:lnTo>
                  <a:lnTo>
                    <a:pt x="10" y="14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8" y="58"/>
                  </a:lnTo>
                  <a:lnTo>
                    <a:pt x="12" y="64"/>
                  </a:lnTo>
                  <a:lnTo>
                    <a:pt x="18" y="68"/>
                  </a:lnTo>
                  <a:lnTo>
                    <a:pt x="24" y="70"/>
                  </a:lnTo>
                  <a:lnTo>
                    <a:pt x="32" y="72"/>
                  </a:lnTo>
                  <a:lnTo>
                    <a:pt x="38" y="72"/>
                  </a:lnTo>
                  <a:lnTo>
                    <a:pt x="46" y="72"/>
                  </a:lnTo>
                  <a:lnTo>
                    <a:pt x="46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4" name="Freeform 81"/>
            <p:cNvSpPr>
              <a:spLocks/>
            </p:cNvSpPr>
            <p:nvPr userDrawn="1"/>
          </p:nvSpPr>
          <p:spPr bwMode="auto">
            <a:xfrm>
              <a:off x="7318375" y="285432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5" name="Freeform 82"/>
            <p:cNvSpPr>
              <a:spLocks/>
            </p:cNvSpPr>
            <p:nvPr userDrawn="1"/>
          </p:nvSpPr>
          <p:spPr bwMode="auto">
            <a:xfrm>
              <a:off x="7689850" y="3165475"/>
              <a:ext cx="47625" cy="50800"/>
            </a:xfrm>
            <a:custGeom>
              <a:avLst/>
              <a:gdLst/>
              <a:ahLst/>
              <a:cxnLst>
                <a:cxn ang="0">
                  <a:pos x="18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28" y="6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6" y="30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18" y="32"/>
                </a:cxn>
              </a:cxnLst>
              <a:rect l="0" t="0" r="r" b="b"/>
              <a:pathLst>
                <a:path w="30" h="32">
                  <a:moveTo>
                    <a:pt x="18" y="32"/>
                  </a:moveTo>
                  <a:lnTo>
                    <a:pt x="18" y="32"/>
                  </a:lnTo>
                  <a:lnTo>
                    <a:pt x="24" y="30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18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6" name="Freeform 83"/>
            <p:cNvSpPr>
              <a:spLocks/>
            </p:cNvSpPr>
            <p:nvPr userDrawn="1"/>
          </p:nvSpPr>
          <p:spPr bwMode="auto">
            <a:xfrm>
              <a:off x="7981950" y="2124075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28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7" name="Freeform 84"/>
            <p:cNvSpPr>
              <a:spLocks/>
            </p:cNvSpPr>
            <p:nvPr userDrawn="1"/>
          </p:nvSpPr>
          <p:spPr bwMode="auto">
            <a:xfrm>
              <a:off x="7534275" y="2203450"/>
              <a:ext cx="5080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32"/>
                </a:cxn>
                <a:cxn ang="0">
                  <a:pos x="26" y="30"/>
                </a:cxn>
                <a:cxn ang="0">
                  <a:pos x="30" y="24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0" y="6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30"/>
                </a:cxn>
                <a:cxn ang="0">
                  <a:pos x="14" y="32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32" h="32">
                  <a:moveTo>
                    <a:pt x="20" y="32"/>
                  </a:moveTo>
                  <a:lnTo>
                    <a:pt x="20" y="32"/>
                  </a:lnTo>
                  <a:lnTo>
                    <a:pt x="26" y="30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0" y="6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4" y="32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8" name="Freeform 85"/>
            <p:cNvSpPr>
              <a:spLocks/>
            </p:cNvSpPr>
            <p:nvPr userDrawn="1"/>
          </p:nvSpPr>
          <p:spPr bwMode="auto">
            <a:xfrm>
              <a:off x="6746875" y="460375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9" name="Freeform 86"/>
            <p:cNvSpPr>
              <a:spLocks/>
            </p:cNvSpPr>
            <p:nvPr userDrawn="1"/>
          </p:nvSpPr>
          <p:spPr bwMode="auto">
            <a:xfrm>
              <a:off x="6819900" y="4721225"/>
              <a:ext cx="34925" cy="3492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" h="22">
                  <a:moveTo>
                    <a:pt x="0" y="16"/>
                  </a:move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0" name="Freeform 87"/>
            <p:cNvSpPr>
              <a:spLocks/>
            </p:cNvSpPr>
            <p:nvPr userDrawn="1"/>
          </p:nvSpPr>
          <p:spPr bwMode="auto">
            <a:xfrm>
              <a:off x="6756400" y="4873625"/>
              <a:ext cx="34925" cy="3492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20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22" h="22">
                  <a:moveTo>
                    <a:pt x="6" y="0"/>
                  </a:move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1" name="Freeform 88"/>
            <p:cNvSpPr>
              <a:spLocks/>
            </p:cNvSpPr>
            <p:nvPr userDrawn="1"/>
          </p:nvSpPr>
          <p:spPr bwMode="auto">
            <a:xfrm>
              <a:off x="6965950" y="4572000"/>
              <a:ext cx="34925" cy="3492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6" y="20"/>
                </a:cxn>
                <a:cxn ang="0">
                  <a:pos x="20" y="16"/>
                </a:cxn>
                <a:cxn ang="0">
                  <a:pos x="22" y="14"/>
                </a:cxn>
                <a:cxn ang="0">
                  <a:pos x="22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2"/>
                </a:cxn>
                <a:cxn ang="0">
                  <a:pos x="16" y="20"/>
                </a:cxn>
                <a:cxn ang="0">
                  <a:pos x="16" y="20"/>
                </a:cxn>
              </a:cxnLst>
              <a:rect l="0" t="0" r="r" b="b"/>
              <a:pathLst>
                <a:path w="22" h="22">
                  <a:moveTo>
                    <a:pt x="16" y="20"/>
                  </a:moveTo>
                  <a:lnTo>
                    <a:pt x="16" y="20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2" name="Freeform 89"/>
            <p:cNvSpPr>
              <a:spLocks/>
            </p:cNvSpPr>
            <p:nvPr userDrawn="1"/>
          </p:nvSpPr>
          <p:spPr bwMode="auto">
            <a:xfrm>
              <a:off x="6667500" y="4654550"/>
              <a:ext cx="50800" cy="50800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0" y="20"/>
                </a:cxn>
                <a:cxn ang="0">
                  <a:pos x="32" y="14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0"/>
                </a:cxn>
                <a:cxn ang="0">
                  <a:pos x="24" y="30"/>
                </a:cxn>
              </a:cxnLst>
              <a:rect l="0" t="0" r="r" b="b"/>
              <a:pathLst>
                <a:path w="32" h="32">
                  <a:moveTo>
                    <a:pt x="24" y="30"/>
                  </a:moveTo>
                  <a:lnTo>
                    <a:pt x="24" y="30"/>
                  </a:lnTo>
                  <a:lnTo>
                    <a:pt x="28" y="26"/>
                  </a:lnTo>
                  <a:lnTo>
                    <a:pt x="30" y="20"/>
                  </a:lnTo>
                  <a:lnTo>
                    <a:pt x="32" y="14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3" name="Freeform 90"/>
            <p:cNvSpPr>
              <a:spLocks/>
            </p:cNvSpPr>
            <p:nvPr userDrawn="1"/>
          </p:nvSpPr>
          <p:spPr bwMode="auto">
            <a:xfrm>
              <a:off x="6134100" y="461327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4" name="Freeform 91"/>
            <p:cNvSpPr>
              <a:spLocks/>
            </p:cNvSpPr>
            <p:nvPr userDrawn="1"/>
          </p:nvSpPr>
          <p:spPr bwMode="auto">
            <a:xfrm>
              <a:off x="6902450" y="4946650"/>
              <a:ext cx="28575" cy="28575"/>
            </a:xfrm>
            <a:custGeom>
              <a:avLst/>
              <a:gdLst/>
              <a:ahLst/>
              <a:cxnLst>
                <a:cxn ang="0">
                  <a:pos x="14" y="16"/>
                </a:cxn>
                <a:cxn ang="0">
                  <a:pos x="14" y="16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6"/>
                </a:cxn>
                <a:cxn ang="0">
                  <a:pos x="14" y="16"/>
                </a:cxn>
              </a:cxnLst>
              <a:rect l="0" t="0" r="r" b="b"/>
              <a:pathLst>
                <a:path w="18" h="18">
                  <a:moveTo>
                    <a:pt x="14" y="16"/>
                  </a:moveTo>
                  <a:lnTo>
                    <a:pt x="14" y="16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6"/>
                  </a:lnTo>
                  <a:lnTo>
                    <a:pt x="1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5" name="Freeform 92"/>
            <p:cNvSpPr>
              <a:spLocks/>
            </p:cNvSpPr>
            <p:nvPr userDrawn="1"/>
          </p:nvSpPr>
          <p:spPr bwMode="auto">
            <a:xfrm>
              <a:off x="6022975" y="42545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6" name="Freeform 93"/>
            <p:cNvSpPr>
              <a:spLocks/>
            </p:cNvSpPr>
            <p:nvPr userDrawn="1"/>
          </p:nvSpPr>
          <p:spPr bwMode="auto">
            <a:xfrm>
              <a:off x="5575300" y="4540250"/>
              <a:ext cx="60325" cy="60325"/>
            </a:xfrm>
            <a:custGeom>
              <a:avLst/>
              <a:gdLst/>
              <a:ahLst/>
              <a:cxnLst>
                <a:cxn ang="0">
                  <a:pos x="28" y="36"/>
                </a:cxn>
                <a:cxn ang="0">
                  <a:pos x="28" y="36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8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6"/>
                </a:cxn>
                <a:cxn ang="0">
                  <a:pos x="28" y="36"/>
                </a:cxn>
              </a:cxnLst>
              <a:rect l="0" t="0" r="r" b="b"/>
              <a:pathLst>
                <a:path w="38" h="38">
                  <a:moveTo>
                    <a:pt x="28" y="36"/>
                  </a:moveTo>
                  <a:lnTo>
                    <a:pt x="28" y="36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8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6"/>
                  </a:lnTo>
                  <a:lnTo>
                    <a:pt x="2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7" name="Freeform 94"/>
            <p:cNvSpPr>
              <a:spLocks/>
            </p:cNvSpPr>
            <p:nvPr userDrawn="1"/>
          </p:nvSpPr>
          <p:spPr bwMode="auto">
            <a:xfrm>
              <a:off x="7372350" y="3927475"/>
              <a:ext cx="57150" cy="57150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6" y="22"/>
                </a:cxn>
                <a:cxn ang="0">
                  <a:pos x="36" y="16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0" y="4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6" y="32"/>
                </a:cxn>
                <a:cxn ang="0">
                  <a:pos x="14" y="36"/>
                </a:cxn>
                <a:cxn ang="0">
                  <a:pos x="20" y="36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6" h="36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6" y="22"/>
                  </a:lnTo>
                  <a:lnTo>
                    <a:pt x="36" y="16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0" y="4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14" y="36"/>
                  </a:lnTo>
                  <a:lnTo>
                    <a:pt x="20" y="36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8" name="Freeform 95"/>
            <p:cNvSpPr>
              <a:spLocks/>
            </p:cNvSpPr>
            <p:nvPr userDrawn="1"/>
          </p:nvSpPr>
          <p:spPr bwMode="auto">
            <a:xfrm>
              <a:off x="7854950" y="5000625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9" name="Freeform 96"/>
            <p:cNvSpPr>
              <a:spLocks/>
            </p:cNvSpPr>
            <p:nvPr userDrawn="1"/>
          </p:nvSpPr>
          <p:spPr bwMode="auto">
            <a:xfrm>
              <a:off x="7378700" y="5191125"/>
              <a:ext cx="28575" cy="285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18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14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8" h="18">
                  <a:moveTo>
                    <a:pt x="4" y="0"/>
                  </a:moveTo>
                  <a:lnTo>
                    <a:pt x="4" y="0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0" name="Freeform 97"/>
            <p:cNvSpPr>
              <a:spLocks/>
            </p:cNvSpPr>
            <p:nvPr userDrawn="1"/>
          </p:nvSpPr>
          <p:spPr bwMode="auto">
            <a:xfrm>
              <a:off x="6254750" y="4533900"/>
              <a:ext cx="28575" cy="31750"/>
            </a:xfrm>
            <a:custGeom>
              <a:avLst/>
              <a:gdLst/>
              <a:ahLst/>
              <a:cxnLst>
                <a:cxn ang="0">
                  <a:pos x="14" y="18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4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4" y="18"/>
                </a:cxn>
                <a:cxn ang="0">
                  <a:pos x="14" y="18"/>
                </a:cxn>
              </a:cxnLst>
              <a:rect l="0" t="0" r="r" b="b"/>
              <a:pathLst>
                <a:path w="18" h="20">
                  <a:moveTo>
                    <a:pt x="14" y="18"/>
                  </a:moveTo>
                  <a:lnTo>
                    <a:pt x="14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1" name="Freeform 98"/>
            <p:cNvSpPr>
              <a:spLocks/>
            </p:cNvSpPr>
            <p:nvPr userDrawn="1"/>
          </p:nvSpPr>
          <p:spPr bwMode="auto">
            <a:xfrm>
              <a:off x="5600700" y="4673600"/>
              <a:ext cx="31750" cy="317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2" y="20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20" y="12"/>
                </a:cxn>
                <a:cxn ang="0">
                  <a:pos x="20" y="10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20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20" y="12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2" name="Freeform 99"/>
            <p:cNvSpPr>
              <a:spLocks/>
            </p:cNvSpPr>
            <p:nvPr userDrawn="1"/>
          </p:nvSpPr>
          <p:spPr bwMode="auto">
            <a:xfrm>
              <a:off x="5162550" y="4540250"/>
              <a:ext cx="28575" cy="31750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8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6" y="20"/>
                </a:cxn>
                <a:cxn ang="0">
                  <a:pos x="10" y="20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8" h="20">
                  <a:moveTo>
                    <a:pt x="12" y="18"/>
                  </a:moveTo>
                  <a:lnTo>
                    <a:pt x="12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3" name="Freeform 100"/>
            <p:cNvSpPr>
              <a:spLocks/>
            </p:cNvSpPr>
            <p:nvPr userDrawn="1"/>
          </p:nvSpPr>
          <p:spPr bwMode="auto">
            <a:xfrm>
              <a:off x="8505825" y="4724400"/>
              <a:ext cx="60325" cy="60325"/>
            </a:xfrm>
            <a:custGeom>
              <a:avLst/>
              <a:gdLst/>
              <a:ahLst/>
              <a:cxnLst>
                <a:cxn ang="0">
                  <a:pos x="28" y="34"/>
                </a:cxn>
                <a:cxn ang="0">
                  <a:pos x="28" y="34"/>
                </a:cxn>
                <a:cxn ang="0">
                  <a:pos x="34" y="30"/>
                </a:cxn>
                <a:cxn ang="0">
                  <a:pos x="38" y="24"/>
                </a:cxn>
                <a:cxn ang="0">
                  <a:pos x="38" y="1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32" y="4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8" y="34"/>
                </a:cxn>
                <a:cxn ang="0">
                  <a:pos x="14" y="36"/>
                </a:cxn>
                <a:cxn ang="0">
                  <a:pos x="22" y="38"/>
                </a:cxn>
                <a:cxn ang="0">
                  <a:pos x="28" y="34"/>
                </a:cxn>
                <a:cxn ang="0">
                  <a:pos x="28" y="34"/>
                </a:cxn>
              </a:cxnLst>
              <a:rect l="0" t="0" r="r" b="b"/>
              <a:pathLst>
                <a:path w="38" h="38">
                  <a:moveTo>
                    <a:pt x="28" y="34"/>
                  </a:moveTo>
                  <a:lnTo>
                    <a:pt x="28" y="34"/>
                  </a:lnTo>
                  <a:lnTo>
                    <a:pt x="34" y="30"/>
                  </a:lnTo>
                  <a:lnTo>
                    <a:pt x="38" y="24"/>
                  </a:lnTo>
                  <a:lnTo>
                    <a:pt x="38" y="1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2" y="4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8" y="34"/>
                  </a:lnTo>
                  <a:lnTo>
                    <a:pt x="14" y="36"/>
                  </a:lnTo>
                  <a:lnTo>
                    <a:pt x="22" y="38"/>
                  </a:lnTo>
                  <a:lnTo>
                    <a:pt x="28" y="34"/>
                  </a:lnTo>
                  <a:lnTo>
                    <a:pt x="28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4" name="Freeform 101"/>
            <p:cNvSpPr>
              <a:spLocks/>
            </p:cNvSpPr>
            <p:nvPr userDrawn="1"/>
          </p:nvSpPr>
          <p:spPr bwMode="auto">
            <a:xfrm>
              <a:off x="8159750" y="4616450"/>
              <a:ext cx="88900" cy="88900"/>
            </a:xfrm>
            <a:custGeom>
              <a:avLst/>
              <a:gdLst/>
              <a:ahLst/>
              <a:cxnLst>
                <a:cxn ang="0">
                  <a:pos x="42" y="52"/>
                </a:cxn>
                <a:cxn ang="0">
                  <a:pos x="42" y="52"/>
                </a:cxn>
                <a:cxn ang="0">
                  <a:pos x="50" y="46"/>
                </a:cxn>
                <a:cxn ang="0">
                  <a:pos x="56" y="36"/>
                </a:cxn>
                <a:cxn ang="0">
                  <a:pos x="56" y="26"/>
                </a:cxn>
                <a:cxn ang="0">
                  <a:pos x="54" y="14"/>
                </a:cxn>
                <a:cxn ang="0">
                  <a:pos x="54" y="14"/>
                </a:cxn>
                <a:cxn ang="0">
                  <a:pos x="46" y="6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6" y="12"/>
                </a:cxn>
                <a:cxn ang="0">
                  <a:pos x="2" y="20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12" y="50"/>
                </a:cxn>
                <a:cxn ang="0">
                  <a:pos x="20" y="56"/>
                </a:cxn>
                <a:cxn ang="0">
                  <a:pos x="32" y="56"/>
                </a:cxn>
                <a:cxn ang="0">
                  <a:pos x="42" y="52"/>
                </a:cxn>
                <a:cxn ang="0">
                  <a:pos x="42" y="52"/>
                </a:cxn>
              </a:cxnLst>
              <a:rect l="0" t="0" r="r" b="b"/>
              <a:pathLst>
                <a:path w="56" h="56">
                  <a:moveTo>
                    <a:pt x="42" y="52"/>
                  </a:moveTo>
                  <a:lnTo>
                    <a:pt x="42" y="52"/>
                  </a:lnTo>
                  <a:lnTo>
                    <a:pt x="50" y="46"/>
                  </a:lnTo>
                  <a:lnTo>
                    <a:pt x="56" y="36"/>
                  </a:lnTo>
                  <a:lnTo>
                    <a:pt x="56" y="26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12" y="50"/>
                  </a:lnTo>
                  <a:lnTo>
                    <a:pt x="20" y="56"/>
                  </a:lnTo>
                  <a:lnTo>
                    <a:pt x="32" y="56"/>
                  </a:lnTo>
                  <a:lnTo>
                    <a:pt x="42" y="52"/>
                  </a:lnTo>
                  <a:lnTo>
                    <a:pt x="42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5" name="Freeform 102"/>
            <p:cNvSpPr>
              <a:spLocks/>
            </p:cNvSpPr>
            <p:nvPr userDrawn="1"/>
          </p:nvSpPr>
          <p:spPr bwMode="auto">
            <a:xfrm>
              <a:off x="8023225" y="4699000"/>
              <a:ext cx="41275" cy="38100"/>
            </a:xfrm>
            <a:custGeom>
              <a:avLst/>
              <a:gdLst/>
              <a:ahLst/>
              <a:cxnLst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10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6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</a:cxnLst>
              <a:rect l="0" t="0" r="r" b="b"/>
              <a:pathLst>
                <a:path w="26" h="24">
                  <a:moveTo>
                    <a:pt x="2" y="18"/>
                  </a:moveTo>
                  <a:lnTo>
                    <a:pt x="2" y="18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6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6" name="Freeform 103"/>
            <p:cNvSpPr>
              <a:spLocks/>
            </p:cNvSpPr>
            <p:nvPr userDrawn="1"/>
          </p:nvSpPr>
          <p:spPr bwMode="auto">
            <a:xfrm>
              <a:off x="8369300" y="4864100"/>
              <a:ext cx="38100" cy="38100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4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7" name="Freeform 104"/>
            <p:cNvSpPr>
              <a:spLocks/>
            </p:cNvSpPr>
            <p:nvPr userDrawn="1"/>
          </p:nvSpPr>
          <p:spPr bwMode="auto">
            <a:xfrm>
              <a:off x="8388350" y="4006850"/>
              <a:ext cx="38100" cy="41275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8" y="24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6"/>
                </a:cxn>
                <a:cxn ang="0">
                  <a:pos x="18" y="24"/>
                </a:cxn>
                <a:cxn ang="0">
                  <a:pos x="18" y="24"/>
                </a:cxn>
              </a:cxnLst>
              <a:rect l="0" t="0" r="r" b="b"/>
              <a:pathLst>
                <a:path w="24" h="26">
                  <a:moveTo>
                    <a:pt x="18" y="24"/>
                  </a:moveTo>
                  <a:lnTo>
                    <a:pt x="18" y="24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6"/>
                  </a:lnTo>
                  <a:lnTo>
                    <a:pt x="18" y="24"/>
                  </a:lnTo>
                  <a:lnTo>
                    <a:pt x="18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8" name="Freeform 105"/>
            <p:cNvSpPr>
              <a:spLocks/>
            </p:cNvSpPr>
            <p:nvPr userDrawn="1"/>
          </p:nvSpPr>
          <p:spPr bwMode="auto">
            <a:xfrm>
              <a:off x="8061325" y="4159250"/>
              <a:ext cx="38100" cy="38100"/>
            </a:xfrm>
            <a:custGeom>
              <a:avLst/>
              <a:gdLst/>
              <a:ahLst/>
              <a:cxnLst>
                <a:cxn ang="0">
                  <a:pos x="18" y="22"/>
                </a:cxn>
                <a:cxn ang="0">
                  <a:pos x="18" y="22"/>
                </a:cxn>
                <a:cxn ang="0">
                  <a:pos x="22" y="20"/>
                </a:cxn>
                <a:cxn ang="0">
                  <a:pos x="24" y="16"/>
                </a:cxn>
                <a:cxn ang="0">
                  <a:pos x="24" y="10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18" y="22"/>
                </a:cxn>
                <a:cxn ang="0">
                  <a:pos x="18" y="22"/>
                </a:cxn>
              </a:cxnLst>
              <a:rect l="0" t="0" r="r" b="b"/>
              <a:pathLst>
                <a:path w="24" h="24">
                  <a:moveTo>
                    <a:pt x="18" y="22"/>
                  </a:moveTo>
                  <a:lnTo>
                    <a:pt x="18" y="22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4" y="10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127" name="Freeform 7"/>
          <p:cNvSpPr>
            <a:spLocks/>
          </p:cNvSpPr>
          <p:nvPr userDrawn="1"/>
        </p:nvSpPr>
        <p:spPr bwMode="auto">
          <a:xfrm>
            <a:off x="3175" y="168275"/>
            <a:ext cx="9137650" cy="6689725"/>
          </a:xfrm>
          <a:custGeom>
            <a:avLst/>
            <a:gdLst/>
            <a:ahLst/>
            <a:cxnLst>
              <a:cxn ang="0">
                <a:pos x="5688" y="536"/>
              </a:cxn>
              <a:cxn ang="0">
                <a:pos x="4874" y="1006"/>
              </a:cxn>
              <a:cxn ang="0">
                <a:pos x="4874" y="604"/>
              </a:cxn>
              <a:cxn ang="0">
                <a:pos x="4602" y="762"/>
              </a:cxn>
              <a:cxn ang="0">
                <a:pos x="4602" y="178"/>
              </a:cxn>
              <a:cxn ang="0">
                <a:pos x="4602" y="0"/>
              </a:cxn>
              <a:cxn ang="0">
                <a:pos x="3426" y="678"/>
              </a:cxn>
              <a:cxn ang="0">
                <a:pos x="3186" y="818"/>
              </a:cxn>
              <a:cxn ang="0">
                <a:pos x="3522" y="1012"/>
              </a:cxn>
              <a:cxn ang="0">
                <a:pos x="3126" y="1242"/>
              </a:cxn>
              <a:cxn ang="0">
                <a:pos x="3378" y="1388"/>
              </a:cxn>
              <a:cxn ang="0">
                <a:pos x="2872" y="1680"/>
              </a:cxn>
              <a:cxn ang="0">
                <a:pos x="2366" y="1972"/>
              </a:cxn>
              <a:cxn ang="0">
                <a:pos x="2366" y="1388"/>
              </a:cxn>
              <a:cxn ang="0">
                <a:pos x="2366" y="1290"/>
              </a:cxn>
              <a:cxn ang="0">
                <a:pos x="1674" y="1690"/>
              </a:cxn>
              <a:cxn ang="0">
                <a:pos x="1634" y="1714"/>
              </a:cxn>
              <a:cxn ang="0">
                <a:pos x="1634" y="1666"/>
              </a:cxn>
              <a:cxn ang="0">
                <a:pos x="1422" y="1544"/>
              </a:cxn>
              <a:cxn ang="0">
                <a:pos x="822" y="1198"/>
              </a:cxn>
              <a:cxn ang="0">
                <a:pos x="586" y="1334"/>
              </a:cxn>
              <a:cxn ang="0">
                <a:pos x="0" y="1670"/>
              </a:cxn>
              <a:cxn ang="0">
                <a:pos x="0" y="4214"/>
              </a:cxn>
              <a:cxn ang="0">
                <a:pos x="5756" y="4214"/>
              </a:cxn>
              <a:cxn ang="0">
                <a:pos x="5756" y="498"/>
              </a:cxn>
              <a:cxn ang="0">
                <a:pos x="5688" y="536"/>
              </a:cxn>
            </a:cxnLst>
            <a:rect l="0" t="0" r="r" b="b"/>
            <a:pathLst>
              <a:path w="5756" h="4214">
                <a:moveTo>
                  <a:pt x="5688" y="536"/>
                </a:moveTo>
                <a:lnTo>
                  <a:pt x="4874" y="1006"/>
                </a:lnTo>
                <a:lnTo>
                  <a:pt x="4874" y="604"/>
                </a:lnTo>
                <a:lnTo>
                  <a:pt x="4602" y="762"/>
                </a:lnTo>
                <a:lnTo>
                  <a:pt x="4602" y="178"/>
                </a:lnTo>
                <a:lnTo>
                  <a:pt x="4602" y="0"/>
                </a:lnTo>
                <a:lnTo>
                  <a:pt x="3426" y="678"/>
                </a:lnTo>
                <a:lnTo>
                  <a:pt x="3186" y="818"/>
                </a:lnTo>
                <a:lnTo>
                  <a:pt x="3522" y="1012"/>
                </a:lnTo>
                <a:lnTo>
                  <a:pt x="3126" y="1242"/>
                </a:lnTo>
                <a:lnTo>
                  <a:pt x="3378" y="1388"/>
                </a:lnTo>
                <a:lnTo>
                  <a:pt x="2872" y="1680"/>
                </a:lnTo>
                <a:lnTo>
                  <a:pt x="2366" y="1972"/>
                </a:lnTo>
                <a:lnTo>
                  <a:pt x="2366" y="1388"/>
                </a:lnTo>
                <a:lnTo>
                  <a:pt x="2366" y="1290"/>
                </a:lnTo>
                <a:lnTo>
                  <a:pt x="1674" y="1690"/>
                </a:lnTo>
                <a:lnTo>
                  <a:pt x="1634" y="1714"/>
                </a:lnTo>
                <a:lnTo>
                  <a:pt x="1634" y="1666"/>
                </a:lnTo>
                <a:lnTo>
                  <a:pt x="1422" y="1544"/>
                </a:lnTo>
                <a:lnTo>
                  <a:pt x="822" y="1198"/>
                </a:lnTo>
                <a:lnTo>
                  <a:pt x="586" y="1334"/>
                </a:lnTo>
                <a:lnTo>
                  <a:pt x="0" y="1670"/>
                </a:lnTo>
                <a:lnTo>
                  <a:pt x="0" y="4214"/>
                </a:lnTo>
                <a:lnTo>
                  <a:pt x="5756" y="4214"/>
                </a:lnTo>
                <a:lnTo>
                  <a:pt x="5756" y="498"/>
                </a:lnTo>
                <a:lnTo>
                  <a:pt x="5688" y="536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65" name="Freeform 121"/>
          <p:cNvSpPr>
            <a:spLocks/>
          </p:cNvSpPr>
          <p:nvPr userDrawn="1"/>
        </p:nvSpPr>
        <p:spPr bwMode="auto">
          <a:xfrm>
            <a:off x="0" y="2638425"/>
            <a:ext cx="9134475" cy="3465512"/>
          </a:xfrm>
          <a:custGeom>
            <a:avLst/>
            <a:gdLst/>
            <a:ahLst/>
            <a:cxnLst>
              <a:cxn ang="0">
                <a:pos x="5493" y="524"/>
              </a:cxn>
              <a:cxn ang="0">
                <a:pos x="5441" y="457"/>
              </a:cxn>
              <a:cxn ang="0">
                <a:pos x="5327" y="415"/>
              </a:cxn>
              <a:cxn ang="0">
                <a:pos x="5245" y="441"/>
              </a:cxn>
              <a:cxn ang="0">
                <a:pos x="5191" y="435"/>
              </a:cxn>
              <a:cxn ang="0">
                <a:pos x="5115" y="417"/>
              </a:cxn>
              <a:cxn ang="0">
                <a:pos x="5059" y="467"/>
              </a:cxn>
              <a:cxn ang="0">
                <a:pos x="4930" y="385"/>
              </a:cxn>
              <a:cxn ang="0">
                <a:pos x="4778" y="427"/>
              </a:cxn>
              <a:cxn ang="0">
                <a:pos x="4672" y="495"/>
              </a:cxn>
              <a:cxn ang="0">
                <a:pos x="4515" y="477"/>
              </a:cxn>
              <a:cxn ang="0">
                <a:pos x="4317" y="578"/>
              </a:cxn>
              <a:cxn ang="0">
                <a:pos x="4179" y="528"/>
              </a:cxn>
              <a:cxn ang="0">
                <a:pos x="4064" y="455"/>
              </a:cxn>
              <a:cxn ang="0">
                <a:pos x="3934" y="385"/>
              </a:cxn>
              <a:cxn ang="0">
                <a:pos x="3782" y="453"/>
              </a:cxn>
              <a:cxn ang="0">
                <a:pos x="3714" y="391"/>
              </a:cxn>
              <a:cxn ang="0">
                <a:pos x="3612" y="383"/>
              </a:cxn>
              <a:cxn ang="0">
                <a:pos x="3583" y="307"/>
              </a:cxn>
              <a:cxn ang="0">
                <a:pos x="3521" y="257"/>
              </a:cxn>
              <a:cxn ang="0">
                <a:pos x="3449" y="237"/>
              </a:cxn>
              <a:cxn ang="0">
                <a:pos x="3315" y="289"/>
              </a:cxn>
              <a:cxn ang="0">
                <a:pos x="3209" y="375"/>
              </a:cxn>
              <a:cxn ang="0">
                <a:pos x="3066" y="453"/>
              </a:cxn>
              <a:cxn ang="0">
                <a:pos x="2880" y="337"/>
              </a:cxn>
              <a:cxn ang="0">
                <a:pos x="2714" y="339"/>
              </a:cxn>
              <a:cxn ang="0">
                <a:pos x="2605" y="299"/>
              </a:cxn>
              <a:cxn ang="0">
                <a:pos x="2459" y="233"/>
              </a:cxn>
              <a:cxn ang="0">
                <a:pos x="2303" y="321"/>
              </a:cxn>
              <a:cxn ang="0">
                <a:pos x="2259" y="273"/>
              </a:cxn>
              <a:cxn ang="0">
                <a:pos x="2181" y="277"/>
              </a:cxn>
              <a:cxn ang="0">
                <a:pos x="2128" y="303"/>
              </a:cxn>
              <a:cxn ang="0">
                <a:pos x="2050" y="267"/>
              </a:cxn>
              <a:cxn ang="0">
                <a:pos x="1942" y="291"/>
              </a:cxn>
              <a:cxn ang="0">
                <a:pos x="1878" y="377"/>
              </a:cxn>
              <a:cxn ang="0">
                <a:pos x="1770" y="397"/>
              </a:cxn>
              <a:cxn ang="0">
                <a:pos x="1635" y="287"/>
              </a:cxn>
              <a:cxn ang="0">
                <a:pos x="1501" y="321"/>
              </a:cxn>
              <a:cxn ang="0">
                <a:pos x="1395" y="317"/>
              </a:cxn>
              <a:cxn ang="0">
                <a:pos x="1299" y="307"/>
              </a:cxn>
              <a:cxn ang="0">
                <a:pos x="1201" y="279"/>
              </a:cxn>
              <a:cxn ang="0">
                <a:pos x="1060" y="211"/>
              </a:cxn>
              <a:cxn ang="0">
                <a:pos x="938" y="229"/>
              </a:cxn>
              <a:cxn ang="0">
                <a:pos x="876" y="203"/>
              </a:cxn>
              <a:cxn ang="0">
                <a:pos x="784" y="269"/>
              </a:cxn>
              <a:cxn ang="0">
                <a:pos x="709" y="231"/>
              </a:cxn>
              <a:cxn ang="0">
                <a:pos x="643" y="207"/>
              </a:cxn>
              <a:cxn ang="0">
                <a:pos x="559" y="105"/>
              </a:cxn>
              <a:cxn ang="0">
                <a:pos x="475" y="91"/>
              </a:cxn>
              <a:cxn ang="0">
                <a:pos x="385" y="129"/>
              </a:cxn>
              <a:cxn ang="0">
                <a:pos x="333" y="67"/>
              </a:cxn>
              <a:cxn ang="0">
                <a:pos x="261" y="75"/>
              </a:cxn>
              <a:cxn ang="0">
                <a:pos x="204" y="63"/>
              </a:cxn>
              <a:cxn ang="0">
                <a:pos x="62" y="0"/>
              </a:cxn>
              <a:cxn ang="0">
                <a:pos x="5754" y="433"/>
              </a:cxn>
              <a:cxn ang="0">
                <a:pos x="5618" y="498"/>
              </a:cxn>
            </a:cxnLst>
            <a:rect l="0" t="0" r="r" b="b"/>
            <a:pathLst>
              <a:path w="5754" h="2183">
                <a:moveTo>
                  <a:pt x="5592" y="542"/>
                </a:moveTo>
                <a:lnTo>
                  <a:pt x="5592" y="542"/>
                </a:lnTo>
                <a:lnTo>
                  <a:pt x="5568" y="532"/>
                </a:lnTo>
                <a:lnTo>
                  <a:pt x="5544" y="524"/>
                </a:lnTo>
                <a:lnTo>
                  <a:pt x="5519" y="522"/>
                </a:lnTo>
                <a:lnTo>
                  <a:pt x="5493" y="524"/>
                </a:lnTo>
                <a:lnTo>
                  <a:pt x="5493" y="524"/>
                </a:lnTo>
                <a:lnTo>
                  <a:pt x="5485" y="524"/>
                </a:lnTo>
                <a:lnTo>
                  <a:pt x="5485" y="524"/>
                </a:lnTo>
                <a:lnTo>
                  <a:pt x="5481" y="512"/>
                </a:lnTo>
                <a:lnTo>
                  <a:pt x="5475" y="498"/>
                </a:lnTo>
                <a:lnTo>
                  <a:pt x="5467" y="487"/>
                </a:lnTo>
                <a:lnTo>
                  <a:pt x="5459" y="477"/>
                </a:lnTo>
                <a:lnTo>
                  <a:pt x="5441" y="457"/>
                </a:lnTo>
                <a:lnTo>
                  <a:pt x="5419" y="439"/>
                </a:lnTo>
                <a:lnTo>
                  <a:pt x="5395" y="427"/>
                </a:lnTo>
                <a:lnTo>
                  <a:pt x="5383" y="423"/>
                </a:lnTo>
                <a:lnTo>
                  <a:pt x="5369" y="419"/>
                </a:lnTo>
                <a:lnTo>
                  <a:pt x="5355" y="415"/>
                </a:lnTo>
                <a:lnTo>
                  <a:pt x="5341" y="415"/>
                </a:lnTo>
                <a:lnTo>
                  <a:pt x="5327" y="415"/>
                </a:lnTo>
                <a:lnTo>
                  <a:pt x="5313" y="415"/>
                </a:lnTo>
                <a:lnTo>
                  <a:pt x="5313" y="415"/>
                </a:lnTo>
                <a:lnTo>
                  <a:pt x="5299" y="419"/>
                </a:lnTo>
                <a:lnTo>
                  <a:pt x="5285" y="423"/>
                </a:lnTo>
                <a:lnTo>
                  <a:pt x="5271" y="427"/>
                </a:lnTo>
                <a:lnTo>
                  <a:pt x="5257" y="435"/>
                </a:lnTo>
                <a:lnTo>
                  <a:pt x="5245" y="441"/>
                </a:lnTo>
                <a:lnTo>
                  <a:pt x="5235" y="451"/>
                </a:lnTo>
                <a:lnTo>
                  <a:pt x="5223" y="459"/>
                </a:lnTo>
                <a:lnTo>
                  <a:pt x="5215" y="469"/>
                </a:lnTo>
                <a:lnTo>
                  <a:pt x="5215" y="469"/>
                </a:lnTo>
                <a:lnTo>
                  <a:pt x="5209" y="457"/>
                </a:lnTo>
                <a:lnTo>
                  <a:pt x="5201" y="445"/>
                </a:lnTo>
                <a:lnTo>
                  <a:pt x="5191" y="435"/>
                </a:lnTo>
                <a:lnTo>
                  <a:pt x="5181" y="425"/>
                </a:lnTo>
                <a:lnTo>
                  <a:pt x="5167" y="419"/>
                </a:lnTo>
                <a:lnTo>
                  <a:pt x="5155" y="415"/>
                </a:lnTo>
                <a:lnTo>
                  <a:pt x="5141" y="413"/>
                </a:lnTo>
                <a:lnTo>
                  <a:pt x="5125" y="413"/>
                </a:lnTo>
                <a:lnTo>
                  <a:pt x="5125" y="413"/>
                </a:lnTo>
                <a:lnTo>
                  <a:pt x="5115" y="417"/>
                </a:lnTo>
                <a:lnTo>
                  <a:pt x="5103" y="419"/>
                </a:lnTo>
                <a:lnTo>
                  <a:pt x="5093" y="425"/>
                </a:lnTo>
                <a:lnTo>
                  <a:pt x="5085" y="431"/>
                </a:lnTo>
                <a:lnTo>
                  <a:pt x="5077" y="439"/>
                </a:lnTo>
                <a:lnTo>
                  <a:pt x="5069" y="449"/>
                </a:lnTo>
                <a:lnTo>
                  <a:pt x="5063" y="457"/>
                </a:lnTo>
                <a:lnTo>
                  <a:pt x="5059" y="467"/>
                </a:lnTo>
                <a:lnTo>
                  <a:pt x="5059" y="467"/>
                </a:lnTo>
                <a:lnTo>
                  <a:pt x="5043" y="447"/>
                </a:lnTo>
                <a:lnTo>
                  <a:pt x="5026" y="429"/>
                </a:lnTo>
                <a:lnTo>
                  <a:pt x="5004" y="413"/>
                </a:lnTo>
                <a:lnTo>
                  <a:pt x="4982" y="399"/>
                </a:lnTo>
                <a:lnTo>
                  <a:pt x="4956" y="391"/>
                </a:lnTo>
                <a:lnTo>
                  <a:pt x="4930" y="385"/>
                </a:lnTo>
                <a:lnTo>
                  <a:pt x="4904" y="381"/>
                </a:lnTo>
                <a:lnTo>
                  <a:pt x="4876" y="383"/>
                </a:lnTo>
                <a:lnTo>
                  <a:pt x="4876" y="383"/>
                </a:lnTo>
                <a:lnTo>
                  <a:pt x="4848" y="389"/>
                </a:lnTo>
                <a:lnTo>
                  <a:pt x="4822" y="399"/>
                </a:lnTo>
                <a:lnTo>
                  <a:pt x="4798" y="411"/>
                </a:lnTo>
                <a:lnTo>
                  <a:pt x="4778" y="427"/>
                </a:lnTo>
                <a:lnTo>
                  <a:pt x="4758" y="447"/>
                </a:lnTo>
                <a:lnTo>
                  <a:pt x="4742" y="467"/>
                </a:lnTo>
                <a:lnTo>
                  <a:pt x="4730" y="491"/>
                </a:lnTo>
                <a:lnTo>
                  <a:pt x="4720" y="514"/>
                </a:lnTo>
                <a:lnTo>
                  <a:pt x="4720" y="514"/>
                </a:lnTo>
                <a:lnTo>
                  <a:pt x="4696" y="504"/>
                </a:lnTo>
                <a:lnTo>
                  <a:pt x="4672" y="495"/>
                </a:lnTo>
                <a:lnTo>
                  <a:pt x="4648" y="487"/>
                </a:lnTo>
                <a:lnTo>
                  <a:pt x="4622" y="481"/>
                </a:lnTo>
                <a:lnTo>
                  <a:pt x="4596" y="477"/>
                </a:lnTo>
                <a:lnTo>
                  <a:pt x="4568" y="475"/>
                </a:lnTo>
                <a:lnTo>
                  <a:pt x="4543" y="475"/>
                </a:lnTo>
                <a:lnTo>
                  <a:pt x="4515" y="477"/>
                </a:lnTo>
                <a:lnTo>
                  <a:pt x="4515" y="477"/>
                </a:lnTo>
                <a:lnTo>
                  <a:pt x="4481" y="483"/>
                </a:lnTo>
                <a:lnTo>
                  <a:pt x="4451" y="493"/>
                </a:lnTo>
                <a:lnTo>
                  <a:pt x="4421" y="504"/>
                </a:lnTo>
                <a:lnTo>
                  <a:pt x="4391" y="518"/>
                </a:lnTo>
                <a:lnTo>
                  <a:pt x="4365" y="536"/>
                </a:lnTo>
                <a:lnTo>
                  <a:pt x="4341" y="556"/>
                </a:lnTo>
                <a:lnTo>
                  <a:pt x="4317" y="578"/>
                </a:lnTo>
                <a:lnTo>
                  <a:pt x="4297" y="600"/>
                </a:lnTo>
                <a:lnTo>
                  <a:pt x="4297" y="600"/>
                </a:lnTo>
                <a:lnTo>
                  <a:pt x="4277" y="580"/>
                </a:lnTo>
                <a:lnTo>
                  <a:pt x="4255" y="564"/>
                </a:lnTo>
                <a:lnTo>
                  <a:pt x="4231" y="548"/>
                </a:lnTo>
                <a:lnTo>
                  <a:pt x="4207" y="536"/>
                </a:lnTo>
                <a:lnTo>
                  <a:pt x="4179" y="528"/>
                </a:lnTo>
                <a:lnTo>
                  <a:pt x="4151" y="522"/>
                </a:lnTo>
                <a:lnTo>
                  <a:pt x="4123" y="520"/>
                </a:lnTo>
                <a:lnTo>
                  <a:pt x="4093" y="520"/>
                </a:lnTo>
                <a:lnTo>
                  <a:pt x="4093" y="520"/>
                </a:lnTo>
                <a:lnTo>
                  <a:pt x="4087" y="496"/>
                </a:lnTo>
                <a:lnTo>
                  <a:pt x="4076" y="475"/>
                </a:lnTo>
                <a:lnTo>
                  <a:pt x="4064" y="455"/>
                </a:lnTo>
                <a:lnTo>
                  <a:pt x="4048" y="437"/>
                </a:lnTo>
                <a:lnTo>
                  <a:pt x="4028" y="421"/>
                </a:lnTo>
                <a:lnTo>
                  <a:pt x="4008" y="407"/>
                </a:lnTo>
                <a:lnTo>
                  <a:pt x="3984" y="397"/>
                </a:lnTo>
                <a:lnTo>
                  <a:pt x="3960" y="389"/>
                </a:lnTo>
                <a:lnTo>
                  <a:pt x="3960" y="389"/>
                </a:lnTo>
                <a:lnTo>
                  <a:pt x="3934" y="385"/>
                </a:lnTo>
                <a:lnTo>
                  <a:pt x="3908" y="385"/>
                </a:lnTo>
                <a:lnTo>
                  <a:pt x="3884" y="389"/>
                </a:lnTo>
                <a:lnTo>
                  <a:pt x="3860" y="397"/>
                </a:lnTo>
                <a:lnTo>
                  <a:pt x="3838" y="407"/>
                </a:lnTo>
                <a:lnTo>
                  <a:pt x="3818" y="419"/>
                </a:lnTo>
                <a:lnTo>
                  <a:pt x="3798" y="435"/>
                </a:lnTo>
                <a:lnTo>
                  <a:pt x="3782" y="453"/>
                </a:lnTo>
                <a:lnTo>
                  <a:pt x="3782" y="453"/>
                </a:lnTo>
                <a:lnTo>
                  <a:pt x="3774" y="441"/>
                </a:lnTo>
                <a:lnTo>
                  <a:pt x="3764" y="429"/>
                </a:lnTo>
                <a:lnTo>
                  <a:pt x="3754" y="417"/>
                </a:lnTo>
                <a:lnTo>
                  <a:pt x="3742" y="407"/>
                </a:lnTo>
                <a:lnTo>
                  <a:pt x="3728" y="399"/>
                </a:lnTo>
                <a:lnTo>
                  <a:pt x="3714" y="391"/>
                </a:lnTo>
                <a:lnTo>
                  <a:pt x="3700" y="385"/>
                </a:lnTo>
                <a:lnTo>
                  <a:pt x="3684" y="381"/>
                </a:lnTo>
                <a:lnTo>
                  <a:pt x="3684" y="381"/>
                </a:lnTo>
                <a:lnTo>
                  <a:pt x="3666" y="377"/>
                </a:lnTo>
                <a:lnTo>
                  <a:pt x="3646" y="377"/>
                </a:lnTo>
                <a:lnTo>
                  <a:pt x="3630" y="379"/>
                </a:lnTo>
                <a:lnTo>
                  <a:pt x="3612" y="383"/>
                </a:lnTo>
                <a:lnTo>
                  <a:pt x="3612" y="383"/>
                </a:lnTo>
                <a:lnTo>
                  <a:pt x="3608" y="365"/>
                </a:lnTo>
                <a:lnTo>
                  <a:pt x="3602" y="349"/>
                </a:lnTo>
                <a:lnTo>
                  <a:pt x="3595" y="333"/>
                </a:lnTo>
                <a:lnTo>
                  <a:pt x="3585" y="317"/>
                </a:lnTo>
                <a:lnTo>
                  <a:pt x="3585" y="317"/>
                </a:lnTo>
                <a:lnTo>
                  <a:pt x="3583" y="307"/>
                </a:lnTo>
                <a:lnTo>
                  <a:pt x="3581" y="305"/>
                </a:lnTo>
                <a:lnTo>
                  <a:pt x="3579" y="307"/>
                </a:lnTo>
                <a:lnTo>
                  <a:pt x="3579" y="307"/>
                </a:lnTo>
                <a:lnTo>
                  <a:pt x="3567" y="291"/>
                </a:lnTo>
                <a:lnTo>
                  <a:pt x="3553" y="279"/>
                </a:lnTo>
                <a:lnTo>
                  <a:pt x="3539" y="267"/>
                </a:lnTo>
                <a:lnTo>
                  <a:pt x="3521" y="257"/>
                </a:lnTo>
                <a:lnTo>
                  <a:pt x="3521" y="257"/>
                </a:lnTo>
                <a:lnTo>
                  <a:pt x="3507" y="249"/>
                </a:lnTo>
                <a:lnTo>
                  <a:pt x="3493" y="243"/>
                </a:lnTo>
                <a:lnTo>
                  <a:pt x="3493" y="245"/>
                </a:lnTo>
                <a:lnTo>
                  <a:pt x="3493" y="245"/>
                </a:lnTo>
                <a:lnTo>
                  <a:pt x="3471" y="239"/>
                </a:lnTo>
                <a:lnTo>
                  <a:pt x="3449" y="237"/>
                </a:lnTo>
                <a:lnTo>
                  <a:pt x="3427" y="237"/>
                </a:lnTo>
                <a:lnTo>
                  <a:pt x="3403" y="241"/>
                </a:lnTo>
                <a:lnTo>
                  <a:pt x="3403" y="241"/>
                </a:lnTo>
                <a:lnTo>
                  <a:pt x="3379" y="249"/>
                </a:lnTo>
                <a:lnTo>
                  <a:pt x="3355" y="259"/>
                </a:lnTo>
                <a:lnTo>
                  <a:pt x="3335" y="273"/>
                </a:lnTo>
                <a:lnTo>
                  <a:pt x="3315" y="289"/>
                </a:lnTo>
                <a:lnTo>
                  <a:pt x="3299" y="307"/>
                </a:lnTo>
                <a:lnTo>
                  <a:pt x="3285" y="327"/>
                </a:lnTo>
                <a:lnTo>
                  <a:pt x="3275" y="349"/>
                </a:lnTo>
                <a:lnTo>
                  <a:pt x="3269" y="373"/>
                </a:lnTo>
                <a:lnTo>
                  <a:pt x="3269" y="373"/>
                </a:lnTo>
                <a:lnTo>
                  <a:pt x="3239" y="373"/>
                </a:lnTo>
                <a:lnTo>
                  <a:pt x="3209" y="375"/>
                </a:lnTo>
                <a:lnTo>
                  <a:pt x="3181" y="381"/>
                </a:lnTo>
                <a:lnTo>
                  <a:pt x="3155" y="391"/>
                </a:lnTo>
                <a:lnTo>
                  <a:pt x="3129" y="401"/>
                </a:lnTo>
                <a:lnTo>
                  <a:pt x="3108" y="417"/>
                </a:lnTo>
                <a:lnTo>
                  <a:pt x="3086" y="435"/>
                </a:lnTo>
                <a:lnTo>
                  <a:pt x="3066" y="453"/>
                </a:lnTo>
                <a:lnTo>
                  <a:pt x="3066" y="453"/>
                </a:lnTo>
                <a:lnTo>
                  <a:pt x="3044" y="431"/>
                </a:lnTo>
                <a:lnTo>
                  <a:pt x="3022" y="409"/>
                </a:lnTo>
                <a:lnTo>
                  <a:pt x="2998" y="389"/>
                </a:lnTo>
                <a:lnTo>
                  <a:pt x="2970" y="371"/>
                </a:lnTo>
                <a:lnTo>
                  <a:pt x="2942" y="357"/>
                </a:lnTo>
                <a:lnTo>
                  <a:pt x="2912" y="345"/>
                </a:lnTo>
                <a:lnTo>
                  <a:pt x="2880" y="337"/>
                </a:lnTo>
                <a:lnTo>
                  <a:pt x="2848" y="329"/>
                </a:lnTo>
                <a:lnTo>
                  <a:pt x="2848" y="329"/>
                </a:lnTo>
                <a:lnTo>
                  <a:pt x="2820" y="327"/>
                </a:lnTo>
                <a:lnTo>
                  <a:pt x="2794" y="327"/>
                </a:lnTo>
                <a:lnTo>
                  <a:pt x="2766" y="329"/>
                </a:lnTo>
                <a:lnTo>
                  <a:pt x="2740" y="333"/>
                </a:lnTo>
                <a:lnTo>
                  <a:pt x="2714" y="339"/>
                </a:lnTo>
                <a:lnTo>
                  <a:pt x="2690" y="347"/>
                </a:lnTo>
                <a:lnTo>
                  <a:pt x="2666" y="357"/>
                </a:lnTo>
                <a:lnTo>
                  <a:pt x="2642" y="369"/>
                </a:lnTo>
                <a:lnTo>
                  <a:pt x="2642" y="369"/>
                </a:lnTo>
                <a:lnTo>
                  <a:pt x="2633" y="343"/>
                </a:lnTo>
                <a:lnTo>
                  <a:pt x="2621" y="319"/>
                </a:lnTo>
                <a:lnTo>
                  <a:pt x="2605" y="299"/>
                </a:lnTo>
                <a:lnTo>
                  <a:pt x="2585" y="279"/>
                </a:lnTo>
                <a:lnTo>
                  <a:pt x="2563" y="263"/>
                </a:lnTo>
                <a:lnTo>
                  <a:pt x="2541" y="251"/>
                </a:lnTo>
                <a:lnTo>
                  <a:pt x="2515" y="241"/>
                </a:lnTo>
                <a:lnTo>
                  <a:pt x="2487" y="235"/>
                </a:lnTo>
                <a:lnTo>
                  <a:pt x="2487" y="235"/>
                </a:lnTo>
                <a:lnTo>
                  <a:pt x="2459" y="233"/>
                </a:lnTo>
                <a:lnTo>
                  <a:pt x="2431" y="237"/>
                </a:lnTo>
                <a:lnTo>
                  <a:pt x="2405" y="243"/>
                </a:lnTo>
                <a:lnTo>
                  <a:pt x="2381" y="251"/>
                </a:lnTo>
                <a:lnTo>
                  <a:pt x="2357" y="265"/>
                </a:lnTo>
                <a:lnTo>
                  <a:pt x="2337" y="281"/>
                </a:lnTo>
                <a:lnTo>
                  <a:pt x="2319" y="299"/>
                </a:lnTo>
                <a:lnTo>
                  <a:pt x="2303" y="321"/>
                </a:lnTo>
                <a:lnTo>
                  <a:pt x="2303" y="321"/>
                </a:lnTo>
                <a:lnTo>
                  <a:pt x="2297" y="309"/>
                </a:lnTo>
                <a:lnTo>
                  <a:pt x="2293" y="301"/>
                </a:lnTo>
                <a:lnTo>
                  <a:pt x="2285" y="291"/>
                </a:lnTo>
                <a:lnTo>
                  <a:pt x="2277" y="283"/>
                </a:lnTo>
                <a:lnTo>
                  <a:pt x="2269" y="277"/>
                </a:lnTo>
                <a:lnTo>
                  <a:pt x="2259" y="273"/>
                </a:lnTo>
                <a:lnTo>
                  <a:pt x="2247" y="269"/>
                </a:lnTo>
                <a:lnTo>
                  <a:pt x="2235" y="265"/>
                </a:lnTo>
                <a:lnTo>
                  <a:pt x="2235" y="265"/>
                </a:lnTo>
                <a:lnTo>
                  <a:pt x="2221" y="265"/>
                </a:lnTo>
                <a:lnTo>
                  <a:pt x="2207" y="267"/>
                </a:lnTo>
                <a:lnTo>
                  <a:pt x="2193" y="271"/>
                </a:lnTo>
                <a:lnTo>
                  <a:pt x="2181" y="277"/>
                </a:lnTo>
                <a:lnTo>
                  <a:pt x="2171" y="287"/>
                </a:lnTo>
                <a:lnTo>
                  <a:pt x="2161" y="297"/>
                </a:lnTo>
                <a:lnTo>
                  <a:pt x="2154" y="309"/>
                </a:lnTo>
                <a:lnTo>
                  <a:pt x="2148" y="321"/>
                </a:lnTo>
                <a:lnTo>
                  <a:pt x="2148" y="321"/>
                </a:lnTo>
                <a:lnTo>
                  <a:pt x="2138" y="311"/>
                </a:lnTo>
                <a:lnTo>
                  <a:pt x="2128" y="303"/>
                </a:lnTo>
                <a:lnTo>
                  <a:pt x="2116" y="293"/>
                </a:lnTo>
                <a:lnTo>
                  <a:pt x="2104" y="287"/>
                </a:lnTo>
                <a:lnTo>
                  <a:pt x="2092" y="279"/>
                </a:lnTo>
                <a:lnTo>
                  <a:pt x="2078" y="275"/>
                </a:lnTo>
                <a:lnTo>
                  <a:pt x="2064" y="271"/>
                </a:lnTo>
                <a:lnTo>
                  <a:pt x="2050" y="267"/>
                </a:lnTo>
                <a:lnTo>
                  <a:pt x="2050" y="267"/>
                </a:lnTo>
                <a:lnTo>
                  <a:pt x="2034" y="267"/>
                </a:lnTo>
                <a:lnTo>
                  <a:pt x="2020" y="267"/>
                </a:lnTo>
                <a:lnTo>
                  <a:pt x="2006" y="267"/>
                </a:lnTo>
                <a:lnTo>
                  <a:pt x="1992" y="271"/>
                </a:lnTo>
                <a:lnTo>
                  <a:pt x="1980" y="275"/>
                </a:lnTo>
                <a:lnTo>
                  <a:pt x="1966" y="279"/>
                </a:lnTo>
                <a:lnTo>
                  <a:pt x="1942" y="291"/>
                </a:lnTo>
                <a:lnTo>
                  <a:pt x="1922" y="309"/>
                </a:lnTo>
                <a:lnTo>
                  <a:pt x="1902" y="329"/>
                </a:lnTo>
                <a:lnTo>
                  <a:pt x="1894" y="339"/>
                </a:lnTo>
                <a:lnTo>
                  <a:pt x="1888" y="351"/>
                </a:lnTo>
                <a:lnTo>
                  <a:pt x="1882" y="365"/>
                </a:lnTo>
                <a:lnTo>
                  <a:pt x="1878" y="377"/>
                </a:lnTo>
                <a:lnTo>
                  <a:pt x="1878" y="377"/>
                </a:lnTo>
                <a:lnTo>
                  <a:pt x="1870" y="377"/>
                </a:lnTo>
                <a:lnTo>
                  <a:pt x="1870" y="377"/>
                </a:lnTo>
                <a:lnTo>
                  <a:pt x="1844" y="375"/>
                </a:lnTo>
                <a:lnTo>
                  <a:pt x="1818" y="379"/>
                </a:lnTo>
                <a:lnTo>
                  <a:pt x="1794" y="385"/>
                </a:lnTo>
                <a:lnTo>
                  <a:pt x="1770" y="397"/>
                </a:lnTo>
                <a:lnTo>
                  <a:pt x="1770" y="397"/>
                </a:lnTo>
                <a:lnTo>
                  <a:pt x="1758" y="373"/>
                </a:lnTo>
                <a:lnTo>
                  <a:pt x="1744" y="351"/>
                </a:lnTo>
                <a:lnTo>
                  <a:pt x="1726" y="331"/>
                </a:lnTo>
                <a:lnTo>
                  <a:pt x="1706" y="315"/>
                </a:lnTo>
                <a:lnTo>
                  <a:pt x="1684" y="303"/>
                </a:lnTo>
                <a:lnTo>
                  <a:pt x="1661" y="293"/>
                </a:lnTo>
                <a:lnTo>
                  <a:pt x="1635" y="287"/>
                </a:lnTo>
                <a:lnTo>
                  <a:pt x="1607" y="285"/>
                </a:lnTo>
                <a:lnTo>
                  <a:pt x="1607" y="285"/>
                </a:lnTo>
                <a:lnTo>
                  <a:pt x="1591" y="285"/>
                </a:lnTo>
                <a:lnTo>
                  <a:pt x="1577" y="287"/>
                </a:lnTo>
                <a:lnTo>
                  <a:pt x="1549" y="293"/>
                </a:lnTo>
                <a:lnTo>
                  <a:pt x="1523" y="305"/>
                </a:lnTo>
                <a:lnTo>
                  <a:pt x="1501" y="321"/>
                </a:lnTo>
                <a:lnTo>
                  <a:pt x="1501" y="321"/>
                </a:lnTo>
                <a:lnTo>
                  <a:pt x="1485" y="315"/>
                </a:lnTo>
                <a:lnTo>
                  <a:pt x="1469" y="313"/>
                </a:lnTo>
                <a:lnTo>
                  <a:pt x="1469" y="313"/>
                </a:lnTo>
                <a:lnTo>
                  <a:pt x="1443" y="311"/>
                </a:lnTo>
                <a:lnTo>
                  <a:pt x="1419" y="313"/>
                </a:lnTo>
                <a:lnTo>
                  <a:pt x="1395" y="317"/>
                </a:lnTo>
                <a:lnTo>
                  <a:pt x="1371" y="325"/>
                </a:lnTo>
                <a:lnTo>
                  <a:pt x="1371" y="325"/>
                </a:lnTo>
                <a:lnTo>
                  <a:pt x="1355" y="317"/>
                </a:lnTo>
                <a:lnTo>
                  <a:pt x="1337" y="311"/>
                </a:lnTo>
                <a:lnTo>
                  <a:pt x="1319" y="309"/>
                </a:lnTo>
                <a:lnTo>
                  <a:pt x="1299" y="307"/>
                </a:lnTo>
                <a:lnTo>
                  <a:pt x="1299" y="307"/>
                </a:lnTo>
                <a:lnTo>
                  <a:pt x="1281" y="307"/>
                </a:lnTo>
                <a:lnTo>
                  <a:pt x="1263" y="311"/>
                </a:lnTo>
                <a:lnTo>
                  <a:pt x="1245" y="317"/>
                </a:lnTo>
                <a:lnTo>
                  <a:pt x="1229" y="323"/>
                </a:lnTo>
                <a:lnTo>
                  <a:pt x="1229" y="323"/>
                </a:lnTo>
                <a:lnTo>
                  <a:pt x="1217" y="301"/>
                </a:lnTo>
                <a:lnTo>
                  <a:pt x="1201" y="279"/>
                </a:lnTo>
                <a:lnTo>
                  <a:pt x="1184" y="259"/>
                </a:lnTo>
                <a:lnTo>
                  <a:pt x="1164" y="243"/>
                </a:lnTo>
                <a:lnTo>
                  <a:pt x="1140" y="229"/>
                </a:lnTo>
                <a:lnTo>
                  <a:pt x="1114" y="219"/>
                </a:lnTo>
                <a:lnTo>
                  <a:pt x="1088" y="213"/>
                </a:lnTo>
                <a:lnTo>
                  <a:pt x="1060" y="211"/>
                </a:lnTo>
                <a:lnTo>
                  <a:pt x="1060" y="211"/>
                </a:lnTo>
                <a:lnTo>
                  <a:pt x="1030" y="213"/>
                </a:lnTo>
                <a:lnTo>
                  <a:pt x="1004" y="221"/>
                </a:lnTo>
                <a:lnTo>
                  <a:pt x="978" y="231"/>
                </a:lnTo>
                <a:lnTo>
                  <a:pt x="954" y="245"/>
                </a:lnTo>
                <a:lnTo>
                  <a:pt x="954" y="245"/>
                </a:lnTo>
                <a:lnTo>
                  <a:pt x="946" y="237"/>
                </a:lnTo>
                <a:lnTo>
                  <a:pt x="938" y="229"/>
                </a:lnTo>
                <a:lnTo>
                  <a:pt x="930" y="221"/>
                </a:lnTo>
                <a:lnTo>
                  <a:pt x="920" y="215"/>
                </a:lnTo>
                <a:lnTo>
                  <a:pt x="910" y="209"/>
                </a:lnTo>
                <a:lnTo>
                  <a:pt x="900" y="207"/>
                </a:lnTo>
                <a:lnTo>
                  <a:pt x="888" y="203"/>
                </a:lnTo>
                <a:lnTo>
                  <a:pt x="876" y="203"/>
                </a:lnTo>
                <a:lnTo>
                  <a:pt x="876" y="203"/>
                </a:lnTo>
                <a:lnTo>
                  <a:pt x="858" y="205"/>
                </a:lnTo>
                <a:lnTo>
                  <a:pt x="842" y="209"/>
                </a:lnTo>
                <a:lnTo>
                  <a:pt x="826" y="217"/>
                </a:lnTo>
                <a:lnTo>
                  <a:pt x="812" y="225"/>
                </a:lnTo>
                <a:lnTo>
                  <a:pt x="800" y="239"/>
                </a:lnTo>
                <a:lnTo>
                  <a:pt x="790" y="253"/>
                </a:lnTo>
                <a:lnTo>
                  <a:pt x="784" y="269"/>
                </a:lnTo>
                <a:lnTo>
                  <a:pt x="780" y="285"/>
                </a:lnTo>
                <a:lnTo>
                  <a:pt x="780" y="285"/>
                </a:lnTo>
                <a:lnTo>
                  <a:pt x="768" y="271"/>
                </a:lnTo>
                <a:lnTo>
                  <a:pt x="756" y="259"/>
                </a:lnTo>
                <a:lnTo>
                  <a:pt x="740" y="247"/>
                </a:lnTo>
                <a:lnTo>
                  <a:pt x="726" y="239"/>
                </a:lnTo>
                <a:lnTo>
                  <a:pt x="709" y="231"/>
                </a:lnTo>
                <a:lnTo>
                  <a:pt x="691" y="225"/>
                </a:lnTo>
                <a:lnTo>
                  <a:pt x="673" y="221"/>
                </a:lnTo>
                <a:lnTo>
                  <a:pt x="653" y="221"/>
                </a:lnTo>
                <a:lnTo>
                  <a:pt x="653" y="221"/>
                </a:lnTo>
                <a:lnTo>
                  <a:pt x="647" y="221"/>
                </a:lnTo>
                <a:lnTo>
                  <a:pt x="647" y="221"/>
                </a:lnTo>
                <a:lnTo>
                  <a:pt x="643" y="207"/>
                </a:lnTo>
                <a:lnTo>
                  <a:pt x="639" y="193"/>
                </a:lnTo>
                <a:lnTo>
                  <a:pt x="635" y="181"/>
                </a:lnTo>
                <a:lnTo>
                  <a:pt x="627" y="169"/>
                </a:lnTo>
                <a:lnTo>
                  <a:pt x="613" y="147"/>
                </a:lnTo>
                <a:lnTo>
                  <a:pt x="593" y="127"/>
                </a:lnTo>
                <a:lnTo>
                  <a:pt x="571" y="111"/>
                </a:lnTo>
                <a:lnTo>
                  <a:pt x="559" y="105"/>
                </a:lnTo>
                <a:lnTo>
                  <a:pt x="547" y="99"/>
                </a:lnTo>
                <a:lnTo>
                  <a:pt x="533" y="95"/>
                </a:lnTo>
                <a:lnTo>
                  <a:pt x="519" y="93"/>
                </a:lnTo>
                <a:lnTo>
                  <a:pt x="505" y="91"/>
                </a:lnTo>
                <a:lnTo>
                  <a:pt x="491" y="89"/>
                </a:lnTo>
                <a:lnTo>
                  <a:pt x="491" y="89"/>
                </a:lnTo>
                <a:lnTo>
                  <a:pt x="475" y="91"/>
                </a:lnTo>
                <a:lnTo>
                  <a:pt x="461" y="93"/>
                </a:lnTo>
                <a:lnTo>
                  <a:pt x="447" y="95"/>
                </a:lnTo>
                <a:lnTo>
                  <a:pt x="433" y="101"/>
                </a:lnTo>
                <a:lnTo>
                  <a:pt x="419" y="105"/>
                </a:lnTo>
                <a:lnTo>
                  <a:pt x="407" y="113"/>
                </a:lnTo>
                <a:lnTo>
                  <a:pt x="395" y="121"/>
                </a:lnTo>
                <a:lnTo>
                  <a:pt x="385" y="129"/>
                </a:lnTo>
                <a:lnTo>
                  <a:pt x="385" y="129"/>
                </a:lnTo>
                <a:lnTo>
                  <a:pt x="381" y="115"/>
                </a:lnTo>
                <a:lnTo>
                  <a:pt x="375" y="103"/>
                </a:lnTo>
                <a:lnTo>
                  <a:pt x="367" y="91"/>
                </a:lnTo>
                <a:lnTo>
                  <a:pt x="357" y="81"/>
                </a:lnTo>
                <a:lnTo>
                  <a:pt x="345" y="73"/>
                </a:lnTo>
                <a:lnTo>
                  <a:pt x="333" y="67"/>
                </a:lnTo>
                <a:lnTo>
                  <a:pt x="319" y="63"/>
                </a:lnTo>
                <a:lnTo>
                  <a:pt x="305" y="63"/>
                </a:lnTo>
                <a:lnTo>
                  <a:pt x="305" y="63"/>
                </a:lnTo>
                <a:lnTo>
                  <a:pt x="293" y="63"/>
                </a:lnTo>
                <a:lnTo>
                  <a:pt x="281" y="65"/>
                </a:lnTo>
                <a:lnTo>
                  <a:pt x="271" y="69"/>
                </a:lnTo>
                <a:lnTo>
                  <a:pt x="261" y="75"/>
                </a:lnTo>
                <a:lnTo>
                  <a:pt x="253" y="81"/>
                </a:lnTo>
                <a:lnTo>
                  <a:pt x="245" y="89"/>
                </a:lnTo>
                <a:lnTo>
                  <a:pt x="238" y="97"/>
                </a:lnTo>
                <a:lnTo>
                  <a:pt x="232" y="107"/>
                </a:lnTo>
                <a:lnTo>
                  <a:pt x="232" y="107"/>
                </a:lnTo>
                <a:lnTo>
                  <a:pt x="220" y="85"/>
                </a:lnTo>
                <a:lnTo>
                  <a:pt x="204" y="63"/>
                </a:lnTo>
                <a:lnTo>
                  <a:pt x="186" y="45"/>
                </a:lnTo>
                <a:lnTo>
                  <a:pt x="164" y="29"/>
                </a:lnTo>
                <a:lnTo>
                  <a:pt x="140" y="17"/>
                </a:lnTo>
                <a:lnTo>
                  <a:pt x="116" y="8"/>
                </a:lnTo>
                <a:lnTo>
                  <a:pt x="90" y="2"/>
                </a:lnTo>
                <a:lnTo>
                  <a:pt x="62" y="0"/>
                </a:lnTo>
                <a:lnTo>
                  <a:pt x="62" y="0"/>
                </a:lnTo>
                <a:lnTo>
                  <a:pt x="46" y="0"/>
                </a:lnTo>
                <a:lnTo>
                  <a:pt x="30" y="2"/>
                </a:lnTo>
                <a:lnTo>
                  <a:pt x="14" y="6"/>
                </a:lnTo>
                <a:lnTo>
                  <a:pt x="0" y="10"/>
                </a:lnTo>
                <a:lnTo>
                  <a:pt x="0" y="2183"/>
                </a:lnTo>
                <a:lnTo>
                  <a:pt x="5754" y="2179"/>
                </a:lnTo>
                <a:lnTo>
                  <a:pt x="5754" y="433"/>
                </a:lnTo>
                <a:lnTo>
                  <a:pt x="5754" y="433"/>
                </a:lnTo>
                <a:lnTo>
                  <a:pt x="5726" y="435"/>
                </a:lnTo>
                <a:lnTo>
                  <a:pt x="5700" y="441"/>
                </a:lnTo>
                <a:lnTo>
                  <a:pt x="5676" y="451"/>
                </a:lnTo>
                <a:lnTo>
                  <a:pt x="5654" y="463"/>
                </a:lnTo>
                <a:lnTo>
                  <a:pt x="5634" y="481"/>
                </a:lnTo>
                <a:lnTo>
                  <a:pt x="5618" y="498"/>
                </a:lnTo>
                <a:lnTo>
                  <a:pt x="5602" y="520"/>
                </a:lnTo>
                <a:lnTo>
                  <a:pt x="5592" y="542"/>
                </a:lnTo>
                <a:lnTo>
                  <a:pt x="5592" y="54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>
            <a:outerShdw blurRad="190500" dist="889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66" name="Freeform 122"/>
          <p:cNvSpPr>
            <a:spLocks/>
          </p:cNvSpPr>
          <p:nvPr userDrawn="1"/>
        </p:nvSpPr>
        <p:spPr bwMode="auto">
          <a:xfrm>
            <a:off x="15875" y="3473450"/>
            <a:ext cx="9128125" cy="3092450"/>
          </a:xfrm>
          <a:custGeom>
            <a:avLst/>
            <a:gdLst/>
            <a:ahLst/>
            <a:cxnLst>
              <a:cxn ang="0">
                <a:pos x="5688" y="0"/>
              </a:cxn>
              <a:cxn ang="0">
                <a:pos x="5530" y="86"/>
              </a:cxn>
              <a:cxn ang="0">
                <a:pos x="5479" y="72"/>
              </a:cxn>
              <a:cxn ang="0">
                <a:pos x="5403" y="76"/>
              </a:cxn>
              <a:cxn ang="0">
                <a:pos x="5353" y="122"/>
              </a:cxn>
              <a:cxn ang="0">
                <a:pos x="5259" y="92"/>
              </a:cxn>
              <a:cxn ang="0">
                <a:pos x="5179" y="114"/>
              </a:cxn>
              <a:cxn ang="0">
                <a:pos x="5103" y="222"/>
              </a:cxn>
              <a:cxn ang="0">
                <a:pos x="5024" y="240"/>
              </a:cxn>
              <a:cxn ang="0">
                <a:pos x="4958" y="254"/>
              </a:cxn>
              <a:cxn ang="0">
                <a:pos x="4874" y="204"/>
              </a:cxn>
              <a:cxn ang="0">
                <a:pos x="4802" y="238"/>
              </a:cxn>
              <a:cxn ang="0">
                <a:pos x="4690" y="214"/>
              </a:cxn>
              <a:cxn ang="0">
                <a:pos x="4533" y="302"/>
              </a:cxn>
              <a:cxn ang="0">
                <a:pos x="4451" y="308"/>
              </a:cxn>
              <a:cxn ang="0">
                <a:pos x="4331" y="316"/>
              </a:cxn>
              <a:cxn ang="0">
                <a:pos x="4227" y="308"/>
              </a:cxn>
              <a:cxn ang="0">
                <a:pos x="4089" y="294"/>
              </a:cxn>
              <a:cxn ang="0">
                <a:pos x="3980" y="398"/>
              </a:cxn>
              <a:cxn ang="0">
                <a:pos x="3872" y="380"/>
              </a:cxn>
              <a:cxn ang="0">
                <a:pos x="3782" y="280"/>
              </a:cxn>
              <a:cxn ang="0">
                <a:pos x="3700" y="270"/>
              </a:cxn>
              <a:cxn ang="0">
                <a:pos x="3610" y="314"/>
              </a:cxn>
              <a:cxn ang="0">
                <a:pos x="3557" y="274"/>
              </a:cxn>
              <a:cxn ang="0">
                <a:pos x="3481" y="280"/>
              </a:cxn>
              <a:cxn ang="0">
                <a:pos x="3431" y="300"/>
              </a:cxn>
              <a:cxn ang="0">
                <a:pos x="3263" y="238"/>
              </a:cxn>
              <a:cxn ang="0">
                <a:pos x="3129" y="322"/>
              </a:cxn>
              <a:cxn ang="0">
                <a:pos x="3010" y="334"/>
              </a:cxn>
              <a:cxn ang="0">
                <a:pos x="2838" y="348"/>
              </a:cxn>
              <a:cxn ang="0">
                <a:pos x="2684" y="455"/>
              </a:cxn>
              <a:cxn ang="0">
                <a:pos x="2511" y="374"/>
              </a:cxn>
              <a:cxn ang="0">
                <a:pos x="2415" y="274"/>
              </a:cxn>
              <a:cxn ang="0">
                <a:pos x="2271" y="244"/>
              </a:cxn>
              <a:cxn ang="0">
                <a:pos x="2161" y="294"/>
              </a:cxn>
              <a:cxn ang="0">
                <a:pos x="2072" y="234"/>
              </a:cxn>
              <a:cxn ang="0">
                <a:pos x="1996" y="220"/>
              </a:cxn>
              <a:cxn ang="0">
                <a:pos x="1968" y="160"/>
              </a:cxn>
              <a:cxn ang="0">
                <a:pos x="1894" y="104"/>
              </a:cxn>
              <a:cxn ang="0">
                <a:pos x="1790" y="96"/>
              </a:cxn>
              <a:cxn ang="0">
                <a:pos x="1672" y="182"/>
              </a:cxn>
              <a:cxn ang="0">
                <a:pos x="1543" y="244"/>
              </a:cxn>
              <a:cxn ang="0">
                <a:pos x="1409" y="262"/>
              </a:cxn>
              <a:cxn ang="0">
                <a:pos x="1235" y="184"/>
              </a:cxn>
              <a:cxn ang="0">
                <a:pos x="1054" y="210"/>
              </a:cxn>
              <a:cxn ang="0">
                <a:pos x="952" y="118"/>
              </a:cxn>
              <a:cxn ang="0">
                <a:pos x="792" y="96"/>
              </a:cxn>
              <a:cxn ang="0">
                <a:pos x="685" y="164"/>
              </a:cxn>
              <a:cxn ang="0">
                <a:pos x="625" y="120"/>
              </a:cxn>
              <a:cxn ang="0">
                <a:pos x="549" y="150"/>
              </a:cxn>
              <a:cxn ang="0">
                <a:pos x="491" y="140"/>
              </a:cxn>
              <a:cxn ang="0">
                <a:pos x="407" y="120"/>
              </a:cxn>
              <a:cxn ang="0">
                <a:pos x="289" y="182"/>
              </a:cxn>
              <a:cxn ang="0">
                <a:pos x="257" y="230"/>
              </a:cxn>
              <a:cxn ang="0">
                <a:pos x="134" y="206"/>
              </a:cxn>
              <a:cxn ang="0">
                <a:pos x="0" y="1948"/>
              </a:cxn>
            </a:cxnLst>
            <a:rect l="0" t="0" r="r" b="b"/>
            <a:pathLst>
              <a:path w="5750" h="1948">
                <a:moveTo>
                  <a:pt x="5750" y="12"/>
                </a:moveTo>
                <a:lnTo>
                  <a:pt x="5750" y="12"/>
                </a:lnTo>
                <a:lnTo>
                  <a:pt x="5734" y="6"/>
                </a:lnTo>
                <a:lnTo>
                  <a:pt x="5720" y="4"/>
                </a:lnTo>
                <a:lnTo>
                  <a:pt x="5704" y="2"/>
                </a:lnTo>
                <a:lnTo>
                  <a:pt x="5688" y="0"/>
                </a:lnTo>
                <a:lnTo>
                  <a:pt x="5688" y="0"/>
                </a:lnTo>
                <a:lnTo>
                  <a:pt x="5660" y="2"/>
                </a:lnTo>
                <a:lnTo>
                  <a:pt x="5634" y="8"/>
                </a:lnTo>
                <a:lnTo>
                  <a:pt x="5608" y="18"/>
                </a:lnTo>
                <a:lnTo>
                  <a:pt x="5586" y="32"/>
                </a:lnTo>
                <a:lnTo>
                  <a:pt x="5564" y="46"/>
                </a:lnTo>
                <a:lnTo>
                  <a:pt x="5546" y="66"/>
                </a:lnTo>
                <a:lnTo>
                  <a:pt x="5530" y="86"/>
                </a:lnTo>
                <a:lnTo>
                  <a:pt x="5516" y="110"/>
                </a:lnTo>
                <a:lnTo>
                  <a:pt x="5516" y="110"/>
                </a:lnTo>
                <a:lnTo>
                  <a:pt x="5512" y="100"/>
                </a:lnTo>
                <a:lnTo>
                  <a:pt x="5505" y="92"/>
                </a:lnTo>
                <a:lnTo>
                  <a:pt x="5497" y="84"/>
                </a:lnTo>
                <a:lnTo>
                  <a:pt x="5489" y="76"/>
                </a:lnTo>
                <a:lnTo>
                  <a:pt x="5479" y="72"/>
                </a:lnTo>
                <a:lnTo>
                  <a:pt x="5467" y="68"/>
                </a:lnTo>
                <a:lnTo>
                  <a:pt x="5457" y="66"/>
                </a:lnTo>
                <a:lnTo>
                  <a:pt x="5445" y="64"/>
                </a:lnTo>
                <a:lnTo>
                  <a:pt x="5445" y="64"/>
                </a:lnTo>
                <a:lnTo>
                  <a:pt x="5431" y="66"/>
                </a:lnTo>
                <a:lnTo>
                  <a:pt x="5417" y="70"/>
                </a:lnTo>
                <a:lnTo>
                  <a:pt x="5403" y="76"/>
                </a:lnTo>
                <a:lnTo>
                  <a:pt x="5393" y="84"/>
                </a:lnTo>
                <a:lnTo>
                  <a:pt x="5383" y="94"/>
                </a:lnTo>
                <a:lnTo>
                  <a:pt x="5375" y="106"/>
                </a:lnTo>
                <a:lnTo>
                  <a:pt x="5369" y="118"/>
                </a:lnTo>
                <a:lnTo>
                  <a:pt x="5365" y="132"/>
                </a:lnTo>
                <a:lnTo>
                  <a:pt x="5365" y="132"/>
                </a:lnTo>
                <a:lnTo>
                  <a:pt x="5353" y="122"/>
                </a:lnTo>
                <a:lnTo>
                  <a:pt x="5343" y="114"/>
                </a:lnTo>
                <a:lnTo>
                  <a:pt x="5329" y="108"/>
                </a:lnTo>
                <a:lnTo>
                  <a:pt x="5317" y="102"/>
                </a:lnTo>
                <a:lnTo>
                  <a:pt x="5303" y="98"/>
                </a:lnTo>
                <a:lnTo>
                  <a:pt x="5289" y="94"/>
                </a:lnTo>
                <a:lnTo>
                  <a:pt x="5275" y="92"/>
                </a:lnTo>
                <a:lnTo>
                  <a:pt x="5259" y="92"/>
                </a:lnTo>
                <a:lnTo>
                  <a:pt x="5259" y="92"/>
                </a:lnTo>
                <a:lnTo>
                  <a:pt x="5245" y="92"/>
                </a:lnTo>
                <a:lnTo>
                  <a:pt x="5231" y="94"/>
                </a:lnTo>
                <a:lnTo>
                  <a:pt x="5217" y="98"/>
                </a:lnTo>
                <a:lnTo>
                  <a:pt x="5203" y="102"/>
                </a:lnTo>
                <a:lnTo>
                  <a:pt x="5191" y="106"/>
                </a:lnTo>
                <a:lnTo>
                  <a:pt x="5179" y="114"/>
                </a:lnTo>
                <a:lnTo>
                  <a:pt x="5157" y="130"/>
                </a:lnTo>
                <a:lnTo>
                  <a:pt x="5137" y="148"/>
                </a:lnTo>
                <a:lnTo>
                  <a:pt x="5121" y="170"/>
                </a:lnTo>
                <a:lnTo>
                  <a:pt x="5115" y="184"/>
                </a:lnTo>
                <a:lnTo>
                  <a:pt x="5111" y="196"/>
                </a:lnTo>
                <a:lnTo>
                  <a:pt x="5107" y="210"/>
                </a:lnTo>
                <a:lnTo>
                  <a:pt x="5103" y="222"/>
                </a:lnTo>
                <a:lnTo>
                  <a:pt x="5103" y="222"/>
                </a:lnTo>
                <a:lnTo>
                  <a:pt x="5097" y="222"/>
                </a:lnTo>
                <a:lnTo>
                  <a:pt x="5097" y="222"/>
                </a:lnTo>
                <a:lnTo>
                  <a:pt x="5077" y="224"/>
                </a:lnTo>
                <a:lnTo>
                  <a:pt x="5059" y="228"/>
                </a:lnTo>
                <a:lnTo>
                  <a:pt x="5041" y="232"/>
                </a:lnTo>
                <a:lnTo>
                  <a:pt x="5024" y="240"/>
                </a:lnTo>
                <a:lnTo>
                  <a:pt x="5008" y="250"/>
                </a:lnTo>
                <a:lnTo>
                  <a:pt x="4994" y="260"/>
                </a:lnTo>
                <a:lnTo>
                  <a:pt x="4982" y="274"/>
                </a:lnTo>
                <a:lnTo>
                  <a:pt x="4970" y="288"/>
                </a:lnTo>
                <a:lnTo>
                  <a:pt x="4970" y="288"/>
                </a:lnTo>
                <a:lnTo>
                  <a:pt x="4966" y="270"/>
                </a:lnTo>
                <a:lnTo>
                  <a:pt x="4958" y="254"/>
                </a:lnTo>
                <a:lnTo>
                  <a:pt x="4950" y="240"/>
                </a:lnTo>
                <a:lnTo>
                  <a:pt x="4938" y="228"/>
                </a:lnTo>
                <a:lnTo>
                  <a:pt x="4924" y="218"/>
                </a:lnTo>
                <a:lnTo>
                  <a:pt x="4908" y="210"/>
                </a:lnTo>
                <a:lnTo>
                  <a:pt x="4892" y="206"/>
                </a:lnTo>
                <a:lnTo>
                  <a:pt x="4874" y="204"/>
                </a:lnTo>
                <a:lnTo>
                  <a:pt x="4874" y="204"/>
                </a:lnTo>
                <a:lnTo>
                  <a:pt x="4862" y="206"/>
                </a:lnTo>
                <a:lnTo>
                  <a:pt x="4850" y="208"/>
                </a:lnTo>
                <a:lnTo>
                  <a:pt x="4840" y="212"/>
                </a:lnTo>
                <a:lnTo>
                  <a:pt x="4830" y="216"/>
                </a:lnTo>
                <a:lnTo>
                  <a:pt x="4820" y="222"/>
                </a:lnTo>
                <a:lnTo>
                  <a:pt x="4810" y="230"/>
                </a:lnTo>
                <a:lnTo>
                  <a:pt x="4802" y="238"/>
                </a:lnTo>
                <a:lnTo>
                  <a:pt x="4796" y="248"/>
                </a:lnTo>
                <a:lnTo>
                  <a:pt x="4796" y="248"/>
                </a:lnTo>
                <a:lnTo>
                  <a:pt x="4772" y="234"/>
                </a:lnTo>
                <a:lnTo>
                  <a:pt x="4746" y="222"/>
                </a:lnTo>
                <a:lnTo>
                  <a:pt x="4718" y="216"/>
                </a:lnTo>
                <a:lnTo>
                  <a:pt x="4690" y="214"/>
                </a:lnTo>
                <a:lnTo>
                  <a:pt x="4690" y="214"/>
                </a:lnTo>
                <a:lnTo>
                  <a:pt x="4662" y="216"/>
                </a:lnTo>
                <a:lnTo>
                  <a:pt x="4634" y="222"/>
                </a:lnTo>
                <a:lnTo>
                  <a:pt x="4610" y="232"/>
                </a:lnTo>
                <a:lnTo>
                  <a:pt x="4586" y="246"/>
                </a:lnTo>
                <a:lnTo>
                  <a:pt x="4566" y="262"/>
                </a:lnTo>
                <a:lnTo>
                  <a:pt x="4549" y="280"/>
                </a:lnTo>
                <a:lnTo>
                  <a:pt x="4533" y="302"/>
                </a:lnTo>
                <a:lnTo>
                  <a:pt x="4521" y="326"/>
                </a:lnTo>
                <a:lnTo>
                  <a:pt x="4521" y="326"/>
                </a:lnTo>
                <a:lnTo>
                  <a:pt x="4505" y="318"/>
                </a:lnTo>
                <a:lnTo>
                  <a:pt x="4487" y="314"/>
                </a:lnTo>
                <a:lnTo>
                  <a:pt x="4469" y="310"/>
                </a:lnTo>
                <a:lnTo>
                  <a:pt x="4451" y="308"/>
                </a:lnTo>
                <a:lnTo>
                  <a:pt x="4451" y="308"/>
                </a:lnTo>
                <a:lnTo>
                  <a:pt x="4431" y="310"/>
                </a:lnTo>
                <a:lnTo>
                  <a:pt x="4413" y="314"/>
                </a:lnTo>
                <a:lnTo>
                  <a:pt x="4395" y="320"/>
                </a:lnTo>
                <a:lnTo>
                  <a:pt x="4377" y="328"/>
                </a:lnTo>
                <a:lnTo>
                  <a:pt x="4377" y="328"/>
                </a:lnTo>
                <a:lnTo>
                  <a:pt x="4355" y="320"/>
                </a:lnTo>
                <a:lnTo>
                  <a:pt x="4331" y="316"/>
                </a:lnTo>
                <a:lnTo>
                  <a:pt x="4307" y="314"/>
                </a:lnTo>
                <a:lnTo>
                  <a:pt x="4281" y="316"/>
                </a:lnTo>
                <a:lnTo>
                  <a:pt x="4281" y="316"/>
                </a:lnTo>
                <a:lnTo>
                  <a:pt x="4265" y="318"/>
                </a:lnTo>
                <a:lnTo>
                  <a:pt x="4249" y="322"/>
                </a:lnTo>
                <a:lnTo>
                  <a:pt x="4249" y="322"/>
                </a:lnTo>
                <a:lnTo>
                  <a:pt x="4227" y="308"/>
                </a:lnTo>
                <a:lnTo>
                  <a:pt x="4201" y="296"/>
                </a:lnTo>
                <a:lnTo>
                  <a:pt x="4173" y="288"/>
                </a:lnTo>
                <a:lnTo>
                  <a:pt x="4157" y="286"/>
                </a:lnTo>
                <a:lnTo>
                  <a:pt x="4143" y="286"/>
                </a:lnTo>
                <a:lnTo>
                  <a:pt x="4143" y="286"/>
                </a:lnTo>
                <a:lnTo>
                  <a:pt x="4115" y="288"/>
                </a:lnTo>
                <a:lnTo>
                  <a:pt x="4089" y="294"/>
                </a:lnTo>
                <a:lnTo>
                  <a:pt x="4066" y="304"/>
                </a:lnTo>
                <a:lnTo>
                  <a:pt x="4044" y="318"/>
                </a:lnTo>
                <a:lnTo>
                  <a:pt x="4024" y="334"/>
                </a:lnTo>
                <a:lnTo>
                  <a:pt x="4006" y="352"/>
                </a:lnTo>
                <a:lnTo>
                  <a:pt x="3990" y="374"/>
                </a:lnTo>
                <a:lnTo>
                  <a:pt x="3980" y="398"/>
                </a:lnTo>
                <a:lnTo>
                  <a:pt x="3980" y="398"/>
                </a:lnTo>
                <a:lnTo>
                  <a:pt x="3956" y="388"/>
                </a:lnTo>
                <a:lnTo>
                  <a:pt x="3932" y="380"/>
                </a:lnTo>
                <a:lnTo>
                  <a:pt x="3906" y="378"/>
                </a:lnTo>
                <a:lnTo>
                  <a:pt x="3880" y="378"/>
                </a:lnTo>
                <a:lnTo>
                  <a:pt x="3880" y="378"/>
                </a:lnTo>
                <a:lnTo>
                  <a:pt x="3872" y="380"/>
                </a:lnTo>
                <a:lnTo>
                  <a:pt x="3872" y="380"/>
                </a:lnTo>
                <a:lnTo>
                  <a:pt x="3868" y="366"/>
                </a:lnTo>
                <a:lnTo>
                  <a:pt x="3862" y="354"/>
                </a:lnTo>
                <a:lnTo>
                  <a:pt x="3854" y="342"/>
                </a:lnTo>
                <a:lnTo>
                  <a:pt x="3848" y="330"/>
                </a:lnTo>
                <a:lnTo>
                  <a:pt x="3828" y="310"/>
                </a:lnTo>
                <a:lnTo>
                  <a:pt x="3808" y="294"/>
                </a:lnTo>
                <a:lnTo>
                  <a:pt x="3782" y="280"/>
                </a:lnTo>
                <a:lnTo>
                  <a:pt x="3770" y="276"/>
                </a:lnTo>
                <a:lnTo>
                  <a:pt x="3756" y="272"/>
                </a:lnTo>
                <a:lnTo>
                  <a:pt x="3744" y="270"/>
                </a:lnTo>
                <a:lnTo>
                  <a:pt x="3730" y="268"/>
                </a:lnTo>
                <a:lnTo>
                  <a:pt x="3714" y="268"/>
                </a:lnTo>
                <a:lnTo>
                  <a:pt x="3700" y="270"/>
                </a:lnTo>
                <a:lnTo>
                  <a:pt x="3700" y="270"/>
                </a:lnTo>
                <a:lnTo>
                  <a:pt x="3686" y="272"/>
                </a:lnTo>
                <a:lnTo>
                  <a:pt x="3672" y="276"/>
                </a:lnTo>
                <a:lnTo>
                  <a:pt x="3658" y="282"/>
                </a:lnTo>
                <a:lnTo>
                  <a:pt x="3644" y="288"/>
                </a:lnTo>
                <a:lnTo>
                  <a:pt x="3632" y="296"/>
                </a:lnTo>
                <a:lnTo>
                  <a:pt x="3622" y="304"/>
                </a:lnTo>
                <a:lnTo>
                  <a:pt x="3610" y="314"/>
                </a:lnTo>
                <a:lnTo>
                  <a:pt x="3602" y="324"/>
                </a:lnTo>
                <a:lnTo>
                  <a:pt x="3602" y="324"/>
                </a:lnTo>
                <a:lnTo>
                  <a:pt x="3596" y="310"/>
                </a:lnTo>
                <a:lnTo>
                  <a:pt x="3589" y="298"/>
                </a:lnTo>
                <a:lnTo>
                  <a:pt x="3579" y="288"/>
                </a:lnTo>
                <a:lnTo>
                  <a:pt x="3569" y="280"/>
                </a:lnTo>
                <a:lnTo>
                  <a:pt x="3557" y="274"/>
                </a:lnTo>
                <a:lnTo>
                  <a:pt x="3543" y="270"/>
                </a:lnTo>
                <a:lnTo>
                  <a:pt x="3529" y="268"/>
                </a:lnTo>
                <a:lnTo>
                  <a:pt x="3513" y="268"/>
                </a:lnTo>
                <a:lnTo>
                  <a:pt x="3513" y="268"/>
                </a:lnTo>
                <a:lnTo>
                  <a:pt x="3503" y="270"/>
                </a:lnTo>
                <a:lnTo>
                  <a:pt x="3491" y="274"/>
                </a:lnTo>
                <a:lnTo>
                  <a:pt x="3481" y="280"/>
                </a:lnTo>
                <a:lnTo>
                  <a:pt x="3473" y="286"/>
                </a:lnTo>
                <a:lnTo>
                  <a:pt x="3465" y="294"/>
                </a:lnTo>
                <a:lnTo>
                  <a:pt x="3457" y="302"/>
                </a:lnTo>
                <a:lnTo>
                  <a:pt x="3451" y="312"/>
                </a:lnTo>
                <a:lnTo>
                  <a:pt x="3447" y="322"/>
                </a:lnTo>
                <a:lnTo>
                  <a:pt x="3447" y="322"/>
                </a:lnTo>
                <a:lnTo>
                  <a:pt x="3431" y="300"/>
                </a:lnTo>
                <a:lnTo>
                  <a:pt x="3413" y="282"/>
                </a:lnTo>
                <a:lnTo>
                  <a:pt x="3391" y="266"/>
                </a:lnTo>
                <a:lnTo>
                  <a:pt x="3369" y="254"/>
                </a:lnTo>
                <a:lnTo>
                  <a:pt x="3345" y="244"/>
                </a:lnTo>
                <a:lnTo>
                  <a:pt x="3317" y="238"/>
                </a:lnTo>
                <a:lnTo>
                  <a:pt x="3291" y="236"/>
                </a:lnTo>
                <a:lnTo>
                  <a:pt x="3263" y="238"/>
                </a:lnTo>
                <a:lnTo>
                  <a:pt x="3263" y="238"/>
                </a:lnTo>
                <a:lnTo>
                  <a:pt x="3235" y="244"/>
                </a:lnTo>
                <a:lnTo>
                  <a:pt x="3209" y="252"/>
                </a:lnTo>
                <a:lnTo>
                  <a:pt x="3185" y="266"/>
                </a:lnTo>
                <a:lnTo>
                  <a:pt x="3165" y="282"/>
                </a:lnTo>
                <a:lnTo>
                  <a:pt x="3145" y="300"/>
                </a:lnTo>
                <a:lnTo>
                  <a:pt x="3129" y="322"/>
                </a:lnTo>
                <a:lnTo>
                  <a:pt x="3117" y="346"/>
                </a:lnTo>
                <a:lnTo>
                  <a:pt x="3108" y="370"/>
                </a:lnTo>
                <a:lnTo>
                  <a:pt x="3108" y="370"/>
                </a:lnTo>
                <a:lnTo>
                  <a:pt x="3084" y="358"/>
                </a:lnTo>
                <a:lnTo>
                  <a:pt x="3060" y="348"/>
                </a:lnTo>
                <a:lnTo>
                  <a:pt x="3036" y="340"/>
                </a:lnTo>
                <a:lnTo>
                  <a:pt x="3010" y="334"/>
                </a:lnTo>
                <a:lnTo>
                  <a:pt x="2984" y="330"/>
                </a:lnTo>
                <a:lnTo>
                  <a:pt x="2956" y="330"/>
                </a:lnTo>
                <a:lnTo>
                  <a:pt x="2930" y="330"/>
                </a:lnTo>
                <a:lnTo>
                  <a:pt x="2902" y="332"/>
                </a:lnTo>
                <a:lnTo>
                  <a:pt x="2902" y="332"/>
                </a:lnTo>
                <a:lnTo>
                  <a:pt x="2870" y="338"/>
                </a:lnTo>
                <a:lnTo>
                  <a:pt x="2838" y="348"/>
                </a:lnTo>
                <a:lnTo>
                  <a:pt x="2808" y="360"/>
                </a:lnTo>
                <a:lnTo>
                  <a:pt x="2780" y="374"/>
                </a:lnTo>
                <a:lnTo>
                  <a:pt x="2752" y="392"/>
                </a:lnTo>
                <a:lnTo>
                  <a:pt x="2728" y="410"/>
                </a:lnTo>
                <a:lnTo>
                  <a:pt x="2704" y="432"/>
                </a:lnTo>
                <a:lnTo>
                  <a:pt x="2684" y="455"/>
                </a:lnTo>
                <a:lnTo>
                  <a:pt x="2684" y="455"/>
                </a:lnTo>
                <a:lnTo>
                  <a:pt x="2664" y="436"/>
                </a:lnTo>
                <a:lnTo>
                  <a:pt x="2642" y="418"/>
                </a:lnTo>
                <a:lnTo>
                  <a:pt x="2619" y="404"/>
                </a:lnTo>
                <a:lnTo>
                  <a:pt x="2595" y="392"/>
                </a:lnTo>
                <a:lnTo>
                  <a:pt x="2567" y="382"/>
                </a:lnTo>
                <a:lnTo>
                  <a:pt x="2539" y="378"/>
                </a:lnTo>
                <a:lnTo>
                  <a:pt x="2511" y="374"/>
                </a:lnTo>
                <a:lnTo>
                  <a:pt x="2481" y="376"/>
                </a:lnTo>
                <a:lnTo>
                  <a:pt x="2481" y="376"/>
                </a:lnTo>
                <a:lnTo>
                  <a:pt x="2475" y="352"/>
                </a:lnTo>
                <a:lnTo>
                  <a:pt x="2463" y="330"/>
                </a:lnTo>
                <a:lnTo>
                  <a:pt x="2451" y="310"/>
                </a:lnTo>
                <a:lnTo>
                  <a:pt x="2435" y="290"/>
                </a:lnTo>
                <a:lnTo>
                  <a:pt x="2415" y="274"/>
                </a:lnTo>
                <a:lnTo>
                  <a:pt x="2395" y="260"/>
                </a:lnTo>
                <a:lnTo>
                  <a:pt x="2371" y="250"/>
                </a:lnTo>
                <a:lnTo>
                  <a:pt x="2347" y="244"/>
                </a:lnTo>
                <a:lnTo>
                  <a:pt x="2347" y="244"/>
                </a:lnTo>
                <a:lnTo>
                  <a:pt x="2321" y="240"/>
                </a:lnTo>
                <a:lnTo>
                  <a:pt x="2295" y="240"/>
                </a:lnTo>
                <a:lnTo>
                  <a:pt x="2271" y="244"/>
                </a:lnTo>
                <a:lnTo>
                  <a:pt x="2247" y="250"/>
                </a:lnTo>
                <a:lnTo>
                  <a:pt x="2225" y="260"/>
                </a:lnTo>
                <a:lnTo>
                  <a:pt x="2205" y="274"/>
                </a:lnTo>
                <a:lnTo>
                  <a:pt x="2187" y="290"/>
                </a:lnTo>
                <a:lnTo>
                  <a:pt x="2169" y="308"/>
                </a:lnTo>
                <a:lnTo>
                  <a:pt x="2169" y="308"/>
                </a:lnTo>
                <a:lnTo>
                  <a:pt x="2161" y="294"/>
                </a:lnTo>
                <a:lnTo>
                  <a:pt x="2151" y="282"/>
                </a:lnTo>
                <a:lnTo>
                  <a:pt x="2142" y="272"/>
                </a:lnTo>
                <a:lnTo>
                  <a:pt x="2130" y="262"/>
                </a:lnTo>
                <a:lnTo>
                  <a:pt x="2116" y="252"/>
                </a:lnTo>
                <a:lnTo>
                  <a:pt x="2102" y="246"/>
                </a:lnTo>
                <a:lnTo>
                  <a:pt x="2088" y="240"/>
                </a:lnTo>
                <a:lnTo>
                  <a:pt x="2072" y="234"/>
                </a:lnTo>
                <a:lnTo>
                  <a:pt x="2072" y="234"/>
                </a:lnTo>
                <a:lnTo>
                  <a:pt x="2054" y="232"/>
                </a:lnTo>
                <a:lnTo>
                  <a:pt x="2036" y="232"/>
                </a:lnTo>
                <a:lnTo>
                  <a:pt x="2018" y="234"/>
                </a:lnTo>
                <a:lnTo>
                  <a:pt x="2000" y="238"/>
                </a:lnTo>
                <a:lnTo>
                  <a:pt x="2000" y="238"/>
                </a:lnTo>
                <a:lnTo>
                  <a:pt x="1996" y="220"/>
                </a:lnTo>
                <a:lnTo>
                  <a:pt x="1990" y="202"/>
                </a:lnTo>
                <a:lnTo>
                  <a:pt x="1982" y="186"/>
                </a:lnTo>
                <a:lnTo>
                  <a:pt x="1972" y="170"/>
                </a:lnTo>
                <a:lnTo>
                  <a:pt x="1972" y="170"/>
                </a:lnTo>
                <a:lnTo>
                  <a:pt x="1970" y="162"/>
                </a:lnTo>
                <a:lnTo>
                  <a:pt x="1968" y="160"/>
                </a:lnTo>
                <a:lnTo>
                  <a:pt x="1968" y="160"/>
                </a:lnTo>
                <a:lnTo>
                  <a:pt x="1968" y="160"/>
                </a:lnTo>
                <a:lnTo>
                  <a:pt x="1954" y="146"/>
                </a:lnTo>
                <a:lnTo>
                  <a:pt x="1940" y="132"/>
                </a:lnTo>
                <a:lnTo>
                  <a:pt x="1926" y="122"/>
                </a:lnTo>
                <a:lnTo>
                  <a:pt x="1908" y="112"/>
                </a:lnTo>
                <a:lnTo>
                  <a:pt x="1908" y="112"/>
                </a:lnTo>
                <a:lnTo>
                  <a:pt x="1894" y="104"/>
                </a:lnTo>
                <a:lnTo>
                  <a:pt x="1880" y="98"/>
                </a:lnTo>
                <a:lnTo>
                  <a:pt x="1880" y="100"/>
                </a:lnTo>
                <a:lnTo>
                  <a:pt x="1880" y="100"/>
                </a:lnTo>
                <a:lnTo>
                  <a:pt x="1858" y="94"/>
                </a:lnTo>
                <a:lnTo>
                  <a:pt x="1836" y="92"/>
                </a:lnTo>
                <a:lnTo>
                  <a:pt x="1814" y="92"/>
                </a:lnTo>
                <a:lnTo>
                  <a:pt x="1790" y="96"/>
                </a:lnTo>
                <a:lnTo>
                  <a:pt x="1790" y="96"/>
                </a:lnTo>
                <a:lnTo>
                  <a:pt x="1766" y="102"/>
                </a:lnTo>
                <a:lnTo>
                  <a:pt x="1742" y="114"/>
                </a:lnTo>
                <a:lnTo>
                  <a:pt x="1722" y="126"/>
                </a:lnTo>
                <a:lnTo>
                  <a:pt x="1702" y="142"/>
                </a:lnTo>
                <a:lnTo>
                  <a:pt x="1686" y="162"/>
                </a:lnTo>
                <a:lnTo>
                  <a:pt x="1672" y="182"/>
                </a:lnTo>
                <a:lnTo>
                  <a:pt x="1663" y="204"/>
                </a:lnTo>
                <a:lnTo>
                  <a:pt x="1657" y="228"/>
                </a:lnTo>
                <a:lnTo>
                  <a:pt x="1657" y="228"/>
                </a:lnTo>
                <a:lnTo>
                  <a:pt x="1627" y="226"/>
                </a:lnTo>
                <a:lnTo>
                  <a:pt x="1597" y="230"/>
                </a:lnTo>
                <a:lnTo>
                  <a:pt x="1571" y="236"/>
                </a:lnTo>
                <a:lnTo>
                  <a:pt x="1543" y="244"/>
                </a:lnTo>
                <a:lnTo>
                  <a:pt x="1517" y="256"/>
                </a:lnTo>
                <a:lnTo>
                  <a:pt x="1495" y="270"/>
                </a:lnTo>
                <a:lnTo>
                  <a:pt x="1473" y="288"/>
                </a:lnTo>
                <a:lnTo>
                  <a:pt x="1453" y="308"/>
                </a:lnTo>
                <a:lnTo>
                  <a:pt x="1453" y="308"/>
                </a:lnTo>
                <a:lnTo>
                  <a:pt x="1431" y="284"/>
                </a:lnTo>
                <a:lnTo>
                  <a:pt x="1409" y="262"/>
                </a:lnTo>
                <a:lnTo>
                  <a:pt x="1385" y="244"/>
                </a:lnTo>
                <a:lnTo>
                  <a:pt x="1357" y="226"/>
                </a:lnTo>
                <a:lnTo>
                  <a:pt x="1329" y="212"/>
                </a:lnTo>
                <a:lnTo>
                  <a:pt x="1299" y="200"/>
                </a:lnTo>
                <a:lnTo>
                  <a:pt x="1267" y="190"/>
                </a:lnTo>
                <a:lnTo>
                  <a:pt x="1235" y="184"/>
                </a:lnTo>
                <a:lnTo>
                  <a:pt x="1235" y="184"/>
                </a:lnTo>
                <a:lnTo>
                  <a:pt x="1207" y="182"/>
                </a:lnTo>
                <a:lnTo>
                  <a:pt x="1182" y="182"/>
                </a:lnTo>
                <a:lnTo>
                  <a:pt x="1154" y="184"/>
                </a:lnTo>
                <a:lnTo>
                  <a:pt x="1128" y="186"/>
                </a:lnTo>
                <a:lnTo>
                  <a:pt x="1102" y="192"/>
                </a:lnTo>
                <a:lnTo>
                  <a:pt x="1078" y="200"/>
                </a:lnTo>
                <a:lnTo>
                  <a:pt x="1054" y="210"/>
                </a:lnTo>
                <a:lnTo>
                  <a:pt x="1030" y="222"/>
                </a:lnTo>
                <a:lnTo>
                  <a:pt x="1030" y="222"/>
                </a:lnTo>
                <a:lnTo>
                  <a:pt x="1020" y="198"/>
                </a:lnTo>
                <a:lnTo>
                  <a:pt x="1008" y="174"/>
                </a:lnTo>
                <a:lnTo>
                  <a:pt x="992" y="152"/>
                </a:lnTo>
                <a:lnTo>
                  <a:pt x="972" y="134"/>
                </a:lnTo>
                <a:lnTo>
                  <a:pt x="952" y="118"/>
                </a:lnTo>
                <a:lnTo>
                  <a:pt x="928" y="106"/>
                </a:lnTo>
                <a:lnTo>
                  <a:pt x="902" y="96"/>
                </a:lnTo>
                <a:lnTo>
                  <a:pt x="874" y="90"/>
                </a:lnTo>
                <a:lnTo>
                  <a:pt x="874" y="90"/>
                </a:lnTo>
                <a:lnTo>
                  <a:pt x="846" y="88"/>
                </a:lnTo>
                <a:lnTo>
                  <a:pt x="818" y="90"/>
                </a:lnTo>
                <a:lnTo>
                  <a:pt x="792" y="96"/>
                </a:lnTo>
                <a:lnTo>
                  <a:pt x="768" y="106"/>
                </a:lnTo>
                <a:lnTo>
                  <a:pt x="744" y="118"/>
                </a:lnTo>
                <a:lnTo>
                  <a:pt x="724" y="134"/>
                </a:lnTo>
                <a:lnTo>
                  <a:pt x="707" y="154"/>
                </a:lnTo>
                <a:lnTo>
                  <a:pt x="691" y="174"/>
                </a:lnTo>
                <a:lnTo>
                  <a:pt x="691" y="174"/>
                </a:lnTo>
                <a:lnTo>
                  <a:pt x="685" y="164"/>
                </a:lnTo>
                <a:lnTo>
                  <a:pt x="681" y="154"/>
                </a:lnTo>
                <a:lnTo>
                  <a:pt x="673" y="146"/>
                </a:lnTo>
                <a:lnTo>
                  <a:pt x="665" y="138"/>
                </a:lnTo>
                <a:lnTo>
                  <a:pt x="657" y="132"/>
                </a:lnTo>
                <a:lnTo>
                  <a:pt x="647" y="126"/>
                </a:lnTo>
                <a:lnTo>
                  <a:pt x="635" y="122"/>
                </a:lnTo>
                <a:lnTo>
                  <a:pt x="625" y="120"/>
                </a:lnTo>
                <a:lnTo>
                  <a:pt x="625" y="120"/>
                </a:lnTo>
                <a:lnTo>
                  <a:pt x="609" y="120"/>
                </a:lnTo>
                <a:lnTo>
                  <a:pt x="595" y="122"/>
                </a:lnTo>
                <a:lnTo>
                  <a:pt x="581" y="126"/>
                </a:lnTo>
                <a:lnTo>
                  <a:pt x="569" y="132"/>
                </a:lnTo>
                <a:lnTo>
                  <a:pt x="559" y="140"/>
                </a:lnTo>
                <a:lnTo>
                  <a:pt x="549" y="150"/>
                </a:lnTo>
                <a:lnTo>
                  <a:pt x="541" y="162"/>
                </a:lnTo>
                <a:lnTo>
                  <a:pt x="535" y="176"/>
                </a:lnTo>
                <a:lnTo>
                  <a:pt x="535" y="176"/>
                </a:lnTo>
                <a:lnTo>
                  <a:pt x="525" y="166"/>
                </a:lnTo>
                <a:lnTo>
                  <a:pt x="515" y="156"/>
                </a:lnTo>
                <a:lnTo>
                  <a:pt x="505" y="148"/>
                </a:lnTo>
                <a:lnTo>
                  <a:pt x="491" y="140"/>
                </a:lnTo>
                <a:lnTo>
                  <a:pt x="479" y="134"/>
                </a:lnTo>
                <a:lnTo>
                  <a:pt x="465" y="128"/>
                </a:lnTo>
                <a:lnTo>
                  <a:pt x="451" y="124"/>
                </a:lnTo>
                <a:lnTo>
                  <a:pt x="437" y="122"/>
                </a:lnTo>
                <a:lnTo>
                  <a:pt x="437" y="122"/>
                </a:lnTo>
                <a:lnTo>
                  <a:pt x="421" y="120"/>
                </a:lnTo>
                <a:lnTo>
                  <a:pt x="407" y="120"/>
                </a:lnTo>
                <a:lnTo>
                  <a:pt x="393" y="122"/>
                </a:lnTo>
                <a:lnTo>
                  <a:pt x="379" y="124"/>
                </a:lnTo>
                <a:lnTo>
                  <a:pt x="367" y="128"/>
                </a:lnTo>
                <a:lnTo>
                  <a:pt x="353" y="134"/>
                </a:lnTo>
                <a:lnTo>
                  <a:pt x="329" y="146"/>
                </a:lnTo>
                <a:lnTo>
                  <a:pt x="309" y="162"/>
                </a:lnTo>
                <a:lnTo>
                  <a:pt x="289" y="182"/>
                </a:lnTo>
                <a:lnTo>
                  <a:pt x="281" y="194"/>
                </a:lnTo>
                <a:lnTo>
                  <a:pt x="275" y="206"/>
                </a:lnTo>
                <a:lnTo>
                  <a:pt x="269" y="218"/>
                </a:lnTo>
                <a:lnTo>
                  <a:pt x="265" y="232"/>
                </a:lnTo>
                <a:lnTo>
                  <a:pt x="265" y="232"/>
                </a:lnTo>
                <a:lnTo>
                  <a:pt x="257" y="230"/>
                </a:lnTo>
                <a:lnTo>
                  <a:pt x="257" y="230"/>
                </a:lnTo>
                <a:lnTo>
                  <a:pt x="231" y="230"/>
                </a:lnTo>
                <a:lnTo>
                  <a:pt x="206" y="232"/>
                </a:lnTo>
                <a:lnTo>
                  <a:pt x="182" y="240"/>
                </a:lnTo>
                <a:lnTo>
                  <a:pt x="158" y="250"/>
                </a:lnTo>
                <a:lnTo>
                  <a:pt x="158" y="250"/>
                </a:lnTo>
                <a:lnTo>
                  <a:pt x="148" y="228"/>
                </a:lnTo>
                <a:lnTo>
                  <a:pt x="134" y="206"/>
                </a:lnTo>
                <a:lnTo>
                  <a:pt x="116" y="188"/>
                </a:lnTo>
                <a:lnTo>
                  <a:pt x="96" y="172"/>
                </a:lnTo>
                <a:lnTo>
                  <a:pt x="76" y="158"/>
                </a:lnTo>
                <a:lnTo>
                  <a:pt x="52" y="148"/>
                </a:lnTo>
                <a:lnTo>
                  <a:pt x="26" y="142"/>
                </a:lnTo>
                <a:lnTo>
                  <a:pt x="0" y="138"/>
                </a:lnTo>
                <a:lnTo>
                  <a:pt x="0" y="1948"/>
                </a:lnTo>
                <a:lnTo>
                  <a:pt x="5750" y="1948"/>
                </a:lnTo>
                <a:lnTo>
                  <a:pt x="5750" y="1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>
            <a:outerShdw blurRad="190500" dist="635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67" name="Freeform 123"/>
          <p:cNvSpPr>
            <a:spLocks/>
          </p:cNvSpPr>
          <p:nvPr userDrawn="1"/>
        </p:nvSpPr>
        <p:spPr bwMode="auto">
          <a:xfrm>
            <a:off x="3989388" y="1371261"/>
            <a:ext cx="1146175" cy="646112"/>
          </a:xfrm>
          <a:custGeom>
            <a:avLst/>
            <a:gdLst/>
            <a:ahLst/>
            <a:cxnLst>
              <a:cxn ang="0">
                <a:pos x="662" y="200"/>
              </a:cxn>
              <a:cxn ang="0">
                <a:pos x="581" y="184"/>
              </a:cxn>
              <a:cxn ang="0">
                <a:pos x="527" y="158"/>
              </a:cxn>
              <a:cxn ang="0">
                <a:pos x="475" y="150"/>
              </a:cxn>
              <a:cxn ang="0">
                <a:pos x="445" y="158"/>
              </a:cxn>
              <a:cxn ang="0">
                <a:pos x="435" y="124"/>
              </a:cxn>
              <a:cxn ang="0">
                <a:pos x="457" y="104"/>
              </a:cxn>
              <a:cxn ang="0">
                <a:pos x="431" y="88"/>
              </a:cxn>
              <a:cxn ang="0">
                <a:pos x="385" y="86"/>
              </a:cxn>
              <a:cxn ang="0">
                <a:pos x="353" y="124"/>
              </a:cxn>
              <a:cxn ang="0">
                <a:pos x="301" y="104"/>
              </a:cxn>
              <a:cxn ang="0">
                <a:pos x="233" y="50"/>
              </a:cxn>
              <a:cxn ang="0">
                <a:pos x="135" y="34"/>
              </a:cxn>
              <a:cxn ang="0">
                <a:pos x="20" y="4"/>
              </a:cxn>
              <a:cxn ang="0">
                <a:pos x="0" y="0"/>
              </a:cxn>
              <a:cxn ang="0">
                <a:pos x="2" y="2"/>
              </a:cxn>
              <a:cxn ang="0">
                <a:pos x="18" y="30"/>
              </a:cxn>
              <a:cxn ang="0">
                <a:pos x="48" y="54"/>
              </a:cxn>
              <a:cxn ang="0">
                <a:pos x="60" y="82"/>
              </a:cxn>
              <a:cxn ang="0">
                <a:pos x="72" y="92"/>
              </a:cxn>
              <a:cxn ang="0">
                <a:pos x="78" y="110"/>
              </a:cxn>
              <a:cxn ang="0">
                <a:pos x="96" y="126"/>
              </a:cxn>
              <a:cxn ang="0">
                <a:pos x="114" y="140"/>
              </a:cxn>
              <a:cxn ang="0">
                <a:pos x="124" y="160"/>
              </a:cxn>
              <a:cxn ang="0">
                <a:pos x="137" y="176"/>
              </a:cxn>
              <a:cxn ang="0">
                <a:pos x="167" y="182"/>
              </a:cxn>
              <a:cxn ang="0">
                <a:pos x="179" y="196"/>
              </a:cxn>
              <a:cxn ang="0">
                <a:pos x="199" y="204"/>
              </a:cxn>
              <a:cxn ang="0">
                <a:pos x="207" y="218"/>
              </a:cxn>
              <a:cxn ang="0">
                <a:pos x="221" y="228"/>
              </a:cxn>
              <a:cxn ang="0">
                <a:pos x="173" y="240"/>
              </a:cxn>
              <a:cxn ang="0">
                <a:pos x="108" y="257"/>
              </a:cxn>
              <a:cxn ang="0">
                <a:pos x="82" y="257"/>
              </a:cxn>
              <a:cxn ang="0">
                <a:pos x="88" y="279"/>
              </a:cxn>
              <a:cxn ang="0">
                <a:pos x="96" y="303"/>
              </a:cxn>
              <a:cxn ang="0">
                <a:pos x="108" y="323"/>
              </a:cxn>
              <a:cxn ang="0">
                <a:pos x="118" y="337"/>
              </a:cxn>
              <a:cxn ang="0">
                <a:pos x="141" y="355"/>
              </a:cxn>
              <a:cxn ang="0">
                <a:pos x="151" y="373"/>
              </a:cxn>
              <a:cxn ang="0">
                <a:pos x="173" y="383"/>
              </a:cxn>
              <a:cxn ang="0">
                <a:pos x="201" y="395"/>
              </a:cxn>
              <a:cxn ang="0">
                <a:pos x="235" y="403"/>
              </a:cxn>
              <a:cxn ang="0">
                <a:pos x="271" y="391"/>
              </a:cxn>
              <a:cxn ang="0">
                <a:pos x="293" y="379"/>
              </a:cxn>
              <a:cxn ang="0">
                <a:pos x="315" y="367"/>
              </a:cxn>
              <a:cxn ang="0">
                <a:pos x="309" y="351"/>
              </a:cxn>
              <a:cxn ang="0">
                <a:pos x="315" y="299"/>
              </a:cxn>
              <a:cxn ang="0">
                <a:pos x="369" y="277"/>
              </a:cxn>
              <a:cxn ang="0">
                <a:pos x="409" y="287"/>
              </a:cxn>
              <a:cxn ang="0">
                <a:pos x="427" y="281"/>
              </a:cxn>
              <a:cxn ang="0">
                <a:pos x="453" y="275"/>
              </a:cxn>
              <a:cxn ang="0">
                <a:pos x="475" y="285"/>
              </a:cxn>
              <a:cxn ang="0">
                <a:pos x="497" y="287"/>
              </a:cxn>
              <a:cxn ang="0">
                <a:pos x="529" y="279"/>
              </a:cxn>
              <a:cxn ang="0">
                <a:pos x="559" y="267"/>
              </a:cxn>
              <a:cxn ang="0">
                <a:pos x="595" y="263"/>
              </a:cxn>
              <a:cxn ang="0">
                <a:pos x="612" y="253"/>
              </a:cxn>
              <a:cxn ang="0">
                <a:pos x="664" y="243"/>
              </a:cxn>
              <a:cxn ang="0">
                <a:pos x="682" y="228"/>
              </a:cxn>
              <a:cxn ang="0">
                <a:pos x="714" y="212"/>
              </a:cxn>
            </a:cxnLst>
            <a:rect l="0" t="0" r="r" b="b"/>
            <a:pathLst>
              <a:path w="722" h="407">
                <a:moveTo>
                  <a:pt x="720" y="200"/>
                </a:moveTo>
                <a:lnTo>
                  <a:pt x="720" y="200"/>
                </a:lnTo>
                <a:lnTo>
                  <a:pt x="712" y="200"/>
                </a:lnTo>
                <a:lnTo>
                  <a:pt x="704" y="202"/>
                </a:lnTo>
                <a:lnTo>
                  <a:pt x="704" y="202"/>
                </a:lnTo>
                <a:lnTo>
                  <a:pt x="684" y="202"/>
                </a:lnTo>
                <a:lnTo>
                  <a:pt x="684" y="202"/>
                </a:lnTo>
                <a:lnTo>
                  <a:pt x="662" y="200"/>
                </a:lnTo>
                <a:lnTo>
                  <a:pt x="640" y="198"/>
                </a:lnTo>
                <a:lnTo>
                  <a:pt x="640" y="198"/>
                </a:lnTo>
                <a:lnTo>
                  <a:pt x="622" y="194"/>
                </a:lnTo>
                <a:lnTo>
                  <a:pt x="622" y="194"/>
                </a:lnTo>
                <a:lnTo>
                  <a:pt x="601" y="188"/>
                </a:lnTo>
                <a:lnTo>
                  <a:pt x="601" y="188"/>
                </a:lnTo>
                <a:lnTo>
                  <a:pt x="581" y="184"/>
                </a:lnTo>
                <a:lnTo>
                  <a:pt x="581" y="184"/>
                </a:lnTo>
                <a:lnTo>
                  <a:pt x="571" y="180"/>
                </a:lnTo>
                <a:lnTo>
                  <a:pt x="559" y="174"/>
                </a:lnTo>
                <a:lnTo>
                  <a:pt x="559" y="174"/>
                </a:lnTo>
                <a:lnTo>
                  <a:pt x="543" y="164"/>
                </a:lnTo>
                <a:lnTo>
                  <a:pt x="543" y="164"/>
                </a:lnTo>
                <a:lnTo>
                  <a:pt x="535" y="160"/>
                </a:lnTo>
                <a:lnTo>
                  <a:pt x="527" y="158"/>
                </a:lnTo>
                <a:lnTo>
                  <a:pt x="527" y="158"/>
                </a:lnTo>
                <a:lnTo>
                  <a:pt x="519" y="154"/>
                </a:lnTo>
                <a:lnTo>
                  <a:pt x="509" y="152"/>
                </a:lnTo>
                <a:lnTo>
                  <a:pt x="509" y="152"/>
                </a:lnTo>
                <a:lnTo>
                  <a:pt x="501" y="150"/>
                </a:lnTo>
                <a:lnTo>
                  <a:pt x="491" y="148"/>
                </a:lnTo>
                <a:lnTo>
                  <a:pt x="491" y="148"/>
                </a:lnTo>
                <a:lnTo>
                  <a:pt x="483" y="148"/>
                </a:lnTo>
                <a:lnTo>
                  <a:pt x="475" y="150"/>
                </a:lnTo>
                <a:lnTo>
                  <a:pt x="475" y="150"/>
                </a:lnTo>
                <a:lnTo>
                  <a:pt x="457" y="158"/>
                </a:lnTo>
                <a:lnTo>
                  <a:pt x="457" y="158"/>
                </a:lnTo>
                <a:lnTo>
                  <a:pt x="451" y="158"/>
                </a:lnTo>
                <a:lnTo>
                  <a:pt x="445" y="158"/>
                </a:lnTo>
                <a:lnTo>
                  <a:pt x="445" y="158"/>
                </a:lnTo>
                <a:lnTo>
                  <a:pt x="445" y="158"/>
                </a:lnTo>
                <a:lnTo>
                  <a:pt x="445" y="158"/>
                </a:lnTo>
                <a:lnTo>
                  <a:pt x="439" y="148"/>
                </a:lnTo>
                <a:lnTo>
                  <a:pt x="439" y="148"/>
                </a:lnTo>
                <a:lnTo>
                  <a:pt x="435" y="142"/>
                </a:lnTo>
                <a:lnTo>
                  <a:pt x="433" y="134"/>
                </a:lnTo>
                <a:lnTo>
                  <a:pt x="433" y="134"/>
                </a:lnTo>
                <a:lnTo>
                  <a:pt x="433" y="130"/>
                </a:lnTo>
                <a:lnTo>
                  <a:pt x="435" y="124"/>
                </a:lnTo>
                <a:lnTo>
                  <a:pt x="435" y="124"/>
                </a:lnTo>
                <a:lnTo>
                  <a:pt x="439" y="120"/>
                </a:lnTo>
                <a:lnTo>
                  <a:pt x="443" y="116"/>
                </a:lnTo>
                <a:lnTo>
                  <a:pt x="451" y="112"/>
                </a:lnTo>
                <a:lnTo>
                  <a:pt x="451" y="112"/>
                </a:lnTo>
                <a:lnTo>
                  <a:pt x="455" y="108"/>
                </a:lnTo>
                <a:lnTo>
                  <a:pt x="457" y="106"/>
                </a:lnTo>
                <a:lnTo>
                  <a:pt x="457" y="106"/>
                </a:lnTo>
                <a:lnTo>
                  <a:pt x="457" y="104"/>
                </a:lnTo>
                <a:lnTo>
                  <a:pt x="457" y="104"/>
                </a:lnTo>
                <a:lnTo>
                  <a:pt x="441" y="98"/>
                </a:lnTo>
                <a:lnTo>
                  <a:pt x="441" y="98"/>
                </a:lnTo>
                <a:lnTo>
                  <a:pt x="437" y="98"/>
                </a:lnTo>
                <a:lnTo>
                  <a:pt x="435" y="94"/>
                </a:lnTo>
                <a:lnTo>
                  <a:pt x="435" y="94"/>
                </a:lnTo>
                <a:lnTo>
                  <a:pt x="431" y="88"/>
                </a:lnTo>
                <a:lnTo>
                  <a:pt x="431" y="88"/>
                </a:lnTo>
                <a:lnTo>
                  <a:pt x="425" y="80"/>
                </a:lnTo>
                <a:lnTo>
                  <a:pt x="425" y="80"/>
                </a:lnTo>
                <a:lnTo>
                  <a:pt x="415" y="76"/>
                </a:lnTo>
                <a:lnTo>
                  <a:pt x="405" y="76"/>
                </a:lnTo>
                <a:lnTo>
                  <a:pt x="405" y="76"/>
                </a:lnTo>
                <a:lnTo>
                  <a:pt x="395" y="78"/>
                </a:lnTo>
                <a:lnTo>
                  <a:pt x="385" y="86"/>
                </a:lnTo>
                <a:lnTo>
                  <a:pt x="385" y="86"/>
                </a:lnTo>
                <a:lnTo>
                  <a:pt x="379" y="94"/>
                </a:lnTo>
                <a:lnTo>
                  <a:pt x="375" y="104"/>
                </a:lnTo>
                <a:lnTo>
                  <a:pt x="375" y="104"/>
                </a:lnTo>
                <a:lnTo>
                  <a:pt x="373" y="110"/>
                </a:lnTo>
                <a:lnTo>
                  <a:pt x="367" y="116"/>
                </a:lnTo>
                <a:lnTo>
                  <a:pt x="367" y="116"/>
                </a:lnTo>
                <a:lnTo>
                  <a:pt x="361" y="122"/>
                </a:lnTo>
                <a:lnTo>
                  <a:pt x="353" y="124"/>
                </a:lnTo>
                <a:lnTo>
                  <a:pt x="353" y="124"/>
                </a:lnTo>
                <a:lnTo>
                  <a:pt x="345" y="126"/>
                </a:lnTo>
                <a:lnTo>
                  <a:pt x="339" y="126"/>
                </a:lnTo>
                <a:lnTo>
                  <a:pt x="331" y="124"/>
                </a:lnTo>
                <a:lnTo>
                  <a:pt x="325" y="122"/>
                </a:lnTo>
                <a:lnTo>
                  <a:pt x="313" y="114"/>
                </a:lnTo>
                <a:lnTo>
                  <a:pt x="301" y="104"/>
                </a:lnTo>
                <a:lnTo>
                  <a:pt x="301" y="104"/>
                </a:lnTo>
                <a:lnTo>
                  <a:pt x="285" y="84"/>
                </a:lnTo>
                <a:lnTo>
                  <a:pt x="285" y="84"/>
                </a:lnTo>
                <a:lnTo>
                  <a:pt x="275" y="74"/>
                </a:lnTo>
                <a:lnTo>
                  <a:pt x="263" y="66"/>
                </a:lnTo>
                <a:lnTo>
                  <a:pt x="263" y="66"/>
                </a:lnTo>
                <a:lnTo>
                  <a:pt x="253" y="60"/>
                </a:lnTo>
                <a:lnTo>
                  <a:pt x="243" y="54"/>
                </a:lnTo>
                <a:lnTo>
                  <a:pt x="233" y="50"/>
                </a:lnTo>
                <a:lnTo>
                  <a:pt x="221" y="48"/>
                </a:lnTo>
                <a:lnTo>
                  <a:pt x="221" y="48"/>
                </a:lnTo>
                <a:lnTo>
                  <a:pt x="191" y="44"/>
                </a:lnTo>
                <a:lnTo>
                  <a:pt x="163" y="40"/>
                </a:lnTo>
                <a:lnTo>
                  <a:pt x="163" y="40"/>
                </a:lnTo>
                <a:lnTo>
                  <a:pt x="149" y="36"/>
                </a:lnTo>
                <a:lnTo>
                  <a:pt x="149" y="36"/>
                </a:lnTo>
                <a:lnTo>
                  <a:pt x="135" y="34"/>
                </a:lnTo>
                <a:lnTo>
                  <a:pt x="135" y="34"/>
                </a:lnTo>
                <a:lnTo>
                  <a:pt x="122" y="30"/>
                </a:lnTo>
                <a:lnTo>
                  <a:pt x="106" y="28"/>
                </a:lnTo>
                <a:lnTo>
                  <a:pt x="106" y="28"/>
                </a:lnTo>
                <a:lnTo>
                  <a:pt x="78" y="20"/>
                </a:lnTo>
                <a:lnTo>
                  <a:pt x="48" y="12"/>
                </a:lnTo>
                <a:lnTo>
                  <a:pt x="48" y="12"/>
                </a:lnTo>
                <a:lnTo>
                  <a:pt x="20" y="4"/>
                </a:lnTo>
                <a:lnTo>
                  <a:pt x="20" y="4"/>
                </a:lnTo>
                <a:lnTo>
                  <a:pt x="12" y="2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2" y="2"/>
                </a:lnTo>
                <a:lnTo>
                  <a:pt x="2" y="2"/>
                </a:lnTo>
                <a:lnTo>
                  <a:pt x="2" y="10"/>
                </a:lnTo>
                <a:lnTo>
                  <a:pt x="8" y="16"/>
                </a:lnTo>
                <a:lnTo>
                  <a:pt x="8" y="16"/>
                </a:lnTo>
                <a:lnTo>
                  <a:pt x="14" y="22"/>
                </a:lnTo>
                <a:lnTo>
                  <a:pt x="14" y="22"/>
                </a:lnTo>
                <a:lnTo>
                  <a:pt x="16" y="24"/>
                </a:lnTo>
                <a:lnTo>
                  <a:pt x="18" y="26"/>
                </a:lnTo>
                <a:lnTo>
                  <a:pt x="18" y="30"/>
                </a:lnTo>
                <a:lnTo>
                  <a:pt x="18" y="30"/>
                </a:lnTo>
                <a:lnTo>
                  <a:pt x="22" y="36"/>
                </a:lnTo>
                <a:lnTo>
                  <a:pt x="26" y="42"/>
                </a:lnTo>
                <a:lnTo>
                  <a:pt x="26" y="42"/>
                </a:lnTo>
                <a:lnTo>
                  <a:pt x="36" y="48"/>
                </a:lnTo>
                <a:lnTo>
                  <a:pt x="48" y="52"/>
                </a:lnTo>
                <a:lnTo>
                  <a:pt x="48" y="52"/>
                </a:lnTo>
                <a:lnTo>
                  <a:pt x="48" y="54"/>
                </a:lnTo>
                <a:lnTo>
                  <a:pt x="48" y="56"/>
                </a:lnTo>
                <a:lnTo>
                  <a:pt x="46" y="60"/>
                </a:lnTo>
                <a:lnTo>
                  <a:pt x="46" y="60"/>
                </a:lnTo>
                <a:lnTo>
                  <a:pt x="48" y="66"/>
                </a:lnTo>
                <a:lnTo>
                  <a:pt x="50" y="70"/>
                </a:lnTo>
                <a:lnTo>
                  <a:pt x="50" y="70"/>
                </a:lnTo>
                <a:lnTo>
                  <a:pt x="56" y="78"/>
                </a:lnTo>
                <a:lnTo>
                  <a:pt x="60" y="82"/>
                </a:lnTo>
                <a:lnTo>
                  <a:pt x="64" y="84"/>
                </a:lnTo>
                <a:lnTo>
                  <a:pt x="64" y="84"/>
                </a:lnTo>
                <a:lnTo>
                  <a:pt x="68" y="84"/>
                </a:lnTo>
                <a:lnTo>
                  <a:pt x="70" y="86"/>
                </a:lnTo>
                <a:lnTo>
                  <a:pt x="70" y="86"/>
                </a:lnTo>
                <a:lnTo>
                  <a:pt x="70" y="90"/>
                </a:lnTo>
                <a:lnTo>
                  <a:pt x="70" y="90"/>
                </a:lnTo>
                <a:lnTo>
                  <a:pt x="72" y="92"/>
                </a:lnTo>
                <a:lnTo>
                  <a:pt x="74" y="94"/>
                </a:lnTo>
                <a:lnTo>
                  <a:pt x="74" y="94"/>
                </a:lnTo>
                <a:lnTo>
                  <a:pt x="78" y="96"/>
                </a:lnTo>
                <a:lnTo>
                  <a:pt x="78" y="96"/>
                </a:lnTo>
                <a:lnTo>
                  <a:pt x="78" y="100"/>
                </a:lnTo>
                <a:lnTo>
                  <a:pt x="76" y="106"/>
                </a:lnTo>
                <a:lnTo>
                  <a:pt x="76" y="106"/>
                </a:lnTo>
                <a:lnTo>
                  <a:pt x="78" y="110"/>
                </a:lnTo>
                <a:lnTo>
                  <a:pt x="80" y="114"/>
                </a:lnTo>
                <a:lnTo>
                  <a:pt x="86" y="120"/>
                </a:lnTo>
                <a:lnTo>
                  <a:pt x="86" y="120"/>
                </a:lnTo>
                <a:lnTo>
                  <a:pt x="90" y="122"/>
                </a:lnTo>
                <a:lnTo>
                  <a:pt x="94" y="124"/>
                </a:lnTo>
                <a:lnTo>
                  <a:pt x="94" y="124"/>
                </a:lnTo>
                <a:lnTo>
                  <a:pt x="96" y="124"/>
                </a:lnTo>
                <a:lnTo>
                  <a:pt x="96" y="126"/>
                </a:lnTo>
                <a:lnTo>
                  <a:pt x="96" y="128"/>
                </a:lnTo>
                <a:lnTo>
                  <a:pt x="96" y="128"/>
                </a:lnTo>
                <a:lnTo>
                  <a:pt x="96" y="132"/>
                </a:lnTo>
                <a:lnTo>
                  <a:pt x="98" y="134"/>
                </a:lnTo>
                <a:lnTo>
                  <a:pt x="104" y="136"/>
                </a:lnTo>
                <a:lnTo>
                  <a:pt x="104" y="136"/>
                </a:lnTo>
                <a:lnTo>
                  <a:pt x="114" y="140"/>
                </a:lnTo>
                <a:lnTo>
                  <a:pt x="114" y="140"/>
                </a:lnTo>
                <a:lnTo>
                  <a:pt x="116" y="142"/>
                </a:lnTo>
                <a:lnTo>
                  <a:pt x="116" y="144"/>
                </a:lnTo>
                <a:lnTo>
                  <a:pt x="116" y="144"/>
                </a:lnTo>
                <a:lnTo>
                  <a:pt x="116" y="152"/>
                </a:lnTo>
                <a:lnTo>
                  <a:pt x="118" y="156"/>
                </a:lnTo>
                <a:lnTo>
                  <a:pt x="122" y="160"/>
                </a:lnTo>
                <a:lnTo>
                  <a:pt x="122" y="160"/>
                </a:lnTo>
                <a:lnTo>
                  <a:pt x="124" y="160"/>
                </a:lnTo>
                <a:lnTo>
                  <a:pt x="126" y="164"/>
                </a:lnTo>
                <a:lnTo>
                  <a:pt x="126" y="164"/>
                </a:lnTo>
                <a:lnTo>
                  <a:pt x="126" y="166"/>
                </a:lnTo>
                <a:lnTo>
                  <a:pt x="126" y="166"/>
                </a:lnTo>
                <a:lnTo>
                  <a:pt x="127" y="170"/>
                </a:lnTo>
                <a:lnTo>
                  <a:pt x="129" y="172"/>
                </a:lnTo>
                <a:lnTo>
                  <a:pt x="129" y="172"/>
                </a:lnTo>
                <a:lnTo>
                  <a:pt x="137" y="176"/>
                </a:lnTo>
                <a:lnTo>
                  <a:pt x="137" y="176"/>
                </a:lnTo>
                <a:lnTo>
                  <a:pt x="141" y="178"/>
                </a:lnTo>
                <a:lnTo>
                  <a:pt x="145" y="180"/>
                </a:lnTo>
                <a:lnTo>
                  <a:pt x="145" y="180"/>
                </a:lnTo>
                <a:lnTo>
                  <a:pt x="153" y="184"/>
                </a:lnTo>
                <a:lnTo>
                  <a:pt x="163" y="184"/>
                </a:lnTo>
                <a:lnTo>
                  <a:pt x="163" y="184"/>
                </a:lnTo>
                <a:lnTo>
                  <a:pt x="167" y="182"/>
                </a:lnTo>
                <a:lnTo>
                  <a:pt x="167" y="182"/>
                </a:lnTo>
                <a:lnTo>
                  <a:pt x="165" y="188"/>
                </a:lnTo>
                <a:lnTo>
                  <a:pt x="165" y="190"/>
                </a:lnTo>
                <a:lnTo>
                  <a:pt x="167" y="194"/>
                </a:lnTo>
                <a:lnTo>
                  <a:pt x="167" y="194"/>
                </a:lnTo>
                <a:lnTo>
                  <a:pt x="173" y="196"/>
                </a:lnTo>
                <a:lnTo>
                  <a:pt x="179" y="196"/>
                </a:lnTo>
                <a:lnTo>
                  <a:pt x="179" y="196"/>
                </a:lnTo>
                <a:lnTo>
                  <a:pt x="181" y="198"/>
                </a:lnTo>
                <a:lnTo>
                  <a:pt x="183" y="200"/>
                </a:lnTo>
                <a:lnTo>
                  <a:pt x="183" y="200"/>
                </a:lnTo>
                <a:lnTo>
                  <a:pt x="185" y="202"/>
                </a:lnTo>
                <a:lnTo>
                  <a:pt x="189" y="202"/>
                </a:lnTo>
                <a:lnTo>
                  <a:pt x="189" y="202"/>
                </a:lnTo>
                <a:lnTo>
                  <a:pt x="193" y="204"/>
                </a:lnTo>
                <a:lnTo>
                  <a:pt x="199" y="204"/>
                </a:lnTo>
                <a:lnTo>
                  <a:pt x="199" y="204"/>
                </a:lnTo>
                <a:lnTo>
                  <a:pt x="197" y="208"/>
                </a:lnTo>
                <a:lnTo>
                  <a:pt x="197" y="212"/>
                </a:lnTo>
                <a:lnTo>
                  <a:pt x="199" y="214"/>
                </a:lnTo>
                <a:lnTo>
                  <a:pt x="199" y="214"/>
                </a:lnTo>
                <a:lnTo>
                  <a:pt x="203" y="216"/>
                </a:lnTo>
                <a:lnTo>
                  <a:pt x="207" y="218"/>
                </a:lnTo>
                <a:lnTo>
                  <a:pt x="207" y="218"/>
                </a:lnTo>
                <a:lnTo>
                  <a:pt x="213" y="218"/>
                </a:lnTo>
                <a:lnTo>
                  <a:pt x="215" y="218"/>
                </a:lnTo>
                <a:lnTo>
                  <a:pt x="215" y="220"/>
                </a:lnTo>
                <a:lnTo>
                  <a:pt x="215" y="220"/>
                </a:lnTo>
                <a:lnTo>
                  <a:pt x="217" y="224"/>
                </a:lnTo>
                <a:lnTo>
                  <a:pt x="217" y="224"/>
                </a:lnTo>
                <a:lnTo>
                  <a:pt x="219" y="226"/>
                </a:lnTo>
                <a:lnTo>
                  <a:pt x="221" y="228"/>
                </a:lnTo>
                <a:lnTo>
                  <a:pt x="221" y="228"/>
                </a:lnTo>
                <a:lnTo>
                  <a:pt x="221" y="228"/>
                </a:lnTo>
                <a:lnTo>
                  <a:pt x="221" y="228"/>
                </a:lnTo>
                <a:lnTo>
                  <a:pt x="209" y="232"/>
                </a:lnTo>
                <a:lnTo>
                  <a:pt x="197" y="236"/>
                </a:lnTo>
                <a:lnTo>
                  <a:pt x="197" y="236"/>
                </a:lnTo>
                <a:lnTo>
                  <a:pt x="173" y="240"/>
                </a:lnTo>
                <a:lnTo>
                  <a:pt x="173" y="240"/>
                </a:lnTo>
                <a:lnTo>
                  <a:pt x="163" y="241"/>
                </a:lnTo>
                <a:lnTo>
                  <a:pt x="153" y="247"/>
                </a:lnTo>
                <a:lnTo>
                  <a:pt x="153" y="247"/>
                </a:lnTo>
                <a:lnTo>
                  <a:pt x="141" y="251"/>
                </a:lnTo>
                <a:lnTo>
                  <a:pt x="131" y="253"/>
                </a:lnTo>
                <a:lnTo>
                  <a:pt x="131" y="253"/>
                </a:lnTo>
                <a:lnTo>
                  <a:pt x="108" y="257"/>
                </a:lnTo>
                <a:lnTo>
                  <a:pt x="108" y="257"/>
                </a:lnTo>
                <a:lnTo>
                  <a:pt x="94" y="255"/>
                </a:lnTo>
                <a:lnTo>
                  <a:pt x="82" y="255"/>
                </a:lnTo>
                <a:lnTo>
                  <a:pt x="82" y="255"/>
                </a:lnTo>
                <a:lnTo>
                  <a:pt x="82" y="255"/>
                </a:lnTo>
                <a:lnTo>
                  <a:pt x="82" y="255"/>
                </a:lnTo>
                <a:lnTo>
                  <a:pt x="84" y="255"/>
                </a:lnTo>
                <a:lnTo>
                  <a:pt x="84" y="255"/>
                </a:lnTo>
                <a:lnTo>
                  <a:pt x="82" y="257"/>
                </a:lnTo>
                <a:lnTo>
                  <a:pt x="82" y="257"/>
                </a:lnTo>
                <a:lnTo>
                  <a:pt x="84" y="267"/>
                </a:lnTo>
                <a:lnTo>
                  <a:pt x="86" y="273"/>
                </a:lnTo>
                <a:lnTo>
                  <a:pt x="90" y="275"/>
                </a:lnTo>
                <a:lnTo>
                  <a:pt x="90" y="275"/>
                </a:lnTo>
                <a:lnTo>
                  <a:pt x="90" y="277"/>
                </a:lnTo>
                <a:lnTo>
                  <a:pt x="88" y="279"/>
                </a:lnTo>
                <a:lnTo>
                  <a:pt x="88" y="279"/>
                </a:lnTo>
                <a:lnTo>
                  <a:pt x="90" y="283"/>
                </a:lnTo>
                <a:lnTo>
                  <a:pt x="90" y="283"/>
                </a:lnTo>
                <a:lnTo>
                  <a:pt x="92" y="287"/>
                </a:lnTo>
                <a:lnTo>
                  <a:pt x="96" y="289"/>
                </a:lnTo>
                <a:lnTo>
                  <a:pt x="96" y="289"/>
                </a:lnTo>
                <a:lnTo>
                  <a:pt x="92" y="293"/>
                </a:lnTo>
                <a:lnTo>
                  <a:pt x="92" y="299"/>
                </a:lnTo>
                <a:lnTo>
                  <a:pt x="96" y="303"/>
                </a:lnTo>
                <a:lnTo>
                  <a:pt x="100" y="309"/>
                </a:lnTo>
                <a:lnTo>
                  <a:pt x="100" y="309"/>
                </a:lnTo>
                <a:lnTo>
                  <a:pt x="106" y="313"/>
                </a:lnTo>
                <a:lnTo>
                  <a:pt x="106" y="313"/>
                </a:lnTo>
                <a:lnTo>
                  <a:pt x="108" y="313"/>
                </a:lnTo>
                <a:lnTo>
                  <a:pt x="108" y="315"/>
                </a:lnTo>
                <a:lnTo>
                  <a:pt x="108" y="315"/>
                </a:lnTo>
                <a:lnTo>
                  <a:pt x="108" y="323"/>
                </a:lnTo>
                <a:lnTo>
                  <a:pt x="110" y="325"/>
                </a:lnTo>
                <a:lnTo>
                  <a:pt x="114" y="327"/>
                </a:lnTo>
                <a:lnTo>
                  <a:pt x="114" y="327"/>
                </a:lnTo>
                <a:lnTo>
                  <a:pt x="116" y="329"/>
                </a:lnTo>
                <a:lnTo>
                  <a:pt x="116" y="333"/>
                </a:lnTo>
                <a:lnTo>
                  <a:pt x="116" y="333"/>
                </a:lnTo>
                <a:lnTo>
                  <a:pt x="116" y="335"/>
                </a:lnTo>
                <a:lnTo>
                  <a:pt x="118" y="337"/>
                </a:lnTo>
                <a:lnTo>
                  <a:pt x="118" y="337"/>
                </a:lnTo>
                <a:lnTo>
                  <a:pt x="124" y="345"/>
                </a:lnTo>
                <a:lnTo>
                  <a:pt x="131" y="349"/>
                </a:lnTo>
                <a:lnTo>
                  <a:pt x="131" y="349"/>
                </a:lnTo>
                <a:lnTo>
                  <a:pt x="141" y="351"/>
                </a:lnTo>
                <a:lnTo>
                  <a:pt x="141" y="351"/>
                </a:lnTo>
                <a:lnTo>
                  <a:pt x="143" y="351"/>
                </a:lnTo>
                <a:lnTo>
                  <a:pt x="141" y="355"/>
                </a:lnTo>
                <a:lnTo>
                  <a:pt x="139" y="359"/>
                </a:lnTo>
                <a:lnTo>
                  <a:pt x="139" y="359"/>
                </a:lnTo>
                <a:lnTo>
                  <a:pt x="139" y="363"/>
                </a:lnTo>
                <a:lnTo>
                  <a:pt x="141" y="365"/>
                </a:lnTo>
                <a:lnTo>
                  <a:pt x="145" y="369"/>
                </a:lnTo>
                <a:lnTo>
                  <a:pt x="145" y="369"/>
                </a:lnTo>
                <a:lnTo>
                  <a:pt x="149" y="371"/>
                </a:lnTo>
                <a:lnTo>
                  <a:pt x="151" y="373"/>
                </a:lnTo>
                <a:lnTo>
                  <a:pt x="153" y="375"/>
                </a:lnTo>
                <a:lnTo>
                  <a:pt x="153" y="375"/>
                </a:lnTo>
                <a:lnTo>
                  <a:pt x="153" y="377"/>
                </a:lnTo>
                <a:lnTo>
                  <a:pt x="155" y="379"/>
                </a:lnTo>
                <a:lnTo>
                  <a:pt x="159" y="381"/>
                </a:lnTo>
                <a:lnTo>
                  <a:pt x="159" y="381"/>
                </a:lnTo>
                <a:lnTo>
                  <a:pt x="169" y="381"/>
                </a:lnTo>
                <a:lnTo>
                  <a:pt x="173" y="383"/>
                </a:lnTo>
                <a:lnTo>
                  <a:pt x="177" y="385"/>
                </a:lnTo>
                <a:lnTo>
                  <a:pt x="177" y="385"/>
                </a:lnTo>
                <a:lnTo>
                  <a:pt x="187" y="387"/>
                </a:lnTo>
                <a:lnTo>
                  <a:pt x="187" y="387"/>
                </a:lnTo>
                <a:lnTo>
                  <a:pt x="193" y="389"/>
                </a:lnTo>
                <a:lnTo>
                  <a:pt x="193" y="389"/>
                </a:lnTo>
                <a:lnTo>
                  <a:pt x="199" y="389"/>
                </a:lnTo>
                <a:lnTo>
                  <a:pt x="201" y="395"/>
                </a:lnTo>
                <a:lnTo>
                  <a:pt x="201" y="395"/>
                </a:lnTo>
                <a:lnTo>
                  <a:pt x="205" y="401"/>
                </a:lnTo>
                <a:lnTo>
                  <a:pt x="205" y="401"/>
                </a:lnTo>
                <a:lnTo>
                  <a:pt x="211" y="405"/>
                </a:lnTo>
                <a:lnTo>
                  <a:pt x="219" y="407"/>
                </a:lnTo>
                <a:lnTo>
                  <a:pt x="219" y="407"/>
                </a:lnTo>
                <a:lnTo>
                  <a:pt x="227" y="405"/>
                </a:lnTo>
                <a:lnTo>
                  <a:pt x="235" y="403"/>
                </a:lnTo>
                <a:lnTo>
                  <a:pt x="239" y="397"/>
                </a:lnTo>
                <a:lnTo>
                  <a:pt x="243" y="389"/>
                </a:lnTo>
                <a:lnTo>
                  <a:pt x="243" y="389"/>
                </a:lnTo>
                <a:lnTo>
                  <a:pt x="251" y="395"/>
                </a:lnTo>
                <a:lnTo>
                  <a:pt x="261" y="393"/>
                </a:lnTo>
                <a:lnTo>
                  <a:pt x="261" y="393"/>
                </a:lnTo>
                <a:lnTo>
                  <a:pt x="271" y="391"/>
                </a:lnTo>
                <a:lnTo>
                  <a:pt x="271" y="391"/>
                </a:lnTo>
                <a:lnTo>
                  <a:pt x="273" y="387"/>
                </a:lnTo>
                <a:lnTo>
                  <a:pt x="275" y="385"/>
                </a:lnTo>
                <a:lnTo>
                  <a:pt x="277" y="385"/>
                </a:lnTo>
                <a:lnTo>
                  <a:pt x="277" y="385"/>
                </a:lnTo>
                <a:lnTo>
                  <a:pt x="281" y="385"/>
                </a:lnTo>
                <a:lnTo>
                  <a:pt x="285" y="385"/>
                </a:lnTo>
                <a:lnTo>
                  <a:pt x="293" y="379"/>
                </a:lnTo>
                <a:lnTo>
                  <a:pt x="293" y="379"/>
                </a:lnTo>
                <a:lnTo>
                  <a:pt x="299" y="377"/>
                </a:lnTo>
                <a:lnTo>
                  <a:pt x="303" y="375"/>
                </a:lnTo>
                <a:lnTo>
                  <a:pt x="303" y="375"/>
                </a:lnTo>
                <a:lnTo>
                  <a:pt x="307" y="373"/>
                </a:lnTo>
                <a:lnTo>
                  <a:pt x="307" y="373"/>
                </a:lnTo>
                <a:lnTo>
                  <a:pt x="313" y="371"/>
                </a:lnTo>
                <a:lnTo>
                  <a:pt x="313" y="371"/>
                </a:lnTo>
                <a:lnTo>
                  <a:pt x="315" y="367"/>
                </a:lnTo>
                <a:lnTo>
                  <a:pt x="315" y="367"/>
                </a:lnTo>
                <a:lnTo>
                  <a:pt x="315" y="365"/>
                </a:lnTo>
                <a:lnTo>
                  <a:pt x="315" y="365"/>
                </a:lnTo>
                <a:lnTo>
                  <a:pt x="315" y="365"/>
                </a:lnTo>
                <a:lnTo>
                  <a:pt x="313" y="363"/>
                </a:lnTo>
                <a:lnTo>
                  <a:pt x="311" y="359"/>
                </a:lnTo>
                <a:lnTo>
                  <a:pt x="309" y="351"/>
                </a:lnTo>
                <a:lnTo>
                  <a:pt x="309" y="351"/>
                </a:lnTo>
                <a:lnTo>
                  <a:pt x="305" y="341"/>
                </a:lnTo>
                <a:lnTo>
                  <a:pt x="303" y="331"/>
                </a:lnTo>
                <a:lnTo>
                  <a:pt x="303" y="331"/>
                </a:lnTo>
                <a:lnTo>
                  <a:pt x="303" y="319"/>
                </a:lnTo>
                <a:lnTo>
                  <a:pt x="305" y="313"/>
                </a:lnTo>
                <a:lnTo>
                  <a:pt x="309" y="307"/>
                </a:lnTo>
                <a:lnTo>
                  <a:pt x="309" y="307"/>
                </a:lnTo>
                <a:lnTo>
                  <a:pt x="315" y="299"/>
                </a:lnTo>
                <a:lnTo>
                  <a:pt x="315" y="299"/>
                </a:lnTo>
                <a:lnTo>
                  <a:pt x="321" y="295"/>
                </a:lnTo>
                <a:lnTo>
                  <a:pt x="327" y="293"/>
                </a:lnTo>
                <a:lnTo>
                  <a:pt x="327" y="293"/>
                </a:lnTo>
                <a:lnTo>
                  <a:pt x="337" y="289"/>
                </a:lnTo>
                <a:lnTo>
                  <a:pt x="349" y="285"/>
                </a:lnTo>
                <a:lnTo>
                  <a:pt x="369" y="277"/>
                </a:lnTo>
                <a:lnTo>
                  <a:pt x="369" y="277"/>
                </a:lnTo>
                <a:lnTo>
                  <a:pt x="385" y="273"/>
                </a:lnTo>
                <a:lnTo>
                  <a:pt x="385" y="273"/>
                </a:lnTo>
                <a:lnTo>
                  <a:pt x="385" y="279"/>
                </a:lnTo>
                <a:lnTo>
                  <a:pt x="389" y="283"/>
                </a:lnTo>
                <a:lnTo>
                  <a:pt x="395" y="285"/>
                </a:lnTo>
                <a:lnTo>
                  <a:pt x="401" y="287"/>
                </a:lnTo>
                <a:lnTo>
                  <a:pt x="401" y="287"/>
                </a:lnTo>
                <a:lnTo>
                  <a:pt x="409" y="287"/>
                </a:lnTo>
                <a:lnTo>
                  <a:pt x="417" y="283"/>
                </a:lnTo>
                <a:lnTo>
                  <a:pt x="417" y="283"/>
                </a:lnTo>
                <a:lnTo>
                  <a:pt x="423" y="275"/>
                </a:lnTo>
                <a:lnTo>
                  <a:pt x="423" y="275"/>
                </a:lnTo>
                <a:lnTo>
                  <a:pt x="425" y="275"/>
                </a:lnTo>
                <a:lnTo>
                  <a:pt x="425" y="277"/>
                </a:lnTo>
                <a:lnTo>
                  <a:pt x="425" y="277"/>
                </a:lnTo>
                <a:lnTo>
                  <a:pt x="427" y="281"/>
                </a:lnTo>
                <a:lnTo>
                  <a:pt x="431" y="281"/>
                </a:lnTo>
                <a:lnTo>
                  <a:pt x="437" y="283"/>
                </a:lnTo>
                <a:lnTo>
                  <a:pt x="445" y="281"/>
                </a:lnTo>
                <a:lnTo>
                  <a:pt x="451" y="277"/>
                </a:lnTo>
                <a:lnTo>
                  <a:pt x="451" y="277"/>
                </a:lnTo>
                <a:lnTo>
                  <a:pt x="453" y="277"/>
                </a:lnTo>
                <a:lnTo>
                  <a:pt x="453" y="277"/>
                </a:lnTo>
                <a:lnTo>
                  <a:pt x="453" y="275"/>
                </a:lnTo>
                <a:lnTo>
                  <a:pt x="453" y="275"/>
                </a:lnTo>
                <a:lnTo>
                  <a:pt x="455" y="279"/>
                </a:lnTo>
                <a:lnTo>
                  <a:pt x="455" y="279"/>
                </a:lnTo>
                <a:lnTo>
                  <a:pt x="457" y="281"/>
                </a:lnTo>
                <a:lnTo>
                  <a:pt x="461" y="283"/>
                </a:lnTo>
                <a:lnTo>
                  <a:pt x="467" y="283"/>
                </a:lnTo>
                <a:lnTo>
                  <a:pt x="467" y="283"/>
                </a:lnTo>
                <a:lnTo>
                  <a:pt x="475" y="285"/>
                </a:lnTo>
                <a:lnTo>
                  <a:pt x="485" y="283"/>
                </a:lnTo>
                <a:lnTo>
                  <a:pt x="485" y="283"/>
                </a:lnTo>
                <a:lnTo>
                  <a:pt x="489" y="281"/>
                </a:lnTo>
                <a:lnTo>
                  <a:pt x="489" y="281"/>
                </a:lnTo>
                <a:lnTo>
                  <a:pt x="491" y="279"/>
                </a:lnTo>
                <a:lnTo>
                  <a:pt x="491" y="281"/>
                </a:lnTo>
                <a:lnTo>
                  <a:pt x="491" y="281"/>
                </a:lnTo>
                <a:lnTo>
                  <a:pt x="497" y="287"/>
                </a:lnTo>
                <a:lnTo>
                  <a:pt x="505" y="289"/>
                </a:lnTo>
                <a:lnTo>
                  <a:pt x="513" y="289"/>
                </a:lnTo>
                <a:lnTo>
                  <a:pt x="521" y="287"/>
                </a:lnTo>
                <a:lnTo>
                  <a:pt x="521" y="287"/>
                </a:lnTo>
                <a:lnTo>
                  <a:pt x="527" y="281"/>
                </a:lnTo>
                <a:lnTo>
                  <a:pt x="527" y="281"/>
                </a:lnTo>
                <a:lnTo>
                  <a:pt x="529" y="279"/>
                </a:lnTo>
                <a:lnTo>
                  <a:pt x="529" y="279"/>
                </a:lnTo>
                <a:lnTo>
                  <a:pt x="531" y="279"/>
                </a:lnTo>
                <a:lnTo>
                  <a:pt x="533" y="279"/>
                </a:lnTo>
                <a:lnTo>
                  <a:pt x="533" y="279"/>
                </a:lnTo>
                <a:lnTo>
                  <a:pt x="541" y="279"/>
                </a:lnTo>
                <a:lnTo>
                  <a:pt x="549" y="277"/>
                </a:lnTo>
                <a:lnTo>
                  <a:pt x="549" y="277"/>
                </a:lnTo>
                <a:lnTo>
                  <a:pt x="555" y="273"/>
                </a:lnTo>
                <a:lnTo>
                  <a:pt x="559" y="267"/>
                </a:lnTo>
                <a:lnTo>
                  <a:pt x="559" y="267"/>
                </a:lnTo>
                <a:lnTo>
                  <a:pt x="561" y="265"/>
                </a:lnTo>
                <a:lnTo>
                  <a:pt x="561" y="265"/>
                </a:lnTo>
                <a:lnTo>
                  <a:pt x="571" y="265"/>
                </a:lnTo>
                <a:lnTo>
                  <a:pt x="571" y="265"/>
                </a:lnTo>
                <a:lnTo>
                  <a:pt x="589" y="265"/>
                </a:lnTo>
                <a:lnTo>
                  <a:pt x="589" y="265"/>
                </a:lnTo>
                <a:lnTo>
                  <a:pt x="595" y="263"/>
                </a:lnTo>
                <a:lnTo>
                  <a:pt x="601" y="261"/>
                </a:lnTo>
                <a:lnTo>
                  <a:pt x="601" y="261"/>
                </a:lnTo>
                <a:lnTo>
                  <a:pt x="601" y="259"/>
                </a:lnTo>
                <a:lnTo>
                  <a:pt x="603" y="257"/>
                </a:lnTo>
                <a:lnTo>
                  <a:pt x="603" y="253"/>
                </a:lnTo>
                <a:lnTo>
                  <a:pt x="607" y="253"/>
                </a:lnTo>
                <a:lnTo>
                  <a:pt x="607" y="253"/>
                </a:lnTo>
                <a:lnTo>
                  <a:pt x="612" y="253"/>
                </a:lnTo>
                <a:lnTo>
                  <a:pt x="620" y="253"/>
                </a:lnTo>
                <a:lnTo>
                  <a:pt x="620" y="253"/>
                </a:lnTo>
                <a:lnTo>
                  <a:pt x="628" y="249"/>
                </a:lnTo>
                <a:lnTo>
                  <a:pt x="632" y="245"/>
                </a:lnTo>
                <a:lnTo>
                  <a:pt x="634" y="241"/>
                </a:lnTo>
                <a:lnTo>
                  <a:pt x="634" y="241"/>
                </a:lnTo>
                <a:lnTo>
                  <a:pt x="648" y="243"/>
                </a:lnTo>
                <a:lnTo>
                  <a:pt x="664" y="243"/>
                </a:lnTo>
                <a:lnTo>
                  <a:pt x="664" y="243"/>
                </a:lnTo>
                <a:lnTo>
                  <a:pt x="670" y="241"/>
                </a:lnTo>
                <a:lnTo>
                  <a:pt x="676" y="240"/>
                </a:lnTo>
                <a:lnTo>
                  <a:pt x="676" y="240"/>
                </a:lnTo>
                <a:lnTo>
                  <a:pt x="680" y="236"/>
                </a:lnTo>
                <a:lnTo>
                  <a:pt x="682" y="232"/>
                </a:lnTo>
                <a:lnTo>
                  <a:pt x="682" y="232"/>
                </a:lnTo>
                <a:lnTo>
                  <a:pt x="682" y="228"/>
                </a:lnTo>
                <a:lnTo>
                  <a:pt x="684" y="228"/>
                </a:lnTo>
                <a:lnTo>
                  <a:pt x="690" y="228"/>
                </a:lnTo>
                <a:lnTo>
                  <a:pt x="690" y="228"/>
                </a:lnTo>
                <a:lnTo>
                  <a:pt x="698" y="226"/>
                </a:lnTo>
                <a:lnTo>
                  <a:pt x="704" y="222"/>
                </a:lnTo>
                <a:lnTo>
                  <a:pt x="704" y="222"/>
                </a:lnTo>
                <a:lnTo>
                  <a:pt x="710" y="216"/>
                </a:lnTo>
                <a:lnTo>
                  <a:pt x="714" y="212"/>
                </a:lnTo>
                <a:lnTo>
                  <a:pt x="714" y="212"/>
                </a:lnTo>
                <a:lnTo>
                  <a:pt x="722" y="202"/>
                </a:lnTo>
                <a:lnTo>
                  <a:pt x="722" y="202"/>
                </a:lnTo>
                <a:lnTo>
                  <a:pt x="722" y="202"/>
                </a:lnTo>
                <a:lnTo>
                  <a:pt x="720" y="200"/>
                </a:lnTo>
                <a:lnTo>
                  <a:pt x="720" y="20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>
            <a:outerShdw blurRad="190500" dist="88900" dir="16200000" rotWithShape="0">
              <a:schemeClr val="accent1">
                <a:lumMod val="50000"/>
                <a:alpha val="6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5" name="제목 1"/>
          <p:cNvSpPr>
            <a:spLocks noGrp="1"/>
          </p:cNvSpPr>
          <p:nvPr>
            <p:ph type="ctrTitle" hasCustomPrompt="1"/>
          </p:nvPr>
        </p:nvSpPr>
        <p:spPr>
          <a:xfrm>
            <a:off x="1395369" y="2225321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6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395369" y="2042756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7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395369" y="3319461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74" name="Freeform 121"/>
          <p:cNvSpPr>
            <a:spLocks/>
          </p:cNvSpPr>
          <p:nvPr userDrawn="1"/>
        </p:nvSpPr>
        <p:spPr bwMode="auto">
          <a:xfrm>
            <a:off x="6350" y="4743450"/>
            <a:ext cx="9131300" cy="2114550"/>
          </a:xfrm>
          <a:custGeom>
            <a:avLst/>
            <a:gdLst/>
            <a:ahLst/>
            <a:cxnLst>
              <a:cxn ang="0">
                <a:pos x="5362" y="424"/>
              </a:cxn>
              <a:cxn ang="0">
                <a:pos x="5268" y="456"/>
              </a:cxn>
              <a:cxn ang="0">
                <a:pos x="5174" y="452"/>
              </a:cxn>
              <a:cxn ang="0">
                <a:pos x="5030" y="446"/>
              </a:cxn>
              <a:cxn ang="0">
                <a:pos x="4902" y="468"/>
              </a:cxn>
              <a:cxn ang="0">
                <a:pos x="4848" y="388"/>
              </a:cxn>
              <a:cxn ang="0">
                <a:pos x="4754" y="326"/>
              </a:cxn>
              <a:cxn ang="0">
                <a:pos x="4656" y="306"/>
              </a:cxn>
              <a:cxn ang="0">
                <a:pos x="4536" y="334"/>
              </a:cxn>
              <a:cxn ang="0">
                <a:pos x="4470" y="320"/>
              </a:cxn>
              <a:cxn ang="0">
                <a:pos x="4390" y="294"/>
              </a:cxn>
              <a:cxn ang="0">
                <a:pos x="4282" y="346"/>
              </a:cxn>
              <a:cxn ang="0">
                <a:pos x="4218" y="374"/>
              </a:cxn>
              <a:cxn ang="0">
                <a:pos x="4070" y="320"/>
              </a:cxn>
              <a:cxn ang="0">
                <a:pos x="4042" y="262"/>
              </a:cxn>
              <a:cxn ang="0">
                <a:pos x="3968" y="174"/>
              </a:cxn>
              <a:cxn ang="0">
                <a:pos x="3856" y="132"/>
              </a:cxn>
              <a:cxn ang="0">
                <a:pos x="3752" y="146"/>
              </a:cxn>
              <a:cxn ang="0">
                <a:pos x="3678" y="168"/>
              </a:cxn>
              <a:cxn ang="0">
                <a:pos x="3588" y="94"/>
              </a:cxn>
              <a:cxn ang="0">
                <a:pos x="3506" y="110"/>
              </a:cxn>
              <a:cxn ang="0">
                <a:pos x="3454" y="140"/>
              </a:cxn>
              <a:cxn ang="0">
                <a:pos x="3380" y="54"/>
              </a:cxn>
              <a:cxn ang="0">
                <a:pos x="3276" y="8"/>
              </a:cxn>
              <a:cxn ang="0">
                <a:pos x="3176" y="4"/>
              </a:cxn>
              <a:cxn ang="0">
                <a:pos x="3066" y="46"/>
              </a:cxn>
              <a:cxn ang="0">
                <a:pos x="2986" y="126"/>
              </a:cxn>
              <a:cxn ang="0">
                <a:pos x="2870" y="104"/>
              </a:cxn>
              <a:cxn ang="0">
                <a:pos x="2682" y="66"/>
              </a:cxn>
              <a:cxn ang="0">
                <a:pos x="2418" y="144"/>
              </a:cxn>
              <a:cxn ang="0">
                <a:pos x="2306" y="140"/>
              </a:cxn>
              <a:cxn ang="0">
                <a:pos x="2204" y="54"/>
              </a:cxn>
              <a:cxn ang="0">
                <a:pos x="2088" y="14"/>
              </a:cxn>
              <a:cxn ang="0">
                <a:pos x="1970" y="28"/>
              </a:cxn>
              <a:cxn ang="0">
                <a:pos x="1862" y="98"/>
              </a:cxn>
              <a:cxn ang="0">
                <a:pos x="1786" y="200"/>
              </a:cxn>
              <a:cxn ang="0">
                <a:pos x="1546" y="76"/>
              </a:cxn>
              <a:cxn ang="0">
                <a:pos x="1334" y="80"/>
              </a:cxn>
              <a:cxn ang="0">
                <a:pos x="1166" y="160"/>
              </a:cxn>
              <a:cxn ang="0">
                <a:pos x="1096" y="68"/>
              </a:cxn>
              <a:cxn ang="0">
                <a:pos x="996" y="12"/>
              </a:cxn>
              <a:cxn ang="0">
                <a:pos x="896" y="2"/>
              </a:cxn>
              <a:cxn ang="0">
                <a:pos x="786" y="34"/>
              </a:cxn>
              <a:cxn ang="0">
                <a:pos x="700" y="108"/>
              </a:cxn>
              <a:cxn ang="0">
                <a:pos x="652" y="130"/>
              </a:cxn>
              <a:cxn ang="0">
                <a:pos x="566" y="92"/>
              </a:cxn>
              <a:cxn ang="0">
                <a:pos x="476" y="134"/>
              </a:cxn>
              <a:cxn ang="0">
                <a:pos x="418" y="164"/>
              </a:cxn>
              <a:cxn ang="0">
                <a:pos x="298" y="132"/>
              </a:cxn>
              <a:cxn ang="0">
                <a:pos x="200" y="154"/>
              </a:cxn>
              <a:cxn ang="0">
                <a:pos x="110" y="228"/>
              </a:cxn>
              <a:cxn ang="0">
                <a:pos x="74" y="320"/>
              </a:cxn>
              <a:cxn ang="0">
                <a:pos x="1874" y="1332"/>
              </a:cxn>
              <a:cxn ang="0">
                <a:pos x="5714" y="556"/>
              </a:cxn>
              <a:cxn ang="0">
                <a:pos x="5654" y="522"/>
              </a:cxn>
              <a:cxn ang="0">
                <a:pos x="5572" y="446"/>
              </a:cxn>
              <a:cxn ang="0">
                <a:pos x="5464" y="412"/>
              </a:cxn>
            </a:cxnLst>
            <a:rect l="0" t="0" r="r" b="b"/>
            <a:pathLst>
              <a:path w="5752" h="1332">
                <a:moveTo>
                  <a:pt x="5444" y="412"/>
                </a:moveTo>
                <a:lnTo>
                  <a:pt x="5444" y="412"/>
                </a:lnTo>
                <a:lnTo>
                  <a:pt x="5422" y="412"/>
                </a:lnTo>
                <a:lnTo>
                  <a:pt x="5402" y="414"/>
                </a:lnTo>
                <a:lnTo>
                  <a:pt x="5382" y="420"/>
                </a:lnTo>
                <a:lnTo>
                  <a:pt x="5362" y="424"/>
                </a:lnTo>
                <a:lnTo>
                  <a:pt x="5342" y="432"/>
                </a:lnTo>
                <a:lnTo>
                  <a:pt x="5324" y="442"/>
                </a:lnTo>
                <a:lnTo>
                  <a:pt x="5306" y="452"/>
                </a:lnTo>
                <a:lnTo>
                  <a:pt x="5290" y="462"/>
                </a:lnTo>
                <a:lnTo>
                  <a:pt x="5290" y="462"/>
                </a:lnTo>
                <a:lnTo>
                  <a:pt x="5268" y="456"/>
                </a:lnTo>
                <a:lnTo>
                  <a:pt x="5246" y="452"/>
                </a:lnTo>
                <a:lnTo>
                  <a:pt x="5246" y="452"/>
                </a:lnTo>
                <a:lnTo>
                  <a:pt x="5226" y="450"/>
                </a:lnTo>
                <a:lnTo>
                  <a:pt x="5208" y="450"/>
                </a:lnTo>
                <a:lnTo>
                  <a:pt x="5190" y="450"/>
                </a:lnTo>
                <a:lnTo>
                  <a:pt x="5174" y="452"/>
                </a:lnTo>
                <a:lnTo>
                  <a:pt x="5138" y="460"/>
                </a:lnTo>
                <a:lnTo>
                  <a:pt x="5106" y="472"/>
                </a:lnTo>
                <a:lnTo>
                  <a:pt x="5106" y="472"/>
                </a:lnTo>
                <a:lnTo>
                  <a:pt x="5082" y="460"/>
                </a:lnTo>
                <a:lnTo>
                  <a:pt x="5056" y="450"/>
                </a:lnTo>
                <a:lnTo>
                  <a:pt x="5030" y="446"/>
                </a:lnTo>
                <a:lnTo>
                  <a:pt x="5002" y="444"/>
                </a:lnTo>
                <a:lnTo>
                  <a:pt x="5002" y="444"/>
                </a:lnTo>
                <a:lnTo>
                  <a:pt x="4974" y="446"/>
                </a:lnTo>
                <a:lnTo>
                  <a:pt x="4948" y="450"/>
                </a:lnTo>
                <a:lnTo>
                  <a:pt x="4924" y="458"/>
                </a:lnTo>
                <a:lnTo>
                  <a:pt x="4902" y="468"/>
                </a:lnTo>
                <a:lnTo>
                  <a:pt x="4902" y="468"/>
                </a:lnTo>
                <a:lnTo>
                  <a:pt x="4892" y="450"/>
                </a:lnTo>
                <a:lnTo>
                  <a:pt x="4884" y="434"/>
                </a:lnTo>
                <a:lnTo>
                  <a:pt x="4872" y="418"/>
                </a:lnTo>
                <a:lnTo>
                  <a:pt x="4862" y="404"/>
                </a:lnTo>
                <a:lnTo>
                  <a:pt x="4848" y="388"/>
                </a:lnTo>
                <a:lnTo>
                  <a:pt x="4834" y="376"/>
                </a:lnTo>
                <a:lnTo>
                  <a:pt x="4820" y="364"/>
                </a:lnTo>
                <a:lnTo>
                  <a:pt x="4804" y="352"/>
                </a:lnTo>
                <a:lnTo>
                  <a:pt x="4788" y="342"/>
                </a:lnTo>
                <a:lnTo>
                  <a:pt x="4770" y="334"/>
                </a:lnTo>
                <a:lnTo>
                  <a:pt x="4754" y="326"/>
                </a:lnTo>
                <a:lnTo>
                  <a:pt x="4734" y="318"/>
                </a:lnTo>
                <a:lnTo>
                  <a:pt x="4716" y="314"/>
                </a:lnTo>
                <a:lnTo>
                  <a:pt x="4696" y="310"/>
                </a:lnTo>
                <a:lnTo>
                  <a:pt x="4676" y="308"/>
                </a:lnTo>
                <a:lnTo>
                  <a:pt x="4656" y="306"/>
                </a:lnTo>
                <a:lnTo>
                  <a:pt x="4656" y="306"/>
                </a:lnTo>
                <a:lnTo>
                  <a:pt x="4634" y="308"/>
                </a:lnTo>
                <a:lnTo>
                  <a:pt x="4614" y="310"/>
                </a:lnTo>
                <a:lnTo>
                  <a:pt x="4594" y="314"/>
                </a:lnTo>
                <a:lnTo>
                  <a:pt x="4574" y="320"/>
                </a:lnTo>
                <a:lnTo>
                  <a:pt x="4556" y="326"/>
                </a:lnTo>
                <a:lnTo>
                  <a:pt x="4536" y="334"/>
                </a:lnTo>
                <a:lnTo>
                  <a:pt x="4520" y="344"/>
                </a:lnTo>
                <a:lnTo>
                  <a:pt x="4502" y="356"/>
                </a:lnTo>
                <a:lnTo>
                  <a:pt x="4502" y="356"/>
                </a:lnTo>
                <a:lnTo>
                  <a:pt x="4492" y="342"/>
                </a:lnTo>
                <a:lnTo>
                  <a:pt x="4482" y="330"/>
                </a:lnTo>
                <a:lnTo>
                  <a:pt x="4470" y="320"/>
                </a:lnTo>
                <a:lnTo>
                  <a:pt x="4456" y="312"/>
                </a:lnTo>
                <a:lnTo>
                  <a:pt x="4440" y="304"/>
                </a:lnTo>
                <a:lnTo>
                  <a:pt x="4424" y="298"/>
                </a:lnTo>
                <a:lnTo>
                  <a:pt x="4408" y="296"/>
                </a:lnTo>
                <a:lnTo>
                  <a:pt x="4390" y="294"/>
                </a:lnTo>
                <a:lnTo>
                  <a:pt x="4390" y="294"/>
                </a:lnTo>
                <a:lnTo>
                  <a:pt x="4378" y="294"/>
                </a:lnTo>
                <a:lnTo>
                  <a:pt x="4366" y="296"/>
                </a:lnTo>
                <a:lnTo>
                  <a:pt x="4342" y="302"/>
                </a:lnTo>
                <a:lnTo>
                  <a:pt x="4318" y="314"/>
                </a:lnTo>
                <a:lnTo>
                  <a:pt x="4300" y="328"/>
                </a:lnTo>
                <a:lnTo>
                  <a:pt x="4282" y="346"/>
                </a:lnTo>
                <a:lnTo>
                  <a:pt x="4268" y="366"/>
                </a:lnTo>
                <a:lnTo>
                  <a:pt x="4258" y="388"/>
                </a:lnTo>
                <a:lnTo>
                  <a:pt x="4254" y="412"/>
                </a:lnTo>
                <a:lnTo>
                  <a:pt x="4254" y="412"/>
                </a:lnTo>
                <a:lnTo>
                  <a:pt x="4236" y="392"/>
                </a:lnTo>
                <a:lnTo>
                  <a:pt x="4218" y="374"/>
                </a:lnTo>
                <a:lnTo>
                  <a:pt x="4196" y="358"/>
                </a:lnTo>
                <a:lnTo>
                  <a:pt x="4174" y="346"/>
                </a:lnTo>
                <a:lnTo>
                  <a:pt x="4150" y="334"/>
                </a:lnTo>
                <a:lnTo>
                  <a:pt x="4124" y="326"/>
                </a:lnTo>
                <a:lnTo>
                  <a:pt x="4098" y="322"/>
                </a:lnTo>
                <a:lnTo>
                  <a:pt x="4070" y="320"/>
                </a:lnTo>
                <a:lnTo>
                  <a:pt x="4070" y="320"/>
                </a:lnTo>
                <a:lnTo>
                  <a:pt x="4060" y="320"/>
                </a:lnTo>
                <a:lnTo>
                  <a:pt x="4060" y="320"/>
                </a:lnTo>
                <a:lnTo>
                  <a:pt x="4056" y="300"/>
                </a:lnTo>
                <a:lnTo>
                  <a:pt x="4050" y="282"/>
                </a:lnTo>
                <a:lnTo>
                  <a:pt x="4042" y="262"/>
                </a:lnTo>
                <a:lnTo>
                  <a:pt x="4032" y="246"/>
                </a:lnTo>
                <a:lnTo>
                  <a:pt x="4022" y="228"/>
                </a:lnTo>
                <a:lnTo>
                  <a:pt x="4010" y="214"/>
                </a:lnTo>
                <a:lnTo>
                  <a:pt x="3996" y="198"/>
                </a:lnTo>
                <a:lnTo>
                  <a:pt x="3982" y="186"/>
                </a:lnTo>
                <a:lnTo>
                  <a:pt x="3968" y="174"/>
                </a:lnTo>
                <a:lnTo>
                  <a:pt x="3950" y="162"/>
                </a:lnTo>
                <a:lnTo>
                  <a:pt x="3934" y="154"/>
                </a:lnTo>
                <a:lnTo>
                  <a:pt x="3914" y="146"/>
                </a:lnTo>
                <a:lnTo>
                  <a:pt x="3896" y="140"/>
                </a:lnTo>
                <a:lnTo>
                  <a:pt x="3876" y="134"/>
                </a:lnTo>
                <a:lnTo>
                  <a:pt x="3856" y="132"/>
                </a:lnTo>
                <a:lnTo>
                  <a:pt x="3834" y="132"/>
                </a:lnTo>
                <a:lnTo>
                  <a:pt x="3834" y="132"/>
                </a:lnTo>
                <a:lnTo>
                  <a:pt x="3814" y="132"/>
                </a:lnTo>
                <a:lnTo>
                  <a:pt x="3792" y="136"/>
                </a:lnTo>
                <a:lnTo>
                  <a:pt x="3772" y="140"/>
                </a:lnTo>
                <a:lnTo>
                  <a:pt x="3752" y="146"/>
                </a:lnTo>
                <a:lnTo>
                  <a:pt x="3734" y="154"/>
                </a:lnTo>
                <a:lnTo>
                  <a:pt x="3716" y="164"/>
                </a:lnTo>
                <a:lnTo>
                  <a:pt x="3698" y="176"/>
                </a:lnTo>
                <a:lnTo>
                  <a:pt x="3684" y="188"/>
                </a:lnTo>
                <a:lnTo>
                  <a:pt x="3684" y="188"/>
                </a:lnTo>
                <a:lnTo>
                  <a:pt x="3678" y="168"/>
                </a:lnTo>
                <a:lnTo>
                  <a:pt x="3670" y="150"/>
                </a:lnTo>
                <a:lnTo>
                  <a:pt x="3658" y="134"/>
                </a:lnTo>
                <a:lnTo>
                  <a:pt x="3644" y="120"/>
                </a:lnTo>
                <a:lnTo>
                  <a:pt x="3628" y="108"/>
                </a:lnTo>
                <a:lnTo>
                  <a:pt x="3608" y="100"/>
                </a:lnTo>
                <a:lnTo>
                  <a:pt x="3588" y="94"/>
                </a:lnTo>
                <a:lnTo>
                  <a:pt x="3568" y="92"/>
                </a:lnTo>
                <a:lnTo>
                  <a:pt x="3568" y="92"/>
                </a:lnTo>
                <a:lnTo>
                  <a:pt x="3550" y="94"/>
                </a:lnTo>
                <a:lnTo>
                  <a:pt x="3534" y="96"/>
                </a:lnTo>
                <a:lnTo>
                  <a:pt x="3520" y="102"/>
                </a:lnTo>
                <a:lnTo>
                  <a:pt x="3506" y="110"/>
                </a:lnTo>
                <a:lnTo>
                  <a:pt x="3492" y="120"/>
                </a:lnTo>
                <a:lnTo>
                  <a:pt x="3482" y="130"/>
                </a:lnTo>
                <a:lnTo>
                  <a:pt x="3472" y="142"/>
                </a:lnTo>
                <a:lnTo>
                  <a:pt x="3464" y="156"/>
                </a:lnTo>
                <a:lnTo>
                  <a:pt x="3464" y="156"/>
                </a:lnTo>
                <a:lnTo>
                  <a:pt x="3454" y="140"/>
                </a:lnTo>
                <a:lnTo>
                  <a:pt x="3444" y="124"/>
                </a:lnTo>
                <a:lnTo>
                  <a:pt x="3434" y="108"/>
                </a:lnTo>
                <a:lnTo>
                  <a:pt x="3422" y="94"/>
                </a:lnTo>
                <a:lnTo>
                  <a:pt x="3408" y="80"/>
                </a:lnTo>
                <a:lnTo>
                  <a:pt x="3394" y="66"/>
                </a:lnTo>
                <a:lnTo>
                  <a:pt x="3380" y="54"/>
                </a:lnTo>
                <a:lnTo>
                  <a:pt x="3364" y="44"/>
                </a:lnTo>
                <a:lnTo>
                  <a:pt x="3348" y="34"/>
                </a:lnTo>
                <a:lnTo>
                  <a:pt x="3330" y="26"/>
                </a:lnTo>
                <a:lnTo>
                  <a:pt x="3312" y="18"/>
                </a:lnTo>
                <a:lnTo>
                  <a:pt x="3294" y="12"/>
                </a:lnTo>
                <a:lnTo>
                  <a:pt x="3276" y="8"/>
                </a:lnTo>
                <a:lnTo>
                  <a:pt x="3256" y="4"/>
                </a:lnTo>
                <a:lnTo>
                  <a:pt x="3236" y="2"/>
                </a:lnTo>
                <a:lnTo>
                  <a:pt x="3216" y="0"/>
                </a:lnTo>
                <a:lnTo>
                  <a:pt x="3216" y="0"/>
                </a:lnTo>
                <a:lnTo>
                  <a:pt x="3196" y="2"/>
                </a:lnTo>
                <a:lnTo>
                  <a:pt x="3176" y="4"/>
                </a:lnTo>
                <a:lnTo>
                  <a:pt x="3156" y="8"/>
                </a:lnTo>
                <a:lnTo>
                  <a:pt x="3136" y="12"/>
                </a:lnTo>
                <a:lnTo>
                  <a:pt x="3118" y="18"/>
                </a:lnTo>
                <a:lnTo>
                  <a:pt x="3100" y="26"/>
                </a:lnTo>
                <a:lnTo>
                  <a:pt x="3084" y="36"/>
                </a:lnTo>
                <a:lnTo>
                  <a:pt x="3066" y="46"/>
                </a:lnTo>
                <a:lnTo>
                  <a:pt x="3052" y="56"/>
                </a:lnTo>
                <a:lnTo>
                  <a:pt x="3036" y="68"/>
                </a:lnTo>
                <a:lnTo>
                  <a:pt x="3022" y="82"/>
                </a:lnTo>
                <a:lnTo>
                  <a:pt x="3010" y="96"/>
                </a:lnTo>
                <a:lnTo>
                  <a:pt x="2998" y="110"/>
                </a:lnTo>
                <a:lnTo>
                  <a:pt x="2986" y="126"/>
                </a:lnTo>
                <a:lnTo>
                  <a:pt x="2976" y="142"/>
                </a:lnTo>
                <a:lnTo>
                  <a:pt x="2968" y="160"/>
                </a:lnTo>
                <a:lnTo>
                  <a:pt x="2968" y="160"/>
                </a:lnTo>
                <a:lnTo>
                  <a:pt x="2936" y="138"/>
                </a:lnTo>
                <a:lnTo>
                  <a:pt x="2904" y="120"/>
                </a:lnTo>
                <a:lnTo>
                  <a:pt x="2870" y="104"/>
                </a:lnTo>
                <a:lnTo>
                  <a:pt x="2834" y="90"/>
                </a:lnTo>
                <a:lnTo>
                  <a:pt x="2798" y="80"/>
                </a:lnTo>
                <a:lnTo>
                  <a:pt x="2760" y="72"/>
                </a:lnTo>
                <a:lnTo>
                  <a:pt x="2722" y="68"/>
                </a:lnTo>
                <a:lnTo>
                  <a:pt x="2682" y="66"/>
                </a:lnTo>
                <a:lnTo>
                  <a:pt x="2682" y="66"/>
                </a:lnTo>
                <a:lnTo>
                  <a:pt x="2634" y="68"/>
                </a:lnTo>
                <a:lnTo>
                  <a:pt x="2588" y="76"/>
                </a:lnTo>
                <a:lnTo>
                  <a:pt x="2542" y="86"/>
                </a:lnTo>
                <a:lnTo>
                  <a:pt x="2498" y="102"/>
                </a:lnTo>
                <a:lnTo>
                  <a:pt x="2458" y="122"/>
                </a:lnTo>
                <a:lnTo>
                  <a:pt x="2418" y="144"/>
                </a:lnTo>
                <a:lnTo>
                  <a:pt x="2382" y="172"/>
                </a:lnTo>
                <a:lnTo>
                  <a:pt x="2348" y="200"/>
                </a:lnTo>
                <a:lnTo>
                  <a:pt x="2348" y="200"/>
                </a:lnTo>
                <a:lnTo>
                  <a:pt x="2334" y="180"/>
                </a:lnTo>
                <a:lnTo>
                  <a:pt x="2320" y="160"/>
                </a:lnTo>
                <a:lnTo>
                  <a:pt x="2306" y="140"/>
                </a:lnTo>
                <a:lnTo>
                  <a:pt x="2290" y="122"/>
                </a:lnTo>
                <a:lnTo>
                  <a:pt x="2274" y="106"/>
                </a:lnTo>
                <a:lnTo>
                  <a:pt x="2258" y="92"/>
                </a:lnTo>
                <a:lnTo>
                  <a:pt x="2240" y="78"/>
                </a:lnTo>
                <a:lnTo>
                  <a:pt x="2222" y="64"/>
                </a:lnTo>
                <a:lnTo>
                  <a:pt x="2204" y="54"/>
                </a:lnTo>
                <a:lnTo>
                  <a:pt x="2186" y="44"/>
                </a:lnTo>
                <a:lnTo>
                  <a:pt x="2166" y="34"/>
                </a:lnTo>
                <a:lnTo>
                  <a:pt x="2148" y="28"/>
                </a:lnTo>
                <a:lnTo>
                  <a:pt x="2128" y="22"/>
                </a:lnTo>
                <a:lnTo>
                  <a:pt x="2108" y="18"/>
                </a:lnTo>
                <a:lnTo>
                  <a:pt x="2088" y="14"/>
                </a:lnTo>
                <a:lnTo>
                  <a:pt x="2068" y="12"/>
                </a:lnTo>
                <a:lnTo>
                  <a:pt x="2050" y="12"/>
                </a:lnTo>
                <a:lnTo>
                  <a:pt x="2030" y="14"/>
                </a:lnTo>
                <a:lnTo>
                  <a:pt x="2010" y="18"/>
                </a:lnTo>
                <a:lnTo>
                  <a:pt x="1990" y="22"/>
                </a:lnTo>
                <a:lnTo>
                  <a:pt x="1970" y="28"/>
                </a:lnTo>
                <a:lnTo>
                  <a:pt x="1952" y="36"/>
                </a:lnTo>
                <a:lnTo>
                  <a:pt x="1934" y="44"/>
                </a:lnTo>
                <a:lnTo>
                  <a:pt x="1914" y="56"/>
                </a:lnTo>
                <a:lnTo>
                  <a:pt x="1896" y="68"/>
                </a:lnTo>
                <a:lnTo>
                  <a:pt x="1878" y="82"/>
                </a:lnTo>
                <a:lnTo>
                  <a:pt x="1862" y="98"/>
                </a:lnTo>
                <a:lnTo>
                  <a:pt x="1846" y="114"/>
                </a:lnTo>
                <a:lnTo>
                  <a:pt x="1830" y="134"/>
                </a:lnTo>
                <a:lnTo>
                  <a:pt x="1814" y="154"/>
                </a:lnTo>
                <a:lnTo>
                  <a:pt x="1800" y="176"/>
                </a:lnTo>
                <a:lnTo>
                  <a:pt x="1786" y="200"/>
                </a:lnTo>
                <a:lnTo>
                  <a:pt x="1786" y="200"/>
                </a:lnTo>
                <a:lnTo>
                  <a:pt x="1752" y="172"/>
                </a:lnTo>
                <a:lnTo>
                  <a:pt x="1714" y="144"/>
                </a:lnTo>
                <a:lnTo>
                  <a:pt x="1676" y="122"/>
                </a:lnTo>
                <a:lnTo>
                  <a:pt x="1634" y="102"/>
                </a:lnTo>
                <a:lnTo>
                  <a:pt x="1590" y="86"/>
                </a:lnTo>
                <a:lnTo>
                  <a:pt x="1546" y="76"/>
                </a:lnTo>
                <a:lnTo>
                  <a:pt x="1500" y="68"/>
                </a:lnTo>
                <a:lnTo>
                  <a:pt x="1452" y="66"/>
                </a:lnTo>
                <a:lnTo>
                  <a:pt x="1452" y="66"/>
                </a:lnTo>
                <a:lnTo>
                  <a:pt x="1412" y="68"/>
                </a:lnTo>
                <a:lnTo>
                  <a:pt x="1372" y="72"/>
                </a:lnTo>
                <a:lnTo>
                  <a:pt x="1334" y="80"/>
                </a:lnTo>
                <a:lnTo>
                  <a:pt x="1298" y="90"/>
                </a:lnTo>
                <a:lnTo>
                  <a:pt x="1262" y="104"/>
                </a:lnTo>
                <a:lnTo>
                  <a:pt x="1228" y="120"/>
                </a:lnTo>
                <a:lnTo>
                  <a:pt x="1196" y="138"/>
                </a:lnTo>
                <a:lnTo>
                  <a:pt x="1166" y="160"/>
                </a:lnTo>
                <a:lnTo>
                  <a:pt x="1166" y="160"/>
                </a:lnTo>
                <a:lnTo>
                  <a:pt x="1156" y="142"/>
                </a:lnTo>
                <a:lnTo>
                  <a:pt x="1146" y="126"/>
                </a:lnTo>
                <a:lnTo>
                  <a:pt x="1136" y="110"/>
                </a:lnTo>
                <a:lnTo>
                  <a:pt x="1124" y="96"/>
                </a:lnTo>
                <a:lnTo>
                  <a:pt x="1110" y="82"/>
                </a:lnTo>
                <a:lnTo>
                  <a:pt x="1096" y="68"/>
                </a:lnTo>
                <a:lnTo>
                  <a:pt x="1082" y="56"/>
                </a:lnTo>
                <a:lnTo>
                  <a:pt x="1066" y="46"/>
                </a:lnTo>
                <a:lnTo>
                  <a:pt x="1050" y="36"/>
                </a:lnTo>
                <a:lnTo>
                  <a:pt x="1032" y="26"/>
                </a:lnTo>
                <a:lnTo>
                  <a:pt x="1014" y="18"/>
                </a:lnTo>
                <a:lnTo>
                  <a:pt x="996" y="12"/>
                </a:lnTo>
                <a:lnTo>
                  <a:pt x="976" y="8"/>
                </a:lnTo>
                <a:lnTo>
                  <a:pt x="958" y="4"/>
                </a:lnTo>
                <a:lnTo>
                  <a:pt x="938" y="2"/>
                </a:lnTo>
                <a:lnTo>
                  <a:pt x="916" y="0"/>
                </a:lnTo>
                <a:lnTo>
                  <a:pt x="916" y="0"/>
                </a:lnTo>
                <a:lnTo>
                  <a:pt x="896" y="2"/>
                </a:lnTo>
                <a:lnTo>
                  <a:pt x="876" y="4"/>
                </a:lnTo>
                <a:lnTo>
                  <a:pt x="858" y="8"/>
                </a:lnTo>
                <a:lnTo>
                  <a:pt x="838" y="12"/>
                </a:lnTo>
                <a:lnTo>
                  <a:pt x="820" y="18"/>
                </a:lnTo>
                <a:lnTo>
                  <a:pt x="802" y="26"/>
                </a:lnTo>
                <a:lnTo>
                  <a:pt x="786" y="34"/>
                </a:lnTo>
                <a:lnTo>
                  <a:pt x="768" y="44"/>
                </a:lnTo>
                <a:lnTo>
                  <a:pt x="754" y="54"/>
                </a:lnTo>
                <a:lnTo>
                  <a:pt x="738" y="66"/>
                </a:lnTo>
                <a:lnTo>
                  <a:pt x="724" y="80"/>
                </a:lnTo>
                <a:lnTo>
                  <a:pt x="712" y="94"/>
                </a:lnTo>
                <a:lnTo>
                  <a:pt x="700" y="108"/>
                </a:lnTo>
                <a:lnTo>
                  <a:pt x="688" y="124"/>
                </a:lnTo>
                <a:lnTo>
                  <a:pt x="678" y="140"/>
                </a:lnTo>
                <a:lnTo>
                  <a:pt x="670" y="156"/>
                </a:lnTo>
                <a:lnTo>
                  <a:pt x="670" y="156"/>
                </a:lnTo>
                <a:lnTo>
                  <a:pt x="662" y="142"/>
                </a:lnTo>
                <a:lnTo>
                  <a:pt x="652" y="130"/>
                </a:lnTo>
                <a:lnTo>
                  <a:pt x="640" y="120"/>
                </a:lnTo>
                <a:lnTo>
                  <a:pt x="628" y="110"/>
                </a:lnTo>
                <a:lnTo>
                  <a:pt x="614" y="102"/>
                </a:lnTo>
                <a:lnTo>
                  <a:pt x="598" y="96"/>
                </a:lnTo>
                <a:lnTo>
                  <a:pt x="582" y="94"/>
                </a:lnTo>
                <a:lnTo>
                  <a:pt x="566" y="92"/>
                </a:lnTo>
                <a:lnTo>
                  <a:pt x="566" y="92"/>
                </a:lnTo>
                <a:lnTo>
                  <a:pt x="544" y="94"/>
                </a:lnTo>
                <a:lnTo>
                  <a:pt x="524" y="100"/>
                </a:lnTo>
                <a:lnTo>
                  <a:pt x="506" y="108"/>
                </a:lnTo>
                <a:lnTo>
                  <a:pt x="490" y="120"/>
                </a:lnTo>
                <a:lnTo>
                  <a:pt x="476" y="134"/>
                </a:lnTo>
                <a:lnTo>
                  <a:pt x="464" y="150"/>
                </a:lnTo>
                <a:lnTo>
                  <a:pt x="456" y="168"/>
                </a:lnTo>
                <a:lnTo>
                  <a:pt x="450" y="188"/>
                </a:lnTo>
                <a:lnTo>
                  <a:pt x="450" y="188"/>
                </a:lnTo>
                <a:lnTo>
                  <a:pt x="434" y="176"/>
                </a:lnTo>
                <a:lnTo>
                  <a:pt x="418" y="164"/>
                </a:lnTo>
                <a:lnTo>
                  <a:pt x="400" y="154"/>
                </a:lnTo>
                <a:lnTo>
                  <a:pt x="380" y="146"/>
                </a:lnTo>
                <a:lnTo>
                  <a:pt x="360" y="140"/>
                </a:lnTo>
                <a:lnTo>
                  <a:pt x="340" y="136"/>
                </a:lnTo>
                <a:lnTo>
                  <a:pt x="320" y="132"/>
                </a:lnTo>
                <a:lnTo>
                  <a:pt x="298" y="132"/>
                </a:lnTo>
                <a:lnTo>
                  <a:pt x="298" y="132"/>
                </a:lnTo>
                <a:lnTo>
                  <a:pt x="278" y="132"/>
                </a:lnTo>
                <a:lnTo>
                  <a:pt x="256" y="134"/>
                </a:lnTo>
                <a:lnTo>
                  <a:pt x="236" y="140"/>
                </a:lnTo>
                <a:lnTo>
                  <a:pt x="218" y="146"/>
                </a:lnTo>
                <a:lnTo>
                  <a:pt x="200" y="154"/>
                </a:lnTo>
                <a:lnTo>
                  <a:pt x="182" y="162"/>
                </a:lnTo>
                <a:lnTo>
                  <a:pt x="166" y="174"/>
                </a:lnTo>
                <a:lnTo>
                  <a:pt x="150" y="186"/>
                </a:lnTo>
                <a:lnTo>
                  <a:pt x="136" y="198"/>
                </a:lnTo>
                <a:lnTo>
                  <a:pt x="122" y="214"/>
                </a:lnTo>
                <a:lnTo>
                  <a:pt x="110" y="228"/>
                </a:lnTo>
                <a:lnTo>
                  <a:pt x="100" y="246"/>
                </a:lnTo>
                <a:lnTo>
                  <a:pt x="92" y="262"/>
                </a:lnTo>
                <a:lnTo>
                  <a:pt x="84" y="282"/>
                </a:lnTo>
                <a:lnTo>
                  <a:pt x="78" y="300"/>
                </a:lnTo>
                <a:lnTo>
                  <a:pt x="74" y="320"/>
                </a:lnTo>
                <a:lnTo>
                  <a:pt x="74" y="320"/>
                </a:lnTo>
                <a:lnTo>
                  <a:pt x="64" y="320"/>
                </a:lnTo>
                <a:lnTo>
                  <a:pt x="64" y="320"/>
                </a:lnTo>
                <a:lnTo>
                  <a:pt x="32" y="322"/>
                </a:lnTo>
                <a:lnTo>
                  <a:pt x="0" y="328"/>
                </a:lnTo>
                <a:lnTo>
                  <a:pt x="0" y="1332"/>
                </a:lnTo>
                <a:lnTo>
                  <a:pt x="1874" y="1332"/>
                </a:lnTo>
                <a:lnTo>
                  <a:pt x="2258" y="1332"/>
                </a:lnTo>
                <a:lnTo>
                  <a:pt x="5752" y="1332"/>
                </a:lnTo>
                <a:lnTo>
                  <a:pt x="5752" y="546"/>
                </a:lnTo>
                <a:lnTo>
                  <a:pt x="5752" y="546"/>
                </a:lnTo>
                <a:lnTo>
                  <a:pt x="5734" y="550"/>
                </a:lnTo>
                <a:lnTo>
                  <a:pt x="5714" y="556"/>
                </a:lnTo>
                <a:lnTo>
                  <a:pt x="5698" y="564"/>
                </a:lnTo>
                <a:lnTo>
                  <a:pt x="5680" y="572"/>
                </a:lnTo>
                <a:lnTo>
                  <a:pt x="5680" y="572"/>
                </a:lnTo>
                <a:lnTo>
                  <a:pt x="5672" y="554"/>
                </a:lnTo>
                <a:lnTo>
                  <a:pt x="5664" y="538"/>
                </a:lnTo>
                <a:lnTo>
                  <a:pt x="5654" y="522"/>
                </a:lnTo>
                <a:lnTo>
                  <a:pt x="5642" y="508"/>
                </a:lnTo>
                <a:lnTo>
                  <a:pt x="5630" y="494"/>
                </a:lnTo>
                <a:lnTo>
                  <a:pt x="5618" y="480"/>
                </a:lnTo>
                <a:lnTo>
                  <a:pt x="5604" y="468"/>
                </a:lnTo>
                <a:lnTo>
                  <a:pt x="5588" y="456"/>
                </a:lnTo>
                <a:lnTo>
                  <a:pt x="5572" y="446"/>
                </a:lnTo>
                <a:lnTo>
                  <a:pt x="5556" y="438"/>
                </a:lnTo>
                <a:lnTo>
                  <a:pt x="5540" y="430"/>
                </a:lnTo>
                <a:lnTo>
                  <a:pt x="5522" y="424"/>
                </a:lnTo>
                <a:lnTo>
                  <a:pt x="5502" y="418"/>
                </a:lnTo>
                <a:lnTo>
                  <a:pt x="5484" y="414"/>
                </a:lnTo>
                <a:lnTo>
                  <a:pt x="5464" y="412"/>
                </a:lnTo>
                <a:lnTo>
                  <a:pt x="5444" y="412"/>
                </a:lnTo>
                <a:lnTo>
                  <a:pt x="5444" y="4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127000" dist="63500" dir="16200000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7%26v_flag%3d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6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3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2.gif"/><Relationship Id="rId4" Type="http://schemas.openxmlformats.org/officeDocument/2006/relationships/image" Target="../media/image9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626AD204-E381-47CC-BA20-F94F96909EC7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AD2D88D8-A556-43EE-91B6-4841ABBDE0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132DEAF5-C5C5-4798-A913-BBF598FF34EB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6305A99A-CFBC-4D7B-9873-880CAAF4D161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14DF97A-33CB-4687-9476-F70975A4FFD4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http://www.bizforms.co.kr/bms/check.asp?code=bs3217338750418&amp;go_url=http%3a%2f%2fpowerpoint.bizforms.co.kr%2fform_view%2fview.asp%3fnumber%3d105657%26v_flag%3d0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95AAF1C-0447-45AC-A63E-A91B333207B7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뷰티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2122F84-0603-44EB-B987-32297213C00D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3B27C2C-5047-4B5C-90DE-D9762627A9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786" y="908720"/>
            <a:ext cx="3920068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72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/>
          <p:cNvGrpSpPr/>
          <p:nvPr/>
        </p:nvGrpSpPr>
        <p:grpSpPr>
          <a:xfrm>
            <a:off x="2203450" y="2078020"/>
            <a:ext cx="4709583" cy="2167216"/>
            <a:chOff x="2203450" y="2344220"/>
            <a:chExt cx="4709583" cy="1901015"/>
          </a:xfrm>
        </p:grpSpPr>
        <p:grpSp>
          <p:nvGrpSpPr>
            <p:cNvPr id="24" name="그룹 23"/>
            <p:cNvGrpSpPr/>
            <p:nvPr/>
          </p:nvGrpSpPr>
          <p:grpSpPr>
            <a:xfrm>
              <a:off x="2735796" y="2698740"/>
              <a:ext cx="3641601" cy="1546495"/>
              <a:chOff x="2886602" y="2951163"/>
              <a:chExt cx="3641601" cy="1284287"/>
            </a:xfrm>
          </p:grpSpPr>
          <p:cxnSp>
            <p:nvCxnSpPr>
              <p:cNvPr id="25" name="직선 연결선 24"/>
              <p:cNvCxnSpPr/>
              <p:nvPr/>
            </p:nvCxnSpPr>
            <p:spPr>
              <a:xfrm>
                <a:off x="4707402" y="2951163"/>
                <a:ext cx="0" cy="12842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직선 연결선 25"/>
              <p:cNvCxnSpPr/>
              <p:nvPr/>
            </p:nvCxnSpPr>
            <p:spPr>
              <a:xfrm>
                <a:off x="2886602" y="4235450"/>
                <a:ext cx="3641601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그룹 26"/>
            <p:cNvGrpSpPr/>
            <p:nvPr/>
          </p:nvGrpSpPr>
          <p:grpSpPr>
            <a:xfrm>
              <a:off x="2203450" y="2344220"/>
              <a:ext cx="1568450" cy="1252263"/>
              <a:chOff x="1033462" y="1647241"/>
              <a:chExt cx="1568450" cy="1252263"/>
            </a:xfrm>
          </p:grpSpPr>
          <p:cxnSp>
            <p:nvCxnSpPr>
              <p:cNvPr id="28" name="직선 연결선 27"/>
              <p:cNvCxnSpPr/>
              <p:nvPr/>
            </p:nvCxnSpPr>
            <p:spPr>
              <a:xfrm>
                <a:off x="1033462" y="1647241"/>
                <a:ext cx="1568450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직선 연결선 28"/>
              <p:cNvCxnSpPr/>
              <p:nvPr/>
            </p:nvCxnSpPr>
            <p:spPr>
              <a:xfrm>
                <a:off x="1033462" y="1647241"/>
                <a:ext cx="0" cy="125226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그룹 29"/>
            <p:cNvGrpSpPr/>
            <p:nvPr/>
          </p:nvGrpSpPr>
          <p:grpSpPr>
            <a:xfrm flipH="1">
              <a:off x="5344583" y="2344220"/>
              <a:ext cx="1568450" cy="1252263"/>
              <a:chOff x="1033462" y="1647241"/>
              <a:chExt cx="1568450" cy="1252263"/>
            </a:xfrm>
          </p:grpSpPr>
          <p:cxnSp>
            <p:nvCxnSpPr>
              <p:cNvPr id="31" name="직선 연결선 30"/>
              <p:cNvCxnSpPr/>
              <p:nvPr/>
            </p:nvCxnSpPr>
            <p:spPr>
              <a:xfrm>
                <a:off x="1033462" y="1647241"/>
                <a:ext cx="1568450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직선 연결선 31"/>
              <p:cNvCxnSpPr/>
              <p:nvPr/>
            </p:nvCxnSpPr>
            <p:spPr>
              <a:xfrm>
                <a:off x="1033462" y="1647241"/>
                <a:ext cx="0" cy="125226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6" name="Freeform 13"/>
          <p:cNvSpPr>
            <a:spLocks/>
          </p:cNvSpPr>
          <p:nvPr/>
        </p:nvSpPr>
        <p:spPr bwMode="auto">
          <a:xfrm>
            <a:off x="3147993" y="1311246"/>
            <a:ext cx="2669445" cy="1353236"/>
          </a:xfrm>
          <a:custGeom>
            <a:avLst/>
            <a:gdLst/>
            <a:ahLst/>
            <a:cxnLst>
              <a:cxn ang="0">
                <a:pos x="1018" y="302"/>
              </a:cxn>
              <a:cxn ang="0">
                <a:pos x="1016" y="296"/>
              </a:cxn>
              <a:cxn ang="0">
                <a:pos x="1008" y="284"/>
              </a:cxn>
              <a:cxn ang="0">
                <a:pos x="1006" y="278"/>
              </a:cxn>
              <a:cxn ang="0">
                <a:pos x="1000" y="272"/>
              </a:cxn>
              <a:cxn ang="0">
                <a:pos x="982" y="254"/>
              </a:cxn>
              <a:cxn ang="0">
                <a:pos x="974" y="250"/>
              </a:cxn>
              <a:cxn ang="0">
                <a:pos x="948" y="236"/>
              </a:cxn>
              <a:cxn ang="0">
                <a:pos x="938" y="232"/>
              </a:cxn>
              <a:cxn ang="0">
                <a:pos x="922" y="228"/>
              </a:cxn>
              <a:cxn ang="0">
                <a:pos x="898" y="224"/>
              </a:cxn>
              <a:cxn ang="0">
                <a:pos x="898" y="222"/>
              </a:cxn>
              <a:cxn ang="0">
                <a:pos x="880" y="222"/>
              </a:cxn>
              <a:cxn ang="0">
                <a:pos x="880" y="210"/>
              </a:cxn>
              <a:cxn ang="0">
                <a:pos x="888" y="184"/>
              </a:cxn>
              <a:cxn ang="0">
                <a:pos x="890" y="164"/>
              </a:cxn>
              <a:cxn ang="0">
                <a:pos x="882" y="124"/>
              </a:cxn>
              <a:cxn ang="0">
                <a:pos x="870" y="98"/>
              </a:cxn>
              <a:cxn ang="0">
                <a:pos x="866" y="94"/>
              </a:cxn>
              <a:cxn ang="0">
                <a:pos x="850" y="72"/>
              </a:cxn>
              <a:cxn ang="0">
                <a:pos x="806" y="38"/>
              </a:cxn>
              <a:cxn ang="0">
                <a:pos x="716" y="6"/>
              </a:cxn>
              <a:cxn ang="0">
                <a:pos x="640" y="2"/>
              </a:cxn>
              <a:cxn ang="0">
                <a:pos x="606" y="6"/>
              </a:cxn>
              <a:cxn ang="0">
                <a:pos x="586" y="10"/>
              </a:cxn>
              <a:cxn ang="0">
                <a:pos x="558" y="20"/>
              </a:cxn>
              <a:cxn ang="0">
                <a:pos x="522" y="36"/>
              </a:cxn>
              <a:cxn ang="0">
                <a:pos x="508" y="46"/>
              </a:cxn>
              <a:cxn ang="0">
                <a:pos x="502" y="50"/>
              </a:cxn>
              <a:cxn ang="0">
                <a:pos x="496" y="54"/>
              </a:cxn>
              <a:cxn ang="0">
                <a:pos x="478" y="70"/>
              </a:cxn>
              <a:cxn ang="0">
                <a:pos x="464" y="88"/>
              </a:cxn>
              <a:cxn ang="0">
                <a:pos x="442" y="132"/>
              </a:cxn>
              <a:cxn ang="0">
                <a:pos x="336" y="98"/>
              </a:cxn>
              <a:cxn ang="0">
                <a:pos x="274" y="100"/>
              </a:cxn>
              <a:cxn ang="0">
                <a:pos x="212" y="122"/>
              </a:cxn>
              <a:cxn ang="0">
                <a:pos x="188" y="136"/>
              </a:cxn>
              <a:cxn ang="0">
                <a:pos x="182" y="140"/>
              </a:cxn>
              <a:cxn ang="0">
                <a:pos x="152" y="174"/>
              </a:cxn>
              <a:cxn ang="0">
                <a:pos x="136" y="206"/>
              </a:cxn>
              <a:cxn ang="0">
                <a:pos x="106" y="226"/>
              </a:cxn>
              <a:cxn ang="0">
                <a:pos x="24" y="272"/>
              </a:cxn>
              <a:cxn ang="0">
                <a:pos x="2" y="318"/>
              </a:cxn>
              <a:cxn ang="0">
                <a:pos x="2" y="352"/>
              </a:cxn>
              <a:cxn ang="0">
                <a:pos x="4" y="368"/>
              </a:cxn>
              <a:cxn ang="0">
                <a:pos x="12" y="388"/>
              </a:cxn>
              <a:cxn ang="0">
                <a:pos x="18" y="396"/>
              </a:cxn>
              <a:cxn ang="0">
                <a:pos x="18" y="396"/>
              </a:cxn>
              <a:cxn ang="0">
                <a:pos x="34" y="414"/>
              </a:cxn>
              <a:cxn ang="0">
                <a:pos x="82" y="440"/>
              </a:cxn>
              <a:cxn ang="0">
                <a:pos x="144" y="452"/>
              </a:cxn>
              <a:cxn ang="0">
                <a:pos x="270" y="452"/>
              </a:cxn>
              <a:cxn ang="0">
                <a:pos x="418" y="452"/>
              </a:cxn>
              <a:cxn ang="0">
                <a:pos x="466" y="452"/>
              </a:cxn>
              <a:cxn ang="0">
                <a:pos x="712" y="452"/>
              </a:cxn>
              <a:cxn ang="0">
                <a:pos x="874" y="452"/>
              </a:cxn>
              <a:cxn ang="0">
                <a:pos x="930" y="444"/>
              </a:cxn>
              <a:cxn ang="0">
                <a:pos x="1006" y="392"/>
              </a:cxn>
              <a:cxn ang="0">
                <a:pos x="1018" y="370"/>
              </a:cxn>
              <a:cxn ang="0">
                <a:pos x="1020" y="362"/>
              </a:cxn>
              <a:cxn ang="0">
                <a:pos x="1022" y="348"/>
              </a:cxn>
              <a:cxn ang="0">
                <a:pos x="1022" y="332"/>
              </a:cxn>
              <a:cxn ang="0">
                <a:pos x="1022" y="328"/>
              </a:cxn>
            </a:cxnLst>
            <a:rect l="0" t="0" r="r" b="b"/>
            <a:pathLst>
              <a:path w="1022" h="452">
                <a:moveTo>
                  <a:pt x="1022" y="328"/>
                </a:moveTo>
                <a:lnTo>
                  <a:pt x="1022" y="328"/>
                </a:lnTo>
                <a:lnTo>
                  <a:pt x="1020" y="314"/>
                </a:lnTo>
                <a:lnTo>
                  <a:pt x="1018" y="302"/>
                </a:lnTo>
                <a:lnTo>
                  <a:pt x="1018" y="302"/>
                </a:lnTo>
                <a:lnTo>
                  <a:pt x="1016" y="300"/>
                </a:lnTo>
                <a:lnTo>
                  <a:pt x="1016" y="300"/>
                </a:lnTo>
                <a:lnTo>
                  <a:pt x="1016" y="296"/>
                </a:lnTo>
                <a:lnTo>
                  <a:pt x="1016" y="296"/>
                </a:lnTo>
                <a:lnTo>
                  <a:pt x="1014" y="292"/>
                </a:lnTo>
                <a:lnTo>
                  <a:pt x="1014" y="292"/>
                </a:lnTo>
                <a:lnTo>
                  <a:pt x="1008" y="284"/>
                </a:lnTo>
                <a:lnTo>
                  <a:pt x="1008" y="284"/>
                </a:lnTo>
                <a:lnTo>
                  <a:pt x="1006" y="280"/>
                </a:lnTo>
                <a:lnTo>
                  <a:pt x="1006" y="280"/>
                </a:lnTo>
                <a:lnTo>
                  <a:pt x="1006" y="278"/>
                </a:lnTo>
                <a:lnTo>
                  <a:pt x="1006" y="278"/>
                </a:lnTo>
                <a:lnTo>
                  <a:pt x="1002" y="274"/>
                </a:lnTo>
                <a:lnTo>
                  <a:pt x="1002" y="274"/>
                </a:lnTo>
                <a:lnTo>
                  <a:pt x="1000" y="272"/>
                </a:lnTo>
                <a:lnTo>
                  <a:pt x="1000" y="272"/>
                </a:lnTo>
                <a:lnTo>
                  <a:pt x="998" y="270"/>
                </a:lnTo>
                <a:lnTo>
                  <a:pt x="998" y="270"/>
                </a:lnTo>
                <a:lnTo>
                  <a:pt x="982" y="254"/>
                </a:lnTo>
                <a:lnTo>
                  <a:pt x="982" y="254"/>
                </a:lnTo>
                <a:lnTo>
                  <a:pt x="980" y="254"/>
                </a:lnTo>
                <a:lnTo>
                  <a:pt x="980" y="254"/>
                </a:lnTo>
                <a:lnTo>
                  <a:pt x="974" y="250"/>
                </a:lnTo>
                <a:lnTo>
                  <a:pt x="974" y="250"/>
                </a:lnTo>
                <a:lnTo>
                  <a:pt x="952" y="238"/>
                </a:lnTo>
                <a:lnTo>
                  <a:pt x="952" y="238"/>
                </a:lnTo>
                <a:lnTo>
                  <a:pt x="948" y="236"/>
                </a:lnTo>
                <a:lnTo>
                  <a:pt x="948" y="236"/>
                </a:lnTo>
                <a:lnTo>
                  <a:pt x="946" y="234"/>
                </a:lnTo>
                <a:lnTo>
                  <a:pt x="946" y="234"/>
                </a:lnTo>
                <a:lnTo>
                  <a:pt x="938" y="232"/>
                </a:lnTo>
                <a:lnTo>
                  <a:pt x="938" y="232"/>
                </a:lnTo>
                <a:lnTo>
                  <a:pt x="928" y="228"/>
                </a:lnTo>
                <a:lnTo>
                  <a:pt x="928" y="228"/>
                </a:lnTo>
                <a:lnTo>
                  <a:pt x="922" y="228"/>
                </a:lnTo>
                <a:lnTo>
                  <a:pt x="922" y="228"/>
                </a:lnTo>
                <a:lnTo>
                  <a:pt x="906" y="224"/>
                </a:lnTo>
                <a:lnTo>
                  <a:pt x="906" y="224"/>
                </a:lnTo>
                <a:lnTo>
                  <a:pt x="898" y="224"/>
                </a:lnTo>
                <a:lnTo>
                  <a:pt x="898" y="224"/>
                </a:lnTo>
                <a:lnTo>
                  <a:pt x="898" y="224"/>
                </a:lnTo>
                <a:lnTo>
                  <a:pt x="898" y="222"/>
                </a:lnTo>
                <a:lnTo>
                  <a:pt x="898" y="222"/>
                </a:lnTo>
                <a:lnTo>
                  <a:pt x="896" y="222"/>
                </a:lnTo>
                <a:lnTo>
                  <a:pt x="896" y="222"/>
                </a:lnTo>
                <a:lnTo>
                  <a:pt x="880" y="222"/>
                </a:lnTo>
                <a:lnTo>
                  <a:pt x="880" y="222"/>
                </a:lnTo>
                <a:lnTo>
                  <a:pt x="874" y="222"/>
                </a:lnTo>
                <a:lnTo>
                  <a:pt x="874" y="222"/>
                </a:lnTo>
                <a:lnTo>
                  <a:pt x="880" y="210"/>
                </a:lnTo>
                <a:lnTo>
                  <a:pt x="880" y="210"/>
                </a:lnTo>
                <a:lnTo>
                  <a:pt x="886" y="188"/>
                </a:lnTo>
                <a:lnTo>
                  <a:pt x="886" y="188"/>
                </a:lnTo>
                <a:lnTo>
                  <a:pt x="888" y="184"/>
                </a:lnTo>
                <a:lnTo>
                  <a:pt x="888" y="184"/>
                </a:lnTo>
                <a:lnTo>
                  <a:pt x="888" y="172"/>
                </a:lnTo>
                <a:lnTo>
                  <a:pt x="888" y="172"/>
                </a:lnTo>
                <a:lnTo>
                  <a:pt x="890" y="164"/>
                </a:lnTo>
                <a:lnTo>
                  <a:pt x="890" y="164"/>
                </a:lnTo>
                <a:lnTo>
                  <a:pt x="888" y="146"/>
                </a:lnTo>
                <a:lnTo>
                  <a:pt x="884" y="128"/>
                </a:lnTo>
                <a:lnTo>
                  <a:pt x="884" y="128"/>
                </a:lnTo>
                <a:lnTo>
                  <a:pt x="882" y="124"/>
                </a:lnTo>
                <a:lnTo>
                  <a:pt x="882" y="124"/>
                </a:lnTo>
                <a:lnTo>
                  <a:pt x="880" y="120"/>
                </a:lnTo>
                <a:lnTo>
                  <a:pt x="880" y="120"/>
                </a:lnTo>
                <a:lnTo>
                  <a:pt x="870" y="98"/>
                </a:lnTo>
                <a:lnTo>
                  <a:pt x="870" y="98"/>
                </a:lnTo>
                <a:lnTo>
                  <a:pt x="868" y="94"/>
                </a:lnTo>
                <a:lnTo>
                  <a:pt x="868" y="94"/>
                </a:lnTo>
                <a:lnTo>
                  <a:pt x="866" y="94"/>
                </a:lnTo>
                <a:lnTo>
                  <a:pt x="866" y="94"/>
                </a:lnTo>
                <a:lnTo>
                  <a:pt x="858" y="82"/>
                </a:lnTo>
                <a:lnTo>
                  <a:pt x="850" y="72"/>
                </a:lnTo>
                <a:lnTo>
                  <a:pt x="850" y="72"/>
                </a:lnTo>
                <a:lnTo>
                  <a:pt x="840" y="62"/>
                </a:lnTo>
                <a:lnTo>
                  <a:pt x="840" y="62"/>
                </a:lnTo>
                <a:lnTo>
                  <a:pt x="824" y="50"/>
                </a:lnTo>
                <a:lnTo>
                  <a:pt x="806" y="38"/>
                </a:lnTo>
                <a:lnTo>
                  <a:pt x="786" y="26"/>
                </a:lnTo>
                <a:lnTo>
                  <a:pt x="764" y="18"/>
                </a:lnTo>
                <a:lnTo>
                  <a:pt x="740" y="10"/>
                </a:lnTo>
                <a:lnTo>
                  <a:pt x="716" y="6"/>
                </a:lnTo>
                <a:lnTo>
                  <a:pt x="690" y="2"/>
                </a:lnTo>
                <a:lnTo>
                  <a:pt x="664" y="0"/>
                </a:lnTo>
                <a:lnTo>
                  <a:pt x="664" y="0"/>
                </a:lnTo>
                <a:lnTo>
                  <a:pt x="640" y="2"/>
                </a:lnTo>
                <a:lnTo>
                  <a:pt x="616" y="4"/>
                </a:lnTo>
                <a:lnTo>
                  <a:pt x="616" y="4"/>
                </a:lnTo>
                <a:lnTo>
                  <a:pt x="606" y="6"/>
                </a:lnTo>
                <a:lnTo>
                  <a:pt x="606" y="6"/>
                </a:lnTo>
                <a:lnTo>
                  <a:pt x="606" y="6"/>
                </a:lnTo>
                <a:lnTo>
                  <a:pt x="606" y="6"/>
                </a:lnTo>
                <a:lnTo>
                  <a:pt x="586" y="10"/>
                </a:lnTo>
                <a:lnTo>
                  <a:pt x="586" y="10"/>
                </a:lnTo>
                <a:lnTo>
                  <a:pt x="584" y="12"/>
                </a:lnTo>
                <a:lnTo>
                  <a:pt x="584" y="12"/>
                </a:lnTo>
                <a:lnTo>
                  <a:pt x="558" y="20"/>
                </a:lnTo>
                <a:lnTo>
                  <a:pt x="558" y="20"/>
                </a:lnTo>
                <a:lnTo>
                  <a:pt x="538" y="28"/>
                </a:lnTo>
                <a:lnTo>
                  <a:pt x="538" y="28"/>
                </a:lnTo>
                <a:lnTo>
                  <a:pt x="522" y="36"/>
                </a:lnTo>
                <a:lnTo>
                  <a:pt x="522" y="3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2" y="50"/>
                </a:lnTo>
                <a:lnTo>
                  <a:pt x="502" y="50"/>
                </a:lnTo>
                <a:lnTo>
                  <a:pt x="498" y="54"/>
                </a:lnTo>
                <a:lnTo>
                  <a:pt x="498" y="54"/>
                </a:lnTo>
                <a:lnTo>
                  <a:pt x="496" y="54"/>
                </a:lnTo>
                <a:lnTo>
                  <a:pt x="496" y="54"/>
                </a:lnTo>
                <a:lnTo>
                  <a:pt x="486" y="62"/>
                </a:lnTo>
                <a:lnTo>
                  <a:pt x="486" y="62"/>
                </a:lnTo>
                <a:lnTo>
                  <a:pt x="478" y="70"/>
                </a:lnTo>
                <a:lnTo>
                  <a:pt x="478" y="70"/>
                </a:lnTo>
                <a:lnTo>
                  <a:pt x="474" y="76"/>
                </a:lnTo>
                <a:lnTo>
                  <a:pt x="474" y="76"/>
                </a:lnTo>
                <a:lnTo>
                  <a:pt x="464" y="88"/>
                </a:lnTo>
                <a:lnTo>
                  <a:pt x="456" y="102"/>
                </a:lnTo>
                <a:lnTo>
                  <a:pt x="448" y="116"/>
                </a:lnTo>
                <a:lnTo>
                  <a:pt x="442" y="132"/>
                </a:lnTo>
                <a:lnTo>
                  <a:pt x="442" y="132"/>
                </a:lnTo>
                <a:lnTo>
                  <a:pt x="416" y="116"/>
                </a:lnTo>
                <a:lnTo>
                  <a:pt x="386" y="106"/>
                </a:lnTo>
                <a:lnTo>
                  <a:pt x="354" y="100"/>
                </a:lnTo>
                <a:lnTo>
                  <a:pt x="336" y="98"/>
                </a:lnTo>
                <a:lnTo>
                  <a:pt x="318" y="96"/>
                </a:lnTo>
                <a:lnTo>
                  <a:pt x="318" y="96"/>
                </a:lnTo>
                <a:lnTo>
                  <a:pt x="296" y="98"/>
                </a:lnTo>
                <a:lnTo>
                  <a:pt x="274" y="100"/>
                </a:lnTo>
                <a:lnTo>
                  <a:pt x="254" y="106"/>
                </a:lnTo>
                <a:lnTo>
                  <a:pt x="234" y="112"/>
                </a:lnTo>
                <a:lnTo>
                  <a:pt x="234" y="112"/>
                </a:lnTo>
                <a:lnTo>
                  <a:pt x="212" y="122"/>
                </a:lnTo>
                <a:lnTo>
                  <a:pt x="192" y="132"/>
                </a:lnTo>
                <a:lnTo>
                  <a:pt x="192" y="132"/>
                </a:lnTo>
                <a:lnTo>
                  <a:pt x="188" y="136"/>
                </a:lnTo>
                <a:lnTo>
                  <a:pt x="188" y="136"/>
                </a:lnTo>
                <a:lnTo>
                  <a:pt x="186" y="138"/>
                </a:lnTo>
                <a:lnTo>
                  <a:pt x="186" y="138"/>
                </a:lnTo>
                <a:lnTo>
                  <a:pt x="182" y="140"/>
                </a:lnTo>
                <a:lnTo>
                  <a:pt x="182" y="140"/>
                </a:lnTo>
                <a:lnTo>
                  <a:pt x="176" y="146"/>
                </a:lnTo>
                <a:lnTo>
                  <a:pt x="176" y="146"/>
                </a:lnTo>
                <a:lnTo>
                  <a:pt x="158" y="164"/>
                </a:lnTo>
                <a:lnTo>
                  <a:pt x="152" y="174"/>
                </a:lnTo>
                <a:lnTo>
                  <a:pt x="146" y="184"/>
                </a:lnTo>
                <a:lnTo>
                  <a:pt x="146" y="184"/>
                </a:lnTo>
                <a:lnTo>
                  <a:pt x="140" y="194"/>
                </a:lnTo>
                <a:lnTo>
                  <a:pt x="136" y="206"/>
                </a:lnTo>
                <a:lnTo>
                  <a:pt x="136" y="206"/>
                </a:lnTo>
                <a:lnTo>
                  <a:pt x="134" y="222"/>
                </a:lnTo>
                <a:lnTo>
                  <a:pt x="134" y="222"/>
                </a:lnTo>
                <a:lnTo>
                  <a:pt x="106" y="226"/>
                </a:lnTo>
                <a:lnTo>
                  <a:pt x="82" y="232"/>
                </a:lnTo>
                <a:lnTo>
                  <a:pt x="58" y="244"/>
                </a:lnTo>
                <a:lnTo>
                  <a:pt x="40" y="256"/>
                </a:lnTo>
                <a:lnTo>
                  <a:pt x="24" y="272"/>
                </a:lnTo>
                <a:lnTo>
                  <a:pt x="10" y="288"/>
                </a:lnTo>
                <a:lnTo>
                  <a:pt x="6" y="298"/>
                </a:lnTo>
                <a:lnTo>
                  <a:pt x="4" y="308"/>
                </a:lnTo>
                <a:lnTo>
                  <a:pt x="2" y="318"/>
                </a:lnTo>
                <a:lnTo>
                  <a:pt x="0" y="328"/>
                </a:lnTo>
                <a:lnTo>
                  <a:pt x="0" y="346"/>
                </a:lnTo>
                <a:lnTo>
                  <a:pt x="0" y="346"/>
                </a:lnTo>
                <a:lnTo>
                  <a:pt x="2" y="352"/>
                </a:lnTo>
                <a:lnTo>
                  <a:pt x="2" y="352"/>
                </a:lnTo>
                <a:lnTo>
                  <a:pt x="2" y="358"/>
                </a:lnTo>
                <a:lnTo>
                  <a:pt x="2" y="358"/>
                </a:lnTo>
                <a:lnTo>
                  <a:pt x="4" y="368"/>
                </a:lnTo>
                <a:lnTo>
                  <a:pt x="8" y="378"/>
                </a:lnTo>
                <a:lnTo>
                  <a:pt x="8" y="378"/>
                </a:lnTo>
                <a:lnTo>
                  <a:pt x="12" y="388"/>
                </a:lnTo>
                <a:lnTo>
                  <a:pt x="12" y="388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24" y="404"/>
                </a:lnTo>
                <a:lnTo>
                  <a:pt x="24" y="404"/>
                </a:lnTo>
                <a:lnTo>
                  <a:pt x="34" y="414"/>
                </a:lnTo>
                <a:lnTo>
                  <a:pt x="34" y="414"/>
                </a:lnTo>
                <a:lnTo>
                  <a:pt x="46" y="422"/>
                </a:lnTo>
                <a:lnTo>
                  <a:pt x="56" y="428"/>
                </a:lnTo>
                <a:lnTo>
                  <a:pt x="70" y="436"/>
                </a:lnTo>
                <a:lnTo>
                  <a:pt x="82" y="440"/>
                </a:lnTo>
                <a:lnTo>
                  <a:pt x="98" y="446"/>
                </a:lnTo>
                <a:lnTo>
                  <a:pt x="112" y="448"/>
                </a:lnTo>
                <a:lnTo>
                  <a:pt x="128" y="450"/>
                </a:lnTo>
                <a:lnTo>
                  <a:pt x="144" y="452"/>
                </a:lnTo>
                <a:lnTo>
                  <a:pt x="144" y="452"/>
                </a:lnTo>
                <a:lnTo>
                  <a:pt x="148" y="452"/>
                </a:lnTo>
                <a:lnTo>
                  <a:pt x="222" y="452"/>
                </a:lnTo>
                <a:lnTo>
                  <a:pt x="270" y="452"/>
                </a:lnTo>
                <a:lnTo>
                  <a:pt x="300" y="452"/>
                </a:lnTo>
                <a:lnTo>
                  <a:pt x="348" y="452"/>
                </a:lnTo>
                <a:lnTo>
                  <a:pt x="402" y="452"/>
                </a:lnTo>
                <a:lnTo>
                  <a:pt x="418" y="452"/>
                </a:lnTo>
                <a:lnTo>
                  <a:pt x="432" y="452"/>
                </a:lnTo>
                <a:lnTo>
                  <a:pt x="442" y="452"/>
                </a:lnTo>
                <a:lnTo>
                  <a:pt x="462" y="452"/>
                </a:lnTo>
                <a:lnTo>
                  <a:pt x="466" y="452"/>
                </a:lnTo>
                <a:lnTo>
                  <a:pt x="484" y="452"/>
                </a:lnTo>
                <a:lnTo>
                  <a:pt x="520" y="452"/>
                </a:lnTo>
                <a:lnTo>
                  <a:pt x="616" y="452"/>
                </a:lnTo>
                <a:lnTo>
                  <a:pt x="712" y="452"/>
                </a:lnTo>
                <a:lnTo>
                  <a:pt x="814" y="452"/>
                </a:lnTo>
                <a:lnTo>
                  <a:pt x="850" y="452"/>
                </a:lnTo>
                <a:lnTo>
                  <a:pt x="874" y="452"/>
                </a:lnTo>
                <a:lnTo>
                  <a:pt x="874" y="452"/>
                </a:lnTo>
                <a:lnTo>
                  <a:pt x="874" y="452"/>
                </a:lnTo>
                <a:lnTo>
                  <a:pt x="904" y="450"/>
                </a:lnTo>
                <a:lnTo>
                  <a:pt x="930" y="444"/>
                </a:lnTo>
                <a:lnTo>
                  <a:pt x="930" y="444"/>
                </a:lnTo>
                <a:lnTo>
                  <a:pt x="954" y="434"/>
                </a:lnTo>
                <a:lnTo>
                  <a:pt x="976" y="422"/>
                </a:lnTo>
                <a:lnTo>
                  <a:pt x="994" y="408"/>
                </a:lnTo>
                <a:lnTo>
                  <a:pt x="1006" y="392"/>
                </a:lnTo>
                <a:lnTo>
                  <a:pt x="1006" y="392"/>
                </a:lnTo>
                <a:lnTo>
                  <a:pt x="1014" y="382"/>
                </a:lnTo>
                <a:lnTo>
                  <a:pt x="1018" y="370"/>
                </a:lnTo>
                <a:lnTo>
                  <a:pt x="1018" y="370"/>
                </a:lnTo>
                <a:lnTo>
                  <a:pt x="1020" y="366"/>
                </a:lnTo>
                <a:lnTo>
                  <a:pt x="1020" y="366"/>
                </a:lnTo>
                <a:lnTo>
                  <a:pt x="1020" y="362"/>
                </a:lnTo>
                <a:lnTo>
                  <a:pt x="1020" y="362"/>
                </a:lnTo>
                <a:lnTo>
                  <a:pt x="1022" y="352"/>
                </a:lnTo>
                <a:lnTo>
                  <a:pt x="1022" y="352"/>
                </a:lnTo>
                <a:lnTo>
                  <a:pt x="1022" y="348"/>
                </a:lnTo>
                <a:lnTo>
                  <a:pt x="1022" y="348"/>
                </a:lnTo>
                <a:lnTo>
                  <a:pt x="1022" y="346"/>
                </a:lnTo>
                <a:lnTo>
                  <a:pt x="1022" y="344"/>
                </a:lnTo>
                <a:lnTo>
                  <a:pt x="1022" y="336"/>
                </a:lnTo>
                <a:lnTo>
                  <a:pt x="1022" y="332"/>
                </a:lnTo>
                <a:lnTo>
                  <a:pt x="1022" y="328"/>
                </a:lnTo>
                <a:lnTo>
                  <a:pt x="1022" y="328"/>
                </a:lnTo>
                <a:lnTo>
                  <a:pt x="1022" y="328"/>
                </a:lnTo>
                <a:lnTo>
                  <a:pt x="1022" y="32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사업동기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사업동기를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사업동기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 및 사업의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선정배경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개인적으로 자신 있고 관심 있는 분야이거나 시장성이 있어서 선택하게 되었다는 등의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6824943" y="179343"/>
            <a:ext cx="1800000" cy="508412"/>
            <a:chOff x="6984468" y="6021288"/>
            <a:chExt cx="1800000" cy="508412"/>
          </a:xfrm>
        </p:grpSpPr>
        <p:sp>
          <p:nvSpPr>
            <p:cNvPr id="22" name="TextBox 21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984468" y="6237312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4" name="Freeform 136"/>
          <p:cNvSpPr>
            <a:spLocks/>
          </p:cNvSpPr>
          <p:nvPr/>
        </p:nvSpPr>
        <p:spPr bwMode="auto">
          <a:xfrm>
            <a:off x="974725" y="2951163"/>
            <a:ext cx="2568575" cy="2568575"/>
          </a:xfrm>
          <a:custGeom>
            <a:avLst/>
            <a:gdLst>
              <a:gd name="T0" fmla="*/ 1618 w 1618"/>
              <a:gd name="T1" fmla="*/ 850 h 1618"/>
              <a:gd name="T2" fmla="*/ 1602 w 1618"/>
              <a:gd name="T3" fmla="*/ 972 h 1618"/>
              <a:gd name="T4" fmla="*/ 1570 w 1618"/>
              <a:gd name="T5" fmla="*/ 1088 h 1618"/>
              <a:gd name="T6" fmla="*/ 1520 w 1618"/>
              <a:gd name="T7" fmla="*/ 1194 h 1618"/>
              <a:gd name="T8" fmla="*/ 1458 w 1618"/>
              <a:gd name="T9" fmla="*/ 1294 h 1618"/>
              <a:gd name="T10" fmla="*/ 1382 w 1618"/>
              <a:gd name="T11" fmla="*/ 1382 h 1618"/>
              <a:gd name="T12" fmla="*/ 1294 w 1618"/>
              <a:gd name="T13" fmla="*/ 1458 h 1618"/>
              <a:gd name="T14" fmla="*/ 1196 w 1618"/>
              <a:gd name="T15" fmla="*/ 1520 h 1618"/>
              <a:gd name="T16" fmla="*/ 1088 w 1618"/>
              <a:gd name="T17" fmla="*/ 1568 h 1618"/>
              <a:gd name="T18" fmla="*/ 972 w 1618"/>
              <a:gd name="T19" fmla="*/ 1602 h 1618"/>
              <a:gd name="T20" fmla="*/ 852 w 1618"/>
              <a:gd name="T21" fmla="*/ 1616 h 1618"/>
              <a:gd name="T22" fmla="*/ 768 w 1618"/>
              <a:gd name="T23" fmla="*/ 1616 h 1618"/>
              <a:gd name="T24" fmla="*/ 646 w 1618"/>
              <a:gd name="T25" fmla="*/ 1602 h 1618"/>
              <a:gd name="T26" fmla="*/ 532 w 1618"/>
              <a:gd name="T27" fmla="*/ 1568 h 1618"/>
              <a:gd name="T28" fmla="*/ 424 w 1618"/>
              <a:gd name="T29" fmla="*/ 1520 h 1618"/>
              <a:gd name="T30" fmla="*/ 326 w 1618"/>
              <a:gd name="T31" fmla="*/ 1458 h 1618"/>
              <a:gd name="T32" fmla="*/ 238 w 1618"/>
              <a:gd name="T33" fmla="*/ 1382 h 1618"/>
              <a:gd name="T34" fmla="*/ 162 w 1618"/>
              <a:gd name="T35" fmla="*/ 1294 h 1618"/>
              <a:gd name="T36" fmla="*/ 98 w 1618"/>
              <a:gd name="T37" fmla="*/ 1194 h 1618"/>
              <a:gd name="T38" fmla="*/ 50 w 1618"/>
              <a:gd name="T39" fmla="*/ 1088 h 1618"/>
              <a:gd name="T40" fmla="*/ 18 w 1618"/>
              <a:gd name="T41" fmla="*/ 972 h 1618"/>
              <a:gd name="T42" fmla="*/ 2 w 1618"/>
              <a:gd name="T43" fmla="*/ 850 h 1618"/>
              <a:gd name="T44" fmla="*/ 2 w 1618"/>
              <a:gd name="T45" fmla="*/ 768 h 1618"/>
              <a:gd name="T46" fmla="*/ 18 w 1618"/>
              <a:gd name="T47" fmla="*/ 646 h 1618"/>
              <a:gd name="T48" fmla="*/ 50 w 1618"/>
              <a:gd name="T49" fmla="*/ 532 h 1618"/>
              <a:gd name="T50" fmla="*/ 98 w 1618"/>
              <a:gd name="T51" fmla="*/ 424 h 1618"/>
              <a:gd name="T52" fmla="*/ 162 w 1618"/>
              <a:gd name="T53" fmla="*/ 326 h 1618"/>
              <a:gd name="T54" fmla="*/ 238 w 1618"/>
              <a:gd name="T55" fmla="*/ 238 h 1618"/>
              <a:gd name="T56" fmla="*/ 326 w 1618"/>
              <a:gd name="T57" fmla="*/ 160 h 1618"/>
              <a:gd name="T58" fmla="*/ 424 w 1618"/>
              <a:gd name="T59" fmla="*/ 98 h 1618"/>
              <a:gd name="T60" fmla="*/ 532 w 1618"/>
              <a:gd name="T61" fmla="*/ 50 h 1618"/>
              <a:gd name="T62" fmla="*/ 646 w 1618"/>
              <a:gd name="T63" fmla="*/ 16 h 1618"/>
              <a:gd name="T64" fmla="*/ 768 w 1618"/>
              <a:gd name="T65" fmla="*/ 2 h 1618"/>
              <a:gd name="T66" fmla="*/ 852 w 1618"/>
              <a:gd name="T67" fmla="*/ 2 h 1618"/>
              <a:gd name="T68" fmla="*/ 972 w 1618"/>
              <a:gd name="T69" fmla="*/ 16 h 1618"/>
              <a:gd name="T70" fmla="*/ 1088 w 1618"/>
              <a:gd name="T71" fmla="*/ 50 h 1618"/>
              <a:gd name="T72" fmla="*/ 1196 w 1618"/>
              <a:gd name="T73" fmla="*/ 98 h 1618"/>
              <a:gd name="T74" fmla="*/ 1294 w 1618"/>
              <a:gd name="T75" fmla="*/ 160 h 1618"/>
              <a:gd name="T76" fmla="*/ 1382 w 1618"/>
              <a:gd name="T77" fmla="*/ 238 h 1618"/>
              <a:gd name="T78" fmla="*/ 1458 w 1618"/>
              <a:gd name="T79" fmla="*/ 326 h 1618"/>
              <a:gd name="T80" fmla="*/ 1520 w 1618"/>
              <a:gd name="T81" fmla="*/ 424 h 1618"/>
              <a:gd name="T82" fmla="*/ 1570 w 1618"/>
              <a:gd name="T83" fmla="*/ 532 h 1618"/>
              <a:gd name="T84" fmla="*/ 1602 w 1618"/>
              <a:gd name="T85" fmla="*/ 646 h 1618"/>
              <a:gd name="T86" fmla="*/ 1618 w 1618"/>
              <a:gd name="T87" fmla="*/ 768 h 1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618" h="1618">
                <a:moveTo>
                  <a:pt x="1618" y="810"/>
                </a:moveTo>
                <a:lnTo>
                  <a:pt x="1618" y="810"/>
                </a:lnTo>
                <a:lnTo>
                  <a:pt x="1618" y="850"/>
                </a:lnTo>
                <a:lnTo>
                  <a:pt x="1614" y="892"/>
                </a:lnTo>
                <a:lnTo>
                  <a:pt x="1610" y="932"/>
                </a:lnTo>
                <a:lnTo>
                  <a:pt x="1602" y="972"/>
                </a:lnTo>
                <a:lnTo>
                  <a:pt x="1594" y="1012"/>
                </a:lnTo>
                <a:lnTo>
                  <a:pt x="1582" y="1050"/>
                </a:lnTo>
                <a:lnTo>
                  <a:pt x="1570" y="1088"/>
                </a:lnTo>
                <a:lnTo>
                  <a:pt x="1556" y="1124"/>
                </a:lnTo>
                <a:lnTo>
                  <a:pt x="1538" y="1160"/>
                </a:lnTo>
                <a:lnTo>
                  <a:pt x="1520" y="1194"/>
                </a:lnTo>
                <a:lnTo>
                  <a:pt x="1502" y="1228"/>
                </a:lnTo>
                <a:lnTo>
                  <a:pt x="1480" y="1262"/>
                </a:lnTo>
                <a:lnTo>
                  <a:pt x="1458" y="1294"/>
                </a:lnTo>
                <a:lnTo>
                  <a:pt x="1434" y="1324"/>
                </a:lnTo>
                <a:lnTo>
                  <a:pt x="1408" y="1352"/>
                </a:lnTo>
                <a:lnTo>
                  <a:pt x="1382" y="1382"/>
                </a:lnTo>
                <a:lnTo>
                  <a:pt x="1354" y="1408"/>
                </a:lnTo>
                <a:lnTo>
                  <a:pt x="1324" y="1434"/>
                </a:lnTo>
                <a:lnTo>
                  <a:pt x="1294" y="1458"/>
                </a:lnTo>
                <a:lnTo>
                  <a:pt x="1262" y="1480"/>
                </a:lnTo>
                <a:lnTo>
                  <a:pt x="1230" y="1500"/>
                </a:lnTo>
                <a:lnTo>
                  <a:pt x="1196" y="1520"/>
                </a:lnTo>
                <a:lnTo>
                  <a:pt x="1160" y="1538"/>
                </a:lnTo>
                <a:lnTo>
                  <a:pt x="1124" y="1554"/>
                </a:lnTo>
                <a:lnTo>
                  <a:pt x="1088" y="1568"/>
                </a:lnTo>
                <a:lnTo>
                  <a:pt x="1050" y="1582"/>
                </a:lnTo>
                <a:lnTo>
                  <a:pt x="1012" y="1592"/>
                </a:lnTo>
                <a:lnTo>
                  <a:pt x="972" y="1602"/>
                </a:lnTo>
                <a:lnTo>
                  <a:pt x="932" y="1608"/>
                </a:lnTo>
                <a:lnTo>
                  <a:pt x="892" y="1614"/>
                </a:lnTo>
                <a:lnTo>
                  <a:pt x="852" y="1616"/>
                </a:lnTo>
                <a:lnTo>
                  <a:pt x="810" y="1618"/>
                </a:lnTo>
                <a:lnTo>
                  <a:pt x="810" y="1618"/>
                </a:lnTo>
                <a:lnTo>
                  <a:pt x="768" y="1616"/>
                </a:lnTo>
                <a:lnTo>
                  <a:pt x="728" y="1614"/>
                </a:lnTo>
                <a:lnTo>
                  <a:pt x="686" y="1608"/>
                </a:lnTo>
                <a:lnTo>
                  <a:pt x="646" y="1602"/>
                </a:lnTo>
                <a:lnTo>
                  <a:pt x="608" y="1592"/>
                </a:lnTo>
                <a:lnTo>
                  <a:pt x="570" y="1582"/>
                </a:lnTo>
                <a:lnTo>
                  <a:pt x="532" y="1568"/>
                </a:lnTo>
                <a:lnTo>
                  <a:pt x="494" y="1554"/>
                </a:lnTo>
                <a:lnTo>
                  <a:pt x="460" y="1538"/>
                </a:lnTo>
                <a:lnTo>
                  <a:pt x="424" y="1520"/>
                </a:lnTo>
                <a:lnTo>
                  <a:pt x="390" y="1500"/>
                </a:lnTo>
                <a:lnTo>
                  <a:pt x="358" y="1480"/>
                </a:lnTo>
                <a:lnTo>
                  <a:pt x="326" y="1458"/>
                </a:lnTo>
                <a:lnTo>
                  <a:pt x="296" y="1434"/>
                </a:lnTo>
                <a:lnTo>
                  <a:pt x="266" y="1408"/>
                </a:lnTo>
                <a:lnTo>
                  <a:pt x="238" y="1382"/>
                </a:lnTo>
                <a:lnTo>
                  <a:pt x="210" y="1352"/>
                </a:lnTo>
                <a:lnTo>
                  <a:pt x="186" y="1324"/>
                </a:lnTo>
                <a:lnTo>
                  <a:pt x="162" y="1294"/>
                </a:lnTo>
                <a:lnTo>
                  <a:pt x="138" y="1262"/>
                </a:lnTo>
                <a:lnTo>
                  <a:pt x="118" y="1228"/>
                </a:lnTo>
                <a:lnTo>
                  <a:pt x="98" y="1194"/>
                </a:lnTo>
                <a:lnTo>
                  <a:pt x="80" y="1160"/>
                </a:lnTo>
                <a:lnTo>
                  <a:pt x="64" y="1124"/>
                </a:lnTo>
                <a:lnTo>
                  <a:pt x="50" y="1088"/>
                </a:lnTo>
                <a:lnTo>
                  <a:pt x="38" y="1050"/>
                </a:lnTo>
                <a:lnTo>
                  <a:pt x="26" y="1012"/>
                </a:lnTo>
                <a:lnTo>
                  <a:pt x="18" y="972"/>
                </a:lnTo>
                <a:lnTo>
                  <a:pt x="10" y="932"/>
                </a:lnTo>
                <a:lnTo>
                  <a:pt x="6" y="892"/>
                </a:lnTo>
                <a:lnTo>
                  <a:pt x="2" y="850"/>
                </a:lnTo>
                <a:lnTo>
                  <a:pt x="0" y="810"/>
                </a:lnTo>
                <a:lnTo>
                  <a:pt x="0" y="810"/>
                </a:lnTo>
                <a:lnTo>
                  <a:pt x="2" y="768"/>
                </a:lnTo>
                <a:lnTo>
                  <a:pt x="6" y="726"/>
                </a:lnTo>
                <a:lnTo>
                  <a:pt x="10" y="686"/>
                </a:lnTo>
                <a:lnTo>
                  <a:pt x="18" y="646"/>
                </a:lnTo>
                <a:lnTo>
                  <a:pt x="26" y="606"/>
                </a:lnTo>
                <a:lnTo>
                  <a:pt x="38" y="568"/>
                </a:lnTo>
                <a:lnTo>
                  <a:pt x="50" y="532"/>
                </a:lnTo>
                <a:lnTo>
                  <a:pt x="64" y="494"/>
                </a:lnTo>
                <a:lnTo>
                  <a:pt x="80" y="458"/>
                </a:lnTo>
                <a:lnTo>
                  <a:pt x="98" y="424"/>
                </a:lnTo>
                <a:lnTo>
                  <a:pt x="118" y="390"/>
                </a:lnTo>
                <a:lnTo>
                  <a:pt x="138" y="356"/>
                </a:lnTo>
                <a:lnTo>
                  <a:pt x="162" y="326"/>
                </a:lnTo>
                <a:lnTo>
                  <a:pt x="186" y="294"/>
                </a:lnTo>
                <a:lnTo>
                  <a:pt x="210" y="266"/>
                </a:lnTo>
                <a:lnTo>
                  <a:pt x="238" y="238"/>
                </a:lnTo>
                <a:lnTo>
                  <a:pt x="266" y="210"/>
                </a:lnTo>
                <a:lnTo>
                  <a:pt x="296" y="184"/>
                </a:lnTo>
                <a:lnTo>
                  <a:pt x="326" y="160"/>
                </a:lnTo>
                <a:lnTo>
                  <a:pt x="358" y="138"/>
                </a:lnTo>
                <a:lnTo>
                  <a:pt x="390" y="118"/>
                </a:lnTo>
                <a:lnTo>
                  <a:pt x="424" y="98"/>
                </a:lnTo>
                <a:lnTo>
                  <a:pt x="460" y="80"/>
                </a:lnTo>
                <a:lnTo>
                  <a:pt x="494" y="64"/>
                </a:lnTo>
                <a:lnTo>
                  <a:pt x="532" y="50"/>
                </a:lnTo>
                <a:lnTo>
                  <a:pt x="570" y="36"/>
                </a:lnTo>
                <a:lnTo>
                  <a:pt x="608" y="26"/>
                </a:lnTo>
                <a:lnTo>
                  <a:pt x="646" y="16"/>
                </a:lnTo>
                <a:lnTo>
                  <a:pt x="686" y="10"/>
                </a:lnTo>
                <a:lnTo>
                  <a:pt x="728" y="4"/>
                </a:lnTo>
                <a:lnTo>
                  <a:pt x="768" y="2"/>
                </a:lnTo>
                <a:lnTo>
                  <a:pt x="810" y="0"/>
                </a:lnTo>
                <a:lnTo>
                  <a:pt x="810" y="0"/>
                </a:lnTo>
                <a:lnTo>
                  <a:pt x="852" y="2"/>
                </a:lnTo>
                <a:lnTo>
                  <a:pt x="892" y="4"/>
                </a:lnTo>
                <a:lnTo>
                  <a:pt x="932" y="10"/>
                </a:lnTo>
                <a:lnTo>
                  <a:pt x="972" y="16"/>
                </a:lnTo>
                <a:lnTo>
                  <a:pt x="1012" y="26"/>
                </a:lnTo>
                <a:lnTo>
                  <a:pt x="1050" y="36"/>
                </a:lnTo>
                <a:lnTo>
                  <a:pt x="1088" y="50"/>
                </a:lnTo>
                <a:lnTo>
                  <a:pt x="1124" y="64"/>
                </a:lnTo>
                <a:lnTo>
                  <a:pt x="1160" y="80"/>
                </a:lnTo>
                <a:lnTo>
                  <a:pt x="1196" y="98"/>
                </a:lnTo>
                <a:lnTo>
                  <a:pt x="1230" y="118"/>
                </a:lnTo>
                <a:lnTo>
                  <a:pt x="1262" y="138"/>
                </a:lnTo>
                <a:lnTo>
                  <a:pt x="1294" y="160"/>
                </a:lnTo>
                <a:lnTo>
                  <a:pt x="1324" y="184"/>
                </a:lnTo>
                <a:lnTo>
                  <a:pt x="1354" y="210"/>
                </a:lnTo>
                <a:lnTo>
                  <a:pt x="1382" y="238"/>
                </a:lnTo>
                <a:lnTo>
                  <a:pt x="1408" y="266"/>
                </a:lnTo>
                <a:lnTo>
                  <a:pt x="1434" y="294"/>
                </a:lnTo>
                <a:lnTo>
                  <a:pt x="1458" y="326"/>
                </a:lnTo>
                <a:lnTo>
                  <a:pt x="1480" y="356"/>
                </a:lnTo>
                <a:lnTo>
                  <a:pt x="1502" y="390"/>
                </a:lnTo>
                <a:lnTo>
                  <a:pt x="1520" y="424"/>
                </a:lnTo>
                <a:lnTo>
                  <a:pt x="1538" y="458"/>
                </a:lnTo>
                <a:lnTo>
                  <a:pt x="1556" y="494"/>
                </a:lnTo>
                <a:lnTo>
                  <a:pt x="1570" y="532"/>
                </a:lnTo>
                <a:lnTo>
                  <a:pt x="1582" y="568"/>
                </a:lnTo>
                <a:lnTo>
                  <a:pt x="1594" y="606"/>
                </a:lnTo>
                <a:lnTo>
                  <a:pt x="1602" y="646"/>
                </a:lnTo>
                <a:lnTo>
                  <a:pt x="1610" y="686"/>
                </a:lnTo>
                <a:lnTo>
                  <a:pt x="1614" y="726"/>
                </a:lnTo>
                <a:lnTo>
                  <a:pt x="1618" y="768"/>
                </a:lnTo>
                <a:lnTo>
                  <a:pt x="1618" y="810"/>
                </a:lnTo>
                <a:lnTo>
                  <a:pt x="1618" y="810"/>
                </a:lnTo>
                <a:close/>
              </a:path>
            </a:pathLst>
          </a:cu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>
              <a:solidFill>
                <a:schemeClr val="bg2"/>
              </a:solidFill>
            </a:endParaRPr>
          </a:p>
        </p:txBody>
      </p:sp>
      <p:sp>
        <p:nvSpPr>
          <p:cNvPr id="35" name="Freeform 137"/>
          <p:cNvSpPr>
            <a:spLocks/>
          </p:cNvSpPr>
          <p:nvPr/>
        </p:nvSpPr>
        <p:spPr bwMode="auto">
          <a:xfrm>
            <a:off x="1111250" y="3087688"/>
            <a:ext cx="2295525" cy="2295525"/>
          </a:xfrm>
          <a:custGeom>
            <a:avLst/>
            <a:gdLst>
              <a:gd name="T0" fmla="*/ 1446 w 1446"/>
              <a:gd name="T1" fmla="*/ 760 h 1446"/>
              <a:gd name="T2" fmla="*/ 1432 w 1446"/>
              <a:gd name="T3" fmla="*/ 868 h 1446"/>
              <a:gd name="T4" fmla="*/ 1404 w 1446"/>
              <a:gd name="T5" fmla="*/ 972 h 1446"/>
              <a:gd name="T6" fmla="*/ 1360 w 1446"/>
              <a:gd name="T7" fmla="*/ 1068 h 1446"/>
              <a:gd name="T8" fmla="*/ 1304 w 1446"/>
              <a:gd name="T9" fmla="*/ 1156 h 1446"/>
              <a:gd name="T10" fmla="*/ 1236 w 1446"/>
              <a:gd name="T11" fmla="*/ 1234 h 1446"/>
              <a:gd name="T12" fmla="*/ 1156 w 1446"/>
              <a:gd name="T13" fmla="*/ 1302 h 1446"/>
              <a:gd name="T14" fmla="*/ 1068 w 1446"/>
              <a:gd name="T15" fmla="*/ 1360 h 1446"/>
              <a:gd name="T16" fmla="*/ 972 w 1446"/>
              <a:gd name="T17" fmla="*/ 1402 h 1446"/>
              <a:gd name="T18" fmla="*/ 870 w 1446"/>
              <a:gd name="T19" fmla="*/ 1432 h 1446"/>
              <a:gd name="T20" fmla="*/ 760 w 1446"/>
              <a:gd name="T21" fmla="*/ 1446 h 1446"/>
              <a:gd name="T22" fmla="*/ 686 w 1446"/>
              <a:gd name="T23" fmla="*/ 1446 h 1446"/>
              <a:gd name="T24" fmla="*/ 578 w 1446"/>
              <a:gd name="T25" fmla="*/ 1432 h 1446"/>
              <a:gd name="T26" fmla="*/ 476 w 1446"/>
              <a:gd name="T27" fmla="*/ 1402 h 1446"/>
              <a:gd name="T28" fmla="*/ 378 w 1446"/>
              <a:gd name="T29" fmla="*/ 1360 h 1446"/>
              <a:gd name="T30" fmla="*/ 290 w 1446"/>
              <a:gd name="T31" fmla="*/ 1302 h 1446"/>
              <a:gd name="T32" fmla="*/ 212 w 1446"/>
              <a:gd name="T33" fmla="*/ 1234 h 1446"/>
              <a:gd name="T34" fmla="*/ 144 w 1446"/>
              <a:gd name="T35" fmla="*/ 1156 h 1446"/>
              <a:gd name="T36" fmla="*/ 88 w 1446"/>
              <a:gd name="T37" fmla="*/ 1068 h 1446"/>
              <a:gd name="T38" fmla="*/ 44 w 1446"/>
              <a:gd name="T39" fmla="*/ 972 h 1446"/>
              <a:gd name="T40" fmla="*/ 16 w 1446"/>
              <a:gd name="T41" fmla="*/ 868 h 1446"/>
              <a:gd name="T42" fmla="*/ 2 w 1446"/>
              <a:gd name="T43" fmla="*/ 760 h 1446"/>
              <a:gd name="T44" fmla="*/ 2 w 1446"/>
              <a:gd name="T45" fmla="*/ 686 h 1446"/>
              <a:gd name="T46" fmla="*/ 16 w 1446"/>
              <a:gd name="T47" fmla="*/ 578 h 1446"/>
              <a:gd name="T48" fmla="*/ 44 w 1446"/>
              <a:gd name="T49" fmla="*/ 474 h 1446"/>
              <a:gd name="T50" fmla="*/ 88 w 1446"/>
              <a:gd name="T51" fmla="*/ 378 h 1446"/>
              <a:gd name="T52" fmla="*/ 144 w 1446"/>
              <a:gd name="T53" fmla="*/ 290 h 1446"/>
              <a:gd name="T54" fmla="*/ 212 w 1446"/>
              <a:gd name="T55" fmla="*/ 212 h 1446"/>
              <a:gd name="T56" fmla="*/ 290 w 1446"/>
              <a:gd name="T57" fmla="*/ 144 h 1446"/>
              <a:gd name="T58" fmla="*/ 378 w 1446"/>
              <a:gd name="T59" fmla="*/ 88 h 1446"/>
              <a:gd name="T60" fmla="*/ 476 w 1446"/>
              <a:gd name="T61" fmla="*/ 44 h 1446"/>
              <a:gd name="T62" fmla="*/ 578 w 1446"/>
              <a:gd name="T63" fmla="*/ 14 h 1446"/>
              <a:gd name="T64" fmla="*/ 686 w 1446"/>
              <a:gd name="T65" fmla="*/ 0 h 1446"/>
              <a:gd name="T66" fmla="*/ 760 w 1446"/>
              <a:gd name="T67" fmla="*/ 0 h 1446"/>
              <a:gd name="T68" fmla="*/ 870 w 1446"/>
              <a:gd name="T69" fmla="*/ 14 h 1446"/>
              <a:gd name="T70" fmla="*/ 972 w 1446"/>
              <a:gd name="T71" fmla="*/ 44 h 1446"/>
              <a:gd name="T72" fmla="*/ 1068 w 1446"/>
              <a:gd name="T73" fmla="*/ 88 h 1446"/>
              <a:gd name="T74" fmla="*/ 1156 w 1446"/>
              <a:gd name="T75" fmla="*/ 144 h 1446"/>
              <a:gd name="T76" fmla="*/ 1236 w 1446"/>
              <a:gd name="T77" fmla="*/ 212 h 1446"/>
              <a:gd name="T78" fmla="*/ 1304 w 1446"/>
              <a:gd name="T79" fmla="*/ 290 h 1446"/>
              <a:gd name="T80" fmla="*/ 1360 w 1446"/>
              <a:gd name="T81" fmla="*/ 378 h 1446"/>
              <a:gd name="T82" fmla="*/ 1404 w 1446"/>
              <a:gd name="T83" fmla="*/ 474 h 1446"/>
              <a:gd name="T84" fmla="*/ 1432 w 1446"/>
              <a:gd name="T85" fmla="*/ 578 h 1446"/>
              <a:gd name="T86" fmla="*/ 1446 w 1446"/>
              <a:gd name="T87" fmla="*/ 686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446" h="1446">
                <a:moveTo>
                  <a:pt x="1446" y="724"/>
                </a:moveTo>
                <a:lnTo>
                  <a:pt x="1446" y="724"/>
                </a:lnTo>
                <a:lnTo>
                  <a:pt x="1446" y="760"/>
                </a:lnTo>
                <a:lnTo>
                  <a:pt x="1444" y="798"/>
                </a:lnTo>
                <a:lnTo>
                  <a:pt x="1438" y="834"/>
                </a:lnTo>
                <a:lnTo>
                  <a:pt x="1432" y="868"/>
                </a:lnTo>
                <a:lnTo>
                  <a:pt x="1424" y="904"/>
                </a:lnTo>
                <a:lnTo>
                  <a:pt x="1414" y="938"/>
                </a:lnTo>
                <a:lnTo>
                  <a:pt x="1404" y="972"/>
                </a:lnTo>
                <a:lnTo>
                  <a:pt x="1390" y="1004"/>
                </a:lnTo>
                <a:lnTo>
                  <a:pt x="1376" y="1036"/>
                </a:lnTo>
                <a:lnTo>
                  <a:pt x="1360" y="1068"/>
                </a:lnTo>
                <a:lnTo>
                  <a:pt x="1342" y="1098"/>
                </a:lnTo>
                <a:lnTo>
                  <a:pt x="1324" y="1128"/>
                </a:lnTo>
                <a:lnTo>
                  <a:pt x="1304" y="1156"/>
                </a:lnTo>
                <a:lnTo>
                  <a:pt x="1282" y="1184"/>
                </a:lnTo>
                <a:lnTo>
                  <a:pt x="1260" y="1210"/>
                </a:lnTo>
                <a:lnTo>
                  <a:pt x="1236" y="1234"/>
                </a:lnTo>
                <a:lnTo>
                  <a:pt x="1210" y="1258"/>
                </a:lnTo>
                <a:lnTo>
                  <a:pt x="1184" y="1282"/>
                </a:lnTo>
                <a:lnTo>
                  <a:pt x="1156" y="1302"/>
                </a:lnTo>
                <a:lnTo>
                  <a:pt x="1128" y="1322"/>
                </a:lnTo>
                <a:lnTo>
                  <a:pt x="1098" y="1342"/>
                </a:lnTo>
                <a:lnTo>
                  <a:pt x="1068" y="1360"/>
                </a:lnTo>
                <a:lnTo>
                  <a:pt x="1038" y="1376"/>
                </a:lnTo>
                <a:lnTo>
                  <a:pt x="1006" y="1390"/>
                </a:lnTo>
                <a:lnTo>
                  <a:pt x="972" y="1402"/>
                </a:lnTo>
                <a:lnTo>
                  <a:pt x="938" y="1414"/>
                </a:lnTo>
                <a:lnTo>
                  <a:pt x="904" y="1424"/>
                </a:lnTo>
                <a:lnTo>
                  <a:pt x="870" y="1432"/>
                </a:lnTo>
                <a:lnTo>
                  <a:pt x="834" y="1438"/>
                </a:lnTo>
                <a:lnTo>
                  <a:pt x="798" y="1442"/>
                </a:lnTo>
                <a:lnTo>
                  <a:pt x="760" y="1446"/>
                </a:lnTo>
                <a:lnTo>
                  <a:pt x="724" y="1446"/>
                </a:lnTo>
                <a:lnTo>
                  <a:pt x="724" y="1446"/>
                </a:lnTo>
                <a:lnTo>
                  <a:pt x="686" y="1446"/>
                </a:lnTo>
                <a:lnTo>
                  <a:pt x="650" y="1442"/>
                </a:lnTo>
                <a:lnTo>
                  <a:pt x="614" y="1438"/>
                </a:lnTo>
                <a:lnTo>
                  <a:pt x="578" y="1432"/>
                </a:lnTo>
                <a:lnTo>
                  <a:pt x="542" y="1424"/>
                </a:lnTo>
                <a:lnTo>
                  <a:pt x="508" y="1414"/>
                </a:lnTo>
                <a:lnTo>
                  <a:pt x="476" y="1402"/>
                </a:lnTo>
                <a:lnTo>
                  <a:pt x="442" y="1390"/>
                </a:lnTo>
                <a:lnTo>
                  <a:pt x="410" y="1376"/>
                </a:lnTo>
                <a:lnTo>
                  <a:pt x="378" y="1360"/>
                </a:lnTo>
                <a:lnTo>
                  <a:pt x="348" y="1342"/>
                </a:lnTo>
                <a:lnTo>
                  <a:pt x="320" y="1322"/>
                </a:lnTo>
                <a:lnTo>
                  <a:pt x="290" y="1302"/>
                </a:lnTo>
                <a:lnTo>
                  <a:pt x="264" y="1282"/>
                </a:lnTo>
                <a:lnTo>
                  <a:pt x="238" y="1258"/>
                </a:lnTo>
                <a:lnTo>
                  <a:pt x="212" y="1234"/>
                </a:lnTo>
                <a:lnTo>
                  <a:pt x="188" y="1210"/>
                </a:lnTo>
                <a:lnTo>
                  <a:pt x="166" y="1184"/>
                </a:lnTo>
                <a:lnTo>
                  <a:pt x="144" y="1156"/>
                </a:lnTo>
                <a:lnTo>
                  <a:pt x="124" y="1128"/>
                </a:lnTo>
                <a:lnTo>
                  <a:pt x="106" y="1098"/>
                </a:lnTo>
                <a:lnTo>
                  <a:pt x="88" y="1068"/>
                </a:lnTo>
                <a:lnTo>
                  <a:pt x="72" y="1036"/>
                </a:lnTo>
                <a:lnTo>
                  <a:pt x="58" y="1004"/>
                </a:lnTo>
                <a:lnTo>
                  <a:pt x="44" y="972"/>
                </a:lnTo>
                <a:lnTo>
                  <a:pt x="32" y="938"/>
                </a:lnTo>
                <a:lnTo>
                  <a:pt x="24" y="904"/>
                </a:lnTo>
                <a:lnTo>
                  <a:pt x="16" y="868"/>
                </a:lnTo>
                <a:lnTo>
                  <a:pt x="8" y="834"/>
                </a:lnTo>
                <a:lnTo>
                  <a:pt x="4" y="798"/>
                </a:lnTo>
                <a:lnTo>
                  <a:pt x="2" y="760"/>
                </a:lnTo>
                <a:lnTo>
                  <a:pt x="0" y="724"/>
                </a:lnTo>
                <a:lnTo>
                  <a:pt x="0" y="724"/>
                </a:lnTo>
                <a:lnTo>
                  <a:pt x="2" y="686"/>
                </a:lnTo>
                <a:lnTo>
                  <a:pt x="4" y="650"/>
                </a:lnTo>
                <a:lnTo>
                  <a:pt x="8" y="612"/>
                </a:lnTo>
                <a:lnTo>
                  <a:pt x="16" y="578"/>
                </a:lnTo>
                <a:lnTo>
                  <a:pt x="24" y="542"/>
                </a:lnTo>
                <a:lnTo>
                  <a:pt x="32" y="508"/>
                </a:lnTo>
                <a:lnTo>
                  <a:pt x="44" y="474"/>
                </a:lnTo>
                <a:lnTo>
                  <a:pt x="58" y="442"/>
                </a:lnTo>
                <a:lnTo>
                  <a:pt x="72" y="410"/>
                </a:lnTo>
                <a:lnTo>
                  <a:pt x="88" y="378"/>
                </a:lnTo>
                <a:lnTo>
                  <a:pt x="106" y="348"/>
                </a:lnTo>
                <a:lnTo>
                  <a:pt x="124" y="318"/>
                </a:lnTo>
                <a:lnTo>
                  <a:pt x="144" y="290"/>
                </a:lnTo>
                <a:lnTo>
                  <a:pt x="166" y="264"/>
                </a:lnTo>
                <a:lnTo>
                  <a:pt x="188" y="236"/>
                </a:lnTo>
                <a:lnTo>
                  <a:pt x="212" y="212"/>
                </a:lnTo>
                <a:lnTo>
                  <a:pt x="238" y="188"/>
                </a:lnTo>
                <a:lnTo>
                  <a:pt x="264" y="166"/>
                </a:lnTo>
                <a:lnTo>
                  <a:pt x="290" y="144"/>
                </a:lnTo>
                <a:lnTo>
                  <a:pt x="320" y="124"/>
                </a:lnTo>
                <a:lnTo>
                  <a:pt x="348" y="104"/>
                </a:lnTo>
                <a:lnTo>
                  <a:pt x="378" y="88"/>
                </a:lnTo>
                <a:lnTo>
                  <a:pt x="410" y="72"/>
                </a:lnTo>
                <a:lnTo>
                  <a:pt x="442" y="56"/>
                </a:lnTo>
                <a:lnTo>
                  <a:pt x="476" y="44"/>
                </a:lnTo>
                <a:lnTo>
                  <a:pt x="508" y="32"/>
                </a:lnTo>
                <a:lnTo>
                  <a:pt x="542" y="22"/>
                </a:lnTo>
                <a:lnTo>
                  <a:pt x="578" y="14"/>
                </a:lnTo>
                <a:lnTo>
                  <a:pt x="614" y="8"/>
                </a:lnTo>
                <a:lnTo>
                  <a:pt x="650" y="4"/>
                </a:lnTo>
                <a:lnTo>
                  <a:pt x="686" y="0"/>
                </a:lnTo>
                <a:lnTo>
                  <a:pt x="724" y="0"/>
                </a:lnTo>
                <a:lnTo>
                  <a:pt x="724" y="0"/>
                </a:lnTo>
                <a:lnTo>
                  <a:pt x="760" y="0"/>
                </a:lnTo>
                <a:lnTo>
                  <a:pt x="798" y="4"/>
                </a:lnTo>
                <a:lnTo>
                  <a:pt x="834" y="8"/>
                </a:lnTo>
                <a:lnTo>
                  <a:pt x="870" y="14"/>
                </a:lnTo>
                <a:lnTo>
                  <a:pt x="904" y="22"/>
                </a:lnTo>
                <a:lnTo>
                  <a:pt x="938" y="32"/>
                </a:lnTo>
                <a:lnTo>
                  <a:pt x="972" y="44"/>
                </a:lnTo>
                <a:lnTo>
                  <a:pt x="1006" y="56"/>
                </a:lnTo>
                <a:lnTo>
                  <a:pt x="1038" y="72"/>
                </a:lnTo>
                <a:lnTo>
                  <a:pt x="1068" y="88"/>
                </a:lnTo>
                <a:lnTo>
                  <a:pt x="1098" y="104"/>
                </a:lnTo>
                <a:lnTo>
                  <a:pt x="1128" y="124"/>
                </a:lnTo>
                <a:lnTo>
                  <a:pt x="1156" y="144"/>
                </a:lnTo>
                <a:lnTo>
                  <a:pt x="1184" y="166"/>
                </a:lnTo>
                <a:lnTo>
                  <a:pt x="1210" y="188"/>
                </a:lnTo>
                <a:lnTo>
                  <a:pt x="1236" y="212"/>
                </a:lnTo>
                <a:lnTo>
                  <a:pt x="1260" y="236"/>
                </a:lnTo>
                <a:lnTo>
                  <a:pt x="1282" y="264"/>
                </a:lnTo>
                <a:lnTo>
                  <a:pt x="1304" y="290"/>
                </a:lnTo>
                <a:lnTo>
                  <a:pt x="1324" y="318"/>
                </a:lnTo>
                <a:lnTo>
                  <a:pt x="1342" y="348"/>
                </a:lnTo>
                <a:lnTo>
                  <a:pt x="1360" y="378"/>
                </a:lnTo>
                <a:lnTo>
                  <a:pt x="1376" y="410"/>
                </a:lnTo>
                <a:lnTo>
                  <a:pt x="1390" y="442"/>
                </a:lnTo>
                <a:lnTo>
                  <a:pt x="1404" y="474"/>
                </a:lnTo>
                <a:lnTo>
                  <a:pt x="1414" y="508"/>
                </a:lnTo>
                <a:lnTo>
                  <a:pt x="1424" y="542"/>
                </a:lnTo>
                <a:lnTo>
                  <a:pt x="1432" y="578"/>
                </a:lnTo>
                <a:lnTo>
                  <a:pt x="1438" y="612"/>
                </a:lnTo>
                <a:lnTo>
                  <a:pt x="1444" y="650"/>
                </a:lnTo>
                <a:lnTo>
                  <a:pt x="1446" y="686"/>
                </a:lnTo>
                <a:lnTo>
                  <a:pt x="1446" y="724"/>
                </a:lnTo>
                <a:lnTo>
                  <a:pt x="1446" y="724"/>
                </a:lnTo>
                <a:close/>
              </a:path>
            </a:pathLst>
          </a:cu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1238250" y="3480460"/>
            <a:ext cx="2041525" cy="1070094"/>
            <a:chOff x="1686167" y="5838858"/>
            <a:chExt cx="2341306" cy="1070094"/>
          </a:xfrm>
        </p:grpSpPr>
        <p:sp>
          <p:nvSpPr>
            <p:cNvPr id="37" name="Rectangle 222"/>
            <p:cNvSpPr>
              <a:spLocks noChangeArrowheads="1"/>
            </p:cNvSpPr>
            <p:nvPr/>
          </p:nvSpPr>
          <p:spPr bwMode="auto">
            <a:xfrm>
              <a:off x="1687473" y="6108733"/>
              <a:ext cx="2340000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 권장합니다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40" name="Rectangle 292"/>
            <p:cNvSpPr>
              <a:spLocks noChangeArrowheads="1"/>
            </p:cNvSpPr>
            <p:nvPr/>
          </p:nvSpPr>
          <p:spPr bwMode="auto">
            <a:xfrm>
              <a:off x="1686167" y="5838858"/>
              <a:ext cx="2340000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57" name="Freeform 5"/>
          <p:cNvSpPr>
            <a:spLocks/>
          </p:cNvSpPr>
          <p:nvPr/>
        </p:nvSpPr>
        <p:spPr bwMode="auto">
          <a:xfrm>
            <a:off x="971550" y="5748338"/>
            <a:ext cx="7200900" cy="571500"/>
          </a:xfrm>
          <a:custGeom>
            <a:avLst/>
            <a:gdLst>
              <a:gd name="T0" fmla="*/ 4536 w 4536"/>
              <a:gd name="T1" fmla="*/ 264 h 360"/>
              <a:gd name="T2" fmla="*/ 4536 w 4536"/>
              <a:gd name="T3" fmla="*/ 264 h 360"/>
              <a:gd name="T4" fmla="*/ 4534 w 4536"/>
              <a:gd name="T5" fmla="*/ 284 h 360"/>
              <a:gd name="T6" fmla="*/ 4528 w 4536"/>
              <a:gd name="T7" fmla="*/ 302 h 360"/>
              <a:gd name="T8" fmla="*/ 4520 w 4536"/>
              <a:gd name="T9" fmla="*/ 318 h 360"/>
              <a:gd name="T10" fmla="*/ 4508 w 4536"/>
              <a:gd name="T11" fmla="*/ 332 h 360"/>
              <a:gd name="T12" fmla="*/ 4494 w 4536"/>
              <a:gd name="T13" fmla="*/ 344 h 360"/>
              <a:gd name="T14" fmla="*/ 4478 w 4536"/>
              <a:gd name="T15" fmla="*/ 352 h 360"/>
              <a:gd name="T16" fmla="*/ 4460 w 4536"/>
              <a:gd name="T17" fmla="*/ 358 h 360"/>
              <a:gd name="T18" fmla="*/ 4440 w 4536"/>
              <a:gd name="T19" fmla="*/ 360 h 360"/>
              <a:gd name="T20" fmla="*/ 96 w 4536"/>
              <a:gd name="T21" fmla="*/ 360 h 360"/>
              <a:gd name="T22" fmla="*/ 96 w 4536"/>
              <a:gd name="T23" fmla="*/ 360 h 360"/>
              <a:gd name="T24" fmla="*/ 76 w 4536"/>
              <a:gd name="T25" fmla="*/ 358 h 360"/>
              <a:gd name="T26" fmla="*/ 58 w 4536"/>
              <a:gd name="T27" fmla="*/ 352 h 360"/>
              <a:gd name="T28" fmla="*/ 42 w 4536"/>
              <a:gd name="T29" fmla="*/ 344 h 360"/>
              <a:gd name="T30" fmla="*/ 28 w 4536"/>
              <a:gd name="T31" fmla="*/ 332 h 360"/>
              <a:gd name="T32" fmla="*/ 16 w 4536"/>
              <a:gd name="T33" fmla="*/ 318 h 360"/>
              <a:gd name="T34" fmla="*/ 8 w 4536"/>
              <a:gd name="T35" fmla="*/ 302 h 360"/>
              <a:gd name="T36" fmla="*/ 2 w 4536"/>
              <a:gd name="T37" fmla="*/ 284 h 360"/>
              <a:gd name="T38" fmla="*/ 0 w 4536"/>
              <a:gd name="T39" fmla="*/ 264 h 360"/>
              <a:gd name="T40" fmla="*/ 0 w 4536"/>
              <a:gd name="T41" fmla="*/ 96 h 360"/>
              <a:gd name="T42" fmla="*/ 0 w 4536"/>
              <a:gd name="T43" fmla="*/ 96 h 360"/>
              <a:gd name="T44" fmla="*/ 2 w 4536"/>
              <a:gd name="T45" fmla="*/ 76 h 360"/>
              <a:gd name="T46" fmla="*/ 8 w 4536"/>
              <a:gd name="T47" fmla="*/ 58 h 360"/>
              <a:gd name="T48" fmla="*/ 16 w 4536"/>
              <a:gd name="T49" fmla="*/ 42 h 360"/>
              <a:gd name="T50" fmla="*/ 28 w 4536"/>
              <a:gd name="T51" fmla="*/ 28 h 360"/>
              <a:gd name="T52" fmla="*/ 42 w 4536"/>
              <a:gd name="T53" fmla="*/ 16 h 360"/>
              <a:gd name="T54" fmla="*/ 58 w 4536"/>
              <a:gd name="T55" fmla="*/ 8 h 360"/>
              <a:gd name="T56" fmla="*/ 76 w 4536"/>
              <a:gd name="T57" fmla="*/ 2 h 360"/>
              <a:gd name="T58" fmla="*/ 96 w 4536"/>
              <a:gd name="T59" fmla="*/ 0 h 360"/>
              <a:gd name="T60" fmla="*/ 4440 w 4536"/>
              <a:gd name="T61" fmla="*/ 0 h 360"/>
              <a:gd name="T62" fmla="*/ 4440 w 4536"/>
              <a:gd name="T63" fmla="*/ 0 h 360"/>
              <a:gd name="T64" fmla="*/ 4460 w 4536"/>
              <a:gd name="T65" fmla="*/ 2 h 360"/>
              <a:gd name="T66" fmla="*/ 4478 w 4536"/>
              <a:gd name="T67" fmla="*/ 8 h 360"/>
              <a:gd name="T68" fmla="*/ 4494 w 4536"/>
              <a:gd name="T69" fmla="*/ 16 h 360"/>
              <a:gd name="T70" fmla="*/ 4508 w 4536"/>
              <a:gd name="T71" fmla="*/ 28 h 360"/>
              <a:gd name="T72" fmla="*/ 4520 w 4536"/>
              <a:gd name="T73" fmla="*/ 42 h 360"/>
              <a:gd name="T74" fmla="*/ 4528 w 4536"/>
              <a:gd name="T75" fmla="*/ 58 h 360"/>
              <a:gd name="T76" fmla="*/ 4534 w 4536"/>
              <a:gd name="T77" fmla="*/ 76 h 360"/>
              <a:gd name="T78" fmla="*/ 4536 w 4536"/>
              <a:gd name="T79" fmla="*/ 96 h 360"/>
              <a:gd name="T80" fmla="*/ 4536 w 4536"/>
              <a:gd name="T81" fmla="*/ 264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536" h="360">
                <a:moveTo>
                  <a:pt x="4536" y="264"/>
                </a:moveTo>
                <a:lnTo>
                  <a:pt x="4536" y="264"/>
                </a:lnTo>
                <a:lnTo>
                  <a:pt x="4534" y="284"/>
                </a:lnTo>
                <a:lnTo>
                  <a:pt x="4528" y="302"/>
                </a:lnTo>
                <a:lnTo>
                  <a:pt x="4520" y="318"/>
                </a:lnTo>
                <a:lnTo>
                  <a:pt x="4508" y="332"/>
                </a:lnTo>
                <a:lnTo>
                  <a:pt x="4494" y="344"/>
                </a:lnTo>
                <a:lnTo>
                  <a:pt x="4478" y="352"/>
                </a:lnTo>
                <a:lnTo>
                  <a:pt x="4460" y="358"/>
                </a:lnTo>
                <a:lnTo>
                  <a:pt x="4440" y="360"/>
                </a:lnTo>
                <a:lnTo>
                  <a:pt x="96" y="360"/>
                </a:lnTo>
                <a:lnTo>
                  <a:pt x="96" y="360"/>
                </a:lnTo>
                <a:lnTo>
                  <a:pt x="76" y="358"/>
                </a:lnTo>
                <a:lnTo>
                  <a:pt x="58" y="352"/>
                </a:lnTo>
                <a:lnTo>
                  <a:pt x="42" y="344"/>
                </a:lnTo>
                <a:lnTo>
                  <a:pt x="28" y="332"/>
                </a:lnTo>
                <a:lnTo>
                  <a:pt x="16" y="318"/>
                </a:lnTo>
                <a:lnTo>
                  <a:pt x="8" y="302"/>
                </a:lnTo>
                <a:lnTo>
                  <a:pt x="2" y="284"/>
                </a:lnTo>
                <a:lnTo>
                  <a:pt x="0" y="264"/>
                </a:lnTo>
                <a:lnTo>
                  <a:pt x="0" y="96"/>
                </a:lnTo>
                <a:lnTo>
                  <a:pt x="0" y="96"/>
                </a:lnTo>
                <a:lnTo>
                  <a:pt x="2" y="76"/>
                </a:lnTo>
                <a:lnTo>
                  <a:pt x="8" y="58"/>
                </a:lnTo>
                <a:lnTo>
                  <a:pt x="16" y="42"/>
                </a:lnTo>
                <a:lnTo>
                  <a:pt x="28" y="28"/>
                </a:lnTo>
                <a:lnTo>
                  <a:pt x="42" y="16"/>
                </a:lnTo>
                <a:lnTo>
                  <a:pt x="58" y="8"/>
                </a:lnTo>
                <a:lnTo>
                  <a:pt x="76" y="2"/>
                </a:lnTo>
                <a:lnTo>
                  <a:pt x="96" y="0"/>
                </a:lnTo>
                <a:lnTo>
                  <a:pt x="4440" y="0"/>
                </a:lnTo>
                <a:lnTo>
                  <a:pt x="4440" y="0"/>
                </a:lnTo>
                <a:lnTo>
                  <a:pt x="4460" y="2"/>
                </a:lnTo>
                <a:lnTo>
                  <a:pt x="4478" y="8"/>
                </a:lnTo>
                <a:lnTo>
                  <a:pt x="4494" y="16"/>
                </a:lnTo>
                <a:lnTo>
                  <a:pt x="4508" y="28"/>
                </a:lnTo>
                <a:lnTo>
                  <a:pt x="4520" y="42"/>
                </a:lnTo>
                <a:lnTo>
                  <a:pt x="4528" y="58"/>
                </a:lnTo>
                <a:lnTo>
                  <a:pt x="4534" y="76"/>
                </a:lnTo>
                <a:lnTo>
                  <a:pt x="4536" y="96"/>
                </a:lnTo>
                <a:lnTo>
                  <a:pt x="4536" y="26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5" name="Freeform 134"/>
          <p:cNvSpPr>
            <a:spLocks/>
          </p:cNvSpPr>
          <p:nvPr/>
        </p:nvSpPr>
        <p:spPr bwMode="auto">
          <a:xfrm>
            <a:off x="5600700" y="2951163"/>
            <a:ext cx="2568575" cy="2568575"/>
          </a:xfrm>
          <a:custGeom>
            <a:avLst/>
            <a:gdLst>
              <a:gd name="T0" fmla="*/ 1616 w 1618"/>
              <a:gd name="T1" fmla="*/ 850 h 1618"/>
              <a:gd name="T2" fmla="*/ 1600 w 1618"/>
              <a:gd name="T3" fmla="*/ 972 h 1618"/>
              <a:gd name="T4" fmla="*/ 1568 w 1618"/>
              <a:gd name="T5" fmla="*/ 1088 h 1618"/>
              <a:gd name="T6" fmla="*/ 1520 w 1618"/>
              <a:gd name="T7" fmla="*/ 1194 h 1618"/>
              <a:gd name="T8" fmla="*/ 1456 w 1618"/>
              <a:gd name="T9" fmla="*/ 1294 h 1618"/>
              <a:gd name="T10" fmla="*/ 1380 w 1618"/>
              <a:gd name="T11" fmla="*/ 1382 h 1618"/>
              <a:gd name="T12" fmla="*/ 1292 w 1618"/>
              <a:gd name="T13" fmla="*/ 1458 h 1618"/>
              <a:gd name="T14" fmla="*/ 1194 w 1618"/>
              <a:gd name="T15" fmla="*/ 1520 h 1618"/>
              <a:gd name="T16" fmla="*/ 1086 w 1618"/>
              <a:gd name="T17" fmla="*/ 1568 h 1618"/>
              <a:gd name="T18" fmla="*/ 972 w 1618"/>
              <a:gd name="T19" fmla="*/ 1602 h 1618"/>
              <a:gd name="T20" fmla="*/ 850 w 1618"/>
              <a:gd name="T21" fmla="*/ 1616 h 1618"/>
              <a:gd name="T22" fmla="*/ 766 w 1618"/>
              <a:gd name="T23" fmla="*/ 1616 h 1618"/>
              <a:gd name="T24" fmla="*/ 646 w 1618"/>
              <a:gd name="T25" fmla="*/ 1602 h 1618"/>
              <a:gd name="T26" fmla="*/ 530 w 1618"/>
              <a:gd name="T27" fmla="*/ 1568 h 1618"/>
              <a:gd name="T28" fmla="*/ 422 w 1618"/>
              <a:gd name="T29" fmla="*/ 1520 h 1618"/>
              <a:gd name="T30" fmla="*/ 324 w 1618"/>
              <a:gd name="T31" fmla="*/ 1458 h 1618"/>
              <a:gd name="T32" fmla="*/ 236 w 1618"/>
              <a:gd name="T33" fmla="*/ 1382 h 1618"/>
              <a:gd name="T34" fmla="*/ 160 w 1618"/>
              <a:gd name="T35" fmla="*/ 1294 h 1618"/>
              <a:gd name="T36" fmla="*/ 98 w 1618"/>
              <a:gd name="T37" fmla="*/ 1194 h 1618"/>
              <a:gd name="T38" fmla="*/ 48 w 1618"/>
              <a:gd name="T39" fmla="*/ 1088 h 1618"/>
              <a:gd name="T40" fmla="*/ 16 w 1618"/>
              <a:gd name="T41" fmla="*/ 972 h 1618"/>
              <a:gd name="T42" fmla="*/ 0 w 1618"/>
              <a:gd name="T43" fmla="*/ 850 h 1618"/>
              <a:gd name="T44" fmla="*/ 0 w 1618"/>
              <a:gd name="T45" fmla="*/ 768 h 1618"/>
              <a:gd name="T46" fmla="*/ 16 w 1618"/>
              <a:gd name="T47" fmla="*/ 646 h 1618"/>
              <a:gd name="T48" fmla="*/ 48 w 1618"/>
              <a:gd name="T49" fmla="*/ 532 h 1618"/>
              <a:gd name="T50" fmla="*/ 98 w 1618"/>
              <a:gd name="T51" fmla="*/ 424 h 1618"/>
              <a:gd name="T52" fmla="*/ 160 w 1618"/>
              <a:gd name="T53" fmla="*/ 326 h 1618"/>
              <a:gd name="T54" fmla="*/ 236 w 1618"/>
              <a:gd name="T55" fmla="*/ 238 h 1618"/>
              <a:gd name="T56" fmla="*/ 324 w 1618"/>
              <a:gd name="T57" fmla="*/ 160 h 1618"/>
              <a:gd name="T58" fmla="*/ 422 w 1618"/>
              <a:gd name="T59" fmla="*/ 98 h 1618"/>
              <a:gd name="T60" fmla="*/ 530 w 1618"/>
              <a:gd name="T61" fmla="*/ 50 h 1618"/>
              <a:gd name="T62" fmla="*/ 646 w 1618"/>
              <a:gd name="T63" fmla="*/ 16 h 1618"/>
              <a:gd name="T64" fmla="*/ 766 w 1618"/>
              <a:gd name="T65" fmla="*/ 2 h 1618"/>
              <a:gd name="T66" fmla="*/ 850 w 1618"/>
              <a:gd name="T67" fmla="*/ 2 h 1618"/>
              <a:gd name="T68" fmla="*/ 972 w 1618"/>
              <a:gd name="T69" fmla="*/ 16 h 1618"/>
              <a:gd name="T70" fmla="*/ 1086 w 1618"/>
              <a:gd name="T71" fmla="*/ 50 h 1618"/>
              <a:gd name="T72" fmla="*/ 1194 w 1618"/>
              <a:gd name="T73" fmla="*/ 98 h 1618"/>
              <a:gd name="T74" fmla="*/ 1292 w 1618"/>
              <a:gd name="T75" fmla="*/ 160 h 1618"/>
              <a:gd name="T76" fmla="*/ 1380 w 1618"/>
              <a:gd name="T77" fmla="*/ 238 h 1618"/>
              <a:gd name="T78" fmla="*/ 1456 w 1618"/>
              <a:gd name="T79" fmla="*/ 326 h 1618"/>
              <a:gd name="T80" fmla="*/ 1520 w 1618"/>
              <a:gd name="T81" fmla="*/ 424 h 1618"/>
              <a:gd name="T82" fmla="*/ 1568 w 1618"/>
              <a:gd name="T83" fmla="*/ 532 h 1618"/>
              <a:gd name="T84" fmla="*/ 1600 w 1618"/>
              <a:gd name="T85" fmla="*/ 646 h 1618"/>
              <a:gd name="T86" fmla="*/ 1616 w 1618"/>
              <a:gd name="T87" fmla="*/ 768 h 1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618" h="1618">
                <a:moveTo>
                  <a:pt x="1618" y="810"/>
                </a:moveTo>
                <a:lnTo>
                  <a:pt x="1618" y="810"/>
                </a:lnTo>
                <a:lnTo>
                  <a:pt x="1616" y="850"/>
                </a:lnTo>
                <a:lnTo>
                  <a:pt x="1612" y="892"/>
                </a:lnTo>
                <a:lnTo>
                  <a:pt x="1608" y="932"/>
                </a:lnTo>
                <a:lnTo>
                  <a:pt x="1600" y="972"/>
                </a:lnTo>
                <a:lnTo>
                  <a:pt x="1592" y="1012"/>
                </a:lnTo>
                <a:lnTo>
                  <a:pt x="1580" y="1050"/>
                </a:lnTo>
                <a:lnTo>
                  <a:pt x="1568" y="1088"/>
                </a:lnTo>
                <a:lnTo>
                  <a:pt x="1554" y="1124"/>
                </a:lnTo>
                <a:lnTo>
                  <a:pt x="1538" y="1160"/>
                </a:lnTo>
                <a:lnTo>
                  <a:pt x="1520" y="1194"/>
                </a:lnTo>
                <a:lnTo>
                  <a:pt x="1500" y="1228"/>
                </a:lnTo>
                <a:lnTo>
                  <a:pt x="1480" y="1262"/>
                </a:lnTo>
                <a:lnTo>
                  <a:pt x="1456" y="1294"/>
                </a:lnTo>
                <a:lnTo>
                  <a:pt x="1432" y="1324"/>
                </a:lnTo>
                <a:lnTo>
                  <a:pt x="1408" y="1352"/>
                </a:lnTo>
                <a:lnTo>
                  <a:pt x="1380" y="1382"/>
                </a:lnTo>
                <a:lnTo>
                  <a:pt x="1352" y="1408"/>
                </a:lnTo>
                <a:lnTo>
                  <a:pt x="1322" y="1434"/>
                </a:lnTo>
                <a:lnTo>
                  <a:pt x="1292" y="1458"/>
                </a:lnTo>
                <a:lnTo>
                  <a:pt x="1260" y="1480"/>
                </a:lnTo>
                <a:lnTo>
                  <a:pt x="1228" y="1500"/>
                </a:lnTo>
                <a:lnTo>
                  <a:pt x="1194" y="1520"/>
                </a:lnTo>
                <a:lnTo>
                  <a:pt x="1158" y="1538"/>
                </a:lnTo>
                <a:lnTo>
                  <a:pt x="1124" y="1554"/>
                </a:lnTo>
                <a:lnTo>
                  <a:pt x="1086" y="1568"/>
                </a:lnTo>
                <a:lnTo>
                  <a:pt x="1048" y="1582"/>
                </a:lnTo>
                <a:lnTo>
                  <a:pt x="1010" y="1592"/>
                </a:lnTo>
                <a:lnTo>
                  <a:pt x="972" y="1602"/>
                </a:lnTo>
                <a:lnTo>
                  <a:pt x="932" y="1608"/>
                </a:lnTo>
                <a:lnTo>
                  <a:pt x="890" y="1614"/>
                </a:lnTo>
                <a:lnTo>
                  <a:pt x="850" y="1616"/>
                </a:lnTo>
                <a:lnTo>
                  <a:pt x="808" y="1618"/>
                </a:lnTo>
                <a:lnTo>
                  <a:pt x="808" y="1618"/>
                </a:lnTo>
                <a:lnTo>
                  <a:pt x="766" y="1616"/>
                </a:lnTo>
                <a:lnTo>
                  <a:pt x="726" y="1614"/>
                </a:lnTo>
                <a:lnTo>
                  <a:pt x="686" y="1608"/>
                </a:lnTo>
                <a:lnTo>
                  <a:pt x="646" y="1602"/>
                </a:lnTo>
                <a:lnTo>
                  <a:pt x="606" y="1592"/>
                </a:lnTo>
                <a:lnTo>
                  <a:pt x="568" y="1582"/>
                </a:lnTo>
                <a:lnTo>
                  <a:pt x="530" y="1568"/>
                </a:lnTo>
                <a:lnTo>
                  <a:pt x="494" y="1554"/>
                </a:lnTo>
                <a:lnTo>
                  <a:pt x="458" y="1538"/>
                </a:lnTo>
                <a:lnTo>
                  <a:pt x="422" y="1520"/>
                </a:lnTo>
                <a:lnTo>
                  <a:pt x="388" y="1500"/>
                </a:lnTo>
                <a:lnTo>
                  <a:pt x="356" y="1480"/>
                </a:lnTo>
                <a:lnTo>
                  <a:pt x="324" y="1458"/>
                </a:lnTo>
                <a:lnTo>
                  <a:pt x="294" y="1434"/>
                </a:lnTo>
                <a:lnTo>
                  <a:pt x="264" y="1408"/>
                </a:lnTo>
                <a:lnTo>
                  <a:pt x="236" y="1382"/>
                </a:lnTo>
                <a:lnTo>
                  <a:pt x="210" y="1352"/>
                </a:lnTo>
                <a:lnTo>
                  <a:pt x="184" y="1324"/>
                </a:lnTo>
                <a:lnTo>
                  <a:pt x="160" y="1294"/>
                </a:lnTo>
                <a:lnTo>
                  <a:pt x="138" y="1262"/>
                </a:lnTo>
                <a:lnTo>
                  <a:pt x="116" y="1228"/>
                </a:lnTo>
                <a:lnTo>
                  <a:pt x="98" y="1194"/>
                </a:lnTo>
                <a:lnTo>
                  <a:pt x="80" y="1160"/>
                </a:lnTo>
                <a:lnTo>
                  <a:pt x="62" y="1124"/>
                </a:lnTo>
                <a:lnTo>
                  <a:pt x="48" y="1088"/>
                </a:lnTo>
                <a:lnTo>
                  <a:pt x="36" y="1050"/>
                </a:lnTo>
                <a:lnTo>
                  <a:pt x="24" y="1012"/>
                </a:lnTo>
                <a:lnTo>
                  <a:pt x="16" y="972"/>
                </a:lnTo>
                <a:lnTo>
                  <a:pt x="8" y="932"/>
                </a:lnTo>
                <a:lnTo>
                  <a:pt x="4" y="892"/>
                </a:lnTo>
                <a:lnTo>
                  <a:pt x="0" y="850"/>
                </a:lnTo>
                <a:lnTo>
                  <a:pt x="0" y="810"/>
                </a:lnTo>
                <a:lnTo>
                  <a:pt x="0" y="810"/>
                </a:lnTo>
                <a:lnTo>
                  <a:pt x="0" y="768"/>
                </a:lnTo>
                <a:lnTo>
                  <a:pt x="4" y="726"/>
                </a:lnTo>
                <a:lnTo>
                  <a:pt x="8" y="686"/>
                </a:lnTo>
                <a:lnTo>
                  <a:pt x="16" y="646"/>
                </a:lnTo>
                <a:lnTo>
                  <a:pt x="24" y="606"/>
                </a:lnTo>
                <a:lnTo>
                  <a:pt x="36" y="568"/>
                </a:lnTo>
                <a:lnTo>
                  <a:pt x="48" y="532"/>
                </a:lnTo>
                <a:lnTo>
                  <a:pt x="62" y="494"/>
                </a:lnTo>
                <a:lnTo>
                  <a:pt x="80" y="458"/>
                </a:lnTo>
                <a:lnTo>
                  <a:pt x="98" y="424"/>
                </a:lnTo>
                <a:lnTo>
                  <a:pt x="116" y="390"/>
                </a:lnTo>
                <a:lnTo>
                  <a:pt x="138" y="356"/>
                </a:lnTo>
                <a:lnTo>
                  <a:pt x="160" y="326"/>
                </a:lnTo>
                <a:lnTo>
                  <a:pt x="184" y="294"/>
                </a:lnTo>
                <a:lnTo>
                  <a:pt x="210" y="266"/>
                </a:lnTo>
                <a:lnTo>
                  <a:pt x="236" y="238"/>
                </a:lnTo>
                <a:lnTo>
                  <a:pt x="264" y="210"/>
                </a:lnTo>
                <a:lnTo>
                  <a:pt x="294" y="184"/>
                </a:lnTo>
                <a:lnTo>
                  <a:pt x="324" y="160"/>
                </a:lnTo>
                <a:lnTo>
                  <a:pt x="356" y="138"/>
                </a:lnTo>
                <a:lnTo>
                  <a:pt x="388" y="118"/>
                </a:lnTo>
                <a:lnTo>
                  <a:pt x="422" y="98"/>
                </a:lnTo>
                <a:lnTo>
                  <a:pt x="458" y="80"/>
                </a:lnTo>
                <a:lnTo>
                  <a:pt x="494" y="64"/>
                </a:lnTo>
                <a:lnTo>
                  <a:pt x="530" y="50"/>
                </a:lnTo>
                <a:lnTo>
                  <a:pt x="568" y="36"/>
                </a:lnTo>
                <a:lnTo>
                  <a:pt x="606" y="26"/>
                </a:lnTo>
                <a:lnTo>
                  <a:pt x="646" y="16"/>
                </a:lnTo>
                <a:lnTo>
                  <a:pt x="686" y="10"/>
                </a:lnTo>
                <a:lnTo>
                  <a:pt x="726" y="4"/>
                </a:lnTo>
                <a:lnTo>
                  <a:pt x="766" y="2"/>
                </a:lnTo>
                <a:lnTo>
                  <a:pt x="808" y="0"/>
                </a:lnTo>
                <a:lnTo>
                  <a:pt x="808" y="0"/>
                </a:lnTo>
                <a:lnTo>
                  <a:pt x="850" y="2"/>
                </a:lnTo>
                <a:lnTo>
                  <a:pt x="890" y="4"/>
                </a:lnTo>
                <a:lnTo>
                  <a:pt x="932" y="10"/>
                </a:lnTo>
                <a:lnTo>
                  <a:pt x="972" y="16"/>
                </a:lnTo>
                <a:lnTo>
                  <a:pt x="1010" y="26"/>
                </a:lnTo>
                <a:lnTo>
                  <a:pt x="1048" y="36"/>
                </a:lnTo>
                <a:lnTo>
                  <a:pt x="1086" y="50"/>
                </a:lnTo>
                <a:lnTo>
                  <a:pt x="1124" y="64"/>
                </a:lnTo>
                <a:lnTo>
                  <a:pt x="1158" y="80"/>
                </a:lnTo>
                <a:lnTo>
                  <a:pt x="1194" y="98"/>
                </a:lnTo>
                <a:lnTo>
                  <a:pt x="1228" y="118"/>
                </a:lnTo>
                <a:lnTo>
                  <a:pt x="1260" y="138"/>
                </a:lnTo>
                <a:lnTo>
                  <a:pt x="1292" y="160"/>
                </a:lnTo>
                <a:lnTo>
                  <a:pt x="1322" y="184"/>
                </a:lnTo>
                <a:lnTo>
                  <a:pt x="1352" y="210"/>
                </a:lnTo>
                <a:lnTo>
                  <a:pt x="1380" y="238"/>
                </a:lnTo>
                <a:lnTo>
                  <a:pt x="1408" y="266"/>
                </a:lnTo>
                <a:lnTo>
                  <a:pt x="1432" y="294"/>
                </a:lnTo>
                <a:lnTo>
                  <a:pt x="1456" y="326"/>
                </a:lnTo>
                <a:lnTo>
                  <a:pt x="1480" y="356"/>
                </a:lnTo>
                <a:lnTo>
                  <a:pt x="1500" y="390"/>
                </a:lnTo>
                <a:lnTo>
                  <a:pt x="1520" y="424"/>
                </a:lnTo>
                <a:lnTo>
                  <a:pt x="1538" y="458"/>
                </a:lnTo>
                <a:lnTo>
                  <a:pt x="1554" y="494"/>
                </a:lnTo>
                <a:lnTo>
                  <a:pt x="1568" y="532"/>
                </a:lnTo>
                <a:lnTo>
                  <a:pt x="1580" y="568"/>
                </a:lnTo>
                <a:lnTo>
                  <a:pt x="1592" y="606"/>
                </a:lnTo>
                <a:lnTo>
                  <a:pt x="1600" y="646"/>
                </a:lnTo>
                <a:lnTo>
                  <a:pt x="1608" y="686"/>
                </a:lnTo>
                <a:lnTo>
                  <a:pt x="1612" y="726"/>
                </a:lnTo>
                <a:lnTo>
                  <a:pt x="1616" y="768"/>
                </a:lnTo>
                <a:lnTo>
                  <a:pt x="1618" y="810"/>
                </a:lnTo>
                <a:lnTo>
                  <a:pt x="1618" y="810"/>
                </a:lnTo>
                <a:close/>
              </a:path>
            </a:pathLst>
          </a:cu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>
              <a:solidFill>
                <a:schemeClr val="bg2"/>
              </a:solidFill>
            </a:endParaRPr>
          </a:p>
        </p:txBody>
      </p:sp>
      <p:sp>
        <p:nvSpPr>
          <p:cNvPr id="66" name="Freeform 135"/>
          <p:cNvSpPr>
            <a:spLocks/>
          </p:cNvSpPr>
          <p:nvPr/>
        </p:nvSpPr>
        <p:spPr bwMode="auto">
          <a:xfrm>
            <a:off x="5737225" y="3087688"/>
            <a:ext cx="2295525" cy="2295525"/>
          </a:xfrm>
          <a:custGeom>
            <a:avLst/>
            <a:gdLst>
              <a:gd name="T0" fmla="*/ 1444 w 1446"/>
              <a:gd name="T1" fmla="*/ 760 h 1446"/>
              <a:gd name="T2" fmla="*/ 1430 w 1446"/>
              <a:gd name="T3" fmla="*/ 868 h 1446"/>
              <a:gd name="T4" fmla="*/ 1402 w 1446"/>
              <a:gd name="T5" fmla="*/ 972 h 1446"/>
              <a:gd name="T6" fmla="*/ 1358 w 1446"/>
              <a:gd name="T7" fmla="*/ 1068 h 1446"/>
              <a:gd name="T8" fmla="*/ 1302 w 1446"/>
              <a:gd name="T9" fmla="*/ 1156 h 1446"/>
              <a:gd name="T10" fmla="*/ 1234 w 1446"/>
              <a:gd name="T11" fmla="*/ 1234 h 1446"/>
              <a:gd name="T12" fmla="*/ 1156 w 1446"/>
              <a:gd name="T13" fmla="*/ 1302 h 1446"/>
              <a:gd name="T14" fmla="*/ 1068 w 1446"/>
              <a:gd name="T15" fmla="*/ 1360 h 1446"/>
              <a:gd name="T16" fmla="*/ 970 w 1446"/>
              <a:gd name="T17" fmla="*/ 1402 h 1446"/>
              <a:gd name="T18" fmla="*/ 868 w 1446"/>
              <a:gd name="T19" fmla="*/ 1432 h 1446"/>
              <a:gd name="T20" fmla="*/ 760 w 1446"/>
              <a:gd name="T21" fmla="*/ 1446 h 1446"/>
              <a:gd name="T22" fmla="*/ 686 w 1446"/>
              <a:gd name="T23" fmla="*/ 1446 h 1446"/>
              <a:gd name="T24" fmla="*/ 576 w 1446"/>
              <a:gd name="T25" fmla="*/ 1432 h 1446"/>
              <a:gd name="T26" fmla="*/ 474 w 1446"/>
              <a:gd name="T27" fmla="*/ 1402 h 1446"/>
              <a:gd name="T28" fmla="*/ 378 w 1446"/>
              <a:gd name="T29" fmla="*/ 1360 h 1446"/>
              <a:gd name="T30" fmla="*/ 290 w 1446"/>
              <a:gd name="T31" fmla="*/ 1302 h 1446"/>
              <a:gd name="T32" fmla="*/ 210 w 1446"/>
              <a:gd name="T33" fmla="*/ 1234 h 1446"/>
              <a:gd name="T34" fmla="*/ 142 w 1446"/>
              <a:gd name="T35" fmla="*/ 1156 h 1446"/>
              <a:gd name="T36" fmla="*/ 86 w 1446"/>
              <a:gd name="T37" fmla="*/ 1068 h 1446"/>
              <a:gd name="T38" fmla="*/ 42 w 1446"/>
              <a:gd name="T39" fmla="*/ 972 h 1446"/>
              <a:gd name="T40" fmla="*/ 14 w 1446"/>
              <a:gd name="T41" fmla="*/ 868 h 1446"/>
              <a:gd name="T42" fmla="*/ 0 w 1446"/>
              <a:gd name="T43" fmla="*/ 760 h 1446"/>
              <a:gd name="T44" fmla="*/ 0 w 1446"/>
              <a:gd name="T45" fmla="*/ 686 h 1446"/>
              <a:gd name="T46" fmla="*/ 14 w 1446"/>
              <a:gd name="T47" fmla="*/ 578 h 1446"/>
              <a:gd name="T48" fmla="*/ 42 w 1446"/>
              <a:gd name="T49" fmla="*/ 474 h 1446"/>
              <a:gd name="T50" fmla="*/ 86 w 1446"/>
              <a:gd name="T51" fmla="*/ 378 h 1446"/>
              <a:gd name="T52" fmla="*/ 142 w 1446"/>
              <a:gd name="T53" fmla="*/ 290 h 1446"/>
              <a:gd name="T54" fmla="*/ 210 w 1446"/>
              <a:gd name="T55" fmla="*/ 212 h 1446"/>
              <a:gd name="T56" fmla="*/ 290 w 1446"/>
              <a:gd name="T57" fmla="*/ 144 h 1446"/>
              <a:gd name="T58" fmla="*/ 378 w 1446"/>
              <a:gd name="T59" fmla="*/ 88 h 1446"/>
              <a:gd name="T60" fmla="*/ 474 w 1446"/>
              <a:gd name="T61" fmla="*/ 44 h 1446"/>
              <a:gd name="T62" fmla="*/ 576 w 1446"/>
              <a:gd name="T63" fmla="*/ 14 h 1446"/>
              <a:gd name="T64" fmla="*/ 686 w 1446"/>
              <a:gd name="T65" fmla="*/ 0 h 1446"/>
              <a:gd name="T66" fmla="*/ 760 w 1446"/>
              <a:gd name="T67" fmla="*/ 0 h 1446"/>
              <a:gd name="T68" fmla="*/ 868 w 1446"/>
              <a:gd name="T69" fmla="*/ 14 h 1446"/>
              <a:gd name="T70" fmla="*/ 970 w 1446"/>
              <a:gd name="T71" fmla="*/ 44 h 1446"/>
              <a:gd name="T72" fmla="*/ 1068 w 1446"/>
              <a:gd name="T73" fmla="*/ 88 h 1446"/>
              <a:gd name="T74" fmla="*/ 1156 w 1446"/>
              <a:gd name="T75" fmla="*/ 144 h 1446"/>
              <a:gd name="T76" fmla="*/ 1234 w 1446"/>
              <a:gd name="T77" fmla="*/ 212 h 1446"/>
              <a:gd name="T78" fmla="*/ 1302 w 1446"/>
              <a:gd name="T79" fmla="*/ 290 h 1446"/>
              <a:gd name="T80" fmla="*/ 1358 w 1446"/>
              <a:gd name="T81" fmla="*/ 378 h 1446"/>
              <a:gd name="T82" fmla="*/ 1402 w 1446"/>
              <a:gd name="T83" fmla="*/ 474 h 1446"/>
              <a:gd name="T84" fmla="*/ 1430 w 1446"/>
              <a:gd name="T85" fmla="*/ 578 h 1446"/>
              <a:gd name="T86" fmla="*/ 1444 w 1446"/>
              <a:gd name="T87" fmla="*/ 686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446" h="1446">
                <a:moveTo>
                  <a:pt x="1446" y="724"/>
                </a:moveTo>
                <a:lnTo>
                  <a:pt x="1446" y="724"/>
                </a:lnTo>
                <a:lnTo>
                  <a:pt x="1444" y="760"/>
                </a:lnTo>
                <a:lnTo>
                  <a:pt x="1442" y="798"/>
                </a:lnTo>
                <a:lnTo>
                  <a:pt x="1438" y="834"/>
                </a:lnTo>
                <a:lnTo>
                  <a:pt x="1430" y="868"/>
                </a:lnTo>
                <a:lnTo>
                  <a:pt x="1422" y="904"/>
                </a:lnTo>
                <a:lnTo>
                  <a:pt x="1414" y="938"/>
                </a:lnTo>
                <a:lnTo>
                  <a:pt x="1402" y="972"/>
                </a:lnTo>
                <a:lnTo>
                  <a:pt x="1388" y="1004"/>
                </a:lnTo>
                <a:lnTo>
                  <a:pt x="1374" y="1036"/>
                </a:lnTo>
                <a:lnTo>
                  <a:pt x="1358" y="1068"/>
                </a:lnTo>
                <a:lnTo>
                  <a:pt x="1340" y="1098"/>
                </a:lnTo>
                <a:lnTo>
                  <a:pt x="1322" y="1128"/>
                </a:lnTo>
                <a:lnTo>
                  <a:pt x="1302" y="1156"/>
                </a:lnTo>
                <a:lnTo>
                  <a:pt x="1280" y="1184"/>
                </a:lnTo>
                <a:lnTo>
                  <a:pt x="1258" y="1210"/>
                </a:lnTo>
                <a:lnTo>
                  <a:pt x="1234" y="1234"/>
                </a:lnTo>
                <a:lnTo>
                  <a:pt x="1208" y="1258"/>
                </a:lnTo>
                <a:lnTo>
                  <a:pt x="1182" y="1282"/>
                </a:lnTo>
                <a:lnTo>
                  <a:pt x="1156" y="1302"/>
                </a:lnTo>
                <a:lnTo>
                  <a:pt x="1126" y="1322"/>
                </a:lnTo>
                <a:lnTo>
                  <a:pt x="1098" y="1342"/>
                </a:lnTo>
                <a:lnTo>
                  <a:pt x="1068" y="1360"/>
                </a:lnTo>
                <a:lnTo>
                  <a:pt x="1036" y="1376"/>
                </a:lnTo>
                <a:lnTo>
                  <a:pt x="1004" y="1390"/>
                </a:lnTo>
                <a:lnTo>
                  <a:pt x="970" y="1402"/>
                </a:lnTo>
                <a:lnTo>
                  <a:pt x="938" y="1414"/>
                </a:lnTo>
                <a:lnTo>
                  <a:pt x="904" y="1424"/>
                </a:lnTo>
                <a:lnTo>
                  <a:pt x="868" y="1432"/>
                </a:lnTo>
                <a:lnTo>
                  <a:pt x="832" y="1438"/>
                </a:lnTo>
                <a:lnTo>
                  <a:pt x="796" y="1442"/>
                </a:lnTo>
                <a:lnTo>
                  <a:pt x="760" y="1446"/>
                </a:lnTo>
                <a:lnTo>
                  <a:pt x="722" y="1446"/>
                </a:lnTo>
                <a:lnTo>
                  <a:pt x="722" y="1446"/>
                </a:lnTo>
                <a:lnTo>
                  <a:pt x="686" y="1446"/>
                </a:lnTo>
                <a:lnTo>
                  <a:pt x="648" y="1442"/>
                </a:lnTo>
                <a:lnTo>
                  <a:pt x="612" y="1438"/>
                </a:lnTo>
                <a:lnTo>
                  <a:pt x="576" y="1432"/>
                </a:lnTo>
                <a:lnTo>
                  <a:pt x="542" y="1424"/>
                </a:lnTo>
                <a:lnTo>
                  <a:pt x="508" y="1414"/>
                </a:lnTo>
                <a:lnTo>
                  <a:pt x="474" y="1402"/>
                </a:lnTo>
                <a:lnTo>
                  <a:pt x="440" y="1390"/>
                </a:lnTo>
                <a:lnTo>
                  <a:pt x="408" y="1376"/>
                </a:lnTo>
                <a:lnTo>
                  <a:pt x="378" y="1360"/>
                </a:lnTo>
                <a:lnTo>
                  <a:pt x="348" y="1342"/>
                </a:lnTo>
                <a:lnTo>
                  <a:pt x="318" y="1322"/>
                </a:lnTo>
                <a:lnTo>
                  <a:pt x="290" y="1302"/>
                </a:lnTo>
                <a:lnTo>
                  <a:pt x="262" y="1282"/>
                </a:lnTo>
                <a:lnTo>
                  <a:pt x="236" y="1258"/>
                </a:lnTo>
                <a:lnTo>
                  <a:pt x="210" y="1234"/>
                </a:lnTo>
                <a:lnTo>
                  <a:pt x="186" y="1210"/>
                </a:lnTo>
                <a:lnTo>
                  <a:pt x="164" y="1184"/>
                </a:lnTo>
                <a:lnTo>
                  <a:pt x="142" y="1156"/>
                </a:lnTo>
                <a:lnTo>
                  <a:pt x="122" y="1128"/>
                </a:lnTo>
                <a:lnTo>
                  <a:pt x="104" y="1098"/>
                </a:lnTo>
                <a:lnTo>
                  <a:pt x="86" y="1068"/>
                </a:lnTo>
                <a:lnTo>
                  <a:pt x="70" y="1036"/>
                </a:lnTo>
                <a:lnTo>
                  <a:pt x="56" y="1004"/>
                </a:lnTo>
                <a:lnTo>
                  <a:pt x="42" y="972"/>
                </a:lnTo>
                <a:lnTo>
                  <a:pt x="32" y="938"/>
                </a:lnTo>
                <a:lnTo>
                  <a:pt x="22" y="904"/>
                </a:lnTo>
                <a:lnTo>
                  <a:pt x="14" y="868"/>
                </a:lnTo>
                <a:lnTo>
                  <a:pt x="8" y="834"/>
                </a:lnTo>
                <a:lnTo>
                  <a:pt x="2" y="798"/>
                </a:lnTo>
                <a:lnTo>
                  <a:pt x="0" y="760"/>
                </a:lnTo>
                <a:lnTo>
                  <a:pt x="0" y="724"/>
                </a:lnTo>
                <a:lnTo>
                  <a:pt x="0" y="724"/>
                </a:lnTo>
                <a:lnTo>
                  <a:pt x="0" y="686"/>
                </a:lnTo>
                <a:lnTo>
                  <a:pt x="2" y="650"/>
                </a:lnTo>
                <a:lnTo>
                  <a:pt x="8" y="612"/>
                </a:lnTo>
                <a:lnTo>
                  <a:pt x="14" y="578"/>
                </a:lnTo>
                <a:lnTo>
                  <a:pt x="22" y="542"/>
                </a:lnTo>
                <a:lnTo>
                  <a:pt x="32" y="508"/>
                </a:lnTo>
                <a:lnTo>
                  <a:pt x="42" y="474"/>
                </a:lnTo>
                <a:lnTo>
                  <a:pt x="56" y="442"/>
                </a:lnTo>
                <a:lnTo>
                  <a:pt x="70" y="410"/>
                </a:lnTo>
                <a:lnTo>
                  <a:pt x="86" y="378"/>
                </a:lnTo>
                <a:lnTo>
                  <a:pt x="104" y="348"/>
                </a:lnTo>
                <a:lnTo>
                  <a:pt x="122" y="318"/>
                </a:lnTo>
                <a:lnTo>
                  <a:pt x="142" y="290"/>
                </a:lnTo>
                <a:lnTo>
                  <a:pt x="164" y="264"/>
                </a:lnTo>
                <a:lnTo>
                  <a:pt x="186" y="236"/>
                </a:lnTo>
                <a:lnTo>
                  <a:pt x="210" y="212"/>
                </a:lnTo>
                <a:lnTo>
                  <a:pt x="236" y="188"/>
                </a:lnTo>
                <a:lnTo>
                  <a:pt x="262" y="166"/>
                </a:lnTo>
                <a:lnTo>
                  <a:pt x="290" y="144"/>
                </a:lnTo>
                <a:lnTo>
                  <a:pt x="318" y="124"/>
                </a:lnTo>
                <a:lnTo>
                  <a:pt x="348" y="104"/>
                </a:lnTo>
                <a:lnTo>
                  <a:pt x="378" y="88"/>
                </a:lnTo>
                <a:lnTo>
                  <a:pt x="408" y="72"/>
                </a:lnTo>
                <a:lnTo>
                  <a:pt x="440" y="56"/>
                </a:lnTo>
                <a:lnTo>
                  <a:pt x="474" y="44"/>
                </a:lnTo>
                <a:lnTo>
                  <a:pt x="508" y="32"/>
                </a:lnTo>
                <a:lnTo>
                  <a:pt x="542" y="22"/>
                </a:lnTo>
                <a:lnTo>
                  <a:pt x="576" y="14"/>
                </a:lnTo>
                <a:lnTo>
                  <a:pt x="612" y="8"/>
                </a:lnTo>
                <a:lnTo>
                  <a:pt x="648" y="4"/>
                </a:lnTo>
                <a:lnTo>
                  <a:pt x="686" y="0"/>
                </a:lnTo>
                <a:lnTo>
                  <a:pt x="722" y="0"/>
                </a:lnTo>
                <a:lnTo>
                  <a:pt x="722" y="0"/>
                </a:lnTo>
                <a:lnTo>
                  <a:pt x="760" y="0"/>
                </a:lnTo>
                <a:lnTo>
                  <a:pt x="796" y="4"/>
                </a:lnTo>
                <a:lnTo>
                  <a:pt x="832" y="8"/>
                </a:lnTo>
                <a:lnTo>
                  <a:pt x="868" y="14"/>
                </a:lnTo>
                <a:lnTo>
                  <a:pt x="904" y="22"/>
                </a:lnTo>
                <a:lnTo>
                  <a:pt x="938" y="32"/>
                </a:lnTo>
                <a:lnTo>
                  <a:pt x="970" y="44"/>
                </a:lnTo>
                <a:lnTo>
                  <a:pt x="1004" y="56"/>
                </a:lnTo>
                <a:lnTo>
                  <a:pt x="1036" y="72"/>
                </a:lnTo>
                <a:lnTo>
                  <a:pt x="1068" y="88"/>
                </a:lnTo>
                <a:lnTo>
                  <a:pt x="1098" y="104"/>
                </a:lnTo>
                <a:lnTo>
                  <a:pt x="1126" y="124"/>
                </a:lnTo>
                <a:lnTo>
                  <a:pt x="1156" y="144"/>
                </a:lnTo>
                <a:lnTo>
                  <a:pt x="1182" y="166"/>
                </a:lnTo>
                <a:lnTo>
                  <a:pt x="1208" y="188"/>
                </a:lnTo>
                <a:lnTo>
                  <a:pt x="1234" y="212"/>
                </a:lnTo>
                <a:lnTo>
                  <a:pt x="1258" y="236"/>
                </a:lnTo>
                <a:lnTo>
                  <a:pt x="1280" y="264"/>
                </a:lnTo>
                <a:lnTo>
                  <a:pt x="1302" y="290"/>
                </a:lnTo>
                <a:lnTo>
                  <a:pt x="1322" y="318"/>
                </a:lnTo>
                <a:lnTo>
                  <a:pt x="1340" y="348"/>
                </a:lnTo>
                <a:lnTo>
                  <a:pt x="1358" y="378"/>
                </a:lnTo>
                <a:lnTo>
                  <a:pt x="1374" y="410"/>
                </a:lnTo>
                <a:lnTo>
                  <a:pt x="1388" y="442"/>
                </a:lnTo>
                <a:lnTo>
                  <a:pt x="1402" y="474"/>
                </a:lnTo>
                <a:lnTo>
                  <a:pt x="1414" y="508"/>
                </a:lnTo>
                <a:lnTo>
                  <a:pt x="1422" y="542"/>
                </a:lnTo>
                <a:lnTo>
                  <a:pt x="1430" y="578"/>
                </a:lnTo>
                <a:lnTo>
                  <a:pt x="1438" y="612"/>
                </a:lnTo>
                <a:lnTo>
                  <a:pt x="1442" y="650"/>
                </a:lnTo>
                <a:lnTo>
                  <a:pt x="1444" y="686"/>
                </a:lnTo>
                <a:lnTo>
                  <a:pt x="1446" y="724"/>
                </a:lnTo>
                <a:lnTo>
                  <a:pt x="1446" y="724"/>
                </a:lnTo>
                <a:close/>
              </a:path>
            </a:pathLst>
          </a:cu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67" name="Rectangle 47"/>
          <p:cNvSpPr>
            <a:spLocks noChangeArrowheads="1"/>
          </p:cNvSpPr>
          <p:nvPr/>
        </p:nvSpPr>
        <p:spPr bwMode="auto">
          <a:xfrm>
            <a:off x="3768896" y="2245180"/>
            <a:ext cx="16062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내용을 입력하세요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68" name="그룹 67"/>
          <p:cNvGrpSpPr/>
          <p:nvPr/>
        </p:nvGrpSpPr>
        <p:grpSpPr>
          <a:xfrm>
            <a:off x="4273034" y="1655313"/>
            <a:ext cx="569331" cy="569331"/>
            <a:chOff x="1730375" y="2273300"/>
            <a:chExt cx="285750" cy="285750"/>
          </a:xfrm>
          <a:solidFill>
            <a:schemeClr val="accent1"/>
          </a:solidFill>
        </p:grpSpPr>
        <p:sp>
          <p:nvSpPr>
            <p:cNvPr id="69" name="Freeform 48"/>
            <p:cNvSpPr>
              <a:spLocks noEditPoints="1"/>
            </p:cNvSpPr>
            <p:nvPr/>
          </p:nvSpPr>
          <p:spPr bwMode="auto">
            <a:xfrm>
              <a:off x="1835150" y="2273300"/>
              <a:ext cx="180975" cy="180975"/>
            </a:xfrm>
            <a:custGeom>
              <a:avLst/>
              <a:gdLst>
                <a:gd name="T0" fmla="*/ 98 w 114"/>
                <a:gd name="T1" fmla="*/ 16 h 114"/>
                <a:gd name="T2" fmla="*/ 78 w 114"/>
                <a:gd name="T3" fmla="*/ 4 h 114"/>
                <a:gd name="T4" fmla="*/ 56 w 114"/>
                <a:gd name="T5" fmla="*/ 0 h 114"/>
                <a:gd name="T6" fmla="*/ 36 w 114"/>
                <a:gd name="T7" fmla="*/ 4 h 114"/>
                <a:gd name="T8" fmla="*/ 16 w 114"/>
                <a:gd name="T9" fmla="*/ 16 h 114"/>
                <a:gd name="T10" fmla="*/ 8 w 114"/>
                <a:gd name="T11" fmla="*/ 26 h 114"/>
                <a:gd name="T12" fmla="*/ 0 w 114"/>
                <a:gd name="T13" fmla="*/ 46 h 114"/>
                <a:gd name="T14" fmla="*/ 0 w 114"/>
                <a:gd name="T15" fmla="*/ 68 h 114"/>
                <a:gd name="T16" fmla="*/ 8 w 114"/>
                <a:gd name="T17" fmla="*/ 88 h 114"/>
                <a:gd name="T18" fmla="*/ 16 w 114"/>
                <a:gd name="T19" fmla="*/ 98 h 114"/>
                <a:gd name="T20" fmla="*/ 36 w 114"/>
                <a:gd name="T21" fmla="*/ 110 h 114"/>
                <a:gd name="T22" fmla="*/ 56 w 114"/>
                <a:gd name="T23" fmla="*/ 114 h 114"/>
                <a:gd name="T24" fmla="*/ 78 w 114"/>
                <a:gd name="T25" fmla="*/ 110 h 114"/>
                <a:gd name="T26" fmla="*/ 98 w 114"/>
                <a:gd name="T27" fmla="*/ 98 h 114"/>
                <a:gd name="T28" fmla="*/ 106 w 114"/>
                <a:gd name="T29" fmla="*/ 88 h 114"/>
                <a:gd name="T30" fmla="*/ 114 w 114"/>
                <a:gd name="T31" fmla="*/ 68 h 114"/>
                <a:gd name="T32" fmla="*/ 114 w 114"/>
                <a:gd name="T33" fmla="*/ 46 h 114"/>
                <a:gd name="T34" fmla="*/ 106 w 114"/>
                <a:gd name="T35" fmla="*/ 26 h 114"/>
                <a:gd name="T36" fmla="*/ 98 w 114"/>
                <a:gd name="T37" fmla="*/ 16 h 114"/>
                <a:gd name="T38" fmla="*/ 86 w 114"/>
                <a:gd name="T39" fmla="*/ 86 h 114"/>
                <a:gd name="T40" fmla="*/ 72 w 114"/>
                <a:gd name="T41" fmla="*/ 94 h 114"/>
                <a:gd name="T42" fmla="*/ 56 w 114"/>
                <a:gd name="T43" fmla="*/ 98 h 114"/>
                <a:gd name="T44" fmla="*/ 42 w 114"/>
                <a:gd name="T45" fmla="*/ 94 h 114"/>
                <a:gd name="T46" fmla="*/ 28 w 114"/>
                <a:gd name="T47" fmla="*/ 86 h 114"/>
                <a:gd name="T48" fmla="*/ 24 w 114"/>
                <a:gd name="T49" fmla="*/ 80 h 114"/>
                <a:gd name="T50" fmla="*/ 18 w 114"/>
                <a:gd name="T51" fmla="*/ 64 h 114"/>
                <a:gd name="T52" fmla="*/ 18 w 114"/>
                <a:gd name="T53" fmla="*/ 50 h 114"/>
                <a:gd name="T54" fmla="*/ 24 w 114"/>
                <a:gd name="T55" fmla="*/ 34 h 114"/>
                <a:gd name="T56" fmla="*/ 28 w 114"/>
                <a:gd name="T57" fmla="*/ 28 h 114"/>
                <a:gd name="T58" fmla="*/ 42 w 114"/>
                <a:gd name="T59" fmla="*/ 20 h 114"/>
                <a:gd name="T60" fmla="*/ 56 w 114"/>
                <a:gd name="T61" fmla="*/ 16 h 114"/>
                <a:gd name="T62" fmla="*/ 72 w 114"/>
                <a:gd name="T63" fmla="*/ 20 h 114"/>
                <a:gd name="T64" fmla="*/ 86 w 114"/>
                <a:gd name="T65" fmla="*/ 28 h 114"/>
                <a:gd name="T66" fmla="*/ 90 w 114"/>
                <a:gd name="T67" fmla="*/ 34 h 114"/>
                <a:gd name="T68" fmla="*/ 96 w 114"/>
                <a:gd name="T69" fmla="*/ 50 h 114"/>
                <a:gd name="T70" fmla="*/ 96 w 114"/>
                <a:gd name="T71" fmla="*/ 64 h 114"/>
                <a:gd name="T72" fmla="*/ 90 w 114"/>
                <a:gd name="T73" fmla="*/ 80 h 114"/>
                <a:gd name="T74" fmla="*/ 86 w 114"/>
                <a:gd name="T75" fmla="*/ 8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4" h="114">
                  <a:moveTo>
                    <a:pt x="98" y="16"/>
                  </a:moveTo>
                  <a:lnTo>
                    <a:pt x="98" y="16"/>
                  </a:lnTo>
                  <a:lnTo>
                    <a:pt x="88" y="8"/>
                  </a:lnTo>
                  <a:lnTo>
                    <a:pt x="78" y="4"/>
                  </a:lnTo>
                  <a:lnTo>
                    <a:pt x="68" y="0"/>
                  </a:lnTo>
                  <a:lnTo>
                    <a:pt x="56" y="0"/>
                  </a:lnTo>
                  <a:lnTo>
                    <a:pt x="46" y="0"/>
                  </a:lnTo>
                  <a:lnTo>
                    <a:pt x="36" y="4"/>
                  </a:lnTo>
                  <a:lnTo>
                    <a:pt x="26" y="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8" y="26"/>
                  </a:lnTo>
                  <a:lnTo>
                    <a:pt x="4" y="36"/>
                  </a:lnTo>
                  <a:lnTo>
                    <a:pt x="0" y="46"/>
                  </a:lnTo>
                  <a:lnTo>
                    <a:pt x="0" y="56"/>
                  </a:lnTo>
                  <a:lnTo>
                    <a:pt x="0" y="68"/>
                  </a:lnTo>
                  <a:lnTo>
                    <a:pt x="4" y="78"/>
                  </a:lnTo>
                  <a:lnTo>
                    <a:pt x="8" y="88"/>
                  </a:lnTo>
                  <a:lnTo>
                    <a:pt x="16" y="98"/>
                  </a:lnTo>
                  <a:lnTo>
                    <a:pt x="16" y="98"/>
                  </a:lnTo>
                  <a:lnTo>
                    <a:pt x="26" y="106"/>
                  </a:lnTo>
                  <a:lnTo>
                    <a:pt x="36" y="110"/>
                  </a:lnTo>
                  <a:lnTo>
                    <a:pt x="46" y="114"/>
                  </a:lnTo>
                  <a:lnTo>
                    <a:pt x="56" y="114"/>
                  </a:lnTo>
                  <a:lnTo>
                    <a:pt x="68" y="114"/>
                  </a:lnTo>
                  <a:lnTo>
                    <a:pt x="78" y="110"/>
                  </a:lnTo>
                  <a:lnTo>
                    <a:pt x="88" y="106"/>
                  </a:lnTo>
                  <a:lnTo>
                    <a:pt x="98" y="98"/>
                  </a:lnTo>
                  <a:lnTo>
                    <a:pt x="98" y="98"/>
                  </a:lnTo>
                  <a:lnTo>
                    <a:pt x="106" y="88"/>
                  </a:lnTo>
                  <a:lnTo>
                    <a:pt x="110" y="78"/>
                  </a:lnTo>
                  <a:lnTo>
                    <a:pt x="114" y="68"/>
                  </a:lnTo>
                  <a:lnTo>
                    <a:pt x="114" y="56"/>
                  </a:lnTo>
                  <a:lnTo>
                    <a:pt x="114" y="46"/>
                  </a:lnTo>
                  <a:lnTo>
                    <a:pt x="110" y="36"/>
                  </a:lnTo>
                  <a:lnTo>
                    <a:pt x="106" y="26"/>
                  </a:lnTo>
                  <a:lnTo>
                    <a:pt x="98" y="16"/>
                  </a:lnTo>
                  <a:lnTo>
                    <a:pt x="98" y="16"/>
                  </a:lnTo>
                  <a:close/>
                  <a:moveTo>
                    <a:pt x="86" y="86"/>
                  </a:moveTo>
                  <a:lnTo>
                    <a:pt x="86" y="86"/>
                  </a:lnTo>
                  <a:lnTo>
                    <a:pt x="80" y="90"/>
                  </a:lnTo>
                  <a:lnTo>
                    <a:pt x="72" y="94"/>
                  </a:lnTo>
                  <a:lnTo>
                    <a:pt x="64" y="96"/>
                  </a:lnTo>
                  <a:lnTo>
                    <a:pt x="56" y="98"/>
                  </a:lnTo>
                  <a:lnTo>
                    <a:pt x="50" y="96"/>
                  </a:lnTo>
                  <a:lnTo>
                    <a:pt x="42" y="94"/>
                  </a:lnTo>
                  <a:lnTo>
                    <a:pt x="34" y="90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4" y="80"/>
                  </a:lnTo>
                  <a:lnTo>
                    <a:pt x="20" y="72"/>
                  </a:lnTo>
                  <a:lnTo>
                    <a:pt x="18" y="64"/>
                  </a:lnTo>
                  <a:lnTo>
                    <a:pt x="16" y="56"/>
                  </a:lnTo>
                  <a:lnTo>
                    <a:pt x="18" y="50"/>
                  </a:lnTo>
                  <a:lnTo>
                    <a:pt x="20" y="42"/>
                  </a:lnTo>
                  <a:lnTo>
                    <a:pt x="24" y="34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34" y="24"/>
                  </a:lnTo>
                  <a:lnTo>
                    <a:pt x="42" y="20"/>
                  </a:lnTo>
                  <a:lnTo>
                    <a:pt x="50" y="18"/>
                  </a:lnTo>
                  <a:lnTo>
                    <a:pt x="56" y="16"/>
                  </a:lnTo>
                  <a:lnTo>
                    <a:pt x="64" y="18"/>
                  </a:lnTo>
                  <a:lnTo>
                    <a:pt x="72" y="20"/>
                  </a:lnTo>
                  <a:lnTo>
                    <a:pt x="80" y="24"/>
                  </a:lnTo>
                  <a:lnTo>
                    <a:pt x="86" y="28"/>
                  </a:lnTo>
                  <a:lnTo>
                    <a:pt x="86" y="28"/>
                  </a:lnTo>
                  <a:lnTo>
                    <a:pt x="90" y="34"/>
                  </a:lnTo>
                  <a:lnTo>
                    <a:pt x="94" y="42"/>
                  </a:lnTo>
                  <a:lnTo>
                    <a:pt x="96" y="50"/>
                  </a:lnTo>
                  <a:lnTo>
                    <a:pt x="98" y="56"/>
                  </a:lnTo>
                  <a:lnTo>
                    <a:pt x="96" y="64"/>
                  </a:lnTo>
                  <a:lnTo>
                    <a:pt x="94" y="72"/>
                  </a:lnTo>
                  <a:lnTo>
                    <a:pt x="90" y="80"/>
                  </a:lnTo>
                  <a:lnTo>
                    <a:pt x="86" y="86"/>
                  </a:lnTo>
                  <a:lnTo>
                    <a:pt x="86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0" name="Freeform 49"/>
            <p:cNvSpPr>
              <a:spLocks/>
            </p:cNvSpPr>
            <p:nvPr/>
          </p:nvSpPr>
          <p:spPr bwMode="auto">
            <a:xfrm>
              <a:off x="1822450" y="2432050"/>
              <a:ext cx="31750" cy="34925"/>
            </a:xfrm>
            <a:custGeom>
              <a:avLst/>
              <a:gdLst>
                <a:gd name="T0" fmla="*/ 0 w 20"/>
                <a:gd name="T1" fmla="*/ 4 h 22"/>
                <a:gd name="T2" fmla="*/ 0 w 20"/>
                <a:gd name="T3" fmla="*/ 4 h 22"/>
                <a:gd name="T4" fmla="*/ 16 w 20"/>
                <a:gd name="T5" fmla="*/ 22 h 22"/>
                <a:gd name="T6" fmla="*/ 16 w 20"/>
                <a:gd name="T7" fmla="*/ 20 h 22"/>
                <a:gd name="T8" fmla="*/ 16 w 20"/>
                <a:gd name="T9" fmla="*/ 20 h 22"/>
                <a:gd name="T10" fmla="*/ 20 w 20"/>
                <a:gd name="T11" fmla="*/ 18 h 22"/>
                <a:gd name="T12" fmla="*/ 20 w 20"/>
                <a:gd name="T13" fmla="*/ 12 h 22"/>
                <a:gd name="T14" fmla="*/ 20 w 20"/>
                <a:gd name="T15" fmla="*/ 8 h 22"/>
                <a:gd name="T16" fmla="*/ 16 w 20"/>
                <a:gd name="T17" fmla="*/ 4 h 22"/>
                <a:gd name="T18" fmla="*/ 16 w 20"/>
                <a:gd name="T19" fmla="*/ 4 h 22"/>
                <a:gd name="T20" fmla="*/ 12 w 20"/>
                <a:gd name="T21" fmla="*/ 2 h 22"/>
                <a:gd name="T22" fmla="*/ 8 w 20"/>
                <a:gd name="T23" fmla="*/ 0 h 22"/>
                <a:gd name="T24" fmla="*/ 4 w 20"/>
                <a:gd name="T25" fmla="*/ 2 h 22"/>
                <a:gd name="T26" fmla="*/ 0 w 20"/>
                <a:gd name="T27" fmla="*/ 4 h 22"/>
                <a:gd name="T28" fmla="*/ 0 w 20"/>
                <a:gd name="T29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2">
                  <a:moveTo>
                    <a:pt x="0" y="4"/>
                  </a:moveTo>
                  <a:lnTo>
                    <a:pt x="0" y="4"/>
                  </a:lnTo>
                  <a:lnTo>
                    <a:pt x="16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1" name="Freeform 50"/>
            <p:cNvSpPr>
              <a:spLocks/>
            </p:cNvSpPr>
            <p:nvPr/>
          </p:nvSpPr>
          <p:spPr bwMode="auto">
            <a:xfrm>
              <a:off x="1730375" y="2447925"/>
              <a:ext cx="107950" cy="111125"/>
            </a:xfrm>
            <a:custGeom>
              <a:avLst/>
              <a:gdLst>
                <a:gd name="T0" fmla="*/ 4 w 68"/>
                <a:gd name="T1" fmla="*/ 50 h 70"/>
                <a:gd name="T2" fmla="*/ 4 w 68"/>
                <a:gd name="T3" fmla="*/ 50 h 70"/>
                <a:gd name="T4" fmla="*/ 0 w 68"/>
                <a:gd name="T5" fmla="*/ 54 h 70"/>
                <a:gd name="T6" fmla="*/ 0 w 68"/>
                <a:gd name="T7" fmla="*/ 58 h 70"/>
                <a:gd name="T8" fmla="*/ 0 w 68"/>
                <a:gd name="T9" fmla="*/ 62 h 70"/>
                <a:gd name="T10" fmla="*/ 4 w 68"/>
                <a:gd name="T11" fmla="*/ 66 h 70"/>
                <a:gd name="T12" fmla="*/ 4 w 68"/>
                <a:gd name="T13" fmla="*/ 66 h 70"/>
                <a:gd name="T14" fmla="*/ 8 w 68"/>
                <a:gd name="T15" fmla="*/ 68 h 70"/>
                <a:gd name="T16" fmla="*/ 12 w 68"/>
                <a:gd name="T17" fmla="*/ 70 h 70"/>
                <a:gd name="T18" fmla="*/ 16 w 68"/>
                <a:gd name="T19" fmla="*/ 68 h 70"/>
                <a:gd name="T20" fmla="*/ 20 w 68"/>
                <a:gd name="T21" fmla="*/ 66 h 70"/>
                <a:gd name="T22" fmla="*/ 68 w 68"/>
                <a:gd name="T23" fmla="*/ 16 h 70"/>
                <a:gd name="T24" fmla="*/ 52 w 68"/>
                <a:gd name="T25" fmla="*/ 0 h 70"/>
                <a:gd name="T26" fmla="*/ 4 w 68"/>
                <a:gd name="T27" fmla="*/ 5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70">
                  <a:moveTo>
                    <a:pt x="4" y="50"/>
                  </a:moveTo>
                  <a:lnTo>
                    <a:pt x="4" y="50"/>
                  </a:lnTo>
                  <a:lnTo>
                    <a:pt x="0" y="54"/>
                  </a:lnTo>
                  <a:lnTo>
                    <a:pt x="0" y="58"/>
                  </a:lnTo>
                  <a:lnTo>
                    <a:pt x="0" y="62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8" y="68"/>
                  </a:lnTo>
                  <a:lnTo>
                    <a:pt x="12" y="70"/>
                  </a:lnTo>
                  <a:lnTo>
                    <a:pt x="16" y="68"/>
                  </a:lnTo>
                  <a:lnTo>
                    <a:pt x="20" y="66"/>
                  </a:lnTo>
                  <a:lnTo>
                    <a:pt x="68" y="16"/>
                  </a:lnTo>
                  <a:lnTo>
                    <a:pt x="52" y="0"/>
                  </a:lnTo>
                  <a:lnTo>
                    <a:pt x="4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2" name="그룹 71"/>
          <p:cNvGrpSpPr/>
          <p:nvPr/>
        </p:nvGrpSpPr>
        <p:grpSpPr>
          <a:xfrm>
            <a:off x="5864225" y="3480460"/>
            <a:ext cx="2041525" cy="1070094"/>
            <a:chOff x="1686167" y="5838858"/>
            <a:chExt cx="2341306" cy="1070094"/>
          </a:xfrm>
        </p:grpSpPr>
        <p:sp>
          <p:nvSpPr>
            <p:cNvPr id="73" name="Rectangle 222"/>
            <p:cNvSpPr>
              <a:spLocks noChangeArrowheads="1"/>
            </p:cNvSpPr>
            <p:nvPr/>
          </p:nvSpPr>
          <p:spPr bwMode="auto">
            <a:xfrm>
              <a:off x="1687473" y="6108733"/>
              <a:ext cx="2340000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 권장합니다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4" name="Rectangle 292"/>
            <p:cNvSpPr>
              <a:spLocks noChangeArrowheads="1"/>
            </p:cNvSpPr>
            <p:nvPr/>
          </p:nvSpPr>
          <p:spPr bwMode="auto">
            <a:xfrm>
              <a:off x="1686167" y="5838858"/>
              <a:ext cx="2340000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75" name="Rectangle 222"/>
          <p:cNvSpPr>
            <a:spLocks noChangeArrowheads="1"/>
          </p:cNvSpPr>
          <p:nvPr/>
        </p:nvSpPr>
        <p:spPr bwMode="auto">
          <a:xfrm>
            <a:off x="1111249" y="5805264"/>
            <a:ext cx="6793361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18"/>
          <p:cNvSpPr>
            <a:spLocks/>
          </p:cNvSpPr>
          <p:nvPr/>
        </p:nvSpPr>
        <p:spPr bwMode="auto">
          <a:xfrm>
            <a:off x="-17464" y="4600614"/>
            <a:ext cx="9161463" cy="1712913"/>
          </a:xfrm>
          <a:custGeom>
            <a:avLst/>
            <a:gdLst>
              <a:gd name="connsiteX0" fmla="*/ 5760 w 5760"/>
              <a:gd name="connsiteY0" fmla="*/ 430 h 1412"/>
              <a:gd name="connsiteX1" fmla="*/ 5760 w 5760"/>
              <a:gd name="connsiteY1" fmla="*/ 430 h 1412"/>
              <a:gd name="connsiteX2" fmla="*/ 5760 w 5760"/>
              <a:gd name="connsiteY2" fmla="*/ 430 h 1412"/>
              <a:gd name="connsiteX3" fmla="*/ 5760 w 5760"/>
              <a:gd name="connsiteY3" fmla="*/ 146 h 1412"/>
              <a:gd name="connsiteX4" fmla="*/ 5760 w 5760"/>
              <a:gd name="connsiteY4" fmla="*/ 146 h 1412"/>
              <a:gd name="connsiteX5" fmla="*/ 5752 w 5760"/>
              <a:gd name="connsiteY5" fmla="*/ 150 h 1412"/>
              <a:gd name="connsiteX6" fmla="*/ 5752 w 5760"/>
              <a:gd name="connsiteY6" fmla="*/ 150 h 1412"/>
              <a:gd name="connsiteX7" fmla="*/ 5718 w 5760"/>
              <a:gd name="connsiteY7" fmla="*/ 164 h 1412"/>
              <a:gd name="connsiteX8" fmla="*/ 5684 w 5760"/>
              <a:gd name="connsiteY8" fmla="*/ 182 h 1412"/>
              <a:gd name="connsiteX9" fmla="*/ 5668 w 5760"/>
              <a:gd name="connsiteY9" fmla="*/ 192 h 1412"/>
              <a:gd name="connsiteX10" fmla="*/ 5652 w 5760"/>
              <a:gd name="connsiteY10" fmla="*/ 204 h 1412"/>
              <a:gd name="connsiteX11" fmla="*/ 5638 w 5760"/>
              <a:gd name="connsiteY11" fmla="*/ 216 h 1412"/>
              <a:gd name="connsiteX12" fmla="*/ 5624 w 5760"/>
              <a:gd name="connsiteY12" fmla="*/ 230 h 1412"/>
              <a:gd name="connsiteX13" fmla="*/ 5624 w 5760"/>
              <a:gd name="connsiteY13" fmla="*/ 230 h 1412"/>
              <a:gd name="connsiteX14" fmla="*/ 5604 w 5760"/>
              <a:gd name="connsiteY14" fmla="*/ 256 h 1412"/>
              <a:gd name="connsiteX15" fmla="*/ 5586 w 5760"/>
              <a:gd name="connsiteY15" fmla="*/ 282 h 1412"/>
              <a:gd name="connsiteX16" fmla="*/ 5586 w 5760"/>
              <a:gd name="connsiteY16" fmla="*/ 282 h 1412"/>
              <a:gd name="connsiteX17" fmla="*/ 5572 w 5760"/>
              <a:gd name="connsiteY17" fmla="*/ 296 h 1412"/>
              <a:gd name="connsiteX18" fmla="*/ 5558 w 5760"/>
              <a:gd name="connsiteY18" fmla="*/ 310 h 1412"/>
              <a:gd name="connsiteX19" fmla="*/ 5542 w 5760"/>
              <a:gd name="connsiteY19" fmla="*/ 320 h 1412"/>
              <a:gd name="connsiteX20" fmla="*/ 5526 w 5760"/>
              <a:gd name="connsiteY20" fmla="*/ 330 h 1412"/>
              <a:gd name="connsiteX21" fmla="*/ 5526 w 5760"/>
              <a:gd name="connsiteY21" fmla="*/ 330 h 1412"/>
              <a:gd name="connsiteX22" fmla="*/ 5506 w 5760"/>
              <a:gd name="connsiteY22" fmla="*/ 340 h 1412"/>
              <a:gd name="connsiteX23" fmla="*/ 5494 w 5760"/>
              <a:gd name="connsiteY23" fmla="*/ 342 h 1412"/>
              <a:gd name="connsiteX24" fmla="*/ 5482 w 5760"/>
              <a:gd name="connsiteY24" fmla="*/ 342 h 1412"/>
              <a:gd name="connsiteX25" fmla="*/ 5482 w 5760"/>
              <a:gd name="connsiteY25" fmla="*/ 342 h 1412"/>
              <a:gd name="connsiteX26" fmla="*/ 5468 w 5760"/>
              <a:gd name="connsiteY26" fmla="*/ 340 h 1412"/>
              <a:gd name="connsiteX27" fmla="*/ 5464 w 5760"/>
              <a:gd name="connsiteY27" fmla="*/ 338 h 1412"/>
              <a:gd name="connsiteX28" fmla="*/ 5460 w 5760"/>
              <a:gd name="connsiteY28" fmla="*/ 334 h 1412"/>
              <a:gd name="connsiteX29" fmla="*/ 5454 w 5760"/>
              <a:gd name="connsiteY29" fmla="*/ 324 h 1412"/>
              <a:gd name="connsiteX30" fmla="*/ 5450 w 5760"/>
              <a:gd name="connsiteY30" fmla="*/ 312 h 1412"/>
              <a:gd name="connsiteX31" fmla="*/ 5450 w 5760"/>
              <a:gd name="connsiteY31" fmla="*/ 312 h 1412"/>
              <a:gd name="connsiteX32" fmla="*/ 5448 w 5760"/>
              <a:gd name="connsiteY32" fmla="*/ 302 h 1412"/>
              <a:gd name="connsiteX33" fmla="*/ 5448 w 5760"/>
              <a:gd name="connsiteY33" fmla="*/ 292 h 1412"/>
              <a:gd name="connsiteX34" fmla="*/ 5452 w 5760"/>
              <a:gd name="connsiteY34" fmla="*/ 286 h 1412"/>
              <a:gd name="connsiteX35" fmla="*/ 5458 w 5760"/>
              <a:gd name="connsiteY35" fmla="*/ 278 h 1412"/>
              <a:gd name="connsiteX36" fmla="*/ 5458 w 5760"/>
              <a:gd name="connsiteY36" fmla="*/ 278 h 1412"/>
              <a:gd name="connsiteX37" fmla="*/ 5486 w 5760"/>
              <a:gd name="connsiteY37" fmla="*/ 260 h 1412"/>
              <a:gd name="connsiteX38" fmla="*/ 5486 w 5760"/>
              <a:gd name="connsiteY38" fmla="*/ 260 h 1412"/>
              <a:gd name="connsiteX39" fmla="*/ 5492 w 5760"/>
              <a:gd name="connsiteY39" fmla="*/ 254 h 1412"/>
              <a:gd name="connsiteX40" fmla="*/ 5492 w 5760"/>
              <a:gd name="connsiteY40" fmla="*/ 254 h 1412"/>
              <a:gd name="connsiteX41" fmla="*/ 5492 w 5760"/>
              <a:gd name="connsiteY41" fmla="*/ 250 h 1412"/>
              <a:gd name="connsiteX42" fmla="*/ 5490 w 5760"/>
              <a:gd name="connsiteY42" fmla="*/ 248 h 1412"/>
              <a:gd name="connsiteX43" fmla="*/ 5490 w 5760"/>
              <a:gd name="connsiteY43" fmla="*/ 248 h 1412"/>
              <a:gd name="connsiteX44" fmla="*/ 5468 w 5760"/>
              <a:gd name="connsiteY44" fmla="*/ 242 h 1412"/>
              <a:gd name="connsiteX45" fmla="*/ 5456 w 5760"/>
              <a:gd name="connsiteY45" fmla="*/ 240 h 1412"/>
              <a:gd name="connsiteX46" fmla="*/ 5444 w 5760"/>
              <a:gd name="connsiteY46" fmla="*/ 238 h 1412"/>
              <a:gd name="connsiteX47" fmla="*/ 5444 w 5760"/>
              <a:gd name="connsiteY47" fmla="*/ 238 h 1412"/>
              <a:gd name="connsiteX48" fmla="*/ 5442 w 5760"/>
              <a:gd name="connsiteY48" fmla="*/ 234 h 1412"/>
              <a:gd name="connsiteX49" fmla="*/ 5438 w 5760"/>
              <a:gd name="connsiteY49" fmla="*/ 228 h 1412"/>
              <a:gd name="connsiteX50" fmla="*/ 5432 w 5760"/>
              <a:gd name="connsiteY50" fmla="*/ 214 h 1412"/>
              <a:gd name="connsiteX51" fmla="*/ 5432 w 5760"/>
              <a:gd name="connsiteY51" fmla="*/ 214 h 1412"/>
              <a:gd name="connsiteX52" fmla="*/ 5428 w 5760"/>
              <a:gd name="connsiteY52" fmla="*/ 208 h 1412"/>
              <a:gd name="connsiteX53" fmla="*/ 5422 w 5760"/>
              <a:gd name="connsiteY53" fmla="*/ 204 h 1412"/>
              <a:gd name="connsiteX54" fmla="*/ 5412 w 5760"/>
              <a:gd name="connsiteY54" fmla="*/ 198 h 1412"/>
              <a:gd name="connsiteX55" fmla="*/ 5412 w 5760"/>
              <a:gd name="connsiteY55" fmla="*/ 198 h 1412"/>
              <a:gd name="connsiteX56" fmla="*/ 5398 w 5760"/>
              <a:gd name="connsiteY56" fmla="*/ 194 h 1412"/>
              <a:gd name="connsiteX57" fmla="*/ 5386 w 5760"/>
              <a:gd name="connsiteY57" fmla="*/ 192 h 1412"/>
              <a:gd name="connsiteX58" fmla="*/ 5372 w 5760"/>
              <a:gd name="connsiteY58" fmla="*/ 192 h 1412"/>
              <a:gd name="connsiteX59" fmla="*/ 5360 w 5760"/>
              <a:gd name="connsiteY59" fmla="*/ 194 h 1412"/>
              <a:gd name="connsiteX60" fmla="*/ 5346 w 5760"/>
              <a:gd name="connsiteY60" fmla="*/ 198 h 1412"/>
              <a:gd name="connsiteX61" fmla="*/ 5334 w 5760"/>
              <a:gd name="connsiteY61" fmla="*/ 204 h 1412"/>
              <a:gd name="connsiteX62" fmla="*/ 5322 w 5760"/>
              <a:gd name="connsiteY62" fmla="*/ 212 h 1412"/>
              <a:gd name="connsiteX63" fmla="*/ 5314 w 5760"/>
              <a:gd name="connsiteY63" fmla="*/ 220 h 1412"/>
              <a:gd name="connsiteX64" fmla="*/ 5314 w 5760"/>
              <a:gd name="connsiteY64" fmla="*/ 220 h 1412"/>
              <a:gd name="connsiteX65" fmla="*/ 5304 w 5760"/>
              <a:gd name="connsiteY65" fmla="*/ 232 h 1412"/>
              <a:gd name="connsiteX66" fmla="*/ 5296 w 5760"/>
              <a:gd name="connsiteY66" fmla="*/ 244 h 1412"/>
              <a:gd name="connsiteX67" fmla="*/ 5290 w 5760"/>
              <a:gd name="connsiteY67" fmla="*/ 258 h 1412"/>
              <a:gd name="connsiteX68" fmla="*/ 5284 w 5760"/>
              <a:gd name="connsiteY68" fmla="*/ 272 h 1412"/>
              <a:gd name="connsiteX69" fmla="*/ 5284 w 5760"/>
              <a:gd name="connsiteY69" fmla="*/ 272 h 1412"/>
              <a:gd name="connsiteX70" fmla="*/ 5282 w 5760"/>
              <a:gd name="connsiteY70" fmla="*/ 286 h 1412"/>
              <a:gd name="connsiteX71" fmla="*/ 5276 w 5760"/>
              <a:gd name="connsiteY71" fmla="*/ 302 h 1412"/>
              <a:gd name="connsiteX72" fmla="*/ 5276 w 5760"/>
              <a:gd name="connsiteY72" fmla="*/ 302 h 1412"/>
              <a:gd name="connsiteX73" fmla="*/ 5274 w 5760"/>
              <a:gd name="connsiteY73" fmla="*/ 308 h 1412"/>
              <a:gd name="connsiteX74" fmla="*/ 5268 w 5760"/>
              <a:gd name="connsiteY74" fmla="*/ 314 h 1412"/>
              <a:gd name="connsiteX75" fmla="*/ 5264 w 5760"/>
              <a:gd name="connsiteY75" fmla="*/ 318 h 1412"/>
              <a:gd name="connsiteX76" fmla="*/ 5258 w 5760"/>
              <a:gd name="connsiteY76" fmla="*/ 322 h 1412"/>
              <a:gd name="connsiteX77" fmla="*/ 5250 w 5760"/>
              <a:gd name="connsiteY77" fmla="*/ 324 h 1412"/>
              <a:gd name="connsiteX78" fmla="*/ 5244 w 5760"/>
              <a:gd name="connsiteY78" fmla="*/ 326 h 1412"/>
              <a:gd name="connsiteX79" fmla="*/ 5236 w 5760"/>
              <a:gd name="connsiteY79" fmla="*/ 326 h 1412"/>
              <a:gd name="connsiteX80" fmla="*/ 5230 w 5760"/>
              <a:gd name="connsiteY80" fmla="*/ 324 h 1412"/>
              <a:gd name="connsiteX81" fmla="*/ 5230 w 5760"/>
              <a:gd name="connsiteY81" fmla="*/ 324 h 1412"/>
              <a:gd name="connsiteX82" fmla="*/ 5214 w 5760"/>
              <a:gd name="connsiteY82" fmla="*/ 316 h 1412"/>
              <a:gd name="connsiteX83" fmla="*/ 5200 w 5760"/>
              <a:gd name="connsiteY83" fmla="*/ 306 h 1412"/>
              <a:gd name="connsiteX84" fmla="*/ 5188 w 5760"/>
              <a:gd name="connsiteY84" fmla="*/ 294 h 1412"/>
              <a:gd name="connsiteX85" fmla="*/ 5174 w 5760"/>
              <a:gd name="connsiteY85" fmla="*/ 284 h 1412"/>
              <a:gd name="connsiteX86" fmla="*/ 5174 w 5760"/>
              <a:gd name="connsiteY86" fmla="*/ 284 h 1412"/>
              <a:gd name="connsiteX87" fmla="*/ 5140 w 5760"/>
              <a:gd name="connsiteY87" fmla="*/ 260 h 1412"/>
              <a:gd name="connsiteX88" fmla="*/ 5106 w 5760"/>
              <a:gd name="connsiteY88" fmla="*/ 238 h 1412"/>
              <a:gd name="connsiteX89" fmla="*/ 5106 w 5760"/>
              <a:gd name="connsiteY89" fmla="*/ 238 h 1412"/>
              <a:gd name="connsiteX90" fmla="*/ 5078 w 5760"/>
              <a:gd name="connsiteY90" fmla="*/ 220 h 1412"/>
              <a:gd name="connsiteX91" fmla="*/ 5048 w 5760"/>
              <a:gd name="connsiteY91" fmla="*/ 202 h 1412"/>
              <a:gd name="connsiteX92" fmla="*/ 5016 w 5760"/>
              <a:gd name="connsiteY92" fmla="*/ 188 h 1412"/>
              <a:gd name="connsiteX93" fmla="*/ 5000 w 5760"/>
              <a:gd name="connsiteY93" fmla="*/ 184 h 1412"/>
              <a:gd name="connsiteX94" fmla="*/ 4984 w 5760"/>
              <a:gd name="connsiteY94" fmla="*/ 180 h 1412"/>
              <a:gd name="connsiteX95" fmla="*/ 4984 w 5760"/>
              <a:gd name="connsiteY95" fmla="*/ 180 h 1412"/>
              <a:gd name="connsiteX96" fmla="*/ 4948 w 5760"/>
              <a:gd name="connsiteY96" fmla="*/ 176 h 1412"/>
              <a:gd name="connsiteX97" fmla="*/ 4912 w 5760"/>
              <a:gd name="connsiteY97" fmla="*/ 172 h 1412"/>
              <a:gd name="connsiteX98" fmla="*/ 4912 w 5760"/>
              <a:gd name="connsiteY98" fmla="*/ 172 h 1412"/>
              <a:gd name="connsiteX99" fmla="*/ 4878 w 5760"/>
              <a:gd name="connsiteY99" fmla="*/ 174 h 1412"/>
              <a:gd name="connsiteX100" fmla="*/ 4842 w 5760"/>
              <a:gd name="connsiteY100" fmla="*/ 176 h 1412"/>
              <a:gd name="connsiteX101" fmla="*/ 4842 w 5760"/>
              <a:gd name="connsiteY101" fmla="*/ 176 h 1412"/>
              <a:gd name="connsiteX102" fmla="*/ 4822 w 5760"/>
              <a:gd name="connsiteY102" fmla="*/ 176 h 1412"/>
              <a:gd name="connsiteX103" fmla="*/ 4802 w 5760"/>
              <a:gd name="connsiteY103" fmla="*/ 174 h 1412"/>
              <a:gd name="connsiteX104" fmla="*/ 4764 w 5760"/>
              <a:gd name="connsiteY104" fmla="*/ 168 h 1412"/>
              <a:gd name="connsiteX105" fmla="*/ 4724 w 5760"/>
              <a:gd name="connsiteY105" fmla="*/ 156 h 1412"/>
              <a:gd name="connsiteX106" fmla="*/ 4688 w 5760"/>
              <a:gd name="connsiteY106" fmla="*/ 146 h 1412"/>
              <a:gd name="connsiteX107" fmla="*/ 4688 w 5760"/>
              <a:gd name="connsiteY107" fmla="*/ 146 h 1412"/>
              <a:gd name="connsiteX108" fmla="*/ 4652 w 5760"/>
              <a:gd name="connsiteY108" fmla="*/ 132 h 1412"/>
              <a:gd name="connsiteX109" fmla="*/ 4616 w 5760"/>
              <a:gd name="connsiteY109" fmla="*/ 120 h 1412"/>
              <a:gd name="connsiteX110" fmla="*/ 4616 w 5760"/>
              <a:gd name="connsiteY110" fmla="*/ 120 h 1412"/>
              <a:gd name="connsiteX111" fmla="*/ 4572 w 5760"/>
              <a:gd name="connsiteY111" fmla="*/ 106 h 1412"/>
              <a:gd name="connsiteX112" fmla="*/ 4550 w 5760"/>
              <a:gd name="connsiteY112" fmla="*/ 98 h 1412"/>
              <a:gd name="connsiteX113" fmla="*/ 4532 w 5760"/>
              <a:gd name="connsiteY113" fmla="*/ 88 h 1412"/>
              <a:gd name="connsiteX114" fmla="*/ 4532 w 5760"/>
              <a:gd name="connsiteY114" fmla="*/ 88 h 1412"/>
              <a:gd name="connsiteX115" fmla="*/ 4512 w 5760"/>
              <a:gd name="connsiteY115" fmla="*/ 76 h 1412"/>
              <a:gd name="connsiteX116" fmla="*/ 4490 w 5760"/>
              <a:gd name="connsiteY116" fmla="*/ 66 h 1412"/>
              <a:gd name="connsiteX117" fmla="*/ 4448 w 5760"/>
              <a:gd name="connsiteY117" fmla="*/ 48 h 1412"/>
              <a:gd name="connsiteX118" fmla="*/ 4448 w 5760"/>
              <a:gd name="connsiteY118" fmla="*/ 48 h 1412"/>
              <a:gd name="connsiteX119" fmla="*/ 4422 w 5760"/>
              <a:gd name="connsiteY119" fmla="*/ 38 h 1412"/>
              <a:gd name="connsiteX120" fmla="*/ 4394 w 5760"/>
              <a:gd name="connsiteY120" fmla="*/ 28 h 1412"/>
              <a:gd name="connsiteX121" fmla="*/ 4394 w 5760"/>
              <a:gd name="connsiteY121" fmla="*/ 28 h 1412"/>
              <a:gd name="connsiteX122" fmla="*/ 4376 w 5760"/>
              <a:gd name="connsiteY122" fmla="*/ 20 h 1412"/>
              <a:gd name="connsiteX123" fmla="*/ 4360 w 5760"/>
              <a:gd name="connsiteY123" fmla="*/ 14 h 1412"/>
              <a:gd name="connsiteX124" fmla="*/ 4360 w 5760"/>
              <a:gd name="connsiteY124" fmla="*/ 14 h 1412"/>
              <a:gd name="connsiteX125" fmla="*/ 4350 w 5760"/>
              <a:gd name="connsiteY125" fmla="*/ 6 h 1412"/>
              <a:gd name="connsiteX126" fmla="*/ 4338 w 5760"/>
              <a:gd name="connsiteY126" fmla="*/ 0 h 1412"/>
              <a:gd name="connsiteX127" fmla="*/ 4338 w 5760"/>
              <a:gd name="connsiteY127" fmla="*/ 0 h 1412"/>
              <a:gd name="connsiteX128" fmla="*/ 4336 w 5760"/>
              <a:gd name="connsiteY128" fmla="*/ 0 h 1412"/>
              <a:gd name="connsiteX129" fmla="*/ 4334 w 5760"/>
              <a:gd name="connsiteY129" fmla="*/ 2 h 1412"/>
              <a:gd name="connsiteX130" fmla="*/ 4334 w 5760"/>
              <a:gd name="connsiteY130" fmla="*/ 2 h 1412"/>
              <a:gd name="connsiteX131" fmla="*/ 4336 w 5760"/>
              <a:gd name="connsiteY131" fmla="*/ 18 h 1412"/>
              <a:gd name="connsiteX132" fmla="*/ 4342 w 5760"/>
              <a:gd name="connsiteY132" fmla="*/ 32 h 1412"/>
              <a:gd name="connsiteX133" fmla="*/ 4348 w 5760"/>
              <a:gd name="connsiteY133" fmla="*/ 42 h 1412"/>
              <a:gd name="connsiteX134" fmla="*/ 4358 w 5760"/>
              <a:gd name="connsiteY134" fmla="*/ 54 h 1412"/>
              <a:gd name="connsiteX135" fmla="*/ 4368 w 5760"/>
              <a:gd name="connsiteY135" fmla="*/ 62 h 1412"/>
              <a:gd name="connsiteX136" fmla="*/ 4380 w 5760"/>
              <a:gd name="connsiteY136" fmla="*/ 68 h 1412"/>
              <a:gd name="connsiteX137" fmla="*/ 4394 w 5760"/>
              <a:gd name="connsiteY137" fmla="*/ 74 h 1412"/>
              <a:gd name="connsiteX138" fmla="*/ 4408 w 5760"/>
              <a:gd name="connsiteY138" fmla="*/ 80 h 1412"/>
              <a:gd name="connsiteX139" fmla="*/ 4408 w 5760"/>
              <a:gd name="connsiteY139" fmla="*/ 80 h 1412"/>
              <a:gd name="connsiteX140" fmla="*/ 4402 w 5760"/>
              <a:gd name="connsiteY140" fmla="*/ 84 h 1412"/>
              <a:gd name="connsiteX141" fmla="*/ 4398 w 5760"/>
              <a:gd name="connsiteY141" fmla="*/ 88 h 1412"/>
              <a:gd name="connsiteX142" fmla="*/ 4398 w 5760"/>
              <a:gd name="connsiteY142" fmla="*/ 88 h 1412"/>
              <a:gd name="connsiteX143" fmla="*/ 4392 w 5760"/>
              <a:gd name="connsiteY143" fmla="*/ 98 h 1412"/>
              <a:gd name="connsiteX144" fmla="*/ 4388 w 5760"/>
              <a:gd name="connsiteY144" fmla="*/ 110 h 1412"/>
              <a:gd name="connsiteX145" fmla="*/ 4388 w 5760"/>
              <a:gd name="connsiteY145" fmla="*/ 110 h 1412"/>
              <a:gd name="connsiteX146" fmla="*/ 4388 w 5760"/>
              <a:gd name="connsiteY146" fmla="*/ 116 h 1412"/>
              <a:gd name="connsiteX147" fmla="*/ 4388 w 5760"/>
              <a:gd name="connsiteY147" fmla="*/ 122 h 1412"/>
              <a:gd name="connsiteX148" fmla="*/ 4394 w 5760"/>
              <a:gd name="connsiteY148" fmla="*/ 132 h 1412"/>
              <a:gd name="connsiteX149" fmla="*/ 4402 w 5760"/>
              <a:gd name="connsiteY149" fmla="*/ 142 h 1412"/>
              <a:gd name="connsiteX150" fmla="*/ 4410 w 5760"/>
              <a:gd name="connsiteY150" fmla="*/ 150 h 1412"/>
              <a:gd name="connsiteX151" fmla="*/ 4410 w 5760"/>
              <a:gd name="connsiteY151" fmla="*/ 150 h 1412"/>
              <a:gd name="connsiteX152" fmla="*/ 4434 w 5760"/>
              <a:gd name="connsiteY152" fmla="*/ 170 h 1412"/>
              <a:gd name="connsiteX153" fmla="*/ 4448 w 5760"/>
              <a:gd name="connsiteY153" fmla="*/ 178 h 1412"/>
              <a:gd name="connsiteX154" fmla="*/ 4460 w 5760"/>
              <a:gd name="connsiteY154" fmla="*/ 184 h 1412"/>
              <a:gd name="connsiteX155" fmla="*/ 4460 w 5760"/>
              <a:gd name="connsiteY155" fmla="*/ 184 h 1412"/>
              <a:gd name="connsiteX156" fmla="*/ 4480 w 5760"/>
              <a:gd name="connsiteY156" fmla="*/ 192 h 1412"/>
              <a:gd name="connsiteX157" fmla="*/ 4488 w 5760"/>
              <a:gd name="connsiteY157" fmla="*/ 196 h 1412"/>
              <a:gd name="connsiteX158" fmla="*/ 4498 w 5760"/>
              <a:gd name="connsiteY158" fmla="*/ 200 h 1412"/>
              <a:gd name="connsiteX159" fmla="*/ 4498 w 5760"/>
              <a:gd name="connsiteY159" fmla="*/ 200 h 1412"/>
              <a:gd name="connsiteX160" fmla="*/ 4494 w 5760"/>
              <a:gd name="connsiteY160" fmla="*/ 206 h 1412"/>
              <a:gd name="connsiteX161" fmla="*/ 4490 w 5760"/>
              <a:gd name="connsiteY161" fmla="*/ 210 h 1412"/>
              <a:gd name="connsiteX162" fmla="*/ 4486 w 5760"/>
              <a:gd name="connsiteY162" fmla="*/ 218 h 1412"/>
              <a:gd name="connsiteX163" fmla="*/ 4482 w 5760"/>
              <a:gd name="connsiteY163" fmla="*/ 224 h 1412"/>
              <a:gd name="connsiteX164" fmla="*/ 4482 w 5760"/>
              <a:gd name="connsiteY164" fmla="*/ 224 h 1412"/>
              <a:gd name="connsiteX165" fmla="*/ 4482 w 5760"/>
              <a:gd name="connsiteY165" fmla="*/ 240 h 1412"/>
              <a:gd name="connsiteX166" fmla="*/ 4484 w 5760"/>
              <a:gd name="connsiteY166" fmla="*/ 248 h 1412"/>
              <a:gd name="connsiteX167" fmla="*/ 4488 w 5760"/>
              <a:gd name="connsiteY167" fmla="*/ 254 h 1412"/>
              <a:gd name="connsiteX168" fmla="*/ 4488 w 5760"/>
              <a:gd name="connsiteY168" fmla="*/ 254 h 1412"/>
              <a:gd name="connsiteX169" fmla="*/ 4492 w 5760"/>
              <a:gd name="connsiteY169" fmla="*/ 260 h 1412"/>
              <a:gd name="connsiteX170" fmla="*/ 4498 w 5760"/>
              <a:gd name="connsiteY170" fmla="*/ 266 h 1412"/>
              <a:gd name="connsiteX171" fmla="*/ 4500 w 5760"/>
              <a:gd name="connsiteY171" fmla="*/ 272 h 1412"/>
              <a:gd name="connsiteX172" fmla="*/ 4500 w 5760"/>
              <a:gd name="connsiteY172" fmla="*/ 274 h 1412"/>
              <a:gd name="connsiteX173" fmla="*/ 4498 w 5760"/>
              <a:gd name="connsiteY173" fmla="*/ 278 h 1412"/>
              <a:gd name="connsiteX174" fmla="*/ 4498 w 5760"/>
              <a:gd name="connsiteY174" fmla="*/ 278 h 1412"/>
              <a:gd name="connsiteX175" fmla="*/ 4494 w 5760"/>
              <a:gd name="connsiteY175" fmla="*/ 284 h 1412"/>
              <a:gd name="connsiteX176" fmla="*/ 4494 w 5760"/>
              <a:gd name="connsiteY176" fmla="*/ 290 h 1412"/>
              <a:gd name="connsiteX177" fmla="*/ 4498 w 5760"/>
              <a:gd name="connsiteY177" fmla="*/ 302 h 1412"/>
              <a:gd name="connsiteX178" fmla="*/ 4498 w 5760"/>
              <a:gd name="connsiteY178" fmla="*/ 302 h 1412"/>
              <a:gd name="connsiteX179" fmla="*/ 4502 w 5760"/>
              <a:gd name="connsiteY179" fmla="*/ 312 h 1412"/>
              <a:gd name="connsiteX180" fmla="*/ 4508 w 5760"/>
              <a:gd name="connsiteY180" fmla="*/ 320 h 1412"/>
              <a:gd name="connsiteX181" fmla="*/ 4524 w 5760"/>
              <a:gd name="connsiteY181" fmla="*/ 336 h 1412"/>
              <a:gd name="connsiteX182" fmla="*/ 4524 w 5760"/>
              <a:gd name="connsiteY182" fmla="*/ 336 h 1412"/>
              <a:gd name="connsiteX183" fmla="*/ 4534 w 5760"/>
              <a:gd name="connsiteY183" fmla="*/ 344 h 1412"/>
              <a:gd name="connsiteX184" fmla="*/ 4546 w 5760"/>
              <a:gd name="connsiteY184" fmla="*/ 352 h 1412"/>
              <a:gd name="connsiteX185" fmla="*/ 4570 w 5760"/>
              <a:gd name="connsiteY185" fmla="*/ 366 h 1412"/>
              <a:gd name="connsiteX186" fmla="*/ 4570 w 5760"/>
              <a:gd name="connsiteY186" fmla="*/ 366 h 1412"/>
              <a:gd name="connsiteX187" fmla="*/ 4590 w 5760"/>
              <a:gd name="connsiteY187" fmla="*/ 378 h 1412"/>
              <a:gd name="connsiteX188" fmla="*/ 4612 w 5760"/>
              <a:gd name="connsiteY188" fmla="*/ 388 h 1412"/>
              <a:gd name="connsiteX189" fmla="*/ 4634 w 5760"/>
              <a:gd name="connsiteY189" fmla="*/ 394 h 1412"/>
              <a:gd name="connsiteX190" fmla="*/ 4658 w 5760"/>
              <a:gd name="connsiteY190" fmla="*/ 398 h 1412"/>
              <a:gd name="connsiteX191" fmla="*/ 4658 w 5760"/>
              <a:gd name="connsiteY191" fmla="*/ 398 h 1412"/>
              <a:gd name="connsiteX192" fmla="*/ 4650 w 5760"/>
              <a:gd name="connsiteY192" fmla="*/ 408 h 1412"/>
              <a:gd name="connsiteX193" fmla="*/ 4644 w 5760"/>
              <a:gd name="connsiteY193" fmla="*/ 416 h 1412"/>
              <a:gd name="connsiteX194" fmla="*/ 4644 w 5760"/>
              <a:gd name="connsiteY194" fmla="*/ 416 h 1412"/>
              <a:gd name="connsiteX195" fmla="*/ 4642 w 5760"/>
              <a:gd name="connsiteY195" fmla="*/ 424 h 1412"/>
              <a:gd name="connsiteX196" fmla="*/ 4642 w 5760"/>
              <a:gd name="connsiteY196" fmla="*/ 430 h 1412"/>
              <a:gd name="connsiteX197" fmla="*/ 4644 w 5760"/>
              <a:gd name="connsiteY197" fmla="*/ 438 h 1412"/>
              <a:gd name="connsiteX198" fmla="*/ 4648 w 5760"/>
              <a:gd name="connsiteY198" fmla="*/ 444 h 1412"/>
              <a:gd name="connsiteX199" fmla="*/ 4648 w 5760"/>
              <a:gd name="connsiteY199" fmla="*/ 444 h 1412"/>
              <a:gd name="connsiteX200" fmla="*/ 4652 w 5760"/>
              <a:gd name="connsiteY200" fmla="*/ 448 h 1412"/>
              <a:gd name="connsiteX201" fmla="*/ 4658 w 5760"/>
              <a:gd name="connsiteY201" fmla="*/ 452 h 1412"/>
              <a:gd name="connsiteX202" fmla="*/ 4670 w 5760"/>
              <a:gd name="connsiteY202" fmla="*/ 458 h 1412"/>
              <a:gd name="connsiteX203" fmla="*/ 4670 w 5760"/>
              <a:gd name="connsiteY203" fmla="*/ 458 h 1412"/>
              <a:gd name="connsiteX204" fmla="*/ 4676 w 5760"/>
              <a:gd name="connsiteY204" fmla="*/ 458 h 1412"/>
              <a:gd name="connsiteX205" fmla="*/ 4680 w 5760"/>
              <a:gd name="connsiteY205" fmla="*/ 458 h 1412"/>
              <a:gd name="connsiteX206" fmla="*/ 4684 w 5760"/>
              <a:gd name="connsiteY206" fmla="*/ 458 h 1412"/>
              <a:gd name="connsiteX207" fmla="*/ 4690 w 5760"/>
              <a:gd name="connsiteY207" fmla="*/ 464 h 1412"/>
              <a:gd name="connsiteX208" fmla="*/ 4690 w 5760"/>
              <a:gd name="connsiteY208" fmla="*/ 464 h 1412"/>
              <a:gd name="connsiteX209" fmla="*/ 4694 w 5760"/>
              <a:gd name="connsiteY209" fmla="*/ 470 h 1412"/>
              <a:gd name="connsiteX210" fmla="*/ 4700 w 5760"/>
              <a:gd name="connsiteY210" fmla="*/ 474 h 1412"/>
              <a:gd name="connsiteX211" fmla="*/ 4714 w 5760"/>
              <a:gd name="connsiteY211" fmla="*/ 482 h 1412"/>
              <a:gd name="connsiteX212" fmla="*/ 4730 w 5760"/>
              <a:gd name="connsiteY212" fmla="*/ 486 h 1412"/>
              <a:gd name="connsiteX213" fmla="*/ 4744 w 5760"/>
              <a:gd name="connsiteY213" fmla="*/ 490 h 1412"/>
              <a:gd name="connsiteX214" fmla="*/ 4744 w 5760"/>
              <a:gd name="connsiteY214" fmla="*/ 490 h 1412"/>
              <a:gd name="connsiteX215" fmla="*/ 4806 w 5760"/>
              <a:gd name="connsiteY215" fmla="*/ 508 h 1412"/>
              <a:gd name="connsiteX216" fmla="*/ 4806 w 5760"/>
              <a:gd name="connsiteY216" fmla="*/ 508 h 1412"/>
              <a:gd name="connsiteX217" fmla="*/ 4808 w 5760"/>
              <a:gd name="connsiteY217" fmla="*/ 520 h 1412"/>
              <a:gd name="connsiteX218" fmla="*/ 4812 w 5760"/>
              <a:gd name="connsiteY218" fmla="*/ 534 h 1412"/>
              <a:gd name="connsiteX219" fmla="*/ 4818 w 5760"/>
              <a:gd name="connsiteY219" fmla="*/ 546 h 1412"/>
              <a:gd name="connsiteX220" fmla="*/ 4826 w 5760"/>
              <a:gd name="connsiteY220" fmla="*/ 556 h 1412"/>
              <a:gd name="connsiteX221" fmla="*/ 4826 w 5760"/>
              <a:gd name="connsiteY221" fmla="*/ 556 h 1412"/>
              <a:gd name="connsiteX222" fmla="*/ 4834 w 5760"/>
              <a:gd name="connsiteY222" fmla="*/ 566 h 1412"/>
              <a:gd name="connsiteX223" fmla="*/ 4844 w 5760"/>
              <a:gd name="connsiteY223" fmla="*/ 572 h 1412"/>
              <a:gd name="connsiteX224" fmla="*/ 4844 w 5760"/>
              <a:gd name="connsiteY224" fmla="*/ 572 h 1412"/>
              <a:gd name="connsiteX225" fmla="*/ 4850 w 5760"/>
              <a:gd name="connsiteY225" fmla="*/ 572 h 1412"/>
              <a:gd name="connsiteX226" fmla="*/ 4856 w 5760"/>
              <a:gd name="connsiteY226" fmla="*/ 574 h 1412"/>
              <a:gd name="connsiteX227" fmla="*/ 4860 w 5760"/>
              <a:gd name="connsiteY227" fmla="*/ 574 h 1412"/>
              <a:gd name="connsiteX228" fmla="*/ 4862 w 5760"/>
              <a:gd name="connsiteY228" fmla="*/ 576 h 1412"/>
              <a:gd name="connsiteX229" fmla="*/ 4864 w 5760"/>
              <a:gd name="connsiteY229" fmla="*/ 578 h 1412"/>
              <a:gd name="connsiteX230" fmla="*/ 4864 w 5760"/>
              <a:gd name="connsiteY230" fmla="*/ 578 h 1412"/>
              <a:gd name="connsiteX231" fmla="*/ 4864 w 5760"/>
              <a:gd name="connsiteY231" fmla="*/ 580 h 1412"/>
              <a:gd name="connsiteX232" fmla="*/ 4864 w 5760"/>
              <a:gd name="connsiteY232" fmla="*/ 580 h 1412"/>
              <a:gd name="connsiteX233" fmla="*/ 4856 w 5760"/>
              <a:gd name="connsiteY233" fmla="*/ 578 h 1412"/>
              <a:gd name="connsiteX234" fmla="*/ 4856 w 5760"/>
              <a:gd name="connsiteY234" fmla="*/ 578 h 1412"/>
              <a:gd name="connsiteX235" fmla="*/ 4834 w 5760"/>
              <a:gd name="connsiteY235" fmla="*/ 580 h 1412"/>
              <a:gd name="connsiteX236" fmla="*/ 4814 w 5760"/>
              <a:gd name="connsiteY236" fmla="*/ 586 h 1412"/>
              <a:gd name="connsiteX237" fmla="*/ 4794 w 5760"/>
              <a:gd name="connsiteY237" fmla="*/ 592 h 1412"/>
              <a:gd name="connsiteX238" fmla="*/ 4776 w 5760"/>
              <a:gd name="connsiteY238" fmla="*/ 604 h 1412"/>
              <a:gd name="connsiteX239" fmla="*/ 4760 w 5760"/>
              <a:gd name="connsiteY239" fmla="*/ 616 h 1412"/>
              <a:gd name="connsiteX240" fmla="*/ 4746 w 5760"/>
              <a:gd name="connsiteY240" fmla="*/ 632 h 1412"/>
              <a:gd name="connsiteX241" fmla="*/ 4736 w 5760"/>
              <a:gd name="connsiteY241" fmla="*/ 648 h 1412"/>
              <a:gd name="connsiteX242" fmla="*/ 4726 w 5760"/>
              <a:gd name="connsiteY242" fmla="*/ 666 h 1412"/>
              <a:gd name="connsiteX243" fmla="*/ 4726 w 5760"/>
              <a:gd name="connsiteY243" fmla="*/ 666 h 1412"/>
              <a:gd name="connsiteX244" fmla="*/ 4708 w 5760"/>
              <a:gd name="connsiteY244" fmla="*/ 658 h 1412"/>
              <a:gd name="connsiteX245" fmla="*/ 4690 w 5760"/>
              <a:gd name="connsiteY245" fmla="*/ 652 h 1412"/>
              <a:gd name="connsiteX246" fmla="*/ 4670 w 5760"/>
              <a:gd name="connsiteY246" fmla="*/ 650 h 1412"/>
              <a:gd name="connsiteX247" fmla="*/ 4648 w 5760"/>
              <a:gd name="connsiteY247" fmla="*/ 650 h 1412"/>
              <a:gd name="connsiteX248" fmla="*/ 4648 w 5760"/>
              <a:gd name="connsiteY248" fmla="*/ 650 h 1412"/>
              <a:gd name="connsiteX249" fmla="*/ 4642 w 5760"/>
              <a:gd name="connsiteY249" fmla="*/ 652 h 1412"/>
              <a:gd name="connsiteX250" fmla="*/ 4642 w 5760"/>
              <a:gd name="connsiteY250" fmla="*/ 652 h 1412"/>
              <a:gd name="connsiteX251" fmla="*/ 4634 w 5760"/>
              <a:gd name="connsiteY251" fmla="*/ 632 h 1412"/>
              <a:gd name="connsiteX252" fmla="*/ 4622 w 5760"/>
              <a:gd name="connsiteY252" fmla="*/ 614 h 1412"/>
              <a:gd name="connsiteX253" fmla="*/ 4608 w 5760"/>
              <a:gd name="connsiteY253" fmla="*/ 598 h 1412"/>
              <a:gd name="connsiteX254" fmla="*/ 4592 w 5760"/>
              <a:gd name="connsiteY254" fmla="*/ 584 h 1412"/>
              <a:gd name="connsiteX255" fmla="*/ 4572 w 5760"/>
              <a:gd name="connsiteY255" fmla="*/ 574 h 1412"/>
              <a:gd name="connsiteX256" fmla="*/ 4552 w 5760"/>
              <a:gd name="connsiteY256" fmla="*/ 568 h 1412"/>
              <a:gd name="connsiteX257" fmla="*/ 4530 w 5760"/>
              <a:gd name="connsiteY257" fmla="*/ 566 h 1412"/>
              <a:gd name="connsiteX258" fmla="*/ 4508 w 5760"/>
              <a:gd name="connsiteY258" fmla="*/ 566 h 1412"/>
              <a:gd name="connsiteX259" fmla="*/ 4508 w 5760"/>
              <a:gd name="connsiteY259" fmla="*/ 566 h 1412"/>
              <a:gd name="connsiteX260" fmla="*/ 4486 w 5760"/>
              <a:gd name="connsiteY260" fmla="*/ 572 h 1412"/>
              <a:gd name="connsiteX261" fmla="*/ 4464 w 5760"/>
              <a:gd name="connsiteY261" fmla="*/ 580 h 1412"/>
              <a:gd name="connsiteX262" fmla="*/ 4446 w 5760"/>
              <a:gd name="connsiteY262" fmla="*/ 592 h 1412"/>
              <a:gd name="connsiteX263" fmla="*/ 4430 w 5760"/>
              <a:gd name="connsiteY263" fmla="*/ 608 h 1412"/>
              <a:gd name="connsiteX264" fmla="*/ 4430 w 5760"/>
              <a:gd name="connsiteY264" fmla="*/ 608 h 1412"/>
              <a:gd name="connsiteX265" fmla="*/ 4426 w 5760"/>
              <a:gd name="connsiteY265" fmla="*/ 598 h 1412"/>
              <a:gd name="connsiteX266" fmla="*/ 4420 w 5760"/>
              <a:gd name="connsiteY266" fmla="*/ 588 h 1412"/>
              <a:gd name="connsiteX267" fmla="*/ 4412 w 5760"/>
              <a:gd name="connsiteY267" fmla="*/ 580 h 1412"/>
              <a:gd name="connsiteX268" fmla="*/ 4404 w 5760"/>
              <a:gd name="connsiteY268" fmla="*/ 574 h 1412"/>
              <a:gd name="connsiteX269" fmla="*/ 4394 w 5760"/>
              <a:gd name="connsiteY269" fmla="*/ 568 h 1412"/>
              <a:gd name="connsiteX270" fmla="*/ 4384 w 5760"/>
              <a:gd name="connsiteY270" fmla="*/ 566 h 1412"/>
              <a:gd name="connsiteX271" fmla="*/ 4372 w 5760"/>
              <a:gd name="connsiteY271" fmla="*/ 564 h 1412"/>
              <a:gd name="connsiteX272" fmla="*/ 4360 w 5760"/>
              <a:gd name="connsiteY272" fmla="*/ 564 h 1412"/>
              <a:gd name="connsiteX273" fmla="*/ 4360 w 5760"/>
              <a:gd name="connsiteY273" fmla="*/ 564 h 1412"/>
              <a:gd name="connsiteX274" fmla="*/ 4352 w 5760"/>
              <a:gd name="connsiteY274" fmla="*/ 566 h 1412"/>
              <a:gd name="connsiteX275" fmla="*/ 4344 w 5760"/>
              <a:gd name="connsiteY275" fmla="*/ 570 h 1412"/>
              <a:gd name="connsiteX276" fmla="*/ 4336 w 5760"/>
              <a:gd name="connsiteY276" fmla="*/ 574 h 1412"/>
              <a:gd name="connsiteX277" fmla="*/ 4328 w 5760"/>
              <a:gd name="connsiteY277" fmla="*/ 578 h 1412"/>
              <a:gd name="connsiteX278" fmla="*/ 4316 w 5760"/>
              <a:gd name="connsiteY278" fmla="*/ 592 h 1412"/>
              <a:gd name="connsiteX279" fmla="*/ 4310 w 5760"/>
              <a:gd name="connsiteY279" fmla="*/ 606 h 1412"/>
              <a:gd name="connsiteX280" fmla="*/ 4310 w 5760"/>
              <a:gd name="connsiteY280" fmla="*/ 606 h 1412"/>
              <a:gd name="connsiteX281" fmla="*/ 4296 w 5760"/>
              <a:gd name="connsiteY281" fmla="*/ 590 h 1412"/>
              <a:gd name="connsiteX282" fmla="*/ 4282 w 5760"/>
              <a:gd name="connsiteY282" fmla="*/ 576 h 1412"/>
              <a:gd name="connsiteX283" fmla="*/ 4266 w 5760"/>
              <a:gd name="connsiteY283" fmla="*/ 564 h 1412"/>
              <a:gd name="connsiteX284" fmla="*/ 4248 w 5760"/>
              <a:gd name="connsiteY284" fmla="*/ 554 h 1412"/>
              <a:gd name="connsiteX285" fmla="*/ 4228 w 5760"/>
              <a:gd name="connsiteY285" fmla="*/ 546 h 1412"/>
              <a:gd name="connsiteX286" fmla="*/ 4208 w 5760"/>
              <a:gd name="connsiteY286" fmla="*/ 542 h 1412"/>
              <a:gd name="connsiteX287" fmla="*/ 4186 w 5760"/>
              <a:gd name="connsiteY287" fmla="*/ 540 h 1412"/>
              <a:gd name="connsiteX288" fmla="*/ 4164 w 5760"/>
              <a:gd name="connsiteY288" fmla="*/ 540 h 1412"/>
              <a:gd name="connsiteX289" fmla="*/ 4164 w 5760"/>
              <a:gd name="connsiteY289" fmla="*/ 540 h 1412"/>
              <a:gd name="connsiteX290" fmla="*/ 4142 w 5760"/>
              <a:gd name="connsiteY290" fmla="*/ 546 h 1412"/>
              <a:gd name="connsiteX291" fmla="*/ 4122 w 5760"/>
              <a:gd name="connsiteY291" fmla="*/ 552 h 1412"/>
              <a:gd name="connsiteX292" fmla="*/ 4104 w 5760"/>
              <a:gd name="connsiteY292" fmla="*/ 562 h 1412"/>
              <a:gd name="connsiteX293" fmla="*/ 4088 w 5760"/>
              <a:gd name="connsiteY293" fmla="*/ 576 h 1412"/>
              <a:gd name="connsiteX294" fmla="*/ 4072 w 5760"/>
              <a:gd name="connsiteY294" fmla="*/ 590 h 1412"/>
              <a:gd name="connsiteX295" fmla="*/ 4060 w 5760"/>
              <a:gd name="connsiteY295" fmla="*/ 606 h 1412"/>
              <a:gd name="connsiteX296" fmla="*/ 4050 w 5760"/>
              <a:gd name="connsiteY296" fmla="*/ 624 h 1412"/>
              <a:gd name="connsiteX297" fmla="*/ 4042 w 5760"/>
              <a:gd name="connsiteY297" fmla="*/ 644 h 1412"/>
              <a:gd name="connsiteX298" fmla="*/ 4042 w 5760"/>
              <a:gd name="connsiteY298" fmla="*/ 644 h 1412"/>
              <a:gd name="connsiteX299" fmla="*/ 4024 w 5760"/>
              <a:gd name="connsiteY299" fmla="*/ 636 h 1412"/>
              <a:gd name="connsiteX300" fmla="*/ 4004 w 5760"/>
              <a:gd name="connsiteY300" fmla="*/ 628 h 1412"/>
              <a:gd name="connsiteX301" fmla="*/ 3986 w 5760"/>
              <a:gd name="connsiteY301" fmla="*/ 622 h 1412"/>
              <a:gd name="connsiteX302" fmla="*/ 3966 w 5760"/>
              <a:gd name="connsiteY302" fmla="*/ 616 h 1412"/>
              <a:gd name="connsiteX303" fmla="*/ 3944 w 5760"/>
              <a:gd name="connsiteY303" fmla="*/ 614 h 1412"/>
              <a:gd name="connsiteX304" fmla="*/ 3924 w 5760"/>
              <a:gd name="connsiteY304" fmla="*/ 612 h 1412"/>
              <a:gd name="connsiteX305" fmla="*/ 3902 w 5760"/>
              <a:gd name="connsiteY305" fmla="*/ 612 h 1412"/>
              <a:gd name="connsiteX306" fmla="*/ 3882 w 5760"/>
              <a:gd name="connsiteY306" fmla="*/ 614 h 1412"/>
              <a:gd name="connsiteX307" fmla="*/ 3882 w 5760"/>
              <a:gd name="connsiteY307" fmla="*/ 614 h 1412"/>
              <a:gd name="connsiteX308" fmla="*/ 3848 w 5760"/>
              <a:gd name="connsiteY308" fmla="*/ 622 h 1412"/>
              <a:gd name="connsiteX309" fmla="*/ 3818 w 5760"/>
              <a:gd name="connsiteY309" fmla="*/ 632 h 1412"/>
              <a:gd name="connsiteX310" fmla="*/ 3788 w 5760"/>
              <a:gd name="connsiteY310" fmla="*/ 646 h 1412"/>
              <a:gd name="connsiteX311" fmla="*/ 3762 w 5760"/>
              <a:gd name="connsiteY311" fmla="*/ 662 h 1412"/>
              <a:gd name="connsiteX312" fmla="*/ 3762 w 5760"/>
              <a:gd name="connsiteY312" fmla="*/ 662 h 1412"/>
              <a:gd name="connsiteX313" fmla="*/ 3740 w 5760"/>
              <a:gd name="connsiteY313" fmla="*/ 658 h 1412"/>
              <a:gd name="connsiteX314" fmla="*/ 3740 w 5760"/>
              <a:gd name="connsiteY314" fmla="*/ 658 h 1412"/>
              <a:gd name="connsiteX315" fmla="*/ 3720 w 5760"/>
              <a:gd name="connsiteY315" fmla="*/ 656 h 1412"/>
              <a:gd name="connsiteX316" fmla="*/ 3700 w 5760"/>
              <a:gd name="connsiteY316" fmla="*/ 658 h 1412"/>
              <a:gd name="connsiteX317" fmla="*/ 3682 w 5760"/>
              <a:gd name="connsiteY317" fmla="*/ 662 h 1412"/>
              <a:gd name="connsiteX318" fmla="*/ 3666 w 5760"/>
              <a:gd name="connsiteY318" fmla="*/ 668 h 1412"/>
              <a:gd name="connsiteX319" fmla="*/ 3666 w 5760"/>
              <a:gd name="connsiteY319" fmla="*/ 668 h 1412"/>
              <a:gd name="connsiteX320" fmla="*/ 3654 w 5760"/>
              <a:gd name="connsiteY320" fmla="*/ 662 h 1412"/>
              <a:gd name="connsiteX321" fmla="*/ 3640 w 5760"/>
              <a:gd name="connsiteY321" fmla="*/ 658 h 1412"/>
              <a:gd name="connsiteX322" fmla="*/ 3626 w 5760"/>
              <a:gd name="connsiteY322" fmla="*/ 654 h 1412"/>
              <a:gd name="connsiteX323" fmla="*/ 3612 w 5760"/>
              <a:gd name="connsiteY323" fmla="*/ 654 h 1412"/>
              <a:gd name="connsiteX324" fmla="*/ 3612 w 5760"/>
              <a:gd name="connsiteY324" fmla="*/ 654 h 1412"/>
              <a:gd name="connsiteX325" fmla="*/ 3598 w 5760"/>
              <a:gd name="connsiteY325" fmla="*/ 650 h 1412"/>
              <a:gd name="connsiteX326" fmla="*/ 3582 w 5760"/>
              <a:gd name="connsiteY326" fmla="*/ 648 h 1412"/>
              <a:gd name="connsiteX327" fmla="*/ 3566 w 5760"/>
              <a:gd name="connsiteY327" fmla="*/ 648 h 1412"/>
              <a:gd name="connsiteX328" fmla="*/ 3552 w 5760"/>
              <a:gd name="connsiteY328" fmla="*/ 648 h 1412"/>
              <a:gd name="connsiteX329" fmla="*/ 3552 w 5760"/>
              <a:gd name="connsiteY329" fmla="*/ 648 h 1412"/>
              <a:gd name="connsiteX330" fmla="*/ 3546 w 5760"/>
              <a:gd name="connsiteY330" fmla="*/ 630 h 1412"/>
              <a:gd name="connsiteX331" fmla="*/ 3538 w 5760"/>
              <a:gd name="connsiteY331" fmla="*/ 612 h 1412"/>
              <a:gd name="connsiteX332" fmla="*/ 3526 w 5760"/>
              <a:gd name="connsiteY332" fmla="*/ 596 h 1412"/>
              <a:gd name="connsiteX333" fmla="*/ 3514 w 5760"/>
              <a:gd name="connsiteY333" fmla="*/ 582 h 1412"/>
              <a:gd name="connsiteX334" fmla="*/ 3500 w 5760"/>
              <a:gd name="connsiteY334" fmla="*/ 570 h 1412"/>
              <a:gd name="connsiteX335" fmla="*/ 3482 w 5760"/>
              <a:gd name="connsiteY335" fmla="*/ 558 h 1412"/>
              <a:gd name="connsiteX336" fmla="*/ 3464 w 5760"/>
              <a:gd name="connsiteY336" fmla="*/ 550 h 1412"/>
              <a:gd name="connsiteX337" fmla="*/ 3446 w 5760"/>
              <a:gd name="connsiteY337" fmla="*/ 544 h 1412"/>
              <a:gd name="connsiteX338" fmla="*/ 3446 w 5760"/>
              <a:gd name="connsiteY338" fmla="*/ 544 h 1412"/>
              <a:gd name="connsiteX339" fmla="*/ 3426 w 5760"/>
              <a:gd name="connsiteY339" fmla="*/ 542 h 1412"/>
              <a:gd name="connsiteX340" fmla="*/ 3406 w 5760"/>
              <a:gd name="connsiteY340" fmla="*/ 542 h 1412"/>
              <a:gd name="connsiteX341" fmla="*/ 3386 w 5760"/>
              <a:gd name="connsiteY341" fmla="*/ 546 h 1412"/>
              <a:gd name="connsiteX342" fmla="*/ 3368 w 5760"/>
              <a:gd name="connsiteY342" fmla="*/ 550 h 1412"/>
              <a:gd name="connsiteX343" fmla="*/ 3350 w 5760"/>
              <a:gd name="connsiteY343" fmla="*/ 558 h 1412"/>
              <a:gd name="connsiteX344" fmla="*/ 3334 w 5760"/>
              <a:gd name="connsiteY344" fmla="*/ 570 h 1412"/>
              <a:gd name="connsiteX345" fmla="*/ 3320 w 5760"/>
              <a:gd name="connsiteY345" fmla="*/ 582 h 1412"/>
              <a:gd name="connsiteX346" fmla="*/ 3306 w 5760"/>
              <a:gd name="connsiteY346" fmla="*/ 596 h 1412"/>
              <a:gd name="connsiteX347" fmla="*/ 3306 w 5760"/>
              <a:gd name="connsiteY347" fmla="*/ 596 h 1412"/>
              <a:gd name="connsiteX348" fmla="*/ 3300 w 5760"/>
              <a:gd name="connsiteY348" fmla="*/ 586 h 1412"/>
              <a:gd name="connsiteX349" fmla="*/ 3292 w 5760"/>
              <a:gd name="connsiteY349" fmla="*/ 576 h 1412"/>
              <a:gd name="connsiteX350" fmla="*/ 3284 w 5760"/>
              <a:gd name="connsiteY350" fmla="*/ 568 h 1412"/>
              <a:gd name="connsiteX351" fmla="*/ 3274 w 5760"/>
              <a:gd name="connsiteY351" fmla="*/ 560 h 1412"/>
              <a:gd name="connsiteX352" fmla="*/ 3264 w 5760"/>
              <a:gd name="connsiteY352" fmla="*/ 552 h 1412"/>
              <a:gd name="connsiteX353" fmla="*/ 3254 w 5760"/>
              <a:gd name="connsiteY353" fmla="*/ 546 h 1412"/>
              <a:gd name="connsiteX354" fmla="*/ 3242 w 5760"/>
              <a:gd name="connsiteY354" fmla="*/ 542 h 1412"/>
              <a:gd name="connsiteX355" fmla="*/ 3230 w 5760"/>
              <a:gd name="connsiteY355" fmla="*/ 538 h 1412"/>
              <a:gd name="connsiteX356" fmla="*/ 3230 w 5760"/>
              <a:gd name="connsiteY356" fmla="*/ 538 h 1412"/>
              <a:gd name="connsiteX357" fmla="*/ 3214 w 5760"/>
              <a:gd name="connsiteY357" fmla="*/ 536 h 1412"/>
              <a:gd name="connsiteX358" fmla="*/ 3200 w 5760"/>
              <a:gd name="connsiteY358" fmla="*/ 536 h 1412"/>
              <a:gd name="connsiteX359" fmla="*/ 3186 w 5760"/>
              <a:gd name="connsiteY359" fmla="*/ 538 h 1412"/>
              <a:gd name="connsiteX360" fmla="*/ 3174 w 5760"/>
              <a:gd name="connsiteY360" fmla="*/ 540 h 1412"/>
              <a:gd name="connsiteX361" fmla="*/ 3174 w 5760"/>
              <a:gd name="connsiteY361" fmla="*/ 540 h 1412"/>
              <a:gd name="connsiteX362" fmla="*/ 3170 w 5760"/>
              <a:gd name="connsiteY362" fmla="*/ 526 h 1412"/>
              <a:gd name="connsiteX363" fmla="*/ 3164 w 5760"/>
              <a:gd name="connsiteY363" fmla="*/ 514 h 1412"/>
              <a:gd name="connsiteX364" fmla="*/ 3160 w 5760"/>
              <a:gd name="connsiteY364" fmla="*/ 500 h 1412"/>
              <a:gd name="connsiteX365" fmla="*/ 3152 w 5760"/>
              <a:gd name="connsiteY365" fmla="*/ 488 h 1412"/>
              <a:gd name="connsiteX366" fmla="*/ 3152 w 5760"/>
              <a:gd name="connsiteY366" fmla="*/ 488 h 1412"/>
              <a:gd name="connsiteX367" fmla="*/ 3150 w 5760"/>
              <a:gd name="connsiteY367" fmla="*/ 482 h 1412"/>
              <a:gd name="connsiteX368" fmla="*/ 3148 w 5760"/>
              <a:gd name="connsiteY368" fmla="*/ 480 h 1412"/>
              <a:gd name="connsiteX369" fmla="*/ 3148 w 5760"/>
              <a:gd name="connsiteY369" fmla="*/ 480 h 1412"/>
              <a:gd name="connsiteX370" fmla="*/ 3148 w 5760"/>
              <a:gd name="connsiteY370" fmla="*/ 480 h 1412"/>
              <a:gd name="connsiteX371" fmla="*/ 3138 w 5760"/>
              <a:gd name="connsiteY371" fmla="*/ 468 h 1412"/>
              <a:gd name="connsiteX372" fmla="*/ 3126 w 5760"/>
              <a:gd name="connsiteY372" fmla="*/ 458 h 1412"/>
              <a:gd name="connsiteX373" fmla="*/ 3114 w 5760"/>
              <a:gd name="connsiteY373" fmla="*/ 450 h 1412"/>
              <a:gd name="connsiteX374" fmla="*/ 3102 w 5760"/>
              <a:gd name="connsiteY374" fmla="*/ 442 h 1412"/>
              <a:gd name="connsiteX375" fmla="*/ 3102 w 5760"/>
              <a:gd name="connsiteY375" fmla="*/ 442 h 1412"/>
              <a:gd name="connsiteX376" fmla="*/ 3078 w 5760"/>
              <a:gd name="connsiteY376" fmla="*/ 432 h 1412"/>
              <a:gd name="connsiteX377" fmla="*/ 3078 w 5760"/>
              <a:gd name="connsiteY377" fmla="*/ 432 h 1412"/>
              <a:gd name="connsiteX378" fmla="*/ 3078 w 5760"/>
              <a:gd name="connsiteY378" fmla="*/ 432 h 1412"/>
              <a:gd name="connsiteX379" fmla="*/ 3062 w 5760"/>
              <a:gd name="connsiteY379" fmla="*/ 428 h 1412"/>
              <a:gd name="connsiteX380" fmla="*/ 3044 w 5760"/>
              <a:gd name="connsiteY380" fmla="*/ 426 h 1412"/>
              <a:gd name="connsiteX381" fmla="*/ 3026 w 5760"/>
              <a:gd name="connsiteY381" fmla="*/ 426 h 1412"/>
              <a:gd name="connsiteX382" fmla="*/ 3008 w 5760"/>
              <a:gd name="connsiteY382" fmla="*/ 430 h 1412"/>
              <a:gd name="connsiteX383" fmla="*/ 3008 w 5760"/>
              <a:gd name="connsiteY383" fmla="*/ 430 h 1412"/>
              <a:gd name="connsiteX384" fmla="*/ 2988 w 5760"/>
              <a:gd name="connsiteY384" fmla="*/ 436 h 1412"/>
              <a:gd name="connsiteX385" fmla="*/ 2968 w 5760"/>
              <a:gd name="connsiteY385" fmla="*/ 444 h 1412"/>
              <a:gd name="connsiteX386" fmla="*/ 2950 w 5760"/>
              <a:gd name="connsiteY386" fmla="*/ 456 h 1412"/>
              <a:gd name="connsiteX387" fmla="*/ 2936 w 5760"/>
              <a:gd name="connsiteY387" fmla="*/ 472 h 1412"/>
              <a:gd name="connsiteX388" fmla="*/ 2936 w 5760"/>
              <a:gd name="connsiteY388" fmla="*/ 472 h 1412"/>
              <a:gd name="connsiteX389" fmla="*/ 2922 w 5760"/>
              <a:gd name="connsiteY389" fmla="*/ 452 h 1412"/>
              <a:gd name="connsiteX390" fmla="*/ 2906 w 5760"/>
              <a:gd name="connsiteY390" fmla="*/ 436 h 1412"/>
              <a:gd name="connsiteX391" fmla="*/ 2890 w 5760"/>
              <a:gd name="connsiteY391" fmla="*/ 422 h 1412"/>
              <a:gd name="connsiteX392" fmla="*/ 2870 w 5760"/>
              <a:gd name="connsiteY392" fmla="*/ 410 h 1412"/>
              <a:gd name="connsiteX393" fmla="*/ 2850 w 5760"/>
              <a:gd name="connsiteY393" fmla="*/ 400 h 1412"/>
              <a:gd name="connsiteX394" fmla="*/ 2828 w 5760"/>
              <a:gd name="connsiteY394" fmla="*/ 392 h 1412"/>
              <a:gd name="connsiteX395" fmla="*/ 2806 w 5760"/>
              <a:gd name="connsiteY395" fmla="*/ 388 h 1412"/>
              <a:gd name="connsiteX396" fmla="*/ 2782 w 5760"/>
              <a:gd name="connsiteY396" fmla="*/ 386 h 1412"/>
              <a:gd name="connsiteX397" fmla="*/ 2782 w 5760"/>
              <a:gd name="connsiteY397" fmla="*/ 386 h 1412"/>
              <a:gd name="connsiteX398" fmla="*/ 2766 w 5760"/>
              <a:gd name="connsiteY398" fmla="*/ 388 h 1412"/>
              <a:gd name="connsiteX399" fmla="*/ 2750 w 5760"/>
              <a:gd name="connsiteY399" fmla="*/ 390 h 1412"/>
              <a:gd name="connsiteX400" fmla="*/ 2736 w 5760"/>
              <a:gd name="connsiteY400" fmla="*/ 392 h 1412"/>
              <a:gd name="connsiteX401" fmla="*/ 2722 w 5760"/>
              <a:gd name="connsiteY401" fmla="*/ 396 h 1412"/>
              <a:gd name="connsiteX402" fmla="*/ 2696 w 5760"/>
              <a:gd name="connsiteY402" fmla="*/ 408 h 1412"/>
              <a:gd name="connsiteX403" fmla="*/ 2670 w 5760"/>
              <a:gd name="connsiteY403" fmla="*/ 424 h 1412"/>
              <a:gd name="connsiteX404" fmla="*/ 2670 w 5760"/>
              <a:gd name="connsiteY404" fmla="*/ 424 h 1412"/>
              <a:gd name="connsiteX405" fmla="*/ 2654 w 5760"/>
              <a:gd name="connsiteY405" fmla="*/ 420 h 1412"/>
              <a:gd name="connsiteX406" fmla="*/ 2638 w 5760"/>
              <a:gd name="connsiteY406" fmla="*/ 416 h 1412"/>
              <a:gd name="connsiteX407" fmla="*/ 2638 w 5760"/>
              <a:gd name="connsiteY407" fmla="*/ 416 h 1412"/>
              <a:gd name="connsiteX408" fmla="*/ 2612 w 5760"/>
              <a:gd name="connsiteY408" fmla="*/ 414 h 1412"/>
              <a:gd name="connsiteX409" fmla="*/ 2586 w 5760"/>
              <a:gd name="connsiteY409" fmla="*/ 416 h 1412"/>
              <a:gd name="connsiteX410" fmla="*/ 2562 w 5760"/>
              <a:gd name="connsiteY410" fmla="*/ 422 h 1412"/>
              <a:gd name="connsiteX411" fmla="*/ 2538 w 5760"/>
              <a:gd name="connsiteY411" fmla="*/ 430 h 1412"/>
              <a:gd name="connsiteX412" fmla="*/ 2538 w 5760"/>
              <a:gd name="connsiteY412" fmla="*/ 430 h 1412"/>
              <a:gd name="connsiteX413" fmla="*/ 2520 w 5760"/>
              <a:gd name="connsiteY413" fmla="*/ 422 h 1412"/>
              <a:gd name="connsiteX414" fmla="*/ 2502 w 5760"/>
              <a:gd name="connsiteY414" fmla="*/ 416 h 1412"/>
              <a:gd name="connsiteX415" fmla="*/ 2482 w 5760"/>
              <a:gd name="connsiteY415" fmla="*/ 412 h 1412"/>
              <a:gd name="connsiteX416" fmla="*/ 2462 w 5760"/>
              <a:gd name="connsiteY416" fmla="*/ 410 h 1412"/>
              <a:gd name="connsiteX417" fmla="*/ 2462 w 5760"/>
              <a:gd name="connsiteY417" fmla="*/ 410 h 1412"/>
              <a:gd name="connsiteX418" fmla="*/ 2442 w 5760"/>
              <a:gd name="connsiteY418" fmla="*/ 412 h 1412"/>
              <a:gd name="connsiteX419" fmla="*/ 2424 w 5760"/>
              <a:gd name="connsiteY419" fmla="*/ 414 h 1412"/>
              <a:gd name="connsiteX420" fmla="*/ 2406 w 5760"/>
              <a:gd name="connsiteY420" fmla="*/ 420 h 1412"/>
              <a:gd name="connsiteX421" fmla="*/ 2390 w 5760"/>
              <a:gd name="connsiteY421" fmla="*/ 428 h 1412"/>
              <a:gd name="connsiteX422" fmla="*/ 2390 w 5760"/>
              <a:gd name="connsiteY422" fmla="*/ 428 h 1412"/>
              <a:gd name="connsiteX423" fmla="*/ 2378 w 5760"/>
              <a:gd name="connsiteY423" fmla="*/ 404 h 1412"/>
              <a:gd name="connsiteX424" fmla="*/ 2362 w 5760"/>
              <a:gd name="connsiteY424" fmla="*/ 380 h 1412"/>
              <a:gd name="connsiteX425" fmla="*/ 2342 w 5760"/>
              <a:gd name="connsiteY425" fmla="*/ 360 h 1412"/>
              <a:gd name="connsiteX426" fmla="*/ 2320 w 5760"/>
              <a:gd name="connsiteY426" fmla="*/ 344 h 1412"/>
              <a:gd name="connsiteX427" fmla="*/ 2296 w 5760"/>
              <a:gd name="connsiteY427" fmla="*/ 330 h 1412"/>
              <a:gd name="connsiteX428" fmla="*/ 2270 w 5760"/>
              <a:gd name="connsiteY428" fmla="*/ 320 h 1412"/>
              <a:gd name="connsiteX429" fmla="*/ 2242 w 5760"/>
              <a:gd name="connsiteY429" fmla="*/ 314 h 1412"/>
              <a:gd name="connsiteX430" fmla="*/ 2214 w 5760"/>
              <a:gd name="connsiteY430" fmla="*/ 312 h 1412"/>
              <a:gd name="connsiteX431" fmla="*/ 2214 w 5760"/>
              <a:gd name="connsiteY431" fmla="*/ 312 h 1412"/>
              <a:gd name="connsiteX432" fmla="*/ 2184 w 5760"/>
              <a:gd name="connsiteY432" fmla="*/ 314 h 1412"/>
              <a:gd name="connsiteX433" fmla="*/ 2154 w 5760"/>
              <a:gd name="connsiteY433" fmla="*/ 320 h 1412"/>
              <a:gd name="connsiteX434" fmla="*/ 2128 w 5760"/>
              <a:gd name="connsiteY434" fmla="*/ 332 h 1412"/>
              <a:gd name="connsiteX435" fmla="*/ 2102 w 5760"/>
              <a:gd name="connsiteY435" fmla="*/ 346 h 1412"/>
              <a:gd name="connsiteX436" fmla="*/ 2102 w 5760"/>
              <a:gd name="connsiteY436" fmla="*/ 346 h 1412"/>
              <a:gd name="connsiteX437" fmla="*/ 2096 w 5760"/>
              <a:gd name="connsiteY437" fmla="*/ 336 h 1412"/>
              <a:gd name="connsiteX438" fmla="*/ 2088 w 5760"/>
              <a:gd name="connsiteY438" fmla="*/ 328 h 1412"/>
              <a:gd name="connsiteX439" fmla="*/ 2078 w 5760"/>
              <a:gd name="connsiteY439" fmla="*/ 320 h 1412"/>
              <a:gd name="connsiteX440" fmla="*/ 2068 w 5760"/>
              <a:gd name="connsiteY440" fmla="*/ 314 h 1412"/>
              <a:gd name="connsiteX441" fmla="*/ 2058 w 5760"/>
              <a:gd name="connsiteY441" fmla="*/ 310 h 1412"/>
              <a:gd name="connsiteX442" fmla="*/ 2046 w 5760"/>
              <a:gd name="connsiteY442" fmla="*/ 306 h 1412"/>
              <a:gd name="connsiteX443" fmla="*/ 2034 w 5760"/>
              <a:gd name="connsiteY443" fmla="*/ 304 h 1412"/>
              <a:gd name="connsiteX444" fmla="*/ 2022 w 5760"/>
              <a:gd name="connsiteY444" fmla="*/ 302 h 1412"/>
              <a:gd name="connsiteX445" fmla="*/ 2022 w 5760"/>
              <a:gd name="connsiteY445" fmla="*/ 302 h 1412"/>
              <a:gd name="connsiteX446" fmla="*/ 2004 w 5760"/>
              <a:gd name="connsiteY446" fmla="*/ 304 h 1412"/>
              <a:gd name="connsiteX447" fmla="*/ 1986 w 5760"/>
              <a:gd name="connsiteY447" fmla="*/ 308 h 1412"/>
              <a:gd name="connsiteX448" fmla="*/ 1970 w 5760"/>
              <a:gd name="connsiteY448" fmla="*/ 316 h 1412"/>
              <a:gd name="connsiteX449" fmla="*/ 1956 w 5760"/>
              <a:gd name="connsiteY449" fmla="*/ 326 h 1412"/>
              <a:gd name="connsiteX450" fmla="*/ 1944 w 5760"/>
              <a:gd name="connsiteY450" fmla="*/ 338 h 1412"/>
              <a:gd name="connsiteX451" fmla="*/ 1934 w 5760"/>
              <a:gd name="connsiteY451" fmla="*/ 354 h 1412"/>
              <a:gd name="connsiteX452" fmla="*/ 1928 w 5760"/>
              <a:gd name="connsiteY452" fmla="*/ 370 h 1412"/>
              <a:gd name="connsiteX453" fmla="*/ 1924 w 5760"/>
              <a:gd name="connsiteY453" fmla="*/ 388 h 1412"/>
              <a:gd name="connsiteX454" fmla="*/ 1924 w 5760"/>
              <a:gd name="connsiteY454" fmla="*/ 388 h 1412"/>
              <a:gd name="connsiteX455" fmla="*/ 1910 w 5760"/>
              <a:gd name="connsiteY455" fmla="*/ 374 h 1412"/>
              <a:gd name="connsiteX456" fmla="*/ 1898 w 5760"/>
              <a:gd name="connsiteY456" fmla="*/ 360 h 1412"/>
              <a:gd name="connsiteX457" fmla="*/ 1882 w 5760"/>
              <a:gd name="connsiteY457" fmla="*/ 348 h 1412"/>
              <a:gd name="connsiteX458" fmla="*/ 1866 w 5760"/>
              <a:gd name="connsiteY458" fmla="*/ 340 h 1412"/>
              <a:gd name="connsiteX459" fmla="*/ 1848 w 5760"/>
              <a:gd name="connsiteY459" fmla="*/ 332 h 1412"/>
              <a:gd name="connsiteX460" fmla="*/ 1830 w 5760"/>
              <a:gd name="connsiteY460" fmla="*/ 326 h 1412"/>
              <a:gd name="connsiteX461" fmla="*/ 1810 w 5760"/>
              <a:gd name="connsiteY461" fmla="*/ 322 h 1412"/>
              <a:gd name="connsiteX462" fmla="*/ 1790 w 5760"/>
              <a:gd name="connsiteY462" fmla="*/ 320 h 1412"/>
              <a:gd name="connsiteX463" fmla="*/ 1790 w 5760"/>
              <a:gd name="connsiteY463" fmla="*/ 320 h 1412"/>
              <a:gd name="connsiteX464" fmla="*/ 1784 w 5760"/>
              <a:gd name="connsiteY464" fmla="*/ 320 h 1412"/>
              <a:gd name="connsiteX465" fmla="*/ 1784 w 5760"/>
              <a:gd name="connsiteY465" fmla="*/ 320 h 1412"/>
              <a:gd name="connsiteX466" fmla="*/ 1780 w 5760"/>
              <a:gd name="connsiteY466" fmla="*/ 306 h 1412"/>
              <a:gd name="connsiteX467" fmla="*/ 1776 w 5760"/>
              <a:gd name="connsiteY467" fmla="*/ 292 h 1412"/>
              <a:gd name="connsiteX468" fmla="*/ 1770 w 5760"/>
              <a:gd name="connsiteY468" fmla="*/ 280 h 1412"/>
              <a:gd name="connsiteX469" fmla="*/ 1764 w 5760"/>
              <a:gd name="connsiteY469" fmla="*/ 268 h 1412"/>
              <a:gd name="connsiteX470" fmla="*/ 1756 w 5760"/>
              <a:gd name="connsiteY470" fmla="*/ 256 h 1412"/>
              <a:gd name="connsiteX471" fmla="*/ 1748 w 5760"/>
              <a:gd name="connsiteY471" fmla="*/ 244 h 1412"/>
              <a:gd name="connsiteX472" fmla="*/ 1738 w 5760"/>
              <a:gd name="connsiteY472" fmla="*/ 234 h 1412"/>
              <a:gd name="connsiteX473" fmla="*/ 1728 w 5760"/>
              <a:gd name="connsiteY473" fmla="*/ 224 h 1412"/>
              <a:gd name="connsiteX474" fmla="*/ 1716 w 5760"/>
              <a:gd name="connsiteY474" fmla="*/ 216 h 1412"/>
              <a:gd name="connsiteX475" fmla="*/ 1706 w 5760"/>
              <a:gd name="connsiteY475" fmla="*/ 208 h 1412"/>
              <a:gd name="connsiteX476" fmla="*/ 1692 w 5760"/>
              <a:gd name="connsiteY476" fmla="*/ 200 h 1412"/>
              <a:gd name="connsiteX477" fmla="*/ 1680 w 5760"/>
              <a:gd name="connsiteY477" fmla="*/ 196 h 1412"/>
              <a:gd name="connsiteX478" fmla="*/ 1666 w 5760"/>
              <a:gd name="connsiteY478" fmla="*/ 190 h 1412"/>
              <a:gd name="connsiteX479" fmla="*/ 1652 w 5760"/>
              <a:gd name="connsiteY479" fmla="*/ 188 h 1412"/>
              <a:gd name="connsiteX480" fmla="*/ 1636 w 5760"/>
              <a:gd name="connsiteY480" fmla="*/ 186 h 1412"/>
              <a:gd name="connsiteX481" fmla="*/ 1622 w 5760"/>
              <a:gd name="connsiteY481" fmla="*/ 184 h 1412"/>
              <a:gd name="connsiteX482" fmla="*/ 1622 w 5760"/>
              <a:gd name="connsiteY482" fmla="*/ 184 h 1412"/>
              <a:gd name="connsiteX483" fmla="*/ 1606 w 5760"/>
              <a:gd name="connsiteY483" fmla="*/ 186 h 1412"/>
              <a:gd name="connsiteX484" fmla="*/ 1590 w 5760"/>
              <a:gd name="connsiteY484" fmla="*/ 188 h 1412"/>
              <a:gd name="connsiteX485" fmla="*/ 1576 w 5760"/>
              <a:gd name="connsiteY485" fmla="*/ 192 h 1412"/>
              <a:gd name="connsiteX486" fmla="*/ 1562 w 5760"/>
              <a:gd name="connsiteY486" fmla="*/ 196 h 1412"/>
              <a:gd name="connsiteX487" fmla="*/ 1548 w 5760"/>
              <a:gd name="connsiteY487" fmla="*/ 202 h 1412"/>
              <a:gd name="connsiteX488" fmla="*/ 1536 w 5760"/>
              <a:gd name="connsiteY488" fmla="*/ 208 h 1412"/>
              <a:gd name="connsiteX489" fmla="*/ 1524 w 5760"/>
              <a:gd name="connsiteY489" fmla="*/ 218 h 1412"/>
              <a:gd name="connsiteX490" fmla="*/ 1512 w 5760"/>
              <a:gd name="connsiteY490" fmla="*/ 226 h 1412"/>
              <a:gd name="connsiteX491" fmla="*/ 1512 w 5760"/>
              <a:gd name="connsiteY491" fmla="*/ 226 h 1412"/>
              <a:gd name="connsiteX492" fmla="*/ 1508 w 5760"/>
              <a:gd name="connsiteY492" fmla="*/ 212 h 1412"/>
              <a:gd name="connsiteX493" fmla="*/ 1502 w 5760"/>
              <a:gd name="connsiteY493" fmla="*/ 198 h 1412"/>
              <a:gd name="connsiteX494" fmla="*/ 1494 w 5760"/>
              <a:gd name="connsiteY494" fmla="*/ 186 h 1412"/>
              <a:gd name="connsiteX495" fmla="*/ 1484 w 5760"/>
              <a:gd name="connsiteY495" fmla="*/ 176 h 1412"/>
              <a:gd name="connsiteX496" fmla="*/ 1472 w 5760"/>
              <a:gd name="connsiteY496" fmla="*/ 168 h 1412"/>
              <a:gd name="connsiteX497" fmla="*/ 1458 w 5760"/>
              <a:gd name="connsiteY497" fmla="*/ 162 h 1412"/>
              <a:gd name="connsiteX498" fmla="*/ 1444 w 5760"/>
              <a:gd name="connsiteY498" fmla="*/ 158 h 1412"/>
              <a:gd name="connsiteX499" fmla="*/ 1430 w 5760"/>
              <a:gd name="connsiteY499" fmla="*/ 156 h 1412"/>
              <a:gd name="connsiteX500" fmla="*/ 1430 w 5760"/>
              <a:gd name="connsiteY500" fmla="*/ 156 h 1412"/>
              <a:gd name="connsiteX501" fmla="*/ 1416 w 5760"/>
              <a:gd name="connsiteY501" fmla="*/ 158 h 1412"/>
              <a:gd name="connsiteX502" fmla="*/ 1406 w 5760"/>
              <a:gd name="connsiteY502" fmla="*/ 160 h 1412"/>
              <a:gd name="connsiteX503" fmla="*/ 1394 w 5760"/>
              <a:gd name="connsiteY503" fmla="*/ 164 h 1412"/>
              <a:gd name="connsiteX504" fmla="*/ 1384 w 5760"/>
              <a:gd name="connsiteY504" fmla="*/ 170 h 1412"/>
              <a:gd name="connsiteX505" fmla="*/ 1374 w 5760"/>
              <a:gd name="connsiteY505" fmla="*/ 176 h 1412"/>
              <a:gd name="connsiteX506" fmla="*/ 1366 w 5760"/>
              <a:gd name="connsiteY506" fmla="*/ 184 h 1412"/>
              <a:gd name="connsiteX507" fmla="*/ 1360 w 5760"/>
              <a:gd name="connsiteY507" fmla="*/ 194 h 1412"/>
              <a:gd name="connsiteX508" fmla="*/ 1354 w 5760"/>
              <a:gd name="connsiteY508" fmla="*/ 204 h 1412"/>
              <a:gd name="connsiteX509" fmla="*/ 1354 w 5760"/>
              <a:gd name="connsiteY509" fmla="*/ 204 h 1412"/>
              <a:gd name="connsiteX510" fmla="*/ 1340 w 5760"/>
              <a:gd name="connsiteY510" fmla="*/ 180 h 1412"/>
              <a:gd name="connsiteX511" fmla="*/ 1324 w 5760"/>
              <a:gd name="connsiteY511" fmla="*/ 158 h 1412"/>
              <a:gd name="connsiteX512" fmla="*/ 1304 w 5760"/>
              <a:gd name="connsiteY512" fmla="*/ 138 h 1412"/>
              <a:gd name="connsiteX513" fmla="*/ 1282 w 5760"/>
              <a:gd name="connsiteY513" fmla="*/ 122 h 1412"/>
              <a:gd name="connsiteX514" fmla="*/ 1258 w 5760"/>
              <a:gd name="connsiteY514" fmla="*/ 108 h 1412"/>
              <a:gd name="connsiteX515" fmla="*/ 1232 w 5760"/>
              <a:gd name="connsiteY515" fmla="*/ 98 h 1412"/>
              <a:gd name="connsiteX516" fmla="*/ 1204 w 5760"/>
              <a:gd name="connsiteY516" fmla="*/ 92 h 1412"/>
              <a:gd name="connsiteX517" fmla="*/ 1176 w 5760"/>
              <a:gd name="connsiteY517" fmla="*/ 90 h 1412"/>
              <a:gd name="connsiteX518" fmla="*/ 1176 w 5760"/>
              <a:gd name="connsiteY518" fmla="*/ 90 h 1412"/>
              <a:gd name="connsiteX519" fmla="*/ 1146 w 5760"/>
              <a:gd name="connsiteY519" fmla="*/ 92 h 1412"/>
              <a:gd name="connsiteX520" fmla="*/ 1118 w 5760"/>
              <a:gd name="connsiteY520" fmla="*/ 100 h 1412"/>
              <a:gd name="connsiteX521" fmla="*/ 1092 w 5760"/>
              <a:gd name="connsiteY521" fmla="*/ 110 h 1412"/>
              <a:gd name="connsiteX522" fmla="*/ 1068 w 5760"/>
              <a:gd name="connsiteY522" fmla="*/ 122 h 1412"/>
              <a:gd name="connsiteX523" fmla="*/ 1046 w 5760"/>
              <a:gd name="connsiteY523" fmla="*/ 140 h 1412"/>
              <a:gd name="connsiteX524" fmla="*/ 1026 w 5760"/>
              <a:gd name="connsiteY524" fmla="*/ 158 h 1412"/>
              <a:gd name="connsiteX525" fmla="*/ 1010 w 5760"/>
              <a:gd name="connsiteY525" fmla="*/ 180 h 1412"/>
              <a:gd name="connsiteX526" fmla="*/ 996 w 5760"/>
              <a:gd name="connsiteY526" fmla="*/ 206 h 1412"/>
              <a:gd name="connsiteX527" fmla="*/ 996 w 5760"/>
              <a:gd name="connsiteY527" fmla="*/ 206 h 1412"/>
              <a:gd name="connsiteX528" fmla="*/ 974 w 5760"/>
              <a:gd name="connsiteY528" fmla="*/ 190 h 1412"/>
              <a:gd name="connsiteX529" fmla="*/ 950 w 5760"/>
              <a:gd name="connsiteY529" fmla="*/ 176 h 1412"/>
              <a:gd name="connsiteX530" fmla="*/ 926 w 5760"/>
              <a:gd name="connsiteY530" fmla="*/ 166 h 1412"/>
              <a:gd name="connsiteX531" fmla="*/ 900 w 5760"/>
              <a:gd name="connsiteY531" fmla="*/ 156 h 1412"/>
              <a:gd name="connsiteX532" fmla="*/ 874 w 5760"/>
              <a:gd name="connsiteY532" fmla="*/ 148 h 1412"/>
              <a:gd name="connsiteX533" fmla="*/ 848 w 5760"/>
              <a:gd name="connsiteY533" fmla="*/ 142 h 1412"/>
              <a:gd name="connsiteX534" fmla="*/ 820 w 5760"/>
              <a:gd name="connsiteY534" fmla="*/ 138 h 1412"/>
              <a:gd name="connsiteX535" fmla="*/ 790 w 5760"/>
              <a:gd name="connsiteY535" fmla="*/ 138 h 1412"/>
              <a:gd name="connsiteX536" fmla="*/ 790 w 5760"/>
              <a:gd name="connsiteY536" fmla="*/ 138 h 1412"/>
              <a:gd name="connsiteX537" fmla="*/ 756 w 5760"/>
              <a:gd name="connsiteY537" fmla="*/ 140 h 1412"/>
              <a:gd name="connsiteX538" fmla="*/ 722 w 5760"/>
              <a:gd name="connsiteY538" fmla="*/ 144 h 1412"/>
              <a:gd name="connsiteX539" fmla="*/ 690 w 5760"/>
              <a:gd name="connsiteY539" fmla="*/ 152 h 1412"/>
              <a:gd name="connsiteX540" fmla="*/ 658 w 5760"/>
              <a:gd name="connsiteY540" fmla="*/ 164 h 1412"/>
              <a:gd name="connsiteX541" fmla="*/ 628 w 5760"/>
              <a:gd name="connsiteY541" fmla="*/ 178 h 1412"/>
              <a:gd name="connsiteX542" fmla="*/ 600 w 5760"/>
              <a:gd name="connsiteY542" fmla="*/ 194 h 1412"/>
              <a:gd name="connsiteX543" fmla="*/ 574 w 5760"/>
              <a:gd name="connsiteY543" fmla="*/ 214 h 1412"/>
              <a:gd name="connsiteX544" fmla="*/ 550 w 5760"/>
              <a:gd name="connsiteY544" fmla="*/ 234 h 1412"/>
              <a:gd name="connsiteX545" fmla="*/ 550 w 5760"/>
              <a:gd name="connsiteY545" fmla="*/ 234 h 1412"/>
              <a:gd name="connsiteX546" fmla="*/ 536 w 5760"/>
              <a:gd name="connsiteY546" fmla="*/ 216 h 1412"/>
              <a:gd name="connsiteX547" fmla="*/ 520 w 5760"/>
              <a:gd name="connsiteY547" fmla="*/ 200 h 1412"/>
              <a:gd name="connsiteX548" fmla="*/ 504 w 5760"/>
              <a:gd name="connsiteY548" fmla="*/ 184 h 1412"/>
              <a:gd name="connsiteX549" fmla="*/ 486 w 5760"/>
              <a:gd name="connsiteY549" fmla="*/ 170 h 1412"/>
              <a:gd name="connsiteX550" fmla="*/ 486 w 5760"/>
              <a:gd name="connsiteY550" fmla="*/ 160 h 1412"/>
              <a:gd name="connsiteX551" fmla="*/ 486 w 5760"/>
              <a:gd name="connsiteY551" fmla="*/ 160 h 1412"/>
              <a:gd name="connsiteX552" fmla="*/ 456 w 5760"/>
              <a:gd name="connsiteY552" fmla="*/ 144 h 1412"/>
              <a:gd name="connsiteX553" fmla="*/ 424 w 5760"/>
              <a:gd name="connsiteY553" fmla="*/ 134 h 1412"/>
              <a:gd name="connsiteX554" fmla="*/ 406 w 5760"/>
              <a:gd name="connsiteY554" fmla="*/ 130 h 1412"/>
              <a:gd name="connsiteX555" fmla="*/ 390 w 5760"/>
              <a:gd name="connsiteY555" fmla="*/ 126 h 1412"/>
              <a:gd name="connsiteX556" fmla="*/ 372 w 5760"/>
              <a:gd name="connsiteY556" fmla="*/ 124 h 1412"/>
              <a:gd name="connsiteX557" fmla="*/ 354 w 5760"/>
              <a:gd name="connsiteY557" fmla="*/ 124 h 1412"/>
              <a:gd name="connsiteX558" fmla="*/ 354 w 5760"/>
              <a:gd name="connsiteY558" fmla="*/ 124 h 1412"/>
              <a:gd name="connsiteX559" fmla="*/ 346 w 5760"/>
              <a:gd name="connsiteY559" fmla="*/ 124 h 1412"/>
              <a:gd name="connsiteX560" fmla="*/ 346 w 5760"/>
              <a:gd name="connsiteY560" fmla="*/ 124 h 1412"/>
              <a:gd name="connsiteX561" fmla="*/ 340 w 5760"/>
              <a:gd name="connsiteY561" fmla="*/ 124 h 1412"/>
              <a:gd name="connsiteX562" fmla="*/ 340 w 5760"/>
              <a:gd name="connsiteY562" fmla="*/ 124 h 1412"/>
              <a:gd name="connsiteX563" fmla="*/ 322 w 5760"/>
              <a:gd name="connsiteY563" fmla="*/ 124 h 1412"/>
              <a:gd name="connsiteX564" fmla="*/ 304 w 5760"/>
              <a:gd name="connsiteY564" fmla="*/ 126 h 1412"/>
              <a:gd name="connsiteX565" fmla="*/ 288 w 5760"/>
              <a:gd name="connsiteY565" fmla="*/ 130 h 1412"/>
              <a:gd name="connsiteX566" fmla="*/ 270 w 5760"/>
              <a:gd name="connsiteY566" fmla="*/ 134 h 1412"/>
              <a:gd name="connsiteX567" fmla="*/ 238 w 5760"/>
              <a:gd name="connsiteY567" fmla="*/ 144 h 1412"/>
              <a:gd name="connsiteX568" fmla="*/ 208 w 5760"/>
              <a:gd name="connsiteY568" fmla="*/ 160 h 1412"/>
              <a:gd name="connsiteX569" fmla="*/ 208 w 5760"/>
              <a:gd name="connsiteY569" fmla="*/ 170 h 1412"/>
              <a:gd name="connsiteX570" fmla="*/ 208 w 5760"/>
              <a:gd name="connsiteY570" fmla="*/ 170 h 1412"/>
              <a:gd name="connsiteX571" fmla="*/ 190 w 5760"/>
              <a:gd name="connsiteY571" fmla="*/ 184 h 1412"/>
              <a:gd name="connsiteX572" fmla="*/ 174 w 5760"/>
              <a:gd name="connsiteY572" fmla="*/ 200 h 1412"/>
              <a:gd name="connsiteX573" fmla="*/ 158 w 5760"/>
              <a:gd name="connsiteY573" fmla="*/ 216 h 1412"/>
              <a:gd name="connsiteX574" fmla="*/ 144 w 5760"/>
              <a:gd name="connsiteY574" fmla="*/ 234 h 1412"/>
              <a:gd name="connsiteX575" fmla="*/ 144 w 5760"/>
              <a:gd name="connsiteY575" fmla="*/ 234 h 1412"/>
              <a:gd name="connsiteX576" fmla="*/ 128 w 5760"/>
              <a:gd name="connsiteY576" fmla="*/ 220 h 1412"/>
              <a:gd name="connsiteX577" fmla="*/ 112 w 5760"/>
              <a:gd name="connsiteY577" fmla="*/ 208 h 1412"/>
              <a:gd name="connsiteX578" fmla="*/ 96 w 5760"/>
              <a:gd name="connsiteY578" fmla="*/ 196 h 1412"/>
              <a:gd name="connsiteX579" fmla="*/ 78 w 5760"/>
              <a:gd name="connsiteY579" fmla="*/ 184 h 1412"/>
              <a:gd name="connsiteX580" fmla="*/ 60 w 5760"/>
              <a:gd name="connsiteY580" fmla="*/ 174 h 1412"/>
              <a:gd name="connsiteX581" fmla="*/ 40 w 5760"/>
              <a:gd name="connsiteY581" fmla="*/ 166 h 1412"/>
              <a:gd name="connsiteX582" fmla="*/ 20 w 5760"/>
              <a:gd name="connsiteY582" fmla="*/ 158 h 1412"/>
              <a:gd name="connsiteX583" fmla="*/ 0 w 5760"/>
              <a:gd name="connsiteY583" fmla="*/ 152 h 1412"/>
              <a:gd name="connsiteX584" fmla="*/ 0 w 5760"/>
              <a:gd name="connsiteY584" fmla="*/ 697 h 1412"/>
              <a:gd name="connsiteX585" fmla="*/ 5760 w 5760"/>
              <a:gd name="connsiteY585" fmla="*/ 1412 h 1412"/>
              <a:gd name="connsiteX586" fmla="*/ 5760 w 5760"/>
              <a:gd name="connsiteY586" fmla="*/ 430 h 1412"/>
              <a:gd name="connsiteX0" fmla="*/ 5760 w 5760"/>
              <a:gd name="connsiteY0" fmla="*/ 430 h 1412"/>
              <a:gd name="connsiteX1" fmla="*/ 5760 w 5760"/>
              <a:gd name="connsiteY1" fmla="*/ 430 h 1412"/>
              <a:gd name="connsiteX2" fmla="*/ 5760 w 5760"/>
              <a:gd name="connsiteY2" fmla="*/ 430 h 1412"/>
              <a:gd name="connsiteX3" fmla="*/ 5760 w 5760"/>
              <a:gd name="connsiteY3" fmla="*/ 146 h 1412"/>
              <a:gd name="connsiteX4" fmla="*/ 5760 w 5760"/>
              <a:gd name="connsiteY4" fmla="*/ 146 h 1412"/>
              <a:gd name="connsiteX5" fmla="*/ 5752 w 5760"/>
              <a:gd name="connsiteY5" fmla="*/ 150 h 1412"/>
              <a:gd name="connsiteX6" fmla="*/ 5752 w 5760"/>
              <a:gd name="connsiteY6" fmla="*/ 150 h 1412"/>
              <a:gd name="connsiteX7" fmla="*/ 5718 w 5760"/>
              <a:gd name="connsiteY7" fmla="*/ 164 h 1412"/>
              <a:gd name="connsiteX8" fmla="*/ 5684 w 5760"/>
              <a:gd name="connsiteY8" fmla="*/ 182 h 1412"/>
              <a:gd name="connsiteX9" fmla="*/ 5668 w 5760"/>
              <a:gd name="connsiteY9" fmla="*/ 192 h 1412"/>
              <a:gd name="connsiteX10" fmla="*/ 5652 w 5760"/>
              <a:gd name="connsiteY10" fmla="*/ 204 h 1412"/>
              <a:gd name="connsiteX11" fmla="*/ 5638 w 5760"/>
              <a:gd name="connsiteY11" fmla="*/ 216 h 1412"/>
              <a:gd name="connsiteX12" fmla="*/ 5624 w 5760"/>
              <a:gd name="connsiteY12" fmla="*/ 230 h 1412"/>
              <a:gd name="connsiteX13" fmla="*/ 5624 w 5760"/>
              <a:gd name="connsiteY13" fmla="*/ 230 h 1412"/>
              <a:gd name="connsiteX14" fmla="*/ 5604 w 5760"/>
              <a:gd name="connsiteY14" fmla="*/ 256 h 1412"/>
              <a:gd name="connsiteX15" fmla="*/ 5586 w 5760"/>
              <a:gd name="connsiteY15" fmla="*/ 282 h 1412"/>
              <a:gd name="connsiteX16" fmla="*/ 5586 w 5760"/>
              <a:gd name="connsiteY16" fmla="*/ 282 h 1412"/>
              <a:gd name="connsiteX17" fmla="*/ 5572 w 5760"/>
              <a:gd name="connsiteY17" fmla="*/ 296 h 1412"/>
              <a:gd name="connsiteX18" fmla="*/ 5558 w 5760"/>
              <a:gd name="connsiteY18" fmla="*/ 310 h 1412"/>
              <a:gd name="connsiteX19" fmla="*/ 5542 w 5760"/>
              <a:gd name="connsiteY19" fmla="*/ 320 h 1412"/>
              <a:gd name="connsiteX20" fmla="*/ 5526 w 5760"/>
              <a:gd name="connsiteY20" fmla="*/ 330 h 1412"/>
              <a:gd name="connsiteX21" fmla="*/ 5526 w 5760"/>
              <a:gd name="connsiteY21" fmla="*/ 330 h 1412"/>
              <a:gd name="connsiteX22" fmla="*/ 5506 w 5760"/>
              <a:gd name="connsiteY22" fmla="*/ 340 h 1412"/>
              <a:gd name="connsiteX23" fmla="*/ 5494 w 5760"/>
              <a:gd name="connsiteY23" fmla="*/ 342 h 1412"/>
              <a:gd name="connsiteX24" fmla="*/ 5482 w 5760"/>
              <a:gd name="connsiteY24" fmla="*/ 342 h 1412"/>
              <a:gd name="connsiteX25" fmla="*/ 5482 w 5760"/>
              <a:gd name="connsiteY25" fmla="*/ 342 h 1412"/>
              <a:gd name="connsiteX26" fmla="*/ 5468 w 5760"/>
              <a:gd name="connsiteY26" fmla="*/ 340 h 1412"/>
              <a:gd name="connsiteX27" fmla="*/ 5464 w 5760"/>
              <a:gd name="connsiteY27" fmla="*/ 338 h 1412"/>
              <a:gd name="connsiteX28" fmla="*/ 5460 w 5760"/>
              <a:gd name="connsiteY28" fmla="*/ 334 h 1412"/>
              <a:gd name="connsiteX29" fmla="*/ 5454 w 5760"/>
              <a:gd name="connsiteY29" fmla="*/ 324 h 1412"/>
              <a:gd name="connsiteX30" fmla="*/ 5450 w 5760"/>
              <a:gd name="connsiteY30" fmla="*/ 312 h 1412"/>
              <a:gd name="connsiteX31" fmla="*/ 5450 w 5760"/>
              <a:gd name="connsiteY31" fmla="*/ 312 h 1412"/>
              <a:gd name="connsiteX32" fmla="*/ 5448 w 5760"/>
              <a:gd name="connsiteY32" fmla="*/ 302 h 1412"/>
              <a:gd name="connsiteX33" fmla="*/ 5448 w 5760"/>
              <a:gd name="connsiteY33" fmla="*/ 292 h 1412"/>
              <a:gd name="connsiteX34" fmla="*/ 5452 w 5760"/>
              <a:gd name="connsiteY34" fmla="*/ 286 h 1412"/>
              <a:gd name="connsiteX35" fmla="*/ 5458 w 5760"/>
              <a:gd name="connsiteY35" fmla="*/ 278 h 1412"/>
              <a:gd name="connsiteX36" fmla="*/ 5458 w 5760"/>
              <a:gd name="connsiteY36" fmla="*/ 278 h 1412"/>
              <a:gd name="connsiteX37" fmla="*/ 5486 w 5760"/>
              <a:gd name="connsiteY37" fmla="*/ 260 h 1412"/>
              <a:gd name="connsiteX38" fmla="*/ 5486 w 5760"/>
              <a:gd name="connsiteY38" fmla="*/ 260 h 1412"/>
              <a:gd name="connsiteX39" fmla="*/ 5492 w 5760"/>
              <a:gd name="connsiteY39" fmla="*/ 254 h 1412"/>
              <a:gd name="connsiteX40" fmla="*/ 5492 w 5760"/>
              <a:gd name="connsiteY40" fmla="*/ 254 h 1412"/>
              <a:gd name="connsiteX41" fmla="*/ 5492 w 5760"/>
              <a:gd name="connsiteY41" fmla="*/ 250 h 1412"/>
              <a:gd name="connsiteX42" fmla="*/ 5490 w 5760"/>
              <a:gd name="connsiteY42" fmla="*/ 248 h 1412"/>
              <a:gd name="connsiteX43" fmla="*/ 5490 w 5760"/>
              <a:gd name="connsiteY43" fmla="*/ 248 h 1412"/>
              <a:gd name="connsiteX44" fmla="*/ 5468 w 5760"/>
              <a:gd name="connsiteY44" fmla="*/ 242 h 1412"/>
              <a:gd name="connsiteX45" fmla="*/ 5456 w 5760"/>
              <a:gd name="connsiteY45" fmla="*/ 240 h 1412"/>
              <a:gd name="connsiteX46" fmla="*/ 5444 w 5760"/>
              <a:gd name="connsiteY46" fmla="*/ 238 h 1412"/>
              <a:gd name="connsiteX47" fmla="*/ 5444 w 5760"/>
              <a:gd name="connsiteY47" fmla="*/ 238 h 1412"/>
              <a:gd name="connsiteX48" fmla="*/ 5442 w 5760"/>
              <a:gd name="connsiteY48" fmla="*/ 234 h 1412"/>
              <a:gd name="connsiteX49" fmla="*/ 5438 w 5760"/>
              <a:gd name="connsiteY49" fmla="*/ 228 h 1412"/>
              <a:gd name="connsiteX50" fmla="*/ 5432 w 5760"/>
              <a:gd name="connsiteY50" fmla="*/ 214 h 1412"/>
              <a:gd name="connsiteX51" fmla="*/ 5432 w 5760"/>
              <a:gd name="connsiteY51" fmla="*/ 214 h 1412"/>
              <a:gd name="connsiteX52" fmla="*/ 5428 w 5760"/>
              <a:gd name="connsiteY52" fmla="*/ 208 h 1412"/>
              <a:gd name="connsiteX53" fmla="*/ 5422 w 5760"/>
              <a:gd name="connsiteY53" fmla="*/ 204 h 1412"/>
              <a:gd name="connsiteX54" fmla="*/ 5412 w 5760"/>
              <a:gd name="connsiteY54" fmla="*/ 198 h 1412"/>
              <a:gd name="connsiteX55" fmla="*/ 5412 w 5760"/>
              <a:gd name="connsiteY55" fmla="*/ 198 h 1412"/>
              <a:gd name="connsiteX56" fmla="*/ 5398 w 5760"/>
              <a:gd name="connsiteY56" fmla="*/ 194 h 1412"/>
              <a:gd name="connsiteX57" fmla="*/ 5386 w 5760"/>
              <a:gd name="connsiteY57" fmla="*/ 192 h 1412"/>
              <a:gd name="connsiteX58" fmla="*/ 5372 w 5760"/>
              <a:gd name="connsiteY58" fmla="*/ 192 h 1412"/>
              <a:gd name="connsiteX59" fmla="*/ 5360 w 5760"/>
              <a:gd name="connsiteY59" fmla="*/ 194 h 1412"/>
              <a:gd name="connsiteX60" fmla="*/ 5346 w 5760"/>
              <a:gd name="connsiteY60" fmla="*/ 198 h 1412"/>
              <a:gd name="connsiteX61" fmla="*/ 5334 w 5760"/>
              <a:gd name="connsiteY61" fmla="*/ 204 h 1412"/>
              <a:gd name="connsiteX62" fmla="*/ 5322 w 5760"/>
              <a:gd name="connsiteY62" fmla="*/ 212 h 1412"/>
              <a:gd name="connsiteX63" fmla="*/ 5314 w 5760"/>
              <a:gd name="connsiteY63" fmla="*/ 220 h 1412"/>
              <a:gd name="connsiteX64" fmla="*/ 5314 w 5760"/>
              <a:gd name="connsiteY64" fmla="*/ 220 h 1412"/>
              <a:gd name="connsiteX65" fmla="*/ 5304 w 5760"/>
              <a:gd name="connsiteY65" fmla="*/ 232 h 1412"/>
              <a:gd name="connsiteX66" fmla="*/ 5296 w 5760"/>
              <a:gd name="connsiteY66" fmla="*/ 244 h 1412"/>
              <a:gd name="connsiteX67" fmla="*/ 5290 w 5760"/>
              <a:gd name="connsiteY67" fmla="*/ 258 h 1412"/>
              <a:gd name="connsiteX68" fmla="*/ 5284 w 5760"/>
              <a:gd name="connsiteY68" fmla="*/ 272 h 1412"/>
              <a:gd name="connsiteX69" fmla="*/ 5284 w 5760"/>
              <a:gd name="connsiteY69" fmla="*/ 272 h 1412"/>
              <a:gd name="connsiteX70" fmla="*/ 5282 w 5760"/>
              <a:gd name="connsiteY70" fmla="*/ 286 h 1412"/>
              <a:gd name="connsiteX71" fmla="*/ 5276 w 5760"/>
              <a:gd name="connsiteY71" fmla="*/ 302 h 1412"/>
              <a:gd name="connsiteX72" fmla="*/ 5276 w 5760"/>
              <a:gd name="connsiteY72" fmla="*/ 302 h 1412"/>
              <a:gd name="connsiteX73" fmla="*/ 5274 w 5760"/>
              <a:gd name="connsiteY73" fmla="*/ 308 h 1412"/>
              <a:gd name="connsiteX74" fmla="*/ 5268 w 5760"/>
              <a:gd name="connsiteY74" fmla="*/ 314 h 1412"/>
              <a:gd name="connsiteX75" fmla="*/ 5264 w 5760"/>
              <a:gd name="connsiteY75" fmla="*/ 318 h 1412"/>
              <a:gd name="connsiteX76" fmla="*/ 5258 w 5760"/>
              <a:gd name="connsiteY76" fmla="*/ 322 h 1412"/>
              <a:gd name="connsiteX77" fmla="*/ 5250 w 5760"/>
              <a:gd name="connsiteY77" fmla="*/ 324 h 1412"/>
              <a:gd name="connsiteX78" fmla="*/ 5244 w 5760"/>
              <a:gd name="connsiteY78" fmla="*/ 326 h 1412"/>
              <a:gd name="connsiteX79" fmla="*/ 5236 w 5760"/>
              <a:gd name="connsiteY79" fmla="*/ 326 h 1412"/>
              <a:gd name="connsiteX80" fmla="*/ 5230 w 5760"/>
              <a:gd name="connsiteY80" fmla="*/ 324 h 1412"/>
              <a:gd name="connsiteX81" fmla="*/ 5230 w 5760"/>
              <a:gd name="connsiteY81" fmla="*/ 324 h 1412"/>
              <a:gd name="connsiteX82" fmla="*/ 5214 w 5760"/>
              <a:gd name="connsiteY82" fmla="*/ 316 h 1412"/>
              <a:gd name="connsiteX83" fmla="*/ 5200 w 5760"/>
              <a:gd name="connsiteY83" fmla="*/ 306 h 1412"/>
              <a:gd name="connsiteX84" fmla="*/ 5188 w 5760"/>
              <a:gd name="connsiteY84" fmla="*/ 294 h 1412"/>
              <a:gd name="connsiteX85" fmla="*/ 5174 w 5760"/>
              <a:gd name="connsiteY85" fmla="*/ 284 h 1412"/>
              <a:gd name="connsiteX86" fmla="*/ 5174 w 5760"/>
              <a:gd name="connsiteY86" fmla="*/ 284 h 1412"/>
              <a:gd name="connsiteX87" fmla="*/ 5140 w 5760"/>
              <a:gd name="connsiteY87" fmla="*/ 260 h 1412"/>
              <a:gd name="connsiteX88" fmla="*/ 5106 w 5760"/>
              <a:gd name="connsiteY88" fmla="*/ 238 h 1412"/>
              <a:gd name="connsiteX89" fmla="*/ 5106 w 5760"/>
              <a:gd name="connsiteY89" fmla="*/ 238 h 1412"/>
              <a:gd name="connsiteX90" fmla="*/ 5078 w 5760"/>
              <a:gd name="connsiteY90" fmla="*/ 220 h 1412"/>
              <a:gd name="connsiteX91" fmla="*/ 5048 w 5760"/>
              <a:gd name="connsiteY91" fmla="*/ 202 h 1412"/>
              <a:gd name="connsiteX92" fmla="*/ 5016 w 5760"/>
              <a:gd name="connsiteY92" fmla="*/ 188 h 1412"/>
              <a:gd name="connsiteX93" fmla="*/ 5000 w 5760"/>
              <a:gd name="connsiteY93" fmla="*/ 184 h 1412"/>
              <a:gd name="connsiteX94" fmla="*/ 4984 w 5760"/>
              <a:gd name="connsiteY94" fmla="*/ 180 h 1412"/>
              <a:gd name="connsiteX95" fmla="*/ 4984 w 5760"/>
              <a:gd name="connsiteY95" fmla="*/ 180 h 1412"/>
              <a:gd name="connsiteX96" fmla="*/ 4948 w 5760"/>
              <a:gd name="connsiteY96" fmla="*/ 176 h 1412"/>
              <a:gd name="connsiteX97" fmla="*/ 4912 w 5760"/>
              <a:gd name="connsiteY97" fmla="*/ 172 h 1412"/>
              <a:gd name="connsiteX98" fmla="*/ 4912 w 5760"/>
              <a:gd name="connsiteY98" fmla="*/ 172 h 1412"/>
              <a:gd name="connsiteX99" fmla="*/ 4878 w 5760"/>
              <a:gd name="connsiteY99" fmla="*/ 174 h 1412"/>
              <a:gd name="connsiteX100" fmla="*/ 4842 w 5760"/>
              <a:gd name="connsiteY100" fmla="*/ 176 h 1412"/>
              <a:gd name="connsiteX101" fmla="*/ 4842 w 5760"/>
              <a:gd name="connsiteY101" fmla="*/ 176 h 1412"/>
              <a:gd name="connsiteX102" fmla="*/ 4822 w 5760"/>
              <a:gd name="connsiteY102" fmla="*/ 176 h 1412"/>
              <a:gd name="connsiteX103" fmla="*/ 4802 w 5760"/>
              <a:gd name="connsiteY103" fmla="*/ 174 h 1412"/>
              <a:gd name="connsiteX104" fmla="*/ 4764 w 5760"/>
              <a:gd name="connsiteY104" fmla="*/ 168 h 1412"/>
              <a:gd name="connsiteX105" fmla="*/ 4724 w 5760"/>
              <a:gd name="connsiteY105" fmla="*/ 156 h 1412"/>
              <a:gd name="connsiteX106" fmla="*/ 4688 w 5760"/>
              <a:gd name="connsiteY106" fmla="*/ 146 h 1412"/>
              <a:gd name="connsiteX107" fmla="*/ 4688 w 5760"/>
              <a:gd name="connsiteY107" fmla="*/ 146 h 1412"/>
              <a:gd name="connsiteX108" fmla="*/ 4652 w 5760"/>
              <a:gd name="connsiteY108" fmla="*/ 132 h 1412"/>
              <a:gd name="connsiteX109" fmla="*/ 4616 w 5760"/>
              <a:gd name="connsiteY109" fmla="*/ 120 h 1412"/>
              <a:gd name="connsiteX110" fmla="*/ 4616 w 5760"/>
              <a:gd name="connsiteY110" fmla="*/ 120 h 1412"/>
              <a:gd name="connsiteX111" fmla="*/ 4572 w 5760"/>
              <a:gd name="connsiteY111" fmla="*/ 106 h 1412"/>
              <a:gd name="connsiteX112" fmla="*/ 4550 w 5760"/>
              <a:gd name="connsiteY112" fmla="*/ 98 h 1412"/>
              <a:gd name="connsiteX113" fmla="*/ 4532 w 5760"/>
              <a:gd name="connsiteY113" fmla="*/ 88 h 1412"/>
              <a:gd name="connsiteX114" fmla="*/ 4532 w 5760"/>
              <a:gd name="connsiteY114" fmla="*/ 88 h 1412"/>
              <a:gd name="connsiteX115" fmla="*/ 4512 w 5760"/>
              <a:gd name="connsiteY115" fmla="*/ 76 h 1412"/>
              <a:gd name="connsiteX116" fmla="*/ 4490 w 5760"/>
              <a:gd name="connsiteY116" fmla="*/ 66 h 1412"/>
              <a:gd name="connsiteX117" fmla="*/ 4448 w 5760"/>
              <a:gd name="connsiteY117" fmla="*/ 48 h 1412"/>
              <a:gd name="connsiteX118" fmla="*/ 4448 w 5760"/>
              <a:gd name="connsiteY118" fmla="*/ 48 h 1412"/>
              <a:gd name="connsiteX119" fmla="*/ 4422 w 5760"/>
              <a:gd name="connsiteY119" fmla="*/ 38 h 1412"/>
              <a:gd name="connsiteX120" fmla="*/ 4394 w 5760"/>
              <a:gd name="connsiteY120" fmla="*/ 28 h 1412"/>
              <a:gd name="connsiteX121" fmla="*/ 4394 w 5760"/>
              <a:gd name="connsiteY121" fmla="*/ 28 h 1412"/>
              <a:gd name="connsiteX122" fmla="*/ 4376 w 5760"/>
              <a:gd name="connsiteY122" fmla="*/ 20 h 1412"/>
              <a:gd name="connsiteX123" fmla="*/ 4360 w 5760"/>
              <a:gd name="connsiteY123" fmla="*/ 14 h 1412"/>
              <a:gd name="connsiteX124" fmla="*/ 4360 w 5760"/>
              <a:gd name="connsiteY124" fmla="*/ 14 h 1412"/>
              <a:gd name="connsiteX125" fmla="*/ 4350 w 5760"/>
              <a:gd name="connsiteY125" fmla="*/ 6 h 1412"/>
              <a:gd name="connsiteX126" fmla="*/ 4338 w 5760"/>
              <a:gd name="connsiteY126" fmla="*/ 0 h 1412"/>
              <a:gd name="connsiteX127" fmla="*/ 4338 w 5760"/>
              <a:gd name="connsiteY127" fmla="*/ 0 h 1412"/>
              <a:gd name="connsiteX128" fmla="*/ 4336 w 5760"/>
              <a:gd name="connsiteY128" fmla="*/ 0 h 1412"/>
              <a:gd name="connsiteX129" fmla="*/ 4334 w 5760"/>
              <a:gd name="connsiteY129" fmla="*/ 2 h 1412"/>
              <a:gd name="connsiteX130" fmla="*/ 4334 w 5760"/>
              <a:gd name="connsiteY130" fmla="*/ 2 h 1412"/>
              <a:gd name="connsiteX131" fmla="*/ 4336 w 5760"/>
              <a:gd name="connsiteY131" fmla="*/ 18 h 1412"/>
              <a:gd name="connsiteX132" fmla="*/ 4342 w 5760"/>
              <a:gd name="connsiteY132" fmla="*/ 32 h 1412"/>
              <a:gd name="connsiteX133" fmla="*/ 4348 w 5760"/>
              <a:gd name="connsiteY133" fmla="*/ 42 h 1412"/>
              <a:gd name="connsiteX134" fmla="*/ 4358 w 5760"/>
              <a:gd name="connsiteY134" fmla="*/ 54 h 1412"/>
              <a:gd name="connsiteX135" fmla="*/ 4368 w 5760"/>
              <a:gd name="connsiteY135" fmla="*/ 62 h 1412"/>
              <a:gd name="connsiteX136" fmla="*/ 4380 w 5760"/>
              <a:gd name="connsiteY136" fmla="*/ 68 h 1412"/>
              <a:gd name="connsiteX137" fmla="*/ 4394 w 5760"/>
              <a:gd name="connsiteY137" fmla="*/ 74 h 1412"/>
              <a:gd name="connsiteX138" fmla="*/ 4408 w 5760"/>
              <a:gd name="connsiteY138" fmla="*/ 80 h 1412"/>
              <a:gd name="connsiteX139" fmla="*/ 4408 w 5760"/>
              <a:gd name="connsiteY139" fmla="*/ 80 h 1412"/>
              <a:gd name="connsiteX140" fmla="*/ 4402 w 5760"/>
              <a:gd name="connsiteY140" fmla="*/ 84 h 1412"/>
              <a:gd name="connsiteX141" fmla="*/ 4398 w 5760"/>
              <a:gd name="connsiteY141" fmla="*/ 88 h 1412"/>
              <a:gd name="connsiteX142" fmla="*/ 4398 w 5760"/>
              <a:gd name="connsiteY142" fmla="*/ 88 h 1412"/>
              <a:gd name="connsiteX143" fmla="*/ 4392 w 5760"/>
              <a:gd name="connsiteY143" fmla="*/ 98 h 1412"/>
              <a:gd name="connsiteX144" fmla="*/ 4388 w 5760"/>
              <a:gd name="connsiteY144" fmla="*/ 110 h 1412"/>
              <a:gd name="connsiteX145" fmla="*/ 4388 w 5760"/>
              <a:gd name="connsiteY145" fmla="*/ 110 h 1412"/>
              <a:gd name="connsiteX146" fmla="*/ 4388 w 5760"/>
              <a:gd name="connsiteY146" fmla="*/ 116 h 1412"/>
              <a:gd name="connsiteX147" fmla="*/ 4388 w 5760"/>
              <a:gd name="connsiteY147" fmla="*/ 122 h 1412"/>
              <a:gd name="connsiteX148" fmla="*/ 4394 w 5760"/>
              <a:gd name="connsiteY148" fmla="*/ 132 h 1412"/>
              <a:gd name="connsiteX149" fmla="*/ 4402 w 5760"/>
              <a:gd name="connsiteY149" fmla="*/ 142 h 1412"/>
              <a:gd name="connsiteX150" fmla="*/ 4410 w 5760"/>
              <a:gd name="connsiteY150" fmla="*/ 150 h 1412"/>
              <a:gd name="connsiteX151" fmla="*/ 4410 w 5760"/>
              <a:gd name="connsiteY151" fmla="*/ 150 h 1412"/>
              <a:gd name="connsiteX152" fmla="*/ 4434 w 5760"/>
              <a:gd name="connsiteY152" fmla="*/ 170 h 1412"/>
              <a:gd name="connsiteX153" fmla="*/ 4448 w 5760"/>
              <a:gd name="connsiteY153" fmla="*/ 178 h 1412"/>
              <a:gd name="connsiteX154" fmla="*/ 4460 w 5760"/>
              <a:gd name="connsiteY154" fmla="*/ 184 h 1412"/>
              <a:gd name="connsiteX155" fmla="*/ 4460 w 5760"/>
              <a:gd name="connsiteY155" fmla="*/ 184 h 1412"/>
              <a:gd name="connsiteX156" fmla="*/ 4480 w 5760"/>
              <a:gd name="connsiteY156" fmla="*/ 192 h 1412"/>
              <a:gd name="connsiteX157" fmla="*/ 4488 w 5760"/>
              <a:gd name="connsiteY157" fmla="*/ 196 h 1412"/>
              <a:gd name="connsiteX158" fmla="*/ 4498 w 5760"/>
              <a:gd name="connsiteY158" fmla="*/ 200 h 1412"/>
              <a:gd name="connsiteX159" fmla="*/ 4498 w 5760"/>
              <a:gd name="connsiteY159" fmla="*/ 200 h 1412"/>
              <a:gd name="connsiteX160" fmla="*/ 4494 w 5760"/>
              <a:gd name="connsiteY160" fmla="*/ 206 h 1412"/>
              <a:gd name="connsiteX161" fmla="*/ 4490 w 5760"/>
              <a:gd name="connsiteY161" fmla="*/ 210 h 1412"/>
              <a:gd name="connsiteX162" fmla="*/ 4486 w 5760"/>
              <a:gd name="connsiteY162" fmla="*/ 218 h 1412"/>
              <a:gd name="connsiteX163" fmla="*/ 4482 w 5760"/>
              <a:gd name="connsiteY163" fmla="*/ 224 h 1412"/>
              <a:gd name="connsiteX164" fmla="*/ 4482 w 5760"/>
              <a:gd name="connsiteY164" fmla="*/ 224 h 1412"/>
              <a:gd name="connsiteX165" fmla="*/ 4482 w 5760"/>
              <a:gd name="connsiteY165" fmla="*/ 240 h 1412"/>
              <a:gd name="connsiteX166" fmla="*/ 4484 w 5760"/>
              <a:gd name="connsiteY166" fmla="*/ 248 h 1412"/>
              <a:gd name="connsiteX167" fmla="*/ 4488 w 5760"/>
              <a:gd name="connsiteY167" fmla="*/ 254 h 1412"/>
              <a:gd name="connsiteX168" fmla="*/ 4488 w 5760"/>
              <a:gd name="connsiteY168" fmla="*/ 254 h 1412"/>
              <a:gd name="connsiteX169" fmla="*/ 4492 w 5760"/>
              <a:gd name="connsiteY169" fmla="*/ 260 h 1412"/>
              <a:gd name="connsiteX170" fmla="*/ 4498 w 5760"/>
              <a:gd name="connsiteY170" fmla="*/ 266 h 1412"/>
              <a:gd name="connsiteX171" fmla="*/ 4500 w 5760"/>
              <a:gd name="connsiteY171" fmla="*/ 272 h 1412"/>
              <a:gd name="connsiteX172" fmla="*/ 4500 w 5760"/>
              <a:gd name="connsiteY172" fmla="*/ 274 h 1412"/>
              <a:gd name="connsiteX173" fmla="*/ 4498 w 5760"/>
              <a:gd name="connsiteY173" fmla="*/ 278 h 1412"/>
              <a:gd name="connsiteX174" fmla="*/ 4498 w 5760"/>
              <a:gd name="connsiteY174" fmla="*/ 278 h 1412"/>
              <a:gd name="connsiteX175" fmla="*/ 4494 w 5760"/>
              <a:gd name="connsiteY175" fmla="*/ 284 h 1412"/>
              <a:gd name="connsiteX176" fmla="*/ 4494 w 5760"/>
              <a:gd name="connsiteY176" fmla="*/ 290 h 1412"/>
              <a:gd name="connsiteX177" fmla="*/ 4498 w 5760"/>
              <a:gd name="connsiteY177" fmla="*/ 302 h 1412"/>
              <a:gd name="connsiteX178" fmla="*/ 4498 w 5760"/>
              <a:gd name="connsiteY178" fmla="*/ 302 h 1412"/>
              <a:gd name="connsiteX179" fmla="*/ 4502 w 5760"/>
              <a:gd name="connsiteY179" fmla="*/ 312 h 1412"/>
              <a:gd name="connsiteX180" fmla="*/ 4508 w 5760"/>
              <a:gd name="connsiteY180" fmla="*/ 320 h 1412"/>
              <a:gd name="connsiteX181" fmla="*/ 4524 w 5760"/>
              <a:gd name="connsiteY181" fmla="*/ 336 h 1412"/>
              <a:gd name="connsiteX182" fmla="*/ 4524 w 5760"/>
              <a:gd name="connsiteY182" fmla="*/ 336 h 1412"/>
              <a:gd name="connsiteX183" fmla="*/ 4534 w 5760"/>
              <a:gd name="connsiteY183" fmla="*/ 344 h 1412"/>
              <a:gd name="connsiteX184" fmla="*/ 4546 w 5760"/>
              <a:gd name="connsiteY184" fmla="*/ 352 h 1412"/>
              <a:gd name="connsiteX185" fmla="*/ 4570 w 5760"/>
              <a:gd name="connsiteY185" fmla="*/ 366 h 1412"/>
              <a:gd name="connsiteX186" fmla="*/ 4570 w 5760"/>
              <a:gd name="connsiteY186" fmla="*/ 366 h 1412"/>
              <a:gd name="connsiteX187" fmla="*/ 4590 w 5760"/>
              <a:gd name="connsiteY187" fmla="*/ 378 h 1412"/>
              <a:gd name="connsiteX188" fmla="*/ 4612 w 5760"/>
              <a:gd name="connsiteY188" fmla="*/ 388 h 1412"/>
              <a:gd name="connsiteX189" fmla="*/ 4634 w 5760"/>
              <a:gd name="connsiteY189" fmla="*/ 394 h 1412"/>
              <a:gd name="connsiteX190" fmla="*/ 4658 w 5760"/>
              <a:gd name="connsiteY190" fmla="*/ 398 h 1412"/>
              <a:gd name="connsiteX191" fmla="*/ 4658 w 5760"/>
              <a:gd name="connsiteY191" fmla="*/ 398 h 1412"/>
              <a:gd name="connsiteX192" fmla="*/ 4650 w 5760"/>
              <a:gd name="connsiteY192" fmla="*/ 408 h 1412"/>
              <a:gd name="connsiteX193" fmla="*/ 4644 w 5760"/>
              <a:gd name="connsiteY193" fmla="*/ 416 h 1412"/>
              <a:gd name="connsiteX194" fmla="*/ 4644 w 5760"/>
              <a:gd name="connsiteY194" fmla="*/ 416 h 1412"/>
              <a:gd name="connsiteX195" fmla="*/ 4642 w 5760"/>
              <a:gd name="connsiteY195" fmla="*/ 424 h 1412"/>
              <a:gd name="connsiteX196" fmla="*/ 4642 w 5760"/>
              <a:gd name="connsiteY196" fmla="*/ 430 h 1412"/>
              <a:gd name="connsiteX197" fmla="*/ 4644 w 5760"/>
              <a:gd name="connsiteY197" fmla="*/ 438 h 1412"/>
              <a:gd name="connsiteX198" fmla="*/ 4648 w 5760"/>
              <a:gd name="connsiteY198" fmla="*/ 444 h 1412"/>
              <a:gd name="connsiteX199" fmla="*/ 4648 w 5760"/>
              <a:gd name="connsiteY199" fmla="*/ 444 h 1412"/>
              <a:gd name="connsiteX200" fmla="*/ 4652 w 5760"/>
              <a:gd name="connsiteY200" fmla="*/ 448 h 1412"/>
              <a:gd name="connsiteX201" fmla="*/ 4658 w 5760"/>
              <a:gd name="connsiteY201" fmla="*/ 452 h 1412"/>
              <a:gd name="connsiteX202" fmla="*/ 4670 w 5760"/>
              <a:gd name="connsiteY202" fmla="*/ 458 h 1412"/>
              <a:gd name="connsiteX203" fmla="*/ 4670 w 5760"/>
              <a:gd name="connsiteY203" fmla="*/ 458 h 1412"/>
              <a:gd name="connsiteX204" fmla="*/ 4676 w 5760"/>
              <a:gd name="connsiteY204" fmla="*/ 458 h 1412"/>
              <a:gd name="connsiteX205" fmla="*/ 4680 w 5760"/>
              <a:gd name="connsiteY205" fmla="*/ 458 h 1412"/>
              <a:gd name="connsiteX206" fmla="*/ 4684 w 5760"/>
              <a:gd name="connsiteY206" fmla="*/ 458 h 1412"/>
              <a:gd name="connsiteX207" fmla="*/ 4690 w 5760"/>
              <a:gd name="connsiteY207" fmla="*/ 464 h 1412"/>
              <a:gd name="connsiteX208" fmla="*/ 4690 w 5760"/>
              <a:gd name="connsiteY208" fmla="*/ 464 h 1412"/>
              <a:gd name="connsiteX209" fmla="*/ 4694 w 5760"/>
              <a:gd name="connsiteY209" fmla="*/ 470 h 1412"/>
              <a:gd name="connsiteX210" fmla="*/ 4700 w 5760"/>
              <a:gd name="connsiteY210" fmla="*/ 474 h 1412"/>
              <a:gd name="connsiteX211" fmla="*/ 4714 w 5760"/>
              <a:gd name="connsiteY211" fmla="*/ 482 h 1412"/>
              <a:gd name="connsiteX212" fmla="*/ 4730 w 5760"/>
              <a:gd name="connsiteY212" fmla="*/ 486 h 1412"/>
              <a:gd name="connsiteX213" fmla="*/ 4744 w 5760"/>
              <a:gd name="connsiteY213" fmla="*/ 490 h 1412"/>
              <a:gd name="connsiteX214" fmla="*/ 4744 w 5760"/>
              <a:gd name="connsiteY214" fmla="*/ 490 h 1412"/>
              <a:gd name="connsiteX215" fmla="*/ 4806 w 5760"/>
              <a:gd name="connsiteY215" fmla="*/ 508 h 1412"/>
              <a:gd name="connsiteX216" fmla="*/ 4806 w 5760"/>
              <a:gd name="connsiteY216" fmla="*/ 508 h 1412"/>
              <a:gd name="connsiteX217" fmla="*/ 4808 w 5760"/>
              <a:gd name="connsiteY217" fmla="*/ 520 h 1412"/>
              <a:gd name="connsiteX218" fmla="*/ 4812 w 5760"/>
              <a:gd name="connsiteY218" fmla="*/ 534 h 1412"/>
              <a:gd name="connsiteX219" fmla="*/ 4818 w 5760"/>
              <a:gd name="connsiteY219" fmla="*/ 546 h 1412"/>
              <a:gd name="connsiteX220" fmla="*/ 4826 w 5760"/>
              <a:gd name="connsiteY220" fmla="*/ 556 h 1412"/>
              <a:gd name="connsiteX221" fmla="*/ 4826 w 5760"/>
              <a:gd name="connsiteY221" fmla="*/ 556 h 1412"/>
              <a:gd name="connsiteX222" fmla="*/ 4834 w 5760"/>
              <a:gd name="connsiteY222" fmla="*/ 566 h 1412"/>
              <a:gd name="connsiteX223" fmla="*/ 4844 w 5760"/>
              <a:gd name="connsiteY223" fmla="*/ 572 h 1412"/>
              <a:gd name="connsiteX224" fmla="*/ 4844 w 5760"/>
              <a:gd name="connsiteY224" fmla="*/ 572 h 1412"/>
              <a:gd name="connsiteX225" fmla="*/ 4850 w 5760"/>
              <a:gd name="connsiteY225" fmla="*/ 572 h 1412"/>
              <a:gd name="connsiteX226" fmla="*/ 4856 w 5760"/>
              <a:gd name="connsiteY226" fmla="*/ 574 h 1412"/>
              <a:gd name="connsiteX227" fmla="*/ 4860 w 5760"/>
              <a:gd name="connsiteY227" fmla="*/ 574 h 1412"/>
              <a:gd name="connsiteX228" fmla="*/ 4862 w 5760"/>
              <a:gd name="connsiteY228" fmla="*/ 576 h 1412"/>
              <a:gd name="connsiteX229" fmla="*/ 4864 w 5760"/>
              <a:gd name="connsiteY229" fmla="*/ 578 h 1412"/>
              <a:gd name="connsiteX230" fmla="*/ 4864 w 5760"/>
              <a:gd name="connsiteY230" fmla="*/ 578 h 1412"/>
              <a:gd name="connsiteX231" fmla="*/ 4864 w 5760"/>
              <a:gd name="connsiteY231" fmla="*/ 580 h 1412"/>
              <a:gd name="connsiteX232" fmla="*/ 4864 w 5760"/>
              <a:gd name="connsiteY232" fmla="*/ 580 h 1412"/>
              <a:gd name="connsiteX233" fmla="*/ 4856 w 5760"/>
              <a:gd name="connsiteY233" fmla="*/ 578 h 1412"/>
              <a:gd name="connsiteX234" fmla="*/ 4856 w 5760"/>
              <a:gd name="connsiteY234" fmla="*/ 578 h 1412"/>
              <a:gd name="connsiteX235" fmla="*/ 4834 w 5760"/>
              <a:gd name="connsiteY235" fmla="*/ 580 h 1412"/>
              <a:gd name="connsiteX236" fmla="*/ 4814 w 5760"/>
              <a:gd name="connsiteY236" fmla="*/ 586 h 1412"/>
              <a:gd name="connsiteX237" fmla="*/ 4794 w 5760"/>
              <a:gd name="connsiteY237" fmla="*/ 592 h 1412"/>
              <a:gd name="connsiteX238" fmla="*/ 4776 w 5760"/>
              <a:gd name="connsiteY238" fmla="*/ 604 h 1412"/>
              <a:gd name="connsiteX239" fmla="*/ 4760 w 5760"/>
              <a:gd name="connsiteY239" fmla="*/ 616 h 1412"/>
              <a:gd name="connsiteX240" fmla="*/ 4746 w 5760"/>
              <a:gd name="connsiteY240" fmla="*/ 632 h 1412"/>
              <a:gd name="connsiteX241" fmla="*/ 4736 w 5760"/>
              <a:gd name="connsiteY241" fmla="*/ 648 h 1412"/>
              <a:gd name="connsiteX242" fmla="*/ 4726 w 5760"/>
              <a:gd name="connsiteY242" fmla="*/ 666 h 1412"/>
              <a:gd name="connsiteX243" fmla="*/ 4726 w 5760"/>
              <a:gd name="connsiteY243" fmla="*/ 666 h 1412"/>
              <a:gd name="connsiteX244" fmla="*/ 4708 w 5760"/>
              <a:gd name="connsiteY244" fmla="*/ 658 h 1412"/>
              <a:gd name="connsiteX245" fmla="*/ 4690 w 5760"/>
              <a:gd name="connsiteY245" fmla="*/ 652 h 1412"/>
              <a:gd name="connsiteX246" fmla="*/ 4670 w 5760"/>
              <a:gd name="connsiteY246" fmla="*/ 650 h 1412"/>
              <a:gd name="connsiteX247" fmla="*/ 4648 w 5760"/>
              <a:gd name="connsiteY247" fmla="*/ 650 h 1412"/>
              <a:gd name="connsiteX248" fmla="*/ 4648 w 5760"/>
              <a:gd name="connsiteY248" fmla="*/ 650 h 1412"/>
              <a:gd name="connsiteX249" fmla="*/ 4642 w 5760"/>
              <a:gd name="connsiteY249" fmla="*/ 652 h 1412"/>
              <a:gd name="connsiteX250" fmla="*/ 4642 w 5760"/>
              <a:gd name="connsiteY250" fmla="*/ 652 h 1412"/>
              <a:gd name="connsiteX251" fmla="*/ 4634 w 5760"/>
              <a:gd name="connsiteY251" fmla="*/ 632 h 1412"/>
              <a:gd name="connsiteX252" fmla="*/ 4622 w 5760"/>
              <a:gd name="connsiteY252" fmla="*/ 614 h 1412"/>
              <a:gd name="connsiteX253" fmla="*/ 4608 w 5760"/>
              <a:gd name="connsiteY253" fmla="*/ 598 h 1412"/>
              <a:gd name="connsiteX254" fmla="*/ 4592 w 5760"/>
              <a:gd name="connsiteY254" fmla="*/ 584 h 1412"/>
              <a:gd name="connsiteX255" fmla="*/ 4572 w 5760"/>
              <a:gd name="connsiteY255" fmla="*/ 574 h 1412"/>
              <a:gd name="connsiteX256" fmla="*/ 4552 w 5760"/>
              <a:gd name="connsiteY256" fmla="*/ 568 h 1412"/>
              <a:gd name="connsiteX257" fmla="*/ 4530 w 5760"/>
              <a:gd name="connsiteY257" fmla="*/ 566 h 1412"/>
              <a:gd name="connsiteX258" fmla="*/ 4508 w 5760"/>
              <a:gd name="connsiteY258" fmla="*/ 566 h 1412"/>
              <a:gd name="connsiteX259" fmla="*/ 4508 w 5760"/>
              <a:gd name="connsiteY259" fmla="*/ 566 h 1412"/>
              <a:gd name="connsiteX260" fmla="*/ 4486 w 5760"/>
              <a:gd name="connsiteY260" fmla="*/ 572 h 1412"/>
              <a:gd name="connsiteX261" fmla="*/ 4464 w 5760"/>
              <a:gd name="connsiteY261" fmla="*/ 580 h 1412"/>
              <a:gd name="connsiteX262" fmla="*/ 4446 w 5760"/>
              <a:gd name="connsiteY262" fmla="*/ 592 h 1412"/>
              <a:gd name="connsiteX263" fmla="*/ 4430 w 5760"/>
              <a:gd name="connsiteY263" fmla="*/ 608 h 1412"/>
              <a:gd name="connsiteX264" fmla="*/ 4430 w 5760"/>
              <a:gd name="connsiteY264" fmla="*/ 608 h 1412"/>
              <a:gd name="connsiteX265" fmla="*/ 4426 w 5760"/>
              <a:gd name="connsiteY265" fmla="*/ 598 h 1412"/>
              <a:gd name="connsiteX266" fmla="*/ 4420 w 5760"/>
              <a:gd name="connsiteY266" fmla="*/ 588 h 1412"/>
              <a:gd name="connsiteX267" fmla="*/ 4412 w 5760"/>
              <a:gd name="connsiteY267" fmla="*/ 580 h 1412"/>
              <a:gd name="connsiteX268" fmla="*/ 4404 w 5760"/>
              <a:gd name="connsiteY268" fmla="*/ 574 h 1412"/>
              <a:gd name="connsiteX269" fmla="*/ 4394 w 5760"/>
              <a:gd name="connsiteY269" fmla="*/ 568 h 1412"/>
              <a:gd name="connsiteX270" fmla="*/ 4384 w 5760"/>
              <a:gd name="connsiteY270" fmla="*/ 566 h 1412"/>
              <a:gd name="connsiteX271" fmla="*/ 4372 w 5760"/>
              <a:gd name="connsiteY271" fmla="*/ 564 h 1412"/>
              <a:gd name="connsiteX272" fmla="*/ 4360 w 5760"/>
              <a:gd name="connsiteY272" fmla="*/ 564 h 1412"/>
              <a:gd name="connsiteX273" fmla="*/ 4360 w 5760"/>
              <a:gd name="connsiteY273" fmla="*/ 564 h 1412"/>
              <a:gd name="connsiteX274" fmla="*/ 4352 w 5760"/>
              <a:gd name="connsiteY274" fmla="*/ 566 h 1412"/>
              <a:gd name="connsiteX275" fmla="*/ 4344 w 5760"/>
              <a:gd name="connsiteY275" fmla="*/ 570 h 1412"/>
              <a:gd name="connsiteX276" fmla="*/ 4336 w 5760"/>
              <a:gd name="connsiteY276" fmla="*/ 574 h 1412"/>
              <a:gd name="connsiteX277" fmla="*/ 4328 w 5760"/>
              <a:gd name="connsiteY277" fmla="*/ 578 h 1412"/>
              <a:gd name="connsiteX278" fmla="*/ 4316 w 5760"/>
              <a:gd name="connsiteY278" fmla="*/ 592 h 1412"/>
              <a:gd name="connsiteX279" fmla="*/ 4310 w 5760"/>
              <a:gd name="connsiteY279" fmla="*/ 606 h 1412"/>
              <a:gd name="connsiteX280" fmla="*/ 4310 w 5760"/>
              <a:gd name="connsiteY280" fmla="*/ 606 h 1412"/>
              <a:gd name="connsiteX281" fmla="*/ 4296 w 5760"/>
              <a:gd name="connsiteY281" fmla="*/ 590 h 1412"/>
              <a:gd name="connsiteX282" fmla="*/ 4282 w 5760"/>
              <a:gd name="connsiteY282" fmla="*/ 576 h 1412"/>
              <a:gd name="connsiteX283" fmla="*/ 4266 w 5760"/>
              <a:gd name="connsiteY283" fmla="*/ 564 h 1412"/>
              <a:gd name="connsiteX284" fmla="*/ 4248 w 5760"/>
              <a:gd name="connsiteY284" fmla="*/ 554 h 1412"/>
              <a:gd name="connsiteX285" fmla="*/ 4228 w 5760"/>
              <a:gd name="connsiteY285" fmla="*/ 546 h 1412"/>
              <a:gd name="connsiteX286" fmla="*/ 4208 w 5760"/>
              <a:gd name="connsiteY286" fmla="*/ 542 h 1412"/>
              <a:gd name="connsiteX287" fmla="*/ 4186 w 5760"/>
              <a:gd name="connsiteY287" fmla="*/ 540 h 1412"/>
              <a:gd name="connsiteX288" fmla="*/ 4164 w 5760"/>
              <a:gd name="connsiteY288" fmla="*/ 540 h 1412"/>
              <a:gd name="connsiteX289" fmla="*/ 4164 w 5760"/>
              <a:gd name="connsiteY289" fmla="*/ 540 h 1412"/>
              <a:gd name="connsiteX290" fmla="*/ 4142 w 5760"/>
              <a:gd name="connsiteY290" fmla="*/ 546 h 1412"/>
              <a:gd name="connsiteX291" fmla="*/ 4122 w 5760"/>
              <a:gd name="connsiteY291" fmla="*/ 552 h 1412"/>
              <a:gd name="connsiteX292" fmla="*/ 4104 w 5760"/>
              <a:gd name="connsiteY292" fmla="*/ 562 h 1412"/>
              <a:gd name="connsiteX293" fmla="*/ 4088 w 5760"/>
              <a:gd name="connsiteY293" fmla="*/ 576 h 1412"/>
              <a:gd name="connsiteX294" fmla="*/ 4072 w 5760"/>
              <a:gd name="connsiteY294" fmla="*/ 590 h 1412"/>
              <a:gd name="connsiteX295" fmla="*/ 4060 w 5760"/>
              <a:gd name="connsiteY295" fmla="*/ 606 h 1412"/>
              <a:gd name="connsiteX296" fmla="*/ 4050 w 5760"/>
              <a:gd name="connsiteY296" fmla="*/ 624 h 1412"/>
              <a:gd name="connsiteX297" fmla="*/ 4042 w 5760"/>
              <a:gd name="connsiteY297" fmla="*/ 644 h 1412"/>
              <a:gd name="connsiteX298" fmla="*/ 4042 w 5760"/>
              <a:gd name="connsiteY298" fmla="*/ 644 h 1412"/>
              <a:gd name="connsiteX299" fmla="*/ 4024 w 5760"/>
              <a:gd name="connsiteY299" fmla="*/ 636 h 1412"/>
              <a:gd name="connsiteX300" fmla="*/ 4004 w 5760"/>
              <a:gd name="connsiteY300" fmla="*/ 628 h 1412"/>
              <a:gd name="connsiteX301" fmla="*/ 3986 w 5760"/>
              <a:gd name="connsiteY301" fmla="*/ 622 h 1412"/>
              <a:gd name="connsiteX302" fmla="*/ 3966 w 5760"/>
              <a:gd name="connsiteY302" fmla="*/ 616 h 1412"/>
              <a:gd name="connsiteX303" fmla="*/ 3944 w 5760"/>
              <a:gd name="connsiteY303" fmla="*/ 614 h 1412"/>
              <a:gd name="connsiteX304" fmla="*/ 3924 w 5760"/>
              <a:gd name="connsiteY304" fmla="*/ 612 h 1412"/>
              <a:gd name="connsiteX305" fmla="*/ 3902 w 5760"/>
              <a:gd name="connsiteY305" fmla="*/ 612 h 1412"/>
              <a:gd name="connsiteX306" fmla="*/ 3882 w 5760"/>
              <a:gd name="connsiteY306" fmla="*/ 614 h 1412"/>
              <a:gd name="connsiteX307" fmla="*/ 3882 w 5760"/>
              <a:gd name="connsiteY307" fmla="*/ 614 h 1412"/>
              <a:gd name="connsiteX308" fmla="*/ 3848 w 5760"/>
              <a:gd name="connsiteY308" fmla="*/ 622 h 1412"/>
              <a:gd name="connsiteX309" fmla="*/ 3818 w 5760"/>
              <a:gd name="connsiteY309" fmla="*/ 632 h 1412"/>
              <a:gd name="connsiteX310" fmla="*/ 3788 w 5760"/>
              <a:gd name="connsiteY310" fmla="*/ 646 h 1412"/>
              <a:gd name="connsiteX311" fmla="*/ 3762 w 5760"/>
              <a:gd name="connsiteY311" fmla="*/ 662 h 1412"/>
              <a:gd name="connsiteX312" fmla="*/ 3762 w 5760"/>
              <a:gd name="connsiteY312" fmla="*/ 662 h 1412"/>
              <a:gd name="connsiteX313" fmla="*/ 3740 w 5760"/>
              <a:gd name="connsiteY313" fmla="*/ 658 h 1412"/>
              <a:gd name="connsiteX314" fmla="*/ 3740 w 5760"/>
              <a:gd name="connsiteY314" fmla="*/ 658 h 1412"/>
              <a:gd name="connsiteX315" fmla="*/ 3720 w 5760"/>
              <a:gd name="connsiteY315" fmla="*/ 656 h 1412"/>
              <a:gd name="connsiteX316" fmla="*/ 3700 w 5760"/>
              <a:gd name="connsiteY316" fmla="*/ 658 h 1412"/>
              <a:gd name="connsiteX317" fmla="*/ 3682 w 5760"/>
              <a:gd name="connsiteY317" fmla="*/ 662 h 1412"/>
              <a:gd name="connsiteX318" fmla="*/ 3666 w 5760"/>
              <a:gd name="connsiteY318" fmla="*/ 668 h 1412"/>
              <a:gd name="connsiteX319" fmla="*/ 3666 w 5760"/>
              <a:gd name="connsiteY319" fmla="*/ 668 h 1412"/>
              <a:gd name="connsiteX320" fmla="*/ 3654 w 5760"/>
              <a:gd name="connsiteY320" fmla="*/ 662 h 1412"/>
              <a:gd name="connsiteX321" fmla="*/ 3640 w 5760"/>
              <a:gd name="connsiteY321" fmla="*/ 658 h 1412"/>
              <a:gd name="connsiteX322" fmla="*/ 3626 w 5760"/>
              <a:gd name="connsiteY322" fmla="*/ 654 h 1412"/>
              <a:gd name="connsiteX323" fmla="*/ 3612 w 5760"/>
              <a:gd name="connsiteY323" fmla="*/ 654 h 1412"/>
              <a:gd name="connsiteX324" fmla="*/ 3612 w 5760"/>
              <a:gd name="connsiteY324" fmla="*/ 654 h 1412"/>
              <a:gd name="connsiteX325" fmla="*/ 3598 w 5760"/>
              <a:gd name="connsiteY325" fmla="*/ 650 h 1412"/>
              <a:gd name="connsiteX326" fmla="*/ 3582 w 5760"/>
              <a:gd name="connsiteY326" fmla="*/ 648 h 1412"/>
              <a:gd name="connsiteX327" fmla="*/ 3566 w 5760"/>
              <a:gd name="connsiteY327" fmla="*/ 648 h 1412"/>
              <a:gd name="connsiteX328" fmla="*/ 3552 w 5760"/>
              <a:gd name="connsiteY328" fmla="*/ 648 h 1412"/>
              <a:gd name="connsiteX329" fmla="*/ 3552 w 5760"/>
              <a:gd name="connsiteY329" fmla="*/ 648 h 1412"/>
              <a:gd name="connsiteX330" fmla="*/ 3546 w 5760"/>
              <a:gd name="connsiteY330" fmla="*/ 630 h 1412"/>
              <a:gd name="connsiteX331" fmla="*/ 3538 w 5760"/>
              <a:gd name="connsiteY331" fmla="*/ 612 h 1412"/>
              <a:gd name="connsiteX332" fmla="*/ 3526 w 5760"/>
              <a:gd name="connsiteY332" fmla="*/ 596 h 1412"/>
              <a:gd name="connsiteX333" fmla="*/ 3514 w 5760"/>
              <a:gd name="connsiteY333" fmla="*/ 582 h 1412"/>
              <a:gd name="connsiteX334" fmla="*/ 3500 w 5760"/>
              <a:gd name="connsiteY334" fmla="*/ 570 h 1412"/>
              <a:gd name="connsiteX335" fmla="*/ 3482 w 5760"/>
              <a:gd name="connsiteY335" fmla="*/ 558 h 1412"/>
              <a:gd name="connsiteX336" fmla="*/ 3464 w 5760"/>
              <a:gd name="connsiteY336" fmla="*/ 550 h 1412"/>
              <a:gd name="connsiteX337" fmla="*/ 3446 w 5760"/>
              <a:gd name="connsiteY337" fmla="*/ 544 h 1412"/>
              <a:gd name="connsiteX338" fmla="*/ 3446 w 5760"/>
              <a:gd name="connsiteY338" fmla="*/ 544 h 1412"/>
              <a:gd name="connsiteX339" fmla="*/ 3426 w 5760"/>
              <a:gd name="connsiteY339" fmla="*/ 542 h 1412"/>
              <a:gd name="connsiteX340" fmla="*/ 3406 w 5760"/>
              <a:gd name="connsiteY340" fmla="*/ 542 h 1412"/>
              <a:gd name="connsiteX341" fmla="*/ 3386 w 5760"/>
              <a:gd name="connsiteY341" fmla="*/ 546 h 1412"/>
              <a:gd name="connsiteX342" fmla="*/ 3368 w 5760"/>
              <a:gd name="connsiteY342" fmla="*/ 550 h 1412"/>
              <a:gd name="connsiteX343" fmla="*/ 3350 w 5760"/>
              <a:gd name="connsiteY343" fmla="*/ 558 h 1412"/>
              <a:gd name="connsiteX344" fmla="*/ 3334 w 5760"/>
              <a:gd name="connsiteY344" fmla="*/ 570 h 1412"/>
              <a:gd name="connsiteX345" fmla="*/ 3320 w 5760"/>
              <a:gd name="connsiteY345" fmla="*/ 582 h 1412"/>
              <a:gd name="connsiteX346" fmla="*/ 3306 w 5760"/>
              <a:gd name="connsiteY346" fmla="*/ 596 h 1412"/>
              <a:gd name="connsiteX347" fmla="*/ 3306 w 5760"/>
              <a:gd name="connsiteY347" fmla="*/ 596 h 1412"/>
              <a:gd name="connsiteX348" fmla="*/ 3300 w 5760"/>
              <a:gd name="connsiteY348" fmla="*/ 586 h 1412"/>
              <a:gd name="connsiteX349" fmla="*/ 3292 w 5760"/>
              <a:gd name="connsiteY349" fmla="*/ 576 h 1412"/>
              <a:gd name="connsiteX350" fmla="*/ 3284 w 5760"/>
              <a:gd name="connsiteY350" fmla="*/ 568 h 1412"/>
              <a:gd name="connsiteX351" fmla="*/ 3274 w 5760"/>
              <a:gd name="connsiteY351" fmla="*/ 560 h 1412"/>
              <a:gd name="connsiteX352" fmla="*/ 3264 w 5760"/>
              <a:gd name="connsiteY352" fmla="*/ 552 h 1412"/>
              <a:gd name="connsiteX353" fmla="*/ 3254 w 5760"/>
              <a:gd name="connsiteY353" fmla="*/ 546 h 1412"/>
              <a:gd name="connsiteX354" fmla="*/ 3242 w 5760"/>
              <a:gd name="connsiteY354" fmla="*/ 542 h 1412"/>
              <a:gd name="connsiteX355" fmla="*/ 3230 w 5760"/>
              <a:gd name="connsiteY355" fmla="*/ 538 h 1412"/>
              <a:gd name="connsiteX356" fmla="*/ 3230 w 5760"/>
              <a:gd name="connsiteY356" fmla="*/ 538 h 1412"/>
              <a:gd name="connsiteX357" fmla="*/ 3214 w 5760"/>
              <a:gd name="connsiteY357" fmla="*/ 536 h 1412"/>
              <a:gd name="connsiteX358" fmla="*/ 3200 w 5760"/>
              <a:gd name="connsiteY358" fmla="*/ 536 h 1412"/>
              <a:gd name="connsiteX359" fmla="*/ 3186 w 5760"/>
              <a:gd name="connsiteY359" fmla="*/ 538 h 1412"/>
              <a:gd name="connsiteX360" fmla="*/ 3174 w 5760"/>
              <a:gd name="connsiteY360" fmla="*/ 540 h 1412"/>
              <a:gd name="connsiteX361" fmla="*/ 3174 w 5760"/>
              <a:gd name="connsiteY361" fmla="*/ 540 h 1412"/>
              <a:gd name="connsiteX362" fmla="*/ 3170 w 5760"/>
              <a:gd name="connsiteY362" fmla="*/ 526 h 1412"/>
              <a:gd name="connsiteX363" fmla="*/ 3164 w 5760"/>
              <a:gd name="connsiteY363" fmla="*/ 514 h 1412"/>
              <a:gd name="connsiteX364" fmla="*/ 3160 w 5760"/>
              <a:gd name="connsiteY364" fmla="*/ 500 h 1412"/>
              <a:gd name="connsiteX365" fmla="*/ 3152 w 5760"/>
              <a:gd name="connsiteY365" fmla="*/ 488 h 1412"/>
              <a:gd name="connsiteX366" fmla="*/ 3152 w 5760"/>
              <a:gd name="connsiteY366" fmla="*/ 488 h 1412"/>
              <a:gd name="connsiteX367" fmla="*/ 3150 w 5760"/>
              <a:gd name="connsiteY367" fmla="*/ 482 h 1412"/>
              <a:gd name="connsiteX368" fmla="*/ 3148 w 5760"/>
              <a:gd name="connsiteY368" fmla="*/ 480 h 1412"/>
              <a:gd name="connsiteX369" fmla="*/ 3148 w 5760"/>
              <a:gd name="connsiteY369" fmla="*/ 480 h 1412"/>
              <a:gd name="connsiteX370" fmla="*/ 3148 w 5760"/>
              <a:gd name="connsiteY370" fmla="*/ 480 h 1412"/>
              <a:gd name="connsiteX371" fmla="*/ 3138 w 5760"/>
              <a:gd name="connsiteY371" fmla="*/ 468 h 1412"/>
              <a:gd name="connsiteX372" fmla="*/ 3126 w 5760"/>
              <a:gd name="connsiteY372" fmla="*/ 458 h 1412"/>
              <a:gd name="connsiteX373" fmla="*/ 3114 w 5760"/>
              <a:gd name="connsiteY373" fmla="*/ 450 h 1412"/>
              <a:gd name="connsiteX374" fmla="*/ 3102 w 5760"/>
              <a:gd name="connsiteY374" fmla="*/ 442 h 1412"/>
              <a:gd name="connsiteX375" fmla="*/ 3102 w 5760"/>
              <a:gd name="connsiteY375" fmla="*/ 442 h 1412"/>
              <a:gd name="connsiteX376" fmla="*/ 3078 w 5760"/>
              <a:gd name="connsiteY376" fmla="*/ 432 h 1412"/>
              <a:gd name="connsiteX377" fmla="*/ 3078 w 5760"/>
              <a:gd name="connsiteY377" fmla="*/ 432 h 1412"/>
              <a:gd name="connsiteX378" fmla="*/ 3078 w 5760"/>
              <a:gd name="connsiteY378" fmla="*/ 432 h 1412"/>
              <a:gd name="connsiteX379" fmla="*/ 3062 w 5760"/>
              <a:gd name="connsiteY379" fmla="*/ 428 h 1412"/>
              <a:gd name="connsiteX380" fmla="*/ 3044 w 5760"/>
              <a:gd name="connsiteY380" fmla="*/ 426 h 1412"/>
              <a:gd name="connsiteX381" fmla="*/ 3026 w 5760"/>
              <a:gd name="connsiteY381" fmla="*/ 426 h 1412"/>
              <a:gd name="connsiteX382" fmla="*/ 3008 w 5760"/>
              <a:gd name="connsiteY382" fmla="*/ 430 h 1412"/>
              <a:gd name="connsiteX383" fmla="*/ 3008 w 5760"/>
              <a:gd name="connsiteY383" fmla="*/ 430 h 1412"/>
              <a:gd name="connsiteX384" fmla="*/ 2988 w 5760"/>
              <a:gd name="connsiteY384" fmla="*/ 436 h 1412"/>
              <a:gd name="connsiteX385" fmla="*/ 2968 w 5760"/>
              <a:gd name="connsiteY385" fmla="*/ 444 h 1412"/>
              <a:gd name="connsiteX386" fmla="*/ 2950 w 5760"/>
              <a:gd name="connsiteY386" fmla="*/ 456 h 1412"/>
              <a:gd name="connsiteX387" fmla="*/ 2936 w 5760"/>
              <a:gd name="connsiteY387" fmla="*/ 472 h 1412"/>
              <a:gd name="connsiteX388" fmla="*/ 2936 w 5760"/>
              <a:gd name="connsiteY388" fmla="*/ 472 h 1412"/>
              <a:gd name="connsiteX389" fmla="*/ 2922 w 5760"/>
              <a:gd name="connsiteY389" fmla="*/ 452 h 1412"/>
              <a:gd name="connsiteX390" fmla="*/ 2906 w 5760"/>
              <a:gd name="connsiteY390" fmla="*/ 436 h 1412"/>
              <a:gd name="connsiteX391" fmla="*/ 2890 w 5760"/>
              <a:gd name="connsiteY391" fmla="*/ 422 h 1412"/>
              <a:gd name="connsiteX392" fmla="*/ 2870 w 5760"/>
              <a:gd name="connsiteY392" fmla="*/ 410 h 1412"/>
              <a:gd name="connsiteX393" fmla="*/ 2850 w 5760"/>
              <a:gd name="connsiteY393" fmla="*/ 400 h 1412"/>
              <a:gd name="connsiteX394" fmla="*/ 2828 w 5760"/>
              <a:gd name="connsiteY394" fmla="*/ 392 h 1412"/>
              <a:gd name="connsiteX395" fmla="*/ 2806 w 5760"/>
              <a:gd name="connsiteY395" fmla="*/ 388 h 1412"/>
              <a:gd name="connsiteX396" fmla="*/ 2782 w 5760"/>
              <a:gd name="connsiteY396" fmla="*/ 386 h 1412"/>
              <a:gd name="connsiteX397" fmla="*/ 2782 w 5760"/>
              <a:gd name="connsiteY397" fmla="*/ 386 h 1412"/>
              <a:gd name="connsiteX398" fmla="*/ 2766 w 5760"/>
              <a:gd name="connsiteY398" fmla="*/ 388 h 1412"/>
              <a:gd name="connsiteX399" fmla="*/ 2750 w 5760"/>
              <a:gd name="connsiteY399" fmla="*/ 390 h 1412"/>
              <a:gd name="connsiteX400" fmla="*/ 2736 w 5760"/>
              <a:gd name="connsiteY400" fmla="*/ 392 h 1412"/>
              <a:gd name="connsiteX401" fmla="*/ 2722 w 5760"/>
              <a:gd name="connsiteY401" fmla="*/ 396 h 1412"/>
              <a:gd name="connsiteX402" fmla="*/ 2696 w 5760"/>
              <a:gd name="connsiteY402" fmla="*/ 408 h 1412"/>
              <a:gd name="connsiteX403" fmla="*/ 2670 w 5760"/>
              <a:gd name="connsiteY403" fmla="*/ 424 h 1412"/>
              <a:gd name="connsiteX404" fmla="*/ 2670 w 5760"/>
              <a:gd name="connsiteY404" fmla="*/ 424 h 1412"/>
              <a:gd name="connsiteX405" fmla="*/ 2654 w 5760"/>
              <a:gd name="connsiteY405" fmla="*/ 420 h 1412"/>
              <a:gd name="connsiteX406" fmla="*/ 2638 w 5760"/>
              <a:gd name="connsiteY406" fmla="*/ 416 h 1412"/>
              <a:gd name="connsiteX407" fmla="*/ 2638 w 5760"/>
              <a:gd name="connsiteY407" fmla="*/ 416 h 1412"/>
              <a:gd name="connsiteX408" fmla="*/ 2612 w 5760"/>
              <a:gd name="connsiteY408" fmla="*/ 414 h 1412"/>
              <a:gd name="connsiteX409" fmla="*/ 2586 w 5760"/>
              <a:gd name="connsiteY409" fmla="*/ 416 h 1412"/>
              <a:gd name="connsiteX410" fmla="*/ 2562 w 5760"/>
              <a:gd name="connsiteY410" fmla="*/ 422 h 1412"/>
              <a:gd name="connsiteX411" fmla="*/ 2538 w 5760"/>
              <a:gd name="connsiteY411" fmla="*/ 430 h 1412"/>
              <a:gd name="connsiteX412" fmla="*/ 2538 w 5760"/>
              <a:gd name="connsiteY412" fmla="*/ 430 h 1412"/>
              <a:gd name="connsiteX413" fmla="*/ 2520 w 5760"/>
              <a:gd name="connsiteY413" fmla="*/ 422 h 1412"/>
              <a:gd name="connsiteX414" fmla="*/ 2502 w 5760"/>
              <a:gd name="connsiteY414" fmla="*/ 416 h 1412"/>
              <a:gd name="connsiteX415" fmla="*/ 2482 w 5760"/>
              <a:gd name="connsiteY415" fmla="*/ 412 h 1412"/>
              <a:gd name="connsiteX416" fmla="*/ 2462 w 5760"/>
              <a:gd name="connsiteY416" fmla="*/ 410 h 1412"/>
              <a:gd name="connsiteX417" fmla="*/ 2462 w 5760"/>
              <a:gd name="connsiteY417" fmla="*/ 410 h 1412"/>
              <a:gd name="connsiteX418" fmla="*/ 2442 w 5760"/>
              <a:gd name="connsiteY418" fmla="*/ 412 h 1412"/>
              <a:gd name="connsiteX419" fmla="*/ 2424 w 5760"/>
              <a:gd name="connsiteY419" fmla="*/ 414 h 1412"/>
              <a:gd name="connsiteX420" fmla="*/ 2406 w 5760"/>
              <a:gd name="connsiteY420" fmla="*/ 420 h 1412"/>
              <a:gd name="connsiteX421" fmla="*/ 2390 w 5760"/>
              <a:gd name="connsiteY421" fmla="*/ 428 h 1412"/>
              <a:gd name="connsiteX422" fmla="*/ 2390 w 5760"/>
              <a:gd name="connsiteY422" fmla="*/ 428 h 1412"/>
              <a:gd name="connsiteX423" fmla="*/ 2378 w 5760"/>
              <a:gd name="connsiteY423" fmla="*/ 404 h 1412"/>
              <a:gd name="connsiteX424" fmla="*/ 2362 w 5760"/>
              <a:gd name="connsiteY424" fmla="*/ 380 h 1412"/>
              <a:gd name="connsiteX425" fmla="*/ 2342 w 5760"/>
              <a:gd name="connsiteY425" fmla="*/ 360 h 1412"/>
              <a:gd name="connsiteX426" fmla="*/ 2320 w 5760"/>
              <a:gd name="connsiteY426" fmla="*/ 344 h 1412"/>
              <a:gd name="connsiteX427" fmla="*/ 2296 w 5760"/>
              <a:gd name="connsiteY427" fmla="*/ 330 h 1412"/>
              <a:gd name="connsiteX428" fmla="*/ 2270 w 5760"/>
              <a:gd name="connsiteY428" fmla="*/ 320 h 1412"/>
              <a:gd name="connsiteX429" fmla="*/ 2242 w 5760"/>
              <a:gd name="connsiteY429" fmla="*/ 314 h 1412"/>
              <a:gd name="connsiteX430" fmla="*/ 2214 w 5760"/>
              <a:gd name="connsiteY430" fmla="*/ 312 h 1412"/>
              <a:gd name="connsiteX431" fmla="*/ 2214 w 5760"/>
              <a:gd name="connsiteY431" fmla="*/ 312 h 1412"/>
              <a:gd name="connsiteX432" fmla="*/ 2184 w 5760"/>
              <a:gd name="connsiteY432" fmla="*/ 314 h 1412"/>
              <a:gd name="connsiteX433" fmla="*/ 2154 w 5760"/>
              <a:gd name="connsiteY433" fmla="*/ 320 h 1412"/>
              <a:gd name="connsiteX434" fmla="*/ 2128 w 5760"/>
              <a:gd name="connsiteY434" fmla="*/ 332 h 1412"/>
              <a:gd name="connsiteX435" fmla="*/ 2102 w 5760"/>
              <a:gd name="connsiteY435" fmla="*/ 346 h 1412"/>
              <a:gd name="connsiteX436" fmla="*/ 2102 w 5760"/>
              <a:gd name="connsiteY436" fmla="*/ 346 h 1412"/>
              <a:gd name="connsiteX437" fmla="*/ 2096 w 5760"/>
              <a:gd name="connsiteY437" fmla="*/ 336 h 1412"/>
              <a:gd name="connsiteX438" fmla="*/ 2088 w 5760"/>
              <a:gd name="connsiteY438" fmla="*/ 328 h 1412"/>
              <a:gd name="connsiteX439" fmla="*/ 2078 w 5760"/>
              <a:gd name="connsiteY439" fmla="*/ 320 h 1412"/>
              <a:gd name="connsiteX440" fmla="*/ 2068 w 5760"/>
              <a:gd name="connsiteY440" fmla="*/ 314 h 1412"/>
              <a:gd name="connsiteX441" fmla="*/ 2058 w 5760"/>
              <a:gd name="connsiteY441" fmla="*/ 310 h 1412"/>
              <a:gd name="connsiteX442" fmla="*/ 2046 w 5760"/>
              <a:gd name="connsiteY442" fmla="*/ 306 h 1412"/>
              <a:gd name="connsiteX443" fmla="*/ 2034 w 5760"/>
              <a:gd name="connsiteY443" fmla="*/ 304 h 1412"/>
              <a:gd name="connsiteX444" fmla="*/ 2022 w 5760"/>
              <a:gd name="connsiteY444" fmla="*/ 302 h 1412"/>
              <a:gd name="connsiteX445" fmla="*/ 2022 w 5760"/>
              <a:gd name="connsiteY445" fmla="*/ 302 h 1412"/>
              <a:gd name="connsiteX446" fmla="*/ 2004 w 5760"/>
              <a:gd name="connsiteY446" fmla="*/ 304 h 1412"/>
              <a:gd name="connsiteX447" fmla="*/ 1986 w 5760"/>
              <a:gd name="connsiteY447" fmla="*/ 308 h 1412"/>
              <a:gd name="connsiteX448" fmla="*/ 1970 w 5760"/>
              <a:gd name="connsiteY448" fmla="*/ 316 h 1412"/>
              <a:gd name="connsiteX449" fmla="*/ 1956 w 5760"/>
              <a:gd name="connsiteY449" fmla="*/ 326 h 1412"/>
              <a:gd name="connsiteX450" fmla="*/ 1944 w 5760"/>
              <a:gd name="connsiteY450" fmla="*/ 338 h 1412"/>
              <a:gd name="connsiteX451" fmla="*/ 1934 w 5760"/>
              <a:gd name="connsiteY451" fmla="*/ 354 h 1412"/>
              <a:gd name="connsiteX452" fmla="*/ 1928 w 5760"/>
              <a:gd name="connsiteY452" fmla="*/ 370 h 1412"/>
              <a:gd name="connsiteX453" fmla="*/ 1924 w 5760"/>
              <a:gd name="connsiteY453" fmla="*/ 388 h 1412"/>
              <a:gd name="connsiteX454" fmla="*/ 1924 w 5760"/>
              <a:gd name="connsiteY454" fmla="*/ 388 h 1412"/>
              <a:gd name="connsiteX455" fmla="*/ 1910 w 5760"/>
              <a:gd name="connsiteY455" fmla="*/ 374 h 1412"/>
              <a:gd name="connsiteX456" fmla="*/ 1898 w 5760"/>
              <a:gd name="connsiteY456" fmla="*/ 360 h 1412"/>
              <a:gd name="connsiteX457" fmla="*/ 1882 w 5760"/>
              <a:gd name="connsiteY457" fmla="*/ 348 h 1412"/>
              <a:gd name="connsiteX458" fmla="*/ 1866 w 5760"/>
              <a:gd name="connsiteY458" fmla="*/ 340 h 1412"/>
              <a:gd name="connsiteX459" fmla="*/ 1848 w 5760"/>
              <a:gd name="connsiteY459" fmla="*/ 332 h 1412"/>
              <a:gd name="connsiteX460" fmla="*/ 1830 w 5760"/>
              <a:gd name="connsiteY460" fmla="*/ 326 h 1412"/>
              <a:gd name="connsiteX461" fmla="*/ 1810 w 5760"/>
              <a:gd name="connsiteY461" fmla="*/ 322 h 1412"/>
              <a:gd name="connsiteX462" fmla="*/ 1790 w 5760"/>
              <a:gd name="connsiteY462" fmla="*/ 320 h 1412"/>
              <a:gd name="connsiteX463" fmla="*/ 1790 w 5760"/>
              <a:gd name="connsiteY463" fmla="*/ 320 h 1412"/>
              <a:gd name="connsiteX464" fmla="*/ 1784 w 5760"/>
              <a:gd name="connsiteY464" fmla="*/ 320 h 1412"/>
              <a:gd name="connsiteX465" fmla="*/ 1784 w 5760"/>
              <a:gd name="connsiteY465" fmla="*/ 320 h 1412"/>
              <a:gd name="connsiteX466" fmla="*/ 1780 w 5760"/>
              <a:gd name="connsiteY466" fmla="*/ 306 h 1412"/>
              <a:gd name="connsiteX467" fmla="*/ 1776 w 5760"/>
              <a:gd name="connsiteY467" fmla="*/ 292 h 1412"/>
              <a:gd name="connsiteX468" fmla="*/ 1770 w 5760"/>
              <a:gd name="connsiteY468" fmla="*/ 280 h 1412"/>
              <a:gd name="connsiteX469" fmla="*/ 1764 w 5760"/>
              <a:gd name="connsiteY469" fmla="*/ 268 h 1412"/>
              <a:gd name="connsiteX470" fmla="*/ 1756 w 5760"/>
              <a:gd name="connsiteY470" fmla="*/ 256 h 1412"/>
              <a:gd name="connsiteX471" fmla="*/ 1748 w 5760"/>
              <a:gd name="connsiteY471" fmla="*/ 244 h 1412"/>
              <a:gd name="connsiteX472" fmla="*/ 1738 w 5760"/>
              <a:gd name="connsiteY472" fmla="*/ 234 h 1412"/>
              <a:gd name="connsiteX473" fmla="*/ 1728 w 5760"/>
              <a:gd name="connsiteY473" fmla="*/ 224 h 1412"/>
              <a:gd name="connsiteX474" fmla="*/ 1716 w 5760"/>
              <a:gd name="connsiteY474" fmla="*/ 216 h 1412"/>
              <a:gd name="connsiteX475" fmla="*/ 1706 w 5760"/>
              <a:gd name="connsiteY475" fmla="*/ 208 h 1412"/>
              <a:gd name="connsiteX476" fmla="*/ 1692 w 5760"/>
              <a:gd name="connsiteY476" fmla="*/ 200 h 1412"/>
              <a:gd name="connsiteX477" fmla="*/ 1680 w 5760"/>
              <a:gd name="connsiteY477" fmla="*/ 196 h 1412"/>
              <a:gd name="connsiteX478" fmla="*/ 1666 w 5760"/>
              <a:gd name="connsiteY478" fmla="*/ 190 h 1412"/>
              <a:gd name="connsiteX479" fmla="*/ 1652 w 5760"/>
              <a:gd name="connsiteY479" fmla="*/ 188 h 1412"/>
              <a:gd name="connsiteX480" fmla="*/ 1636 w 5760"/>
              <a:gd name="connsiteY480" fmla="*/ 186 h 1412"/>
              <a:gd name="connsiteX481" fmla="*/ 1622 w 5760"/>
              <a:gd name="connsiteY481" fmla="*/ 184 h 1412"/>
              <a:gd name="connsiteX482" fmla="*/ 1622 w 5760"/>
              <a:gd name="connsiteY482" fmla="*/ 184 h 1412"/>
              <a:gd name="connsiteX483" fmla="*/ 1606 w 5760"/>
              <a:gd name="connsiteY483" fmla="*/ 186 h 1412"/>
              <a:gd name="connsiteX484" fmla="*/ 1590 w 5760"/>
              <a:gd name="connsiteY484" fmla="*/ 188 h 1412"/>
              <a:gd name="connsiteX485" fmla="*/ 1576 w 5760"/>
              <a:gd name="connsiteY485" fmla="*/ 192 h 1412"/>
              <a:gd name="connsiteX486" fmla="*/ 1562 w 5760"/>
              <a:gd name="connsiteY486" fmla="*/ 196 h 1412"/>
              <a:gd name="connsiteX487" fmla="*/ 1548 w 5760"/>
              <a:gd name="connsiteY487" fmla="*/ 202 h 1412"/>
              <a:gd name="connsiteX488" fmla="*/ 1536 w 5760"/>
              <a:gd name="connsiteY488" fmla="*/ 208 h 1412"/>
              <a:gd name="connsiteX489" fmla="*/ 1524 w 5760"/>
              <a:gd name="connsiteY489" fmla="*/ 218 h 1412"/>
              <a:gd name="connsiteX490" fmla="*/ 1512 w 5760"/>
              <a:gd name="connsiteY490" fmla="*/ 226 h 1412"/>
              <a:gd name="connsiteX491" fmla="*/ 1512 w 5760"/>
              <a:gd name="connsiteY491" fmla="*/ 226 h 1412"/>
              <a:gd name="connsiteX492" fmla="*/ 1508 w 5760"/>
              <a:gd name="connsiteY492" fmla="*/ 212 h 1412"/>
              <a:gd name="connsiteX493" fmla="*/ 1502 w 5760"/>
              <a:gd name="connsiteY493" fmla="*/ 198 h 1412"/>
              <a:gd name="connsiteX494" fmla="*/ 1494 w 5760"/>
              <a:gd name="connsiteY494" fmla="*/ 186 h 1412"/>
              <a:gd name="connsiteX495" fmla="*/ 1484 w 5760"/>
              <a:gd name="connsiteY495" fmla="*/ 176 h 1412"/>
              <a:gd name="connsiteX496" fmla="*/ 1472 w 5760"/>
              <a:gd name="connsiteY496" fmla="*/ 168 h 1412"/>
              <a:gd name="connsiteX497" fmla="*/ 1458 w 5760"/>
              <a:gd name="connsiteY497" fmla="*/ 162 h 1412"/>
              <a:gd name="connsiteX498" fmla="*/ 1444 w 5760"/>
              <a:gd name="connsiteY498" fmla="*/ 158 h 1412"/>
              <a:gd name="connsiteX499" fmla="*/ 1430 w 5760"/>
              <a:gd name="connsiteY499" fmla="*/ 156 h 1412"/>
              <a:gd name="connsiteX500" fmla="*/ 1430 w 5760"/>
              <a:gd name="connsiteY500" fmla="*/ 156 h 1412"/>
              <a:gd name="connsiteX501" fmla="*/ 1416 w 5760"/>
              <a:gd name="connsiteY501" fmla="*/ 158 h 1412"/>
              <a:gd name="connsiteX502" fmla="*/ 1406 w 5760"/>
              <a:gd name="connsiteY502" fmla="*/ 160 h 1412"/>
              <a:gd name="connsiteX503" fmla="*/ 1394 w 5760"/>
              <a:gd name="connsiteY503" fmla="*/ 164 h 1412"/>
              <a:gd name="connsiteX504" fmla="*/ 1384 w 5760"/>
              <a:gd name="connsiteY504" fmla="*/ 170 h 1412"/>
              <a:gd name="connsiteX505" fmla="*/ 1374 w 5760"/>
              <a:gd name="connsiteY505" fmla="*/ 176 h 1412"/>
              <a:gd name="connsiteX506" fmla="*/ 1366 w 5760"/>
              <a:gd name="connsiteY506" fmla="*/ 184 h 1412"/>
              <a:gd name="connsiteX507" fmla="*/ 1360 w 5760"/>
              <a:gd name="connsiteY507" fmla="*/ 194 h 1412"/>
              <a:gd name="connsiteX508" fmla="*/ 1354 w 5760"/>
              <a:gd name="connsiteY508" fmla="*/ 204 h 1412"/>
              <a:gd name="connsiteX509" fmla="*/ 1354 w 5760"/>
              <a:gd name="connsiteY509" fmla="*/ 204 h 1412"/>
              <a:gd name="connsiteX510" fmla="*/ 1340 w 5760"/>
              <a:gd name="connsiteY510" fmla="*/ 180 h 1412"/>
              <a:gd name="connsiteX511" fmla="*/ 1324 w 5760"/>
              <a:gd name="connsiteY511" fmla="*/ 158 h 1412"/>
              <a:gd name="connsiteX512" fmla="*/ 1304 w 5760"/>
              <a:gd name="connsiteY512" fmla="*/ 138 h 1412"/>
              <a:gd name="connsiteX513" fmla="*/ 1282 w 5760"/>
              <a:gd name="connsiteY513" fmla="*/ 122 h 1412"/>
              <a:gd name="connsiteX514" fmla="*/ 1258 w 5760"/>
              <a:gd name="connsiteY514" fmla="*/ 108 h 1412"/>
              <a:gd name="connsiteX515" fmla="*/ 1232 w 5760"/>
              <a:gd name="connsiteY515" fmla="*/ 98 h 1412"/>
              <a:gd name="connsiteX516" fmla="*/ 1204 w 5760"/>
              <a:gd name="connsiteY516" fmla="*/ 92 h 1412"/>
              <a:gd name="connsiteX517" fmla="*/ 1176 w 5760"/>
              <a:gd name="connsiteY517" fmla="*/ 90 h 1412"/>
              <a:gd name="connsiteX518" fmla="*/ 1176 w 5760"/>
              <a:gd name="connsiteY518" fmla="*/ 90 h 1412"/>
              <a:gd name="connsiteX519" fmla="*/ 1146 w 5760"/>
              <a:gd name="connsiteY519" fmla="*/ 92 h 1412"/>
              <a:gd name="connsiteX520" fmla="*/ 1118 w 5760"/>
              <a:gd name="connsiteY520" fmla="*/ 100 h 1412"/>
              <a:gd name="connsiteX521" fmla="*/ 1092 w 5760"/>
              <a:gd name="connsiteY521" fmla="*/ 110 h 1412"/>
              <a:gd name="connsiteX522" fmla="*/ 1068 w 5760"/>
              <a:gd name="connsiteY522" fmla="*/ 122 h 1412"/>
              <a:gd name="connsiteX523" fmla="*/ 1046 w 5760"/>
              <a:gd name="connsiteY523" fmla="*/ 140 h 1412"/>
              <a:gd name="connsiteX524" fmla="*/ 1026 w 5760"/>
              <a:gd name="connsiteY524" fmla="*/ 158 h 1412"/>
              <a:gd name="connsiteX525" fmla="*/ 1010 w 5760"/>
              <a:gd name="connsiteY525" fmla="*/ 180 h 1412"/>
              <a:gd name="connsiteX526" fmla="*/ 996 w 5760"/>
              <a:gd name="connsiteY526" fmla="*/ 206 h 1412"/>
              <a:gd name="connsiteX527" fmla="*/ 996 w 5760"/>
              <a:gd name="connsiteY527" fmla="*/ 206 h 1412"/>
              <a:gd name="connsiteX528" fmla="*/ 974 w 5760"/>
              <a:gd name="connsiteY528" fmla="*/ 190 h 1412"/>
              <a:gd name="connsiteX529" fmla="*/ 950 w 5760"/>
              <a:gd name="connsiteY529" fmla="*/ 176 h 1412"/>
              <a:gd name="connsiteX530" fmla="*/ 926 w 5760"/>
              <a:gd name="connsiteY530" fmla="*/ 166 h 1412"/>
              <a:gd name="connsiteX531" fmla="*/ 900 w 5760"/>
              <a:gd name="connsiteY531" fmla="*/ 156 h 1412"/>
              <a:gd name="connsiteX532" fmla="*/ 874 w 5760"/>
              <a:gd name="connsiteY532" fmla="*/ 148 h 1412"/>
              <a:gd name="connsiteX533" fmla="*/ 848 w 5760"/>
              <a:gd name="connsiteY533" fmla="*/ 142 h 1412"/>
              <a:gd name="connsiteX534" fmla="*/ 820 w 5760"/>
              <a:gd name="connsiteY534" fmla="*/ 138 h 1412"/>
              <a:gd name="connsiteX535" fmla="*/ 790 w 5760"/>
              <a:gd name="connsiteY535" fmla="*/ 138 h 1412"/>
              <a:gd name="connsiteX536" fmla="*/ 790 w 5760"/>
              <a:gd name="connsiteY536" fmla="*/ 138 h 1412"/>
              <a:gd name="connsiteX537" fmla="*/ 756 w 5760"/>
              <a:gd name="connsiteY537" fmla="*/ 140 h 1412"/>
              <a:gd name="connsiteX538" fmla="*/ 722 w 5760"/>
              <a:gd name="connsiteY538" fmla="*/ 144 h 1412"/>
              <a:gd name="connsiteX539" fmla="*/ 690 w 5760"/>
              <a:gd name="connsiteY539" fmla="*/ 152 h 1412"/>
              <a:gd name="connsiteX540" fmla="*/ 658 w 5760"/>
              <a:gd name="connsiteY540" fmla="*/ 164 h 1412"/>
              <a:gd name="connsiteX541" fmla="*/ 628 w 5760"/>
              <a:gd name="connsiteY541" fmla="*/ 178 h 1412"/>
              <a:gd name="connsiteX542" fmla="*/ 600 w 5760"/>
              <a:gd name="connsiteY542" fmla="*/ 194 h 1412"/>
              <a:gd name="connsiteX543" fmla="*/ 574 w 5760"/>
              <a:gd name="connsiteY543" fmla="*/ 214 h 1412"/>
              <a:gd name="connsiteX544" fmla="*/ 550 w 5760"/>
              <a:gd name="connsiteY544" fmla="*/ 234 h 1412"/>
              <a:gd name="connsiteX545" fmla="*/ 550 w 5760"/>
              <a:gd name="connsiteY545" fmla="*/ 234 h 1412"/>
              <a:gd name="connsiteX546" fmla="*/ 536 w 5760"/>
              <a:gd name="connsiteY546" fmla="*/ 216 h 1412"/>
              <a:gd name="connsiteX547" fmla="*/ 520 w 5760"/>
              <a:gd name="connsiteY547" fmla="*/ 200 h 1412"/>
              <a:gd name="connsiteX548" fmla="*/ 504 w 5760"/>
              <a:gd name="connsiteY548" fmla="*/ 184 h 1412"/>
              <a:gd name="connsiteX549" fmla="*/ 486 w 5760"/>
              <a:gd name="connsiteY549" fmla="*/ 170 h 1412"/>
              <a:gd name="connsiteX550" fmla="*/ 486 w 5760"/>
              <a:gd name="connsiteY550" fmla="*/ 160 h 1412"/>
              <a:gd name="connsiteX551" fmla="*/ 486 w 5760"/>
              <a:gd name="connsiteY551" fmla="*/ 160 h 1412"/>
              <a:gd name="connsiteX552" fmla="*/ 456 w 5760"/>
              <a:gd name="connsiteY552" fmla="*/ 144 h 1412"/>
              <a:gd name="connsiteX553" fmla="*/ 424 w 5760"/>
              <a:gd name="connsiteY553" fmla="*/ 134 h 1412"/>
              <a:gd name="connsiteX554" fmla="*/ 406 w 5760"/>
              <a:gd name="connsiteY554" fmla="*/ 130 h 1412"/>
              <a:gd name="connsiteX555" fmla="*/ 390 w 5760"/>
              <a:gd name="connsiteY555" fmla="*/ 126 h 1412"/>
              <a:gd name="connsiteX556" fmla="*/ 372 w 5760"/>
              <a:gd name="connsiteY556" fmla="*/ 124 h 1412"/>
              <a:gd name="connsiteX557" fmla="*/ 354 w 5760"/>
              <a:gd name="connsiteY557" fmla="*/ 124 h 1412"/>
              <a:gd name="connsiteX558" fmla="*/ 354 w 5760"/>
              <a:gd name="connsiteY558" fmla="*/ 124 h 1412"/>
              <a:gd name="connsiteX559" fmla="*/ 346 w 5760"/>
              <a:gd name="connsiteY559" fmla="*/ 124 h 1412"/>
              <a:gd name="connsiteX560" fmla="*/ 346 w 5760"/>
              <a:gd name="connsiteY560" fmla="*/ 124 h 1412"/>
              <a:gd name="connsiteX561" fmla="*/ 340 w 5760"/>
              <a:gd name="connsiteY561" fmla="*/ 124 h 1412"/>
              <a:gd name="connsiteX562" fmla="*/ 340 w 5760"/>
              <a:gd name="connsiteY562" fmla="*/ 124 h 1412"/>
              <a:gd name="connsiteX563" fmla="*/ 322 w 5760"/>
              <a:gd name="connsiteY563" fmla="*/ 124 h 1412"/>
              <a:gd name="connsiteX564" fmla="*/ 304 w 5760"/>
              <a:gd name="connsiteY564" fmla="*/ 126 h 1412"/>
              <a:gd name="connsiteX565" fmla="*/ 288 w 5760"/>
              <a:gd name="connsiteY565" fmla="*/ 130 h 1412"/>
              <a:gd name="connsiteX566" fmla="*/ 270 w 5760"/>
              <a:gd name="connsiteY566" fmla="*/ 134 h 1412"/>
              <a:gd name="connsiteX567" fmla="*/ 238 w 5760"/>
              <a:gd name="connsiteY567" fmla="*/ 144 h 1412"/>
              <a:gd name="connsiteX568" fmla="*/ 208 w 5760"/>
              <a:gd name="connsiteY568" fmla="*/ 160 h 1412"/>
              <a:gd name="connsiteX569" fmla="*/ 208 w 5760"/>
              <a:gd name="connsiteY569" fmla="*/ 170 h 1412"/>
              <a:gd name="connsiteX570" fmla="*/ 208 w 5760"/>
              <a:gd name="connsiteY570" fmla="*/ 170 h 1412"/>
              <a:gd name="connsiteX571" fmla="*/ 190 w 5760"/>
              <a:gd name="connsiteY571" fmla="*/ 184 h 1412"/>
              <a:gd name="connsiteX572" fmla="*/ 174 w 5760"/>
              <a:gd name="connsiteY572" fmla="*/ 200 h 1412"/>
              <a:gd name="connsiteX573" fmla="*/ 158 w 5760"/>
              <a:gd name="connsiteY573" fmla="*/ 216 h 1412"/>
              <a:gd name="connsiteX574" fmla="*/ 144 w 5760"/>
              <a:gd name="connsiteY574" fmla="*/ 234 h 1412"/>
              <a:gd name="connsiteX575" fmla="*/ 144 w 5760"/>
              <a:gd name="connsiteY575" fmla="*/ 234 h 1412"/>
              <a:gd name="connsiteX576" fmla="*/ 128 w 5760"/>
              <a:gd name="connsiteY576" fmla="*/ 220 h 1412"/>
              <a:gd name="connsiteX577" fmla="*/ 112 w 5760"/>
              <a:gd name="connsiteY577" fmla="*/ 208 h 1412"/>
              <a:gd name="connsiteX578" fmla="*/ 96 w 5760"/>
              <a:gd name="connsiteY578" fmla="*/ 196 h 1412"/>
              <a:gd name="connsiteX579" fmla="*/ 78 w 5760"/>
              <a:gd name="connsiteY579" fmla="*/ 184 h 1412"/>
              <a:gd name="connsiteX580" fmla="*/ 60 w 5760"/>
              <a:gd name="connsiteY580" fmla="*/ 174 h 1412"/>
              <a:gd name="connsiteX581" fmla="*/ 40 w 5760"/>
              <a:gd name="connsiteY581" fmla="*/ 166 h 1412"/>
              <a:gd name="connsiteX582" fmla="*/ 20 w 5760"/>
              <a:gd name="connsiteY582" fmla="*/ 158 h 1412"/>
              <a:gd name="connsiteX583" fmla="*/ 0 w 5760"/>
              <a:gd name="connsiteY583" fmla="*/ 152 h 1412"/>
              <a:gd name="connsiteX584" fmla="*/ 0 w 5760"/>
              <a:gd name="connsiteY584" fmla="*/ 697 h 1412"/>
              <a:gd name="connsiteX585" fmla="*/ 7 w 5760"/>
              <a:gd name="connsiteY585" fmla="*/ 915 h 1412"/>
              <a:gd name="connsiteX586" fmla="*/ 5760 w 5760"/>
              <a:gd name="connsiteY586" fmla="*/ 1412 h 1412"/>
              <a:gd name="connsiteX587" fmla="*/ 5760 w 5760"/>
              <a:gd name="connsiteY587" fmla="*/ 430 h 1412"/>
              <a:gd name="connsiteX0" fmla="*/ 5760 w 5760"/>
              <a:gd name="connsiteY0" fmla="*/ 430 h 915"/>
              <a:gd name="connsiteX1" fmla="*/ 5760 w 5760"/>
              <a:gd name="connsiteY1" fmla="*/ 430 h 915"/>
              <a:gd name="connsiteX2" fmla="*/ 5760 w 5760"/>
              <a:gd name="connsiteY2" fmla="*/ 430 h 915"/>
              <a:gd name="connsiteX3" fmla="*/ 5760 w 5760"/>
              <a:gd name="connsiteY3" fmla="*/ 146 h 915"/>
              <a:gd name="connsiteX4" fmla="*/ 5760 w 5760"/>
              <a:gd name="connsiteY4" fmla="*/ 146 h 915"/>
              <a:gd name="connsiteX5" fmla="*/ 5752 w 5760"/>
              <a:gd name="connsiteY5" fmla="*/ 150 h 915"/>
              <a:gd name="connsiteX6" fmla="*/ 5752 w 5760"/>
              <a:gd name="connsiteY6" fmla="*/ 150 h 915"/>
              <a:gd name="connsiteX7" fmla="*/ 5718 w 5760"/>
              <a:gd name="connsiteY7" fmla="*/ 164 h 915"/>
              <a:gd name="connsiteX8" fmla="*/ 5684 w 5760"/>
              <a:gd name="connsiteY8" fmla="*/ 182 h 915"/>
              <a:gd name="connsiteX9" fmla="*/ 5668 w 5760"/>
              <a:gd name="connsiteY9" fmla="*/ 192 h 915"/>
              <a:gd name="connsiteX10" fmla="*/ 5652 w 5760"/>
              <a:gd name="connsiteY10" fmla="*/ 204 h 915"/>
              <a:gd name="connsiteX11" fmla="*/ 5638 w 5760"/>
              <a:gd name="connsiteY11" fmla="*/ 216 h 915"/>
              <a:gd name="connsiteX12" fmla="*/ 5624 w 5760"/>
              <a:gd name="connsiteY12" fmla="*/ 230 h 915"/>
              <a:gd name="connsiteX13" fmla="*/ 5624 w 5760"/>
              <a:gd name="connsiteY13" fmla="*/ 230 h 915"/>
              <a:gd name="connsiteX14" fmla="*/ 5604 w 5760"/>
              <a:gd name="connsiteY14" fmla="*/ 256 h 915"/>
              <a:gd name="connsiteX15" fmla="*/ 5586 w 5760"/>
              <a:gd name="connsiteY15" fmla="*/ 282 h 915"/>
              <a:gd name="connsiteX16" fmla="*/ 5586 w 5760"/>
              <a:gd name="connsiteY16" fmla="*/ 282 h 915"/>
              <a:gd name="connsiteX17" fmla="*/ 5572 w 5760"/>
              <a:gd name="connsiteY17" fmla="*/ 296 h 915"/>
              <a:gd name="connsiteX18" fmla="*/ 5558 w 5760"/>
              <a:gd name="connsiteY18" fmla="*/ 310 h 915"/>
              <a:gd name="connsiteX19" fmla="*/ 5542 w 5760"/>
              <a:gd name="connsiteY19" fmla="*/ 320 h 915"/>
              <a:gd name="connsiteX20" fmla="*/ 5526 w 5760"/>
              <a:gd name="connsiteY20" fmla="*/ 330 h 915"/>
              <a:gd name="connsiteX21" fmla="*/ 5526 w 5760"/>
              <a:gd name="connsiteY21" fmla="*/ 330 h 915"/>
              <a:gd name="connsiteX22" fmla="*/ 5506 w 5760"/>
              <a:gd name="connsiteY22" fmla="*/ 340 h 915"/>
              <a:gd name="connsiteX23" fmla="*/ 5494 w 5760"/>
              <a:gd name="connsiteY23" fmla="*/ 342 h 915"/>
              <a:gd name="connsiteX24" fmla="*/ 5482 w 5760"/>
              <a:gd name="connsiteY24" fmla="*/ 342 h 915"/>
              <a:gd name="connsiteX25" fmla="*/ 5482 w 5760"/>
              <a:gd name="connsiteY25" fmla="*/ 342 h 915"/>
              <a:gd name="connsiteX26" fmla="*/ 5468 w 5760"/>
              <a:gd name="connsiteY26" fmla="*/ 340 h 915"/>
              <a:gd name="connsiteX27" fmla="*/ 5464 w 5760"/>
              <a:gd name="connsiteY27" fmla="*/ 338 h 915"/>
              <a:gd name="connsiteX28" fmla="*/ 5460 w 5760"/>
              <a:gd name="connsiteY28" fmla="*/ 334 h 915"/>
              <a:gd name="connsiteX29" fmla="*/ 5454 w 5760"/>
              <a:gd name="connsiteY29" fmla="*/ 324 h 915"/>
              <a:gd name="connsiteX30" fmla="*/ 5450 w 5760"/>
              <a:gd name="connsiteY30" fmla="*/ 312 h 915"/>
              <a:gd name="connsiteX31" fmla="*/ 5450 w 5760"/>
              <a:gd name="connsiteY31" fmla="*/ 312 h 915"/>
              <a:gd name="connsiteX32" fmla="*/ 5448 w 5760"/>
              <a:gd name="connsiteY32" fmla="*/ 302 h 915"/>
              <a:gd name="connsiteX33" fmla="*/ 5448 w 5760"/>
              <a:gd name="connsiteY33" fmla="*/ 292 h 915"/>
              <a:gd name="connsiteX34" fmla="*/ 5452 w 5760"/>
              <a:gd name="connsiteY34" fmla="*/ 286 h 915"/>
              <a:gd name="connsiteX35" fmla="*/ 5458 w 5760"/>
              <a:gd name="connsiteY35" fmla="*/ 278 h 915"/>
              <a:gd name="connsiteX36" fmla="*/ 5458 w 5760"/>
              <a:gd name="connsiteY36" fmla="*/ 278 h 915"/>
              <a:gd name="connsiteX37" fmla="*/ 5486 w 5760"/>
              <a:gd name="connsiteY37" fmla="*/ 260 h 915"/>
              <a:gd name="connsiteX38" fmla="*/ 5486 w 5760"/>
              <a:gd name="connsiteY38" fmla="*/ 260 h 915"/>
              <a:gd name="connsiteX39" fmla="*/ 5492 w 5760"/>
              <a:gd name="connsiteY39" fmla="*/ 254 h 915"/>
              <a:gd name="connsiteX40" fmla="*/ 5492 w 5760"/>
              <a:gd name="connsiteY40" fmla="*/ 254 h 915"/>
              <a:gd name="connsiteX41" fmla="*/ 5492 w 5760"/>
              <a:gd name="connsiteY41" fmla="*/ 250 h 915"/>
              <a:gd name="connsiteX42" fmla="*/ 5490 w 5760"/>
              <a:gd name="connsiteY42" fmla="*/ 248 h 915"/>
              <a:gd name="connsiteX43" fmla="*/ 5490 w 5760"/>
              <a:gd name="connsiteY43" fmla="*/ 248 h 915"/>
              <a:gd name="connsiteX44" fmla="*/ 5468 w 5760"/>
              <a:gd name="connsiteY44" fmla="*/ 242 h 915"/>
              <a:gd name="connsiteX45" fmla="*/ 5456 w 5760"/>
              <a:gd name="connsiteY45" fmla="*/ 240 h 915"/>
              <a:gd name="connsiteX46" fmla="*/ 5444 w 5760"/>
              <a:gd name="connsiteY46" fmla="*/ 238 h 915"/>
              <a:gd name="connsiteX47" fmla="*/ 5444 w 5760"/>
              <a:gd name="connsiteY47" fmla="*/ 238 h 915"/>
              <a:gd name="connsiteX48" fmla="*/ 5442 w 5760"/>
              <a:gd name="connsiteY48" fmla="*/ 234 h 915"/>
              <a:gd name="connsiteX49" fmla="*/ 5438 w 5760"/>
              <a:gd name="connsiteY49" fmla="*/ 228 h 915"/>
              <a:gd name="connsiteX50" fmla="*/ 5432 w 5760"/>
              <a:gd name="connsiteY50" fmla="*/ 214 h 915"/>
              <a:gd name="connsiteX51" fmla="*/ 5432 w 5760"/>
              <a:gd name="connsiteY51" fmla="*/ 214 h 915"/>
              <a:gd name="connsiteX52" fmla="*/ 5428 w 5760"/>
              <a:gd name="connsiteY52" fmla="*/ 208 h 915"/>
              <a:gd name="connsiteX53" fmla="*/ 5422 w 5760"/>
              <a:gd name="connsiteY53" fmla="*/ 204 h 915"/>
              <a:gd name="connsiteX54" fmla="*/ 5412 w 5760"/>
              <a:gd name="connsiteY54" fmla="*/ 198 h 915"/>
              <a:gd name="connsiteX55" fmla="*/ 5412 w 5760"/>
              <a:gd name="connsiteY55" fmla="*/ 198 h 915"/>
              <a:gd name="connsiteX56" fmla="*/ 5398 w 5760"/>
              <a:gd name="connsiteY56" fmla="*/ 194 h 915"/>
              <a:gd name="connsiteX57" fmla="*/ 5386 w 5760"/>
              <a:gd name="connsiteY57" fmla="*/ 192 h 915"/>
              <a:gd name="connsiteX58" fmla="*/ 5372 w 5760"/>
              <a:gd name="connsiteY58" fmla="*/ 192 h 915"/>
              <a:gd name="connsiteX59" fmla="*/ 5360 w 5760"/>
              <a:gd name="connsiteY59" fmla="*/ 194 h 915"/>
              <a:gd name="connsiteX60" fmla="*/ 5346 w 5760"/>
              <a:gd name="connsiteY60" fmla="*/ 198 h 915"/>
              <a:gd name="connsiteX61" fmla="*/ 5334 w 5760"/>
              <a:gd name="connsiteY61" fmla="*/ 204 h 915"/>
              <a:gd name="connsiteX62" fmla="*/ 5322 w 5760"/>
              <a:gd name="connsiteY62" fmla="*/ 212 h 915"/>
              <a:gd name="connsiteX63" fmla="*/ 5314 w 5760"/>
              <a:gd name="connsiteY63" fmla="*/ 220 h 915"/>
              <a:gd name="connsiteX64" fmla="*/ 5314 w 5760"/>
              <a:gd name="connsiteY64" fmla="*/ 220 h 915"/>
              <a:gd name="connsiteX65" fmla="*/ 5304 w 5760"/>
              <a:gd name="connsiteY65" fmla="*/ 232 h 915"/>
              <a:gd name="connsiteX66" fmla="*/ 5296 w 5760"/>
              <a:gd name="connsiteY66" fmla="*/ 244 h 915"/>
              <a:gd name="connsiteX67" fmla="*/ 5290 w 5760"/>
              <a:gd name="connsiteY67" fmla="*/ 258 h 915"/>
              <a:gd name="connsiteX68" fmla="*/ 5284 w 5760"/>
              <a:gd name="connsiteY68" fmla="*/ 272 h 915"/>
              <a:gd name="connsiteX69" fmla="*/ 5284 w 5760"/>
              <a:gd name="connsiteY69" fmla="*/ 272 h 915"/>
              <a:gd name="connsiteX70" fmla="*/ 5282 w 5760"/>
              <a:gd name="connsiteY70" fmla="*/ 286 h 915"/>
              <a:gd name="connsiteX71" fmla="*/ 5276 w 5760"/>
              <a:gd name="connsiteY71" fmla="*/ 302 h 915"/>
              <a:gd name="connsiteX72" fmla="*/ 5276 w 5760"/>
              <a:gd name="connsiteY72" fmla="*/ 302 h 915"/>
              <a:gd name="connsiteX73" fmla="*/ 5274 w 5760"/>
              <a:gd name="connsiteY73" fmla="*/ 308 h 915"/>
              <a:gd name="connsiteX74" fmla="*/ 5268 w 5760"/>
              <a:gd name="connsiteY74" fmla="*/ 314 h 915"/>
              <a:gd name="connsiteX75" fmla="*/ 5264 w 5760"/>
              <a:gd name="connsiteY75" fmla="*/ 318 h 915"/>
              <a:gd name="connsiteX76" fmla="*/ 5258 w 5760"/>
              <a:gd name="connsiteY76" fmla="*/ 322 h 915"/>
              <a:gd name="connsiteX77" fmla="*/ 5250 w 5760"/>
              <a:gd name="connsiteY77" fmla="*/ 324 h 915"/>
              <a:gd name="connsiteX78" fmla="*/ 5244 w 5760"/>
              <a:gd name="connsiteY78" fmla="*/ 326 h 915"/>
              <a:gd name="connsiteX79" fmla="*/ 5236 w 5760"/>
              <a:gd name="connsiteY79" fmla="*/ 326 h 915"/>
              <a:gd name="connsiteX80" fmla="*/ 5230 w 5760"/>
              <a:gd name="connsiteY80" fmla="*/ 324 h 915"/>
              <a:gd name="connsiteX81" fmla="*/ 5230 w 5760"/>
              <a:gd name="connsiteY81" fmla="*/ 324 h 915"/>
              <a:gd name="connsiteX82" fmla="*/ 5214 w 5760"/>
              <a:gd name="connsiteY82" fmla="*/ 316 h 915"/>
              <a:gd name="connsiteX83" fmla="*/ 5200 w 5760"/>
              <a:gd name="connsiteY83" fmla="*/ 306 h 915"/>
              <a:gd name="connsiteX84" fmla="*/ 5188 w 5760"/>
              <a:gd name="connsiteY84" fmla="*/ 294 h 915"/>
              <a:gd name="connsiteX85" fmla="*/ 5174 w 5760"/>
              <a:gd name="connsiteY85" fmla="*/ 284 h 915"/>
              <a:gd name="connsiteX86" fmla="*/ 5174 w 5760"/>
              <a:gd name="connsiteY86" fmla="*/ 284 h 915"/>
              <a:gd name="connsiteX87" fmla="*/ 5140 w 5760"/>
              <a:gd name="connsiteY87" fmla="*/ 260 h 915"/>
              <a:gd name="connsiteX88" fmla="*/ 5106 w 5760"/>
              <a:gd name="connsiteY88" fmla="*/ 238 h 915"/>
              <a:gd name="connsiteX89" fmla="*/ 5106 w 5760"/>
              <a:gd name="connsiteY89" fmla="*/ 238 h 915"/>
              <a:gd name="connsiteX90" fmla="*/ 5078 w 5760"/>
              <a:gd name="connsiteY90" fmla="*/ 220 h 915"/>
              <a:gd name="connsiteX91" fmla="*/ 5048 w 5760"/>
              <a:gd name="connsiteY91" fmla="*/ 202 h 915"/>
              <a:gd name="connsiteX92" fmla="*/ 5016 w 5760"/>
              <a:gd name="connsiteY92" fmla="*/ 188 h 915"/>
              <a:gd name="connsiteX93" fmla="*/ 5000 w 5760"/>
              <a:gd name="connsiteY93" fmla="*/ 184 h 915"/>
              <a:gd name="connsiteX94" fmla="*/ 4984 w 5760"/>
              <a:gd name="connsiteY94" fmla="*/ 180 h 915"/>
              <a:gd name="connsiteX95" fmla="*/ 4984 w 5760"/>
              <a:gd name="connsiteY95" fmla="*/ 180 h 915"/>
              <a:gd name="connsiteX96" fmla="*/ 4948 w 5760"/>
              <a:gd name="connsiteY96" fmla="*/ 176 h 915"/>
              <a:gd name="connsiteX97" fmla="*/ 4912 w 5760"/>
              <a:gd name="connsiteY97" fmla="*/ 172 h 915"/>
              <a:gd name="connsiteX98" fmla="*/ 4912 w 5760"/>
              <a:gd name="connsiteY98" fmla="*/ 172 h 915"/>
              <a:gd name="connsiteX99" fmla="*/ 4878 w 5760"/>
              <a:gd name="connsiteY99" fmla="*/ 174 h 915"/>
              <a:gd name="connsiteX100" fmla="*/ 4842 w 5760"/>
              <a:gd name="connsiteY100" fmla="*/ 176 h 915"/>
              <a:gd name="connsiteX101" fmla="*/ 4842 w 5760"/>
              <a:gd name="connsiteY101" fmla="*/ 176 h 915"/>
              <a:gd name="connsiteX102" fmla="*/ 4822 w 5760"/>
              <a:gd name="connsiteY102" fmla="*/ 176 h 915"/>
              <a:gd name="connsiteX103" fmla="*/ 4802 w 5760"/>
              <a:gd name="connsiteY103" fmla="*/ 174 h 915"/>
              <a:gd name="connsiteX104" fmla="*/ 4764 w 5760"/>
              <a:gd name="connsiteY104" fmla="*/ 168 h 915"/>
              <a:gd name="connsiteX105" fmla="*/ 4724 w 5760"/>
              <a:gd name="connsiteY105" fmla="*/ 156 h 915"/>
              <a:gd name="connsiteX106" fmla="*/ 4688 w 5760"/>
              <a:gd name="connsiteY106" fmla="*/ 146 h 915"/>
              <a:gd name="connsiteX107" fmla="*/ 4688 w 5760"/>
              <a:gd name="connsiteY107" fmla="*/ 146 h 915"/>
              <a:gd name="connsiteX108" fmla="*/ 4652 w 5760"/>
              <a:gd name="connsiteY108" fmla="*/ 132 h 915"/>
              <a:gd name="connsiteX109" fmla="*/ 4616 w 5760"/>
              <a:gd name="connsiteY109" fmla="*/ 120 h 915"/>
              <a:gd name="connsiteX110" fmla="*/ 4616 w 5760"/>
              <a:gd name="connsiteY110" fmla="*/ 120 h 915"/>
              <a:gd name="connsiteX111" fmla="*/ 4572 w 5760"/>
              <a:gd name="connsiteY111" fmla="*/ 106 h 915"/>
              <a:gd name="connsiteX112" fmla="*/ 4550 w 5760"/>
              <a:gd name="connsiteY112" fmla="*/ 98 h 915"/>
              <a:gd name="connsiteX113" fmla="*/ 4532 w 5760"/>
              <a:gd name="connsiteY113" fmla="*/ 88 h 915"/>
              <a:gd name="connsiteX114" fmla="*/ 4532 w 5760"/>
              <a:gd name="connsiteY114" fmla="*/ 88 h 915"/>
              <a:gd name="connsiteX115" fmla="*/ 4512 w 5760"/>
              <a:gd name="connsiteY115" fmla="*/ 76 h 915"/>
              <a:gd name="connsiteX116" fmla="*/ 4490 w 5760"/>
              <a:gd name="connsiteY116" fmla="*/ 66 h 915"/>
              <a:gd name="connsiteX117" fmla="*/ 4448 w 5760"/>
              <a:gd name="connsiteY117" fmla="*/ 48 h 915"/>
              <a:gd name="connsiteX118" fmla="*/ 4448 w 5760"/>
              <a:gd name="connsiteY118" fmla="*/ 48 h 915"/>
              <a:gd name="connsiteX119" fmla="*/ 4422 w 5760"/>
              <a:gd name="connsiteY119" fmla="*/ 38 h 915"/>
              <a:gd name="connsiteX120" fmla="*/ 4394 w 5760"/>
              <a:gd name="connsiteY120" fmla="*/ 28 h 915"/>
              <a:gd name="connsiteX121" fmla="*/ 4394 w 5760"/>
              <a:gd name="connsiteY121" fmla="*/ 28 h 915"/>
              <a:gd name="connsiteX122" fmla="*/ 4376 w 5760"/>
              <a:gd name="connsiteY122" fmla="*/ 20 h 915"/>
              <a:gd name="connsiteX123" fmla="*/ 4360 w 5760"/>
              <a:gd name="connsiteY123" fmla="*/ 14 h 915"/>
              <a:gd name="connsiteX124" fmla="*/ 4360 w 5760"/>
              <a:gd name="connsiteY124" fmla="*/ 14 h 915"/>
              <a:gd name="connsiteX125" fmla="*/ 4350 w 5760"/>
              <a:gd name="connsiteY125" fmla="*/ 6 h 915"/>
              <a:gd name="connsiteX126" fmla="*/ 4338 w 5760"/>
              <a:gd name="connsiteY126" fmla="*/ 0 h 915"/>
              <a:gd name="connsiteX127" fmla="*/ 4338 w 5760"/>
              <a:gd name="connsiteY127" fmla="*/ 0 h 915"/>
              <a:gd name="connsiteX128" fmla="*/ 4336 w 5760"/>
              <a:gd name="connsiteY128" fmla="*/ 0 h 915"/>
              <a:gd name="connsiteX129" fmla="*/ 4334 w 5760"/>
              <a:gd name="connsiteY129" fmla="*/ 2 h 915"/>
              <a:gd name="connsiteX130" fmla="*/ 4334 w 5760"/>
              <a:gd name="connsiteY130" fmla="*/ 2 h 915"/>
              <a:gd name="connsiteX131" fmla="*/ 4336 w 5760"/>
              <a:gd name="connsiteY131" fmla="*/ 18 h 915"/>
              <a:gd name="connsiteX132" fmla="*/ 4342 w 5760"/>
              <a:gd name="connsiteY132" fmla="*/ 32 h 915"/>
              <a:gd name="connsiteX133" fmla="*/ 4348 w 5760"/>
              <a:gd name="connsiteY133" fmla="*/ 42 h 915"/>
              <a:gd name="connsiteX134" fmla="*/ 4358 w 5760"/>
              <a:gd name="connsiteY134" fmla="*/ 54 h 915"/>
              <a:gd name="connsiteX135" fmla="*/ 4368 w 5760"/>
              <a:gd name="connsiteY135" fmla="*/ 62 h 915"/>
              <a:gd name="connsiteX136" fmla="*/ 4380 w 5760"/>
              <a:gd name="connsiteY136" fmla="*/ 68 h 915"/>
              <a:gd name="connsiteX137" fmla="*/ 4394 w 5760"/>
              <a:gd name="connsiteY137" fmla="*/ 74 h 915"/>
              <a:gd name="connsiteX138" fmla="*/ 4408 w 5760"/>
              <a:gd name="connsiteY138" fmla="*/ 80 h 915"/>
              <a:gd name="connsiteX139" fmla="*/ 4408 w 5760"/>
              <a:gd name="connsiteY139" fmla="*/ 80 h 915"/>
              <a:gd name="connsiteX140" fmla="*/ 4402 w 5760"/>
              <a:gd name="connsiteY140" fmla="*/ 84 h 915"/>
              <a:gd name="connsiteX141" fmla="*/ 4398 w 5760"/>
              <a:gd name="connsiteY141" fmla="*/ 88 h 915"/>
              <a:gd name="connsiteX142" fmla="*/ 4398 w 5760"/>
              <a:gd name="connsiteY142" fmla="*/ 88 h 915"/>
              <a:gd name="connsiteX143" fmla="*/ 4392 w 5760"/>
              <a:gd name="connsiteY143" fmla="*/ 98 h 915"/>
              <a:gd name="connsiteX144" fmla="*/ 4388 w 5760"/>
              <a:gd name="connsiteY144" fmla="*/ 110 h 915"/>
              <a:gd name="connsiteX145" fmla="*/ 4388 w 5760"/>
              <a:gd name="connsiteY145" fmla="*/ 110 h 915"/>
              <a:gd name="connsiteX146" fmla="*/ 4388 w 5760"/>
              <a:gd name="connsiteY146" fmla="*/ 116 h 915"/>
              <a:gd name="connsiteX147" fmla="*/ 4388 w 5760"/>
              <a:gd name="connsiteY147" fmla="*/ 122 h 915"/>
              <a:gd name="connsiteX148" fmla="*/ 4394 w 5760"/>
              <a:gd name="connsiteY148" fmla="*/ 132 h 915"/>
              <a:gd name="connsiteX149" fmla="*/ 4402 w 5760"/>
              <a:gd name="connsiteY149" fmla="*/ 142 h 915"/>
              <a:gd name="connsiteX150" fmla="*/ 4410 w 5760"/>
              <a:gd name="connsiteY150" fmla="*/ 150 h 915"/>
              <a:gd name="connsiteX151" fmla="*/ 4410 w 5760"/>
              <a:gd name="connsiteY151" fmla="*/ 150 h 915"/>
              <a:gd name="connsiteX152" fmla="*/ 4434 w 5760"/>
              <a:gd name="connsiteY152" fmla="*/ 170 h 915"/>
              <a:gd name="connsiteX153" fmla="*/ 4448 w 5760"/>
              <a:gd name="connsiteY153" fmla="*/ 178 h 915"/>
              <a:gd name="connsiteX154" fmla="*/ 4460 w 5760"/>
              <a:gd name="connsiteY154" fmla="*/ 184 h 915"/>
              <a:gd name="connsiteX155" fmla="*/ 4460 w 5760"/>
              <a:gd name="connsiteY155" fmla="*/ 184 h 915"/>
              <a:gd name="connsiteX156" fmla="*/ 4480 w 5760"/>
              <a:gd name="connsiteY156" fmla="*/ 192 h 915"/>
              <a:gd name="connsiteX157" fmla="*/ 4488 w 5760"/>
              <a:gd name="connsiteY157" fmla="*/ 196 h 915"/>
              <a:gd name="connsiteX158" fmla="*/ 4498 w 5760"/>
              <a:gd name="connsiteY158" fmla="*/ 200 h 915"/>
              <a:gd name="connsiteX159" fmla="*/ 4498 w 5760"/>
              <a:gd name="connsiteY159" fmla="*/ 200 h 915"/>
              <a:gd name="connsiteX160" fmla="*/ 4494 w 5760"/>
              <a:gd name="connsiteY160" fmla="*/ 206 h 915"/>
              <a:gd name="connsiteX161" fmla="*/ 4490 w 5760"/>
              <a:gd name="connsiteY161" fmla="*/ 210 h 915"/>
              <a:gd name="connsiteX162" fmla="*/ 4486 w 5760"/>
              <a:gd name="connsiteY162" fmla="*/ 218 h 915"/>
              <a:gd name="connsiteX163" fmla="*/ 4482 w 5760"/>
              <a:gd name="connsiteY163" fmla="*/ 224 h 915"/>
              <a:gd name="connsiteX164" fmla="*/ 4482 w 5760"/>
              <a:gd name="connsiteY164" fmla="*/ 224 h 915"/>
              <a:gd name="connsiteX165" fmla="*/ 4482 w 5760"/>
              <a:gd name="connsiteY165" fmla="*/ 240 h 915"/>
              <a:gd name="connsiteX166" fmla="*/ 4484 w 5760"/>
              <a:gd name="connsiteY166" fmla="*/ 248 h 915"/>
              <a:gd name="connsiteX167" fmla="*/ 4488 w 5760"/>
              <a:gd name="connsiteY167" fmla="*/ 254 h 915"/>
              <a:gd name="connsiteX168" fmla="*/ 4488 w 5760"/>
              <a:gd name="connsiteY168" fmla="*/ 254 h 915"/>
              <a:gd name="connsiteX169" fmla="*/ 4492 w 5760"/>
              <a:gd name="connsiteY169" fmla="*/ 260 h 915"/>
              <a:gd name="connsiteX170" fmla="*/ 4498 w 5760"/>
              <a:gd name="connsiteY170" fmla="*/ 266 h 915"/>
              <a:gd name="connsiteX171" fmla="*/ 4500 w 5760"/>
              <a:gd name="connsiteY171" fmla="*/ 272 h 915"/>
              <a:gd name="connsiteX172" fmla="*/ 4500 w 5760"/>
              <a:gd name="connsiteY172" fmla="*/ 274 h 915"/>
              <a:gd name="connsiteX173" fmla="*/ 4498 w 5760"/>
              <a:gd name="connsiteY173" fmla="*/ 278 h 915"/>
              <a:gd name="connsiteX174" fmla="*/ 4498 w 5760"/>
              <a:gd name="connsiteY174" fmla="*/ 278 h 915"/>
              <a:gd name="connsiteX175" fmla="*/ 4494 w 5760"/>
              <a:gd name="connsiteY175" fmla="*/ 284 h 915"/>
              <a:gd name="connsiteX176" fmla="*/ 4494 w 5760"/>
              <a:gd name="connsiteY176" fmla="*/ 290 h 915"/>
              <a:gd name="connsiteX177" fmla="*/ 4498 w 5760"/>
              <a:gd name="connsiteY177" fmla="*/ 302 h 915"/>
              <a:gd name="connsiteX178" fmla="*/ 4498 w 5760"/>
              <a:gd name="connsiteY178" fmla="*/ 302 h 915"/>
              <a:gd name="connsiteX179" fmla="*/ 4502 w 5760"/>
              <a:gd name="connsiteY179" fmla="*/ 312 h 915"/>
              <a:gd name="connsiteX180" fmla="*/ 4508 w 5760"/>
              <a:gd name="connsiteY180" fmla="*/ 320 h 915"/>
              <a:gd name="connsiteX181" fmla="*/ 4524 w 5760"/>
              <a:gd name="connsiteY181" fmla="*/ 336 h 915"/>
              <a:gd name="connsiteX182" fmla="*/ 4524 w 5760"/>
              <a:gd name="connsiteY182" fmla="*/ 336 h 915"/>
              <a:gd name="connsiteX183" fmla="*/ 4534 w 5760"/>
              <a:gd name="connsiteY183" fmla="*/ 344 h 915"/>
              <a:gd name="connsiteX184" fmla="*/ 4546 w 5760"/>
              <a:gd name="connsiteY184" fmla="*/ 352 h 915"/>
              <a:gd name="connsiteX185" fmla="*/ 4570 w 5760"/>
              <a:gd name="connsiteY185" fmla="*/ 366 h 915"/>
              <a:gd name="connsiteX186" fmla="*/ 4570 w 5760"/>
              <a:gd name="connsiteY186" fmla="*/ 366 h 915"/>
              <a:gd name="connsiteX187" fmla="*/ 4590 w 5760"/>
              <a:gd name="connsiteY187" fmla="*/ 378 h 915"/>
              <a:gd name="connsiteX188" fmla="*/ 4612 w 5760"/>
              <a:gd name="connsiteY188" fmla="*/ 388 h 915"/>
              <a:gd name="connsiteX189" fmla="*/ 4634 w 5760"/>
              <a:gd name="connsiteY189" fmla="*/ 394 h 915"/>
              <a:gd name="connsiteX190" fmla="*/ 4658 w 5760"/>
              <a:gd name="connsiteY190" fmla="*/ 398 h 915"/>
              <a:gd name="connsiteX191" fmla="*/ 4658 w 5760"/>
              <a:gd name="connsiteY191" fmla="*/ 398 h 915"/>
              <a:gd name="connsiteX192" fmla="*/ 4650 w 5760"/>
              <a:gd name="connsiteY192" fmla="*/ 408 h 915"/>
              <a:gd name="connsiteX193" fmla="*/ 4644 w 5760"/>
              <a:gd name="connsiteY193" fmla="*/ 416 h 915"/>
              <a:gd name="connsiteX194" fmla="*/ 4644 w 5760"/>
              <a:gd name="connsiteY194" fmla="*/ 416 h 915"/>
              <a:gd name="connsiteX195" fmla="*/ 4642 w 5760"/>
              <a:gd name="connsiteY195" fmla="*/ 424 h 915"/>
              <a:gd name="connsiteX196" fmla="*/ 4642 w 5760"/>
              <a:gd name="connsiteY196" fmla="*/ 430 h 915"/>
              <a:gd name="connsiteX197" fmla="*/ 4644 w 5760"/>
              <a:gd name="connsiteY197" fmla="*/ 438 h 915"/>
              <a:gd name="connsiteX198" fmla="*/ 4648 w 5760"/>
              <a:gd name="connsiteY198" fmla="*/ 444 h 915"/>
              <a:gd name="connsiteX199" fmla="*/ 4648 w 5760"/>
              <a:gd name="connsiteY199" fmla="*/ 444 h 915"/>
              <a:gd name="connsiteX200" fmla="*/ 4652 w 5760"/>
              <a:gd name="connsiteY200" fmla="*/ 448 h 915"/>
              <a:gd name="connsiteX201" fmla="*/ 4658 w 5760"/>
              <a:gd name="connsiteY201" fmla="*/ 452 h 915"/>
              <a:gd name="connsiteX202" fmla="*/ 4670 w 5760"/>
              <a:gd name="connsiteY202" fmla="*/ 458 h 915"/>
              <a:gd name="connsiteX203" fmla="*/ 4670 w 5760"/>
              <a:gd name="connsiteY203" fmla="*/ 458 h 915"/>
              <a:gd name="connsiteX204" fmla="*/ 4676 w 5760"/>
              <a:gd name="connsiteY204" fmla="*/ 458 h 915"/>
              <a:gd name="connsiteX205" fmla="*/ 4680 w 5760"/>
              <a:gd name="connsiteY205" fmla="*/ 458 h 915"/>
              <a:gd name="connsiteX206" fmla="*/ 4684 w 5760"/>
              <a:gd name="connsiteY206" fmla="*/ 458 h 915"/>
              <a:gd name="connsiteX207" fmla="*/ 4690 w 5760"/>
              <a:gd name="connsiteY207" fmla="*/ 464 h 915"/>
              <a:gd name="connsiteX208" fmla="*/ 4690 w 5760"/>
              <a:gd name="connsiteY208" fmla="*/ 464 h 915"/>
              <a:gd name="connsiteX209" fmla="*/ 4694 w 5760"/>
              <a:gd name="connsiteY209" fmla="*/ 470 h 915"/>
              <a:gd name="connsiteX210" fmla="*/ 4700 w 5760"/>
              <a:gd name="connsiteY210" fmla="*/ 474 h 915"/>
              <a:gd name="connsiteX211" fmla="*/ 4714 w 5760"/>
              <a:gd name="connsiteY211" fmla="*/ 482 h 915"/>
              <a:gd name="connsiteX212" fmla="*/ 4730 w 5760"/>
              <a:gd name="connsiteY212" fmla="*/ 486 h 915"/>
              <a:gd name="connsiteX213" fmla="*/ 4744 w 5760"/>
              <a:gd name="connsiteY213" fmla="*/ 490 h 915"/>
              <a:gd name="connsiteX214" fmla="*/ 4744 w 5760"/>
              <a:gd name="connsiteY214" fmla="*/ 490 h 915"/>
              <a:gd name="connsiteX215" fmla="*/ 4806 w 5760"/>
              <a:gd name="connsiteY215" fmla="*/ 508 h 915"/>
              <a:gd name="connsiteX216" fmla="*/ 4806 w 5760"/>
              <a:gd name="connsiteY216" fmla="*/ 508 h 915"/>
              <a:gd name="connsiteX217" fmla="*/ 4808 w 5760"/>
              <a:gd name="connsiteY217" fmla="*/ 520 h 915"/>
              <a:gd name="connsiteX218" fmla="*/ 4812 w 5760"/>
              <a:gd name="connsiteY218" fmla="*/ 534 h 915"/>
              <a:gd name="connsiteX219" fmla="*/ 4818 w 5760"/>
              <a:gd name="connsiteY219" fmla="*/ 546 h 915"/>
              <a:gd name="connsiteX220" fmla="*/ 4826 w 5760"/>
              <a:gd name="connsiteY220" fmla="*/ 556 h 915"/>
              <a:gd name="connsiteX221" fmla="*/ 4826 w 5760"/>
              <a:gd name="connsiteY221" fmla="*/ 556 h 915"/>
              <a:gd name="connsiteX222" fmla="*/ 4834 w 5760"/>
              <a:gd name="connsiteY222" fmla="*/ 566 h 915"/>
              <a:gd name="connsiteX223" fmla="*/ 4844 w 5760"/>
              <a:gd name="connsiteY223" fmla="*/ 572 h 915"/>
              <a:gd name="connsiteX224" fmla="*/ 4844 w 5760"/>
              <a:gd name="connsiteY224" fmla="*/ 572 h 915"/>
              <a:gd name="connsiteX225" fmla="*/ 4850 w 5760"/>
              <a:gd name="connsiteY225" fmla="*/ 572 h 915"/>
              <a:gd name="connsiteX226" fmla="*/ 4856 w 5760"/>
              <a:gd name="connsiteY226" fmla="*/ 574 h 915"/>
              <a:gd name="connsiteX227" fmla="*/ 4860 w 5760"/>
              <a:gd name="connsiteY227" fmla="*/ 574 h 915"/>
              <a:gd name="connsiteX228" fmla="*/ 4862 w 5760"/>
              <a:gd name="connsiteY228" fmla="*/ 576 h 915"/>
              <a:gd name="connsiteX229" fmla="*/ 4864 w 5760"/>
              <a:gd name="connsiteY229" fmla="*/ 578 h 915"/>
              <a:gd name="connsiteX230" fmla="*/ 4864 w 5760"/>
              <a:gd name="connsiteY230" fmla="*/ 578 h 915"/>
              <a:gd name="connsiteX231" fmla="*/ 4864 w 5760"/>
              <a:gd name="connsiteY231" fmla="*/ 580 h 915"/>
              <a:gd name="connsiteX232" fmla="*/ 4864 w 5760"/>
              <a:gd name="connsiteY232" fmla="*/ 580 h 915"/>
              <a:gd name="connsiteX233" fmla="*/ 4856 w 5760"/>
              <a:gd name="connsiteY233" fmla="*/ 578 h 915"/>
              <a:gd name="connsiteX234" fmla="*/ 4856 w 5760"/>
              <a:gd name="connsiteY234" fmla="*/ 578 h 915"/>
              <a:gd name="connsiteX235" fmla="*/ 4834 w 5760"/>
              <a:gd name="connsiteY235" fmla="*/ 580 h 915"/>
              <a:gd name="connsiteX236" fmla="*/ 4814 w 5760"/>
              <a:gd name="connsiteY236" fmla="*/ 586 h 915"/>
              <a:gd name="connsiteX237" fmla="*/ 4794 w 5760"/>
              <a:gd name="connsiteY237" fmla="*/ 592 h 915"/>
              <a:gd name="connsiteX238" fmla="*/ 4776 w 5760"/>
              <a:gd name="connsiteY238" fmla="*/ 604 h 915"/>
              <a:gd name="connsiteX239" fmla="*/ 4760 w 5760"/>
              <a:gd name="connsiteY239" fmla="*/ 616 h 915"/>
              <a:gd name="connsiteX240" fmla="*/ 4746 w 5760"/>
              <a:gd name="connsiteY240" fmla="*/ 632 h 915"/>
              <a:gd name="connsiteX241" fmla="*/ 4736 w 5760"/>
              <a:gd name="connsiteY241" fmla="*/ 648 h 915"/>
              <a:gd name="connsiteX242" fmla="*/ 4726 w 5760"/>
              <a:gd name="connsiteY242" fmla="*/ 666 h 915"/>
              <a:gd name="connsiteX243" fmla="*/ 4726 w 5760"/>
              <a:gd name="connsiteY243" fmla="*/ 666 h 915"/>
              <a:gd name="connsiteX244" fmla="*/ 4708 w 5760"/>
              <a:gd name="connsiteY244" fmla="*/ 658 h 915"/>
              <a:gd name="connsiteX245" fmla="*/ 4690 w 5760"/>
              <a:gd name="connsiteY245" fmla="*/ 652 h 915"/>
              <a:gd name="connsiteX246" fmla="*/ 4670 w 5760"/>
              <a:gd name="connsiteY246" fmla="*/ 650 h 915"/>
              <a:gd name="connsiteX247" fmla="*/ 4648 w 5760"/>
              <a:gd name="connsiteY247" fmla="*/ 650 h 915"/>
              <a:gd name="connsiteX248" fmla="*/ 4648 w 5760"/>
              <a:gd name="connsiteY248" fmla="*/ 650 h 915"/>
              <a:gd name="connsiteX249" fmla="*/ 4642 w 5760"/>
              <a:gd name="connsiteY249" fmla="*/ 652 h 915"/>
              <a:gd name="connsiteX250" fmla="*/ 4642 w 5760"/>
              <a:gd name="connsiteY250" fmla="*/ 652 h 915"/>
              <a:gd name="connsiteX251" fmla="*/ 4634 w 5760"/>
              <a:gd name="connsiteY251" fmla="*/ 632 h 915"/>
              <a:gd name="connsiteX252" fmla="*/ 4622 w 5760"/>
              <a:gd name="connsiteY252" fmla="*/ 614 h 915"/>
              <a:gd name="connsiteX253" fmla="*/ 4608 w 5760"/>
              <a:gd name="connsiteY253" fmla="*/ 598 h 915"/>
              <a:gd name="connsiteX254" fmla="*/ 4592 w 5760"/>
              <a:gd name="connsiteY254" fmla="*/ 584 h 915"/>
              <a:gd name="connsiteX255" fmla="*/ 4572 w 5760"/>
              <a:gd name="connsiteY255" fmla="*/ 574 h 915"/>
              <a:gd name="connsiteX256" fmla="*/ 4552 w 5760"/>
              <a:gd name="connsiteY256" fmla="*/ 568 h 915"/>
              <a:gd name="connsiteX257" fmla="*/ 4530 w 5760"/>
              <a:gd name="connsiteY257" fmla="*/ 566 h 915"/>
              <a:gd name="connsiteX258" fmla="*/ 4508 w 5760"/>
              <a:gd name="connsiteY258" fmla="*/ 566 h 915"/>
              <a:gd name="connsiteX259" fmla="*/ 4508 w 5760"/>
              <a:gd name="connsiteY259" fmla="*/ 566 h 915"/>
              <a:gd name="connsiteX260" fmla="*/ 4486 w 5760"/>
              <a:gd name="connsiteY260" fmla="*/ 572 h 915"/>
              <a:gd name="connsiteX261" fmla="*/ 4464 w 5760"/>
              <a:gd name="connsiteY261" fmla="*/ 580 h 915"/>
              <a:gd name="connsiteX262" fmla="*/ 4446 w 5760"/>
              <a:gd name="connsiteY262" fmla="*/ 592 h 915"/>
              <a:gd name="connsiteX263" fmla="*/ 4430 w 5760"/>
              <a:gd name="connsiteY263" fmla="*/ 608 h 915"/>
              <a:gd name="connsiteX264" fmla="*/ 4430 w 5760"/>
              <a:gd name="connsiteY264" fmla="*/ 608 h 915"/>
              <a:gd name="connsiteX265" fmla="*/ 4426 w 5760"/>
              <a:gd name="connsiteY265" fmla="*/ 598 h 915"/>
              <a:gd name="connsiteX266" fmla="*/ 4420 w 5760"/>
              <a:gd name="connsiteY266" fmla="*/ 588 h 915"/>
              <a:gd name="connsiteX267" fmla="*/ 4412 w 5760"/>
              <a:gd name="connsiteY267" fmla="*/ 580 h 915"/>
              <a:gd name="connsiteX268" fmla="*/ 4404 w 5760"/>
              <a:gd name="connsiteY268" fmla="*/ 574 h 915"/>
              <a:gd name="connsiteX269" fmla="*/ 4394 w 5760"/>
              <a:gd name="connsiteY269" fmla="*/ 568 h 915"/>
              <a:gd name="connsiteX270" fmla="*/ 4384 w 5760"/>
              <a:gd name="connsiteY270" fmla="*/ 566 h 915"/>
              <a:gd name="connsiteX271" fmla="*/ 4372 w 5760"/>
              <a:gd name="connsiteY271" fmla="*/ 564 h 915"/>
              <a:gd name="connsiteX272" fmla="*/ 4360 w 5760"/>
              <a:gd name="connsiteY272" fmla="*/ 564 h 915"/>
              <a:gd name="connsiteX273" fmla="*/ 4360 w 5760"/>
              <a:gd name="connsiteY273" fmla="*/ 564 h 915"/>
              <a:gd name="connsiteX274" fmla="*/ 4352 w 5760"/>
              <a:gd name="connsiteY274" fmla="*/ 566 h 915"/>
              <a:gd name="connsiteX275" fmla="*/ 4344 w 5760"/>
              <a:gd name="connsiteY275" fmla="*/ 570 h 915"/>
              <a:gd name="connsiteX276" fmla="*/ 4336 w 5760"/>
              <a:gd name="connsiteY276" fmla="*/ 574 h 915"/>
              <a:gd name="connsiteX277" fmla="*/ 4328 w 5760"/>
              <a:gd name="connsiteY277" fmla="*/ 578 h 915"/>
              <a:gd name="connsiteX278" fmla="*/ 4316 w 5760"/>
              <a:gd name="connsiteY278" fmla="*/ 592 h 915"/>
              <a:gd name="connsiteX279" fmla="*/ 4310 w 5760"/>
              <a:gd name="connsiteY279" fmla="*/ 606 h 915"/>
              <a:gd name="connsiteX280" fmla="*/ 4310 w 5760"/>
              <a:gd name="connsiteY280" fmla="*/ 606 h 915"/>
              <a:gd name="connsiteX281" fmla="*/ 4296 w 5760"/>
              <a:gd name="connsiteY281" fmla="*/ 590 h 915"/>
              <a:gd name="connsiteX282" fmla="*/ 4282 w 5760"/>
              <a:gd name="connsiteY282" fmla="*/ 576 h 915"/>
              <a:gd name="connsiteX283" fmla="*/ 4266 w 5760"/>
              <a:gd name="connsiteY283" fmla="*/ 564 h 915"/>
              <a:gd name="connsiteX284" fmla="*/ 4248 w 5760"/>
              <a:gd name="connsiteY284" fmla="*/ 554 h 915"/>
              <a:gd name="connsiteX285" fmla="*/ 4228 w 5760"/>
              <a:gd name="connsiteY285" fmla="*/ 546 h 915"/>
              <a:gd name="connsiteX286" fmla="*/ 4208 w 5760"/>
              <a:gd name="connsiteY286" fmla="*/ 542 h 915"/>
              <a:gd name="connsiteX287" fmla="*/ 4186 w 5760"/>
              <a:gd name="connsiteY287" fmla="*/ 540 h 915"/>
              <a:gd name="connsiteX288" fmla="*/ 4164 w 5760"/>
              <a:gd name="connsiteY288" fmla="*/ 540 h 915"/>
              <a:gd name="connsiteX289" fmla="*/ 4164 w 5760"/>
              <a:gd name="connsiteY289" fmla="*/ 540 h 915"/>
              <a:gd name="connsiteX290" fmla="*/ 4142 w 5760"/>
              <a:gd name="connsiteY290" fmla="*/ 546 h 915"/>
              <a:gd name="connsiteX291" fmla="*/ 4122 w 5760"/>
              <a:gd name="connsiteY291" fmla="*/ 552 h 915"/>
              <a:gd name="connsiteX292" fmla="*/ 4104 w 5760"/>
              <a:gd name="connsiteY292" fmla="*/ 562 h 915"/>
              <a:gd name="connsiteX293" fmla="*/ 4088 w 5760"/>
              <a:gd name="connsiteY293" fmla="*/ 576 h 915"/>
              <a:gd name="connsiteX294" fmla="*/ 4072 w 5760"/>
              <a:gd name="connsiteY294" fmla="*/ 590 h 915"/>
              <a:gd name="connsiteX295" fmla="*/ 4060 w 5760"/>
              <a:gd name="connsiteY295" fmla="*/ 606 h 915"/>
              <a:gd name="connsiteX296" fmla="*/ 4050 w 5760"/>
              <a:gd name="connsiteY296" fmla="*/ 624 h 915"/>
              <a:gd name="connsiteX297" fmla="*/ 4042 w 5760"/>
              <a:gd name="connsiteY297" fmla="*/ 644 h 915"/>
              <a:gd name="connsiteX298" fmla="*/ 4042 w 5760"/>
              <a:gd name="connsiteY298" fmla="*/ 644 h 915"/>
              <a:gd name="connsiteX299" fmla="*/ 4024 w 5760"/>
              <a:gd name="connsiteY299" fmla="*/ 636 h 915"/>
              <a:gd name="connsiteX300" fmla="*/ 4004 w 5760"/>
              <a:gd name="connsiteY300" fmla="*/ 628 h 915"/>
              <a:gd name="connsiteX301" fmla="*/ 3986 w 5760"/>
              <a:gd name="connsiteY301" fmla="*/ 622 h 915"/>
              <a:gd name="connsiteX302" fmla="*/ 3966 w 5760"/>
              <a:gd name="connsiteY302" fmla="*/ 616 h 915"/>
              <a:gd name="connsiteX303" fmla="*/ 3944 w 5760"/>
              <a:gd name="connsiteY303" fmla="*/ 614 h 915"/>
              <a:gd name="connsiteX304" fmla="*/ 3924 w 5760"/>
              <a:gd name="connsiteY304" fmla="*/ 612 h 915"/>
              <a:gd name="connsiteX305" fmla="*/ 3902 w 5760"/>
              <a:gd name="connsiteY305" fmla="*/ 612 h 915"/>
              <a:gd name="connsiteX306" fmla="*/ 3882 w 5760"/>
              <a:gd name="connsiteY306" fmla="*/ 614 h 915"/>
              <a:gd name="connsiteX307" fmla="*/ 3882 w 5760"/>
              <a:gd name="connsiteY307" fmla="*/ 614 h 915"/>
              <a:gd name="connsiteX308" fmla="*/ 3848 w 5760"/>
              <a:gd name="connsiteY308" fmla="*/ 622 h 915"/>
              <a:gd name="connsiteX309" fmla="*/ 3818 w 5760"/>
              <a:gd name="connsiteY309" fmla="*/ 632 h 915"/>
              <a:gd name="connsiteX310" fmla="*/ 3788 w 5760"/>
              <a:gd name="connsiteY310" fmla="*/ 646 h 915"/>
              <a:gd name="connsiteX311" fmla="*/ 3762 w 5760"/>
              <a:gd name="connsiteY311" fmla="*/ 662 h 915"/>
              <a:gd name="connsiteX312" fmla="*/ 3762 w 5760"/>
              <a:gd name="connsiteY312" fmla="*/ 662 h 915"/>
              <a:gd name="connsiteX313" fmla="*/ 3740 w 5760"/>
              <a:gd name="connsiteY313" fmla="*/ 658 h 915"/>
              <a:gd name="connsiteX314" fmla="*/ 3740 w 5760"/>
              <a:gd name="connsiteY314" fmla="*/ 658 h 915"/>
              <a:gd name="connsiteX315" fmla="*/ 3720 w 5760"/>
              <a:gd name="connsiteY315" fmla="*/ 656 h 915"/>
              <a:gd name="connsiteX316" fmla="*/ 3700 w 5760"/>
              <a:gd name="connsiteY316" fmla="*/ 658 h 915"/>
              <a:gd name="connsiteX317" fmla="*/ 3682 w 5760"/>
              <a:gd name="connsiteY317" fmla="*/ 662 h 915"/>
              <a:gd name="connsiteX318" fmla="*/ 3666 w 5760"/>
              <a:gd name="connsiteY318" fmla="*/ 668 h 915"/>
              <a:gd name="connsiteX319" fmla="*/ 3666 w 5760"/>
              <a:gd name="connsiteY319" fmla="*/ 668 h 915"/>
              <a:gd name="connsiteX320" fmla="*/ 3654 w 5760"/>
              <a:gd name="connsiteY320" fmla="*/ 662 h 915"/>
              <a:gd name="connsiteX321" fmla="*/ 3640 w 5760"/>
              <a:gd name="connsiteY321" fmla="*/ 658 h 915"/>
              <a:gd name="connsiteX322" fmla="*/ 3626 w 5760"/>
              <a:gd name="connsiteY322" fmla="*/ 654 h 915"/>
              <a:gd name="connsiteX323" fmla="*/ 3612 w 5760"/>
              <a:gd name="connsiteY323" fmla="*/ 654 h 915"/>
              <a:gd name="connsiteX324" fmla="*/ 3612 w 5760"/>
              <a:gd name="connsiteY324" fmla="*/ 654 h 915"/>
              <a:gd name="connsiteX325" fmla="*/ 3598 w 5760"/>
              <a:gd name="connsiteY325" fmla="*/ 650 h 915"/>
              <a:gd name="connsiteX326" fmla="*/ 3582 w 5760"/>
              <a:gd name="connsiteY326" fmla="*/ 648 h 915"/>
              <a:gd name="connsiteX327" fmla="*/ 3566 w 5760"/>
              <a:gd name="connsiteY327" fmla="*/ 648 h 915"/>
              <a:gd name="connsiteX328" fmla="*/ 3552 w 5760"/>
              <a:gd name="connsiteY328" fmla="*/ 648 h 915"/>
              <a:gd name="connsiteX329" fmla="*/ 3552 w 5760"/>
              <a:gd name="connsiteY329" fmla="*/ 648 h 915"/>
              <a:gd name="connsiteX330" fmla="*/ 3546 w 5760"/>
              <a:gd name="connsiteY330" fmla="*/ 630 h 915"/>
              <a:gd name="connsiteX331" fmla="*/ 3538 w 5760"/>
              <a:gd name="connsiteY331" fmla="*/ 612 h 915"/>
              <a:gd name="connsiteX332" fmla="*/ 3526 w 5760"/>
              <a:gd name="connsiteY332" fmla="*/ 596 h 915"/>
              <a:gd name="connsiteX333" fmla="*/ 3514 w 5760"/>
              <a:gd name="connsiteY333" fmla="*/ 582 h 915"/>
              <a:gd name="connsiteX334" fmla="*/ 3500 w 5760"/>
              <a:gd name="connsiteY334" fmla="*/ 570 h 915"/>
              <a:gd name="connsiteX335" fmla="*/ 3482 w 5760"/>
              <a:gd name="connsiteY335" fmla="*/ 558 h 915"/>
              <a:gd name="connsiteX336" fmla="*/ 3464 w 5760"/>
              <a:gd name="connsiteY336" fmla="*/ 550 h 915"/>
              <a:gd name="connsiteX337" fmla="*/ 3446 w 5760"/>
              <a:gd name="connsiteY337" fmla="*/ 544 h 915"/>
              <a:gd name="connsiteX338" fmla="*/ 3446 w 5760"/>
              <a:gd name="connsiteY338" fmla="*/ 544 h 915"/>
              <a:gd name="connsiteX339" fmla="*/ 3426 w 5760"/>
              <a:gd name="connsiteY339" fmla="*/ 542 h 915"/>
              <a:gd name="connsiteX340" fmla="*/ 3406 w 5760"/>
              <a:gd name="connsiteY340" fmla="*/ 542 h 915"/>
              <a:gd name="connsiteX341" fmla="*/ 3386 w 5760"/>
              <a:gd name="connsiteY341" fmla="*/ 546 h 915"/>
              <a:gd name="connsiteX342" fmla="*/ 3368 w 5760"/>
              <a:gd name="connsiteY342" fmla="*/ 550 h 915"/>
              <a:gd name="connsiteX343" fmla="*/ 3350 w 5760"/>
              <a:gd name="connsiteY343" fmla="*/ 558 h 915"/>
              <a:gd name="connsiteX344" fmla="*/ 3334 w 5760"/>
              <a:gd name="connsiteY344" fmla="*/ 570 h 915"/>
              <a:gd name="connsiteX345" fmla="*/ 3320 w 5760"/>
              <a:gd name="connsiteY345" fmla="*/ 582 h 915"/>
              <a:gd name="connsiteX346" fmla="*/ 3306 w 5760"/>
              <a:gd name="connsiteY346" fmla="*/ 596 h 915"/>
              <a:gd name="connsiteX347" fmla="*/ 3306 w 5760"/>
              <a:gd name="connsiteY347" fmla="*/ 596 h 915"/>
              <a:gd name="connsiteX348" fmla="*/ 3300 w 5760"/>
              <a:gd name="connsiteY348" fmla="*/ 586 h 915"/>
              <a:gd name="connsiteX349" fmla="*/ 3292 w 5760"/>
              <a:gd name="connsiteY349" fmla="*/ 576 h 915"/>
              <a:gd name="connsiteX350" fmla="*/ 3284 w 5760"/>
              <a:gd name="connsiteY350" fmla="*/ 568 h 915"/>
              <a:gd name="connsiteX351" fmla="*/ 3274 w 5760"/>
              <a:gd name="connsiteY351" fmla="*/ 560 h 915"/>
              <a:gd name="connsiteX352" fmla="*/ 3264 w 5760"/>
              <a:gd name="connsiteY352" fmla="*/ 552 h 915"/>
              <a:gd name="connsiteX353" fmla="*/ 3254 w 5760"/>
              <a:gd name="connsiteY353" fmla="*/ 546 h 915"/>
              <a:gd name="connsiteX354" fmla="*/ 3242 w 5760"/>
              <a:gd name="connsiteY354" fmla="*/ 542 h 915"/>
              <a:gd name="connsiteX355" fmla="*/ 3230 w 5760"/>
              <a:gd name="connsiteY355" fmla="*/ 538 h 915"/>
              <a:gd name="connsiteX356" fmla="*/ 3230 w 5760"/>
              <a:gd name="connsiteY356" fmla="*/ 538 h 915"/>
              <a:gd name="connsiteX357" fmla="*/ 3214 w 5760"/>
              <a:gd name="connsiteY357" fmla="*/ 536 h 915"/>
              <a:gd name="connsiteX358" fmla="*/ 3200 w 5760"/>
              <a:gd name="connsiteY358" fmla="*/ 536 h 915"/>
              <a:gd name="connsiteX359" fmla="*/ 3186 w 5760"/>
              <a:gd name="connsiteY359" fmla="*/ 538 h 915"/>
              <a:gd name="connsiteX360" fmla="*/ 3174 w 5760"/>
              <a:gd name="connsiteY360" fmla="*/ 540 h 915"/>
              <a:gd name="connsiteX361" fmla="*/ 3174 w 5760"/>
              <a:gd name="connsiteY361" fmla="*/ 540 h 915"/>
              <a:gd name="connsiteX362" fmla="*/ 3170 w 5760"/>
              <a:gd name="connsiteY362" fmla="*/ 526 h 915"/>
              <a:gd name="connsiteX363" fmla="*/ 3164 w 5760"/>
              <a:gd name="connsiteY363" fmla="*/ 514 h 915"/>
              <a:gd name="connsiteX364" fmla="*/ 3160 w 5760"/>
              <a:gd name="connsiteY364" fmla="*/ 500 h 915"/>
              <a:gd name="connsiteX365" fmla="*/ 3152 w 5760"/>
              <a:gd name="connsiteY365" fmla="*/ 488 h 915"/>
              <a:gd name="connsiteX366" fmla="*/ 3152 w 5760"/>
              <a:gd name="connsiteY366" fmla="*/ 488 h 915"/>
              <a:gd name="connsiteX367" fmla="*/ 3150 w 5760"/>
              <a:gd name="connsiteY367" fmla="*/ 482 h 915"/>
              <a:gd name="connsiteX368" fmla="*/ 3148 w 5760"/>
              <a:gd name="connsiteY368" fmla="*/ 480 h 915"/>
              <a:gd name="connsiteX369" fmla="*/ 3148 w 5760"/>
              <a:gd name="connsiteY369" fmla="*/ 480 h 915"/>
              <a:gd name="connsiteX370" fmla="*/ 3148 w 5760"/>
              <a:gd name="connsiteY370" fmla="*/ 480 h 915"/>
              <a:gd name="connsiteX371" fmla="*/ 3138 w 5760"/>
              <a:gd name="connsiteY371" fmla="*/ 468 h 915"/>
              <a:gd name="connsiteX372" fmla="*/ 3126 w 5760"/>
              <a:gd name="connsiteY372" fmla="*/ 458 h 915"/>
              <a:gd name="connsiteX373" fmla="*/ 3114 w 5760"/>
              <a:gd name="connsiteY373" fmla="*/ 450 h 915"/>
              <a:gd name="connsiteX374" fmla="*/ 3102 w 5760"/>
              <a:gd name="connsiteY374" fmla="*/ 442 h 915"/>
              <a:gd name="connsiteX375" fmla="*/ 3102 w 5760"/>
              <a:gd name="connsiteY375" fmla="*/ 442 h 915"/>
              <a:gd name="connsiteX376" fmla="*/ 3078 w 5760"/>
              <a:gd name="connsiteY376" fmla="*/ 432 h 915"/>
              <a:gd name="connsiteX377" fmla="*/ 3078 w 5760"/>
              <a:gd name="connsiteY377" fmla="*/ 432 h 915"/>
              <a:gd name="connsiteX378" fmla="*/ 3078 w 5760"/>
              <a:gd name="connsiteY378" fmla="*/ 432 h 915"/>
              <a:gd name="connsiteX379" fmla="*/ 3062 w 5760"/>
              <a:gd name="connsiteY379" fmla="*/ 428 h 915"/>
              <a:gd name="connsiteX380" fmla="*/ 3044 w 5760"/>
              <a:gd name="connsiteY380" fmla="*/ 426 h 915"/>
              <a:gd name="connsiteX381" fmla="*/ 3026 w 5760"/>
              <a:gd name="connsiteY381" fmla="*/ 426 h 915"/>
              <a:gd name="connsiteX382" fmla="*/ 3008 w 5760"/>
              <a:gd name="connsiteY382" fmla="*/ 430 h 915"/>
              <a:gd name="connsiteX383" fmla="*/ 3008 w 5760"/>
              <a:gd name="connsiteY383" fmla="*/ 430 h 915"/>
              <a:gd name="connsiteX384" fmla="*/ 2988 w 5760"/>
              <a:gd name="connsiteY384" fmla="*/ 436 h 915"/>
              <a:gd name="connsiteX385" fmla="*/ 2968 w 5760"/>
              <a:gd name="connsiteY385" fmla="*/ 444 h 915"/>
              <a:gd name="connsiteX386" fmla="*/ 2950 w 5760"/>
              <a:gd name="connsiteY386" fmla="*/ 456 h 915"/>
              <a:gd name="connsiteX387" fmla="*/ 2936 w 5760"/>
              <a:gd name="connsiteY387" fmla="*/ 472 h 915"/>
              <a:gd name="connsiteX388" fmla="*/ 2936 w 5760"/>
              <a:gd name="connsiteY388" fmla="*/ 472 h 915"/>
              <a:gd name="connsiteX389" fmla="*/ 2922 w 5760"/>
              <a:gd name="connsiteY389" fmla="*/ 452 h 915"/>
              <a:gd name="connsiteX390" fmla="*/ 2906 w 5760"/>
              <a:gd name="connsiteY390" fmla="*/ 436 h 915"/>
              <a:gd name="connsiteX391" fmla="*/ 2890 w 5760"/>
              <a:gd name="connsiteY391" fmla="*/ 422 h 915"/>
              <a:gd name="connsiteX392" fmla="*/ 2870 w 5760"/>
              <a:gd name="connsiteY392" fmla="*/ 410 h 915"/>
              <a:gd name="connsiteX393" fmla="*/ 2850 w 5760"/>
              <a:gd name="connsiteY393" fmla="*/ 400 h 915"/>
              <a:gd name="connsiteX394" fmla="*/ 2828 w 5760"/>
              <a:gd name="connsiteY394" fmla="*/ 392 h 915"/>
              <a:gd name="connsiteX395" fmla="*/ 2806 w 5760"/>
              <a:gd name="connsiteY395" fmla="*/ 388 h 915"/>
              <a:gd name="connsiteX396" fmla="*/ 2782 w 5760"/>
              <a:gd name="connsiteY396" fmla="*/ 386 h 915"/>
              <a:gd name="connsiteX397" fmla="*/ 2782 w 5760"/>
              <a:gd name="connsiteY397" fmla="*/ 386 h 915"/>
              <a:gd name="connsiteX398" fmla="*/ 2766 w 5760"/>
              <a:gd name="connsiteY398" fmla="*/ 388 h 915"/>
              <a:gd name="connsiteX399" fmla="*/ 2750 w 5760"/>
              <a:gd name="connsiteY399" fmla="*/ 390 h 915"/>
              <a:gd name="connsiteX400" fmla="*/ 2736 w 5760"/>
              <a:gd name="connsiteY400" fmla="*/ 392 h 915"/>
              <a:gd name="connsiteX401" fmla="*/ 2722 w 5760"/>
              <a:gd name="connsiteY401" fmla="*/ 396 h 915"/>
              <a:gd name="connsiteX402" fmla="*/ 2696 w 5760"/>
              <a:gd name="connsiteY402" fmla="*/ 408 h 915"/>
              <a:gd name="connsiteX403" fmla="*/ 2670 w 5760"/>
              <a:gd name="connsiteY403" fmla="*/ 424 h 915"/>
              <a:gd name="connsiteX404" fmla="*/ 2670 w 5760"/>
              <a:gd name="connsiteY404" fmla="*/ 424 h 915"/>
              <a:gd name="connsiteX405" fmla="*/ 2654 w 5760"/>
              <a:gd name="connsiteY405" fmla="*/ 420 h 915"/>
              <a:gd name="connsiteX406" fmla="*/ 2638 w 5760"/>
              <a:gd name="connsiteY406" fmla="*/ 416 h 915"/>
              <a:gd name="connsiteX407" fmla="*/ 2638 w 5760"/>
              <a:gd name="connsiteY407" fmla="*/ 416 h 915"/>
              <a:gd name="connsiteX408" fmla="*/ 2612 w 5760"/>
              <a:gd name="connsiteY408" fmla="*/ 414 h 915"/>
              <a:gd name="connsiteX409" fmla="*/ 2586 w 5760"/>
              <a:gd name="connsiteY409" fmla="*/ 416 h 915"/>
              <a:gd name="connsiteX410" fmla="*/ 2562 w 5760"/>
              <a:gd name="connsiteY410" fmla="*/ 422 h 915"/>
              <a:gd name="connsiteX411" fmla="*/ 2538 w 5760"/>
              <a:gd name="connsiteY411" fmla="*/ 430 h 915"/>
              <a:gd name="connsiteX412" fmla="*/ 2538 w 5760"/>
              <a:gd name="connsiteY412" fmla="*/ 430 h 915"/>
              <a:gd name="connsiteX413" fmla="*/ 2520 w 5760"/>
              <a:gd name="connsiteY413" fmla="*/ 422 h 915"/>
              <a:gd name="connsiteX414" fmla="*/ 2502 w 5760"/>
              <a:gd name="connsiteY414" fmla="*/ 416 h 915"/>
              <a:gd name="connsiteX415" fmla="*/ 2482 w 5760"/>
              <a:gd name="connsiteY415" fmla="*/ 412 h 915"/>
              <a:gd name="connsiteX416" fmla="*/ 2462 w 5760"/>
              <a:gd name="connsiteY416" fmla="*/ 410 h 915"/>
              <a:gd name="connsiteX417" fmla="*/ 2462 w 5760"/>
              <a:gd name="connsiteY417" fmla="*/ 410 h 915"/>
              <a:gd name="connsiteX418" fmla="*/ 2442 w 5760"/>
              <a:gd name="connsiteY418" fmla="*/ 412 h 915"/>
              <a:gd name="connsiteX419" fmla="*/ 2424 w 5760"/>
              <a:gd name="connsiteY419" fmla="*/ 414 h 915"/>
              <a:gd name="connsiteX420" fmla="*/ 2406 w 5760"/>
              <a:gd name="connsiteY420" fmla="*/ 420 h 915"/>
              <a:gd name="connsiteX421" fmla="*/ 2390 w 5760"/>
              <a:gd name="connsiteY421" fmla="*/ 428 h 915"/>
              <a:gd name="connsiteX422" fmla="*/ 2390 w 5760"/>
              <a:gd name="connsiteY422" fmla="*/ 428 h 915"/>
              <a:gd name="connsiteX423" fmla="*/ 2378 w 5760"/>
              <a:gd name="connsiteY423" fmla="*/ 404 h 915"/>
              <a:gd name="connsiteX424" fmla="*/ 2362 w 5760"/>
              <a:gd name="connsiteY424" fmla="*/ 380 h 915"/>
              <a:gd name="connsiteX425" fmla="*/ 2342 w 5760"/>
              <a:gd name="connsiteY425" fmla="*/ 360 h 915"/>
              <a:gd name="connsiteX426" fmla="*/ 2320 w 5760"/>
              <a:gd name="connsiteY426" fmla="*/ 344 h 915"/>
              <a:gd name="connsiteX427" fmla="*/ 2296 w 5760"/>
              <a:gd name="connsiteY427" fmla="*/ 330 h 915"/>
              <a:gd name="connsiteX428" fmla="*/ 2270 w 5760"/>
              <a:gd name="connsiteY428" fmla="*/ 320 h 915"/>
              <a:gd name="connsiteX429" fmla="*/ 2242 w 5760"/>
              <a:gd name="connsiteY429" fmla="*/ 314 h 915"/>
              <a:gd name="connsiteX430" fmla="*/ 2214 w 5760"/>
              <a:gd name="connsiteY430" fmla="*/ 312 h 915"/>
              <a:gd name="connsiteX431" fmla="*/ 2214 w 5760"/>
              <a:gd name="connsiteY431" fmla="*/ 312 h 915"/>
              <a:gd name="connsiteX432" fmla="*/ 2184 w 5760"/>
              <a:gd name="connsiteY432" fmla="*/ 314 h 915"/>
              <a:gd name="connsiteX433" fmla="*/ 2154 w 5760"/>
              <a:gd name="connsiteY433" fmla="*/ 320 h 915"/>
              <a:gd name="connsiteX434" fmla="*/ 2128 w 5760"/>
              <a:gd name="connsiteY434" fmla="*/ 332 h 915"/>
              <a:gd name="connsiteX435" fmla="*/ 2102 w 5760"/>
              <a:gd name="connsiteY435" fmla="*/ 346 h 915"/>
              <a:gd name="connsiteX436" fmla="*/ 2102 w 5760"/>
              <a:gd name="connsiteY436" fmla="*/ 346 h 915"/>
              <a:gd name="connsiteX437" fmla="*/ 2096 w 5760"/>
              <a:gd name="connsiteY437" fmla="*/ 336 h 915"/>
              <a:gd name="connsiteX438" fmla="*/ 2088 w 5760"/>
              <a:gd name="connsiteY438" fmla="*/ 328 h 915"/>
              <a:gd name="connsiteX439" fmla="*/ 2078 w 5760"/>
              <a:gd name="connsiteY439" fmla="*/ 320 h 915"/>
              <a:gd name="connsiteX440" fmla="*/ 2068 w 5760"/>
              <a:gd name="connsiteY440" fmla="*/ 314 h 915"/>
              <a:gd name="connsiteX441" fmla="*/ 2058 w 5760"/>
              <a:gd name="connsiteY441" fmla="*/ 310 h 915"/>
              <a:gd name="connsiteX442" fmla="*/ 2046 w 5760"/>
              <a:gd name="connsiteY442" fmla="*/ 306 h 915"/>
              <a:gd name="connsiteX443" fmla="*/ 2034 w 5760"/>
              <a:gd name="connsiteY443" fmla="*/ 304 h 915"/>
              <a:gd name="connsiteX444" fmla="*/ 2022 w 5760"/>
              <a:gd name="connsiteY444" fmla="*/ 302 h 915"/>
              <a:gd name="connsiteX445" fmla="*/ 2022 w 5760"/>
              <a:gd name="connsiteY445" fmla="*/ 302 h 915"/>
              <a:gd name="connsiteX446" fmla="*/ 2004 w 5760"/>
              <a:gd name="connsiteY446" fmla="*/ 304 h 915"/>
              <a:gd name="connsiteX447" fmla="*/ 1986 w 5760"/>
              <a:gd name="connsiteY447" fmla="*/ 308 h 915"/>
              <a:gd name="connsiteX448" fmla="*/ 1970 w 5760"/>
              <a:gd name="connsiteY448" fmla="*/ 316 h 915"/>
              <a:gd name="connsiteX449" fmla="*/ 1956 w 5760"/>
              <a:gd name="connsiteY449" fmla="*/ 326 h 915"/>
              <a:gd name="connsiteX450" fmla="*/ 1944 w 5760"/>
              <a:gd name="connsiteY450" fmla="*/ 338 h 915"/>
              <a:gd name="connsiteX451" fmla="*/ 1934 w 5760"/>
              <a:gd name="connsiteY451" fmla="*/ 354 h 915"/>
              <a:gd name="connsiteX452" fmla="*/ 1928 w 5760"/>
              <a:gd name="connsiteY452" fmla="*/ 370 h 915"/>
              <a:gd name="connsiteX453" fmla="*/ 1924 w 5760"/>
              <a:gd name="connsiteY453" fmla="*/ 388 h 915"/>
              <a:gd name="connsiteX454" fmla="*/ 1924 w 5760"/>
              <a:gd name="connsiteY454" fmla="*/ 388 h 915"/>
              <a:gd name="connsiteX455" fmla="*/ 1910 w 5760"/>
              <a:gd name="connsiteY455" fmla="*/ 374 h 915"/>
              <a:gd name="connsiteX456" fmla="*/ 1898 w 5760"/>
              <a:gd name="connsiteY456" fmla="*/ 360 h 915"/>
              <a:gd name="connsiteX457" fmla="*/ 1882 w 5760"/>
              <a:gd name="connsiteY457" fmla="*/ 348 h 915"/>
              <a:gd name="connsiteX458" fmla="*/ 1866 w 5760"/>
              <a:gd name="connsiteY458" fmla="*/ 340 h 915"/>
              <a:gd name="connsiteX459" fmla="*/ 1848 w 5760"/>
              <a:gd name="connsiteY459" fmla="*/ 332 h 915"/>
              <a:gd name="connsiteX460" fmla="*/ 1830 w 5760"/>
              <a:gd name="connsiteY460" fmla="*/ 326 h 915"/>
              <a:gd name="connsiteX461" fmla="*/ 1810 w 5760"/>
              <a:gd name="connsiteY461" fmla="*/ 322 h 915"/>
              <a:gd name="connsiteX462" fmla="*/ 1790 w 5760"/>
              <a:gd name="connsiteY462" fmla="*/ 320 h 915"/>
              <a:gd name="connsiteX463" fmla="*/ 1790 w 5760"/>
              <a:gd name="connsiteY463" fmla="*/ 320 h 915"/>
              <a:gd name="connsiteX464" fmla="*/ 1784 w 5760"/>
              <a:gd name="connsiteY464" fmla="*/ 320 h 915"/>
              <a:gd name="connsiteX465" fmla="*/ 1784 w 5760"/>
              <a:gd name="connsiteY465" fmla="*/ 320 h 915"/>
              <a:gd name="connsiteX466" fmla="*/ 1780 w 5760"/>
              <a:gd name="connsiteY466" fmla="*/ 306 h 915"/>
              <a:gd name="connsiteX467" fmla="*/ 1776 w 5760"/>
              <a:gd name="connsiteY467" fmla="*/ 292 h 915"/>
              <a:gd name="connsiteX468" fmla="*/ 1770 w 5760"/>
              <a:gd name="connsiteY468" fmla="*/ 280 h 915"/>
              <a:gd name="connsiteX469" fmla="*/ 1764 w 5760"/>
              <a:gd name="connsiteY469" fmla="*/ 268 h 915"/>
              <a:gd name="connsiteX470" fmla="*/ 1756 w 5760"/>
              <a:gd name="connsiteY470" fmla="*/ 256 h 915"/>
              <a:gd name="connsiteX471" fmla="*/ 1748 w 5760"/>
              <a:gd name="connsiteY471" fmla="*/ 244 h 915"/>
              <a:gd name="connsiteX472" fmla="*/ 1738 w 5760"/>
              <a:gd name="connsiteY472" fmla="*/ 234 h 915"/>
              <a:gd name="connsiteX473" fmla="*/ 1728 w 5760"/>
              <a:gd name="connsiteY473" fmla="*/ 224 h 915"/>
              <a:gd name="connsiteX474" fmla="*/ 1716 w 5760"/>
              <a:gd name="connsiteY474" fmla="*/ 216 h 915"/>
              <a:gd name="connsiteX475" fmla="*/ 1706 w 5760"/>
              <a:gd name="connsiteY475" fmla="*/ 208 h 915"/>
              <a:gd name="connsiteX476" fmla="*/ 1692 w 5760"/>
              <a:gd name="connsiteY476" fmla="*/ 200 h 915"/>
              <a:gd name="connsiteX477" fmla="*/ 1680 w 5760"/>
              <a:gd name="connsiteY477" fmla="*/ 196 h 915"/>
              <a:gd name="connsiteX478" fmla="*/ 1666 w 5760"/>
              <a:gd name="connsiteY478" fmla="*/ 190 h 915"/>
              <a:gd name="connsiteX479" fmla="*/ 1652 w 5760"/>
              <a:gd name="connsiteY479" fmla="*/ 188 h 915"/>
              <a:gd name="connsiteX480" fmla="*/ 1636 w 5760"/>
              <a:gd name="connsiteY480" fmla="*/ 186 h 915"/>
              <a:gd name="connsiteX481" fmla="*/ 1622 w 5760"/>
              <a:gd name="connsiteY481" fmla="*/ 184 h 915"/>
              <a:gd name="connsiteX482" fmla="*/ 1622 w 5760"/>
              <a:gd name="connsiteY482" fmla="*/ 184 h 915"/>
              <a:gd name="connsiteX483" fmla="*/ 1606 w 5760"/>
              <a:gd name="connsiteY483" fmla="*/ 186 h 915"/>
              <a:gd name="connsiteX484" fmla="*/ 1590 w 5760"/>
              <a:gd name="connsiteY484" fmla="*/ 188 h 915"/>
              <a:gd name="connsiteX485" fmla="*/ 1576 w 5760"/>
              <a:gd name="connsiteY485" fmla="*/ 192 h 915"/>
              <a:gd name="connsiteX486" fmla="*/ 1562 w 5760"/>
              <a:gd name="connsiteY486" fmla="*/ 196 h 915"/>
              <a:gd name="connsiteX487" fmla="*/ 1548 w 5760"/>
              <a:gd name="connsiteY487" fmla="*/ 202 h 915"/>
              <a:gd name="connsiteX488" fmla="*/ 1536 w 5760"/>
              <a:gd name="connsiteY488" fmla="*/ 208 h 915"/>
              <a:gd name="connsiteX489" fmla="*/ 1524 w 5760"/>
              <a:gd name="connsiteY489" fmla="*/ 218 h 915"/>
              <a:gd name="connsiteX490" fmla="*/ 1512 w 5760"/>
              <a:gd name="connsiteY490" fmla="*/ 226 h 915"/>
              <a:gd name="connsiteX491" fmla="*/ 1512 w 5760"/>
              <a:gd name="connsiteY491" fmla="*/ 226 h 915"/>
              <a:gd name="connsiteX492" fmla="*/ 1508 w 5760"/>
              <a:gd name="connsiteY492" fmla="*/ 212 h 915"/>
              <a:gd name="connsiteX493" fmla="*/ 1502 w 5760"/>
              <a:gd name="connsiteY493" fmla="*/ 198 h 915"/>
              <a:gd name="connsiteX494" fmla="*/ 1494 w 5760"/>
              <a:gd name="connsiteY494" fmla="*/ 186 h 915"/>
              <a:gd name="connsiteX495" fmla="*/ 1484 w 5760"/>
              <a:gd name="connsiteY495" fmla="*/ 176 h 915"/>
              <a:gd name="connsiteX496" fmla="*/ 1472 w 5760"/>
              <a:gd name="connsiteY496" fmla="*/ 168 h 915"/>
              <a:gd name="connsiteX497" fmla="*/ 1458 w 5760"/>
              <a:gd name="connsiteY497" fmla="*/ 162 h 915"/>
              <a:gd name="connsiteX498" fmla="*/ 1444 w 5760"/>
              <a:gd name="connsiteY498" fmla="*/ 158 h 915"/>
              <a:gd name="connsiteX499" fmla="*/ 1430 w 5760"/>
              <a:gd name="connsiteY499" fmla="*/ 156 h 915"/>
              <a:gd name="connsiteX500" fmla="*/ 1430 w 5760"/>
              <a:gd name="connsiteY500" fmla="*/ 156 h 915"/>
              <a:gd name="connsiteX501" fmla="*/ 1416 w 5760"/>
              <a:gd name="connsiteY501" fmla="*/ 158 h 915"/>
              <a:gd name="connsiteX502" fmla="*/ 1406 w 5760"/>
              <a:gd name="connsiteY502" fmla="*/ 160 h 915"/>
              <a:gd name="connsiteX503" fmla="*/ 1394 w 5760"/>
              <a:gd name="connsiteY503" fmla="*/ 164 h 915"/>
              <a:gd name="connsiteX504" fmla="*/ 1384 w 5760"/>
              <a:gd name="connsiteY504" fmla="*/ 170 h 915"/>
              <a:gd name="connsiteX505" fmla="*/ 1374 w 5760"/>
              <a:gd name="connsiteY505" fmla="*/ 176 h 915"/>
              <a:gd name="connsiteX506" fmla="*/ 1366 w 5760"/>
              <a:gd name="connsiteY506" fmla="*/ 184 h 915"/>
              <a:gd name="connsiteX507" fmla="*/ 1360 w 5760"/>
              <a:gd name="connsiteY507" fmla="*/ 194 h 915"/>
              <a:gd name="connsiteX508" fmla="*/ 1354 w 5760"/>
              <a:gd name="connsiteY508" fmla="*/ 204 h 915"/>
              <a:gd name="connsiteX509" fmla="*/ 1354 w 5760"/>
              <a:gd name="connsiteY509" fmla="*/ 204 h 915"/>
              <a:gd name="connsiteX510" fmla="*/ 1340 w 5760"/>
              <a:gd name="connsiteY510" fmla="*/ 180 h 915"/>
              <a:gd name="connsiteX511" fmla="*/ 1324 w 5760"/>
              <a:gd name="connsiteY511" fmla="*/ 158 h 915"/>
              <a:gd name="connsiteX512" fmla="*/ 1304 w 5760"/>
              <a:gd name="connsiteY512" fmla="*/ 138 h 915"/>
              <a:gd name="connsiteX513" fmla="*/ 1282 w 5760"/>
              <a:gd name="connsiteY513" fmla="*/ 122 h 915"/>
              <a:gd name="connsiteX514" fmla="*/ 1258 w 5760"/>
              <a:gd name="connsiteY514" fmla="*/ 108 h 915"/>
              <a:gd name="connsiteX515" fmla="*/ 1232 w 5760"/>
              <a:gd name="connsiteY515" fmla="*/ 98 h 915"/>
              <a:gd name="connsiteX516" fmla="*/ 1204 w 5760"/>
              <a:gd name="connsiteY516" fmla="*/ 92 h 915"/>
              <a:gd name="connsiteX517" fmla="*/ 1176 w 5760"/>
              <a:gd name="connsiteY517" fmla="*/ 90 h 915"/>
              <a:gd name="connsiteX518" fmla="*/ 1176 w 5760"/>
              <a:gd name="connsiteY518" fmla="*/ 90 h 915"/>
              <a:gd name="connsiteX519" fmla="*/ 1146 w 5760"/>
              <a:gd name="connsiteY519" fmla="*/ 92 h 915"/>
              <a:gd name="connsiteX520" fmla="*/ 1118 w 5760"/>
              <a:gd name="connsiteY520" fmla="*/ 100 h 915"/>
              <a:gd name="connsiteX521" fmla="*/ 1092 w 5760"/>
              <a:gd name="connsiteY521" fmla="*/ 110 h 915"/>
              <a:gd name="connsiteX522" fmla="*/ 1068 w 5760"/>
              <a:gd name="connsiteY522" fmla="*/ 122 h 915"/>
              <a:gd name="connsiteX523" fmla="*/ 1046 w 5760"/>
              <a:gd name="connsiteY523" fmla="*/ 140 h 915"/>
              <a:gd name="connsiteX524" fmla="*/ 1026 w 5760"/>
              <a:gd name="connsiteY524" fmla="*/ 158 h 915"/>
              <a:gd name="connsiteX525" fmla="*/ 1010 w 5760"/>
              <a:gd name="connsiteY525" fmla="*/ 180 h 915"/>
              <a:gd name="connsiteX526" fmla="*/ 996 w 5760"/>
              <a:gd name="connsiteY526" fmla="*/ 206 h 915"/>
              <a:gd name="connsiteX527" fmla="*/ 996 w 5760"/>
              <a:gd name="connsiteY527" fmla="*/ 206 h 915"/>
              <a:gd name="connsiteX528" fmla="*/ 974 w 5760"/>
              <a:gd name="connsiteY528" fmla="*/ 190 h 915"/>
              <a:gd name="connsiteX529" fmla="*/ 950 w 5760"/>
              <a:gd name="connsiteY529" fmla="*/ 176 h 915"/>
              <a:gd name="connsiteX530" fmla="*/ 926 w 5760"/>
              <a:gd name="connsiteY530" fmla="*/ 166 h 915"/>
              <a:gd name="connsiteX531" fmla="*/ 900 w 5760"/>
              <a:gd name="connsiteY531" fmla="*/ 156 h 915"/>
              <a:gd name="connsiteX532" fmla="*/ 874 w 5760"/>
              <a:gd name="connsiteY532" fmla="*/ 148 h 915"/>
              <a:gd name="connsiteX533" fmla="*/ 848 w 5760"/>
              <a:gd name="connsiteY533" fmla="*/ 142 h 915"/>
              <a:gd name="connsiteX534" fmla="*/ 820 w 5760"/>
              <a:gd name="connsiteY534" fmla="*/ 138 h 915"/>
              <a:gd name="connsiteX535" fmla="*/ 790 w 5760"/>
              <a:gd name="connsiteY535" fmla="*/ 138 h 915"/>
              <a:gd name="connsiteX536" fmla="*/ 790 w 5760"/>
              <a:gd name="connsiteY536" fmla="*/ 138 h 915"/>
              <a:gd name="connsiteX537" fmla="*/ 756 w 5760"/>
              <a:gd name="connsiteY537" fmla="*/ 140 h 915"/>
              <a:gd name="connsiteX538" fmla="*/ 722 w 5760"/>
              <a:gd name="connsiteY538" fmla="*/ 144 h 915"/>
              <a:gd name="connsiteX539" fmla="*/ 690 w 5760"/>
              <a:gd name="connsiteY539" fmla="*/ 152 h 915"/>
              <a:gd name="connsiteX540" fmla="*/ 658 w 5760"/>
              <a:gd name="connsiteY540" fmla="*/ 164 h 915"/>
              <a:gd name="connsiteX541" fmla="*/ 628 w 5760"/>
              <a:gd name="connsiteY541" fmla="*/ 178 h 915"/>
              <a:gd name="connsiteX542" fmla="*/ 600 w 5760"/>
              <a:gd name="connsiteY542" fmla="*/ 194 h 915"/>
              <a:gd name="connsiteX543" fmla="*/ 574 w 5760"/>
              <a:gd name="connsiteY543" fmla="*/ 214 h 915"/>
              <a:gd name="connsiteX544" fmla="*/ 550 w 5760"/>
              <a:gd name="connsiteY544" fmla="*/ 234 h 915"/>
              <a:gd name="connsiteX545" fmla="*/ 550 w 5760"/>
              <a:gd name="connsiteY545" fmla="*/ 234 h 915"/>
              <a:gd name="connsiteX546" fmla="*/ 536 w 5760"/>
              <a:gd name="connsiteY546" fmla="*/ 216 h 915"/>
              <a:gd name="connsiteX547" fmla="*/ 520 w 5760"/>
              <a:gd name="connsiteY547" fmla="*/ 200 h 915"/>
              <a:gd name="connsiteX548" fmla="*/ 504 w 5760"/>
              <a:gd name="connsiteY548" fmla="*/ 184 h 915"/>
              <a:gd name="connsiteX549" fmla="*/ 486 w 5760"/>
              <a:gd name="connsiteY549" fmla="*/ 170 h 915"/>
              <a:gd name="connsiteX550" fmla="*/ 486 w 5760"/>
              <a:gd name="connsiteY550" fmla="*/ 160 h 915"/>
              <a:gd name="connsiteX551" fmla="*/ 486 w 5760"/>
              <a:gd name="connsiteY551" fmla="*/ 160 h 915"/>
              <a:gd name="connsiteX552" fmla="*/ 456 w 5760"/>
              <a:gd name="connsiteY552" fmla="*/ 144 h 915"/>
              <a:gd name="connsiteX553" fmla="*/ 424 w 5760"/>
              <a:gd name="connsiteY553" fmla="*/ 134 h 915"/>
              <a:gd name="connsiteX554" fmla="*/ 406 w 5760"/>
              <a:gd name="connsiteY554" fmla="*/ 130 h 915"/>
              <a:gd name="connsiteX555" fmla="*/ 390 w 5760"/>
              <a:gd name="connsiteY555" fmla="*/ 126 h 915"/>
              <a:gd name="connsiteX556" fmla="*/ 372 w 5760"/>
              <a:gd name="connsiteY556" fmla="*/ 124 h 915"/>
              <a:gd name="connsiteX557" fmla="*/ 354 w 5760"/>
              <a:gd name="connsiteY557" fmla="*/ 124 h 915"/>
              <a:gd name="connsiteX558" fmla="*/ 354 w 5760"/>
              <a:gd name="connsiteY558" fmla="*/ 124 h 915"/>
              <a:gd name="connsiteX559" fmla="*/ 346 w 5760"/>
              <a:gd name="connsiteY559" fmla="*/ 124 h 915"/>
              <a:gd name="connsiteX560" fmla="*/ 346 w 5760"/>
              <a:gd name="connsiteY560" fmla="*/ 124 h 915"/>
              <a:gd name="connsiteX561" fmla="*/ 340 w 5760"/>
              <a:gd name="connsiteY561" fmla="*/ 124 h 915"/>
              <a:gd name="connsiteX562" fmla="*/ 340 w 5760"/>
              <a:gd name="connsiteY562" fmla="*/ 124 h 915"/>
              <a:gd name="connsiteX563" fmla="*/ 322 w 5760"/>
              <a:gd name="connsiteY563" fmla="*/ 124 h 915"/>
              <a:gd name="connsiteX564" fmla="*/ 304 w 5760"/>
              <a:gd name="connsiteY564" fmla="*/ 126 h 915"/>
              <a:gd name="connsiteX565" fmla="*/ 288 w 5760"/>
              <a:gd name="connsiteY565" fmla="*/ 130 h 915"/>
              <a:gd name="connsiteX566" fmla="*/ 270 w 5760"/>
              <a:gd name="connsiteY566" fmla="*/ 134 h 915"/>
              <a:gd name="connsiteX567" fmla="*/ 238 w 5760"/>
              <a:gd name="connsiteY567" fmla="*/ 144 h 915"/>
              <a:gd name="connsiteX568" fmla="*/ 208 w 5760"/>
              <a:gd name="connsiteY568" fmla="*/ 160 h 915"/>
              <a:gd name="connsiteX569" fmla="*/ 208 w 5760"/>
              <a:gd name="connsiteY569" fmla="*/ 170 h 915"/>
              <a:gd name="connsiteX570" fmla="*/ 208 w 5760"/>
              <a:gd name="connsiteY570" fmla="*/ 170 h 915"/>
              <a:gd name="connsiteX571" fmla="*/ 190 w 5760"/>
              <a:gd name="connsiteY571" fmla="*/ 184 h 915"/>
              <a:gd name="connsiteX572" fmla="*/ 174 w 5760"/>
              <a:gd name="connsiteY572" fmla="*/ 200 h 915"/>
              <a:gd name="connsiteX573" fmla="*/ 158 w 5760"/>
              <a:gd name="connsiteY573" fmla="*/ 216 h 915"/>
              <a:gd name="connsiteX574" fmla="*/ 144 w 5760"/>
              <a:gd name="connsiteY574" fmla="*/ 234 h 915"/>
              <a:gd name="connsiteX575" fmla="*/ 144 w 5760"/>
              <a:gd name="connsiteY575" fmla="*/ 234 h 915"/>
              <a:gd name="connsiteX576" fmla="*/ 128 w 5760"/>
              <a:gd name="connsiteY576" fmla="*/ 220 h 915"/>
              <a:gd name="connsiteX577" fmla="*/ 112 w 5760"/>
              <a:gd name="connsiteY577" fmla="*/ 208 h 915"/>
              <a:gd name="connsiteX578" fmla="*/ 96 w 5760"/>
              <a:gd name="connsiteY578" fmla="*/ 196 h 915"/>
              <a:gd name="connsiteX579" fmla="*/ 78 w 5760"/>
              <a:gd name="connsiteY579" fmla="*/ 184 h 915"/>
              <a:gd name="connsiteX580" fmla="*/ 60 w 5760"/>
              <a:gd name="connsiteY580" fmla="*/ 174 h 915"/>
              <a:gd name="connsiteX581" fmla="*/ 40 w 5760"/>
              <a:gd name="connsiteY581" fmla="*/ 166 h 915"/>
              <a:gd name="connsiteX582" fmla="*/ 20 w 5760"/>
              <a:gd name="connsiteY582" fmla="*/ 158 h 915"/>
              <a:gd name="connsiteX583" fmla="*/ 0 w 5760"/>
              <a:gd name="connsiteY583" fmla="*/ 152 h 915"/>
              <a:gd name="connsiteX584" fmla="*/ 0 w 5760"/>
              <a:gd name="connsiteY584" fmla="*/ 697 h 915"/>
              <a:gd name="connsiteX585" fmla="*/ 7 w 5760"/>
              <a:gd name="connsiteY585" fmla="*/ 915 h 915"/>
              <a:gd name="connsiteX586" fmla="*/ 5760 w 5760"/>
              <a:gd name="connsiteY586" fmla="*/ 812 h 915"/>
              <a:gd name="connsiteX587" fmla="*/ 5760 w 5760"/>
              <a:gd name="connsiteY587" fmla="*/ 430 h 915"/>
              <a:gd name="connsiteX0" fmla="*/ 5760 w 5760"/>
              <a:gd name="connsiteY0" fmla="*/ 430 h 915"/>
              <a:gd name="connsiteX1" fmla="*/ 5760 w 5760"/>
              <a:gd name="connsiteY1" fmla="*/ 430 h 915"/>
              <a:gd name="connsiteX2" fmla="*/ 5760 w 5760"/>
              <a:gd name="connsiteY2" fmla="*/ 430 h 915"/>
              <a:gd name="connsiteX3" fmla="*/ 5760 w 5760"/>
              <a:gd name="connsiteY3" fmla="*/ 146 h 915"/>
              <a:gd name="connsiteX4" fmla="*/ 5760 w 5760"/>
              <a:gd name="connsiteY4" fmla="*/ 146 h 915"/>
              <a:gd name="connsiteX5" fmla="*/ 5752 w 5760"/>
              <a:gd name="connsiteY5" fmla="*/ 150 h 915"/>
              <a:gd name="connsiteX6" fmla="*/ 5752 w 5760"/>
              <a:gd name="connsiteY6" fmla="*/ 150 h 915"/>
              <a:gd name="connsiteX7" fmla="*/ 5718 w 5760"/>
              <a:gd name="connsiteY7" fmla="*/ 164 h 915"/>
              <a:gd name="connsiteX8" fmla="*/ 5684 w 5760"/>
              <a:gd name="connsiteY8" fmla="*/ 182 h 915"/>
              <a:gd name="connsiteX9" fmla="*/ 5668 w 5760"/>
              <a:gd name="connsiteY9" fmla="*/ 192 h 915"/>
              <a:gd name="connsiteX10" fmla="*/ 5652 w 5760"/>
              <a:gd name="connsiteY10" fmla="*/ 204 h 915"/>
              <a:gd name="connsiteX11" fmla="*/ 5638 w 5760"/>
              <a:gd name="connsiteY11" fmla="*/ 216 h 915"/>
              <a:gd name="connsiteX12" fmla="*/ 5624 w 5760"/>
              <a:gd name="connsiteY12" fmla="*/ 230 h 915"/>
              <a:gd name="connsiteX13" fmla="*/ 5624 w 5760"/>
              <a:gd name="connsiteY13" fmla="*/ 230 h 915"/>
              <a:gd name="connsiteX14" fmla="*/ 5604 w 5760"/>
              <a:gd name="connsiteY14" fmla="*/ 256 h 915"/>
              <a:gd name="connsiteX15" fmla="*/ 5586 w 5760"/>
              <a:gd name="connsiteY15" fmla="*/ 282 h 915"/>
              <a:gd name="connsiteX16" fmla="*/ 5586 w 5760"/>
              <a:gd name="connsiteY16" fmla="*/ 282 h 915"/>
              <a:gd name="connsiteX17" fmla="*/ 5572 w 5760"/>
              <a:gd name="connsiteY17" fmla="*/ 296 h 915"/>
              <a:gd name="connsiteX18" fmla="*/ 5558 w 5760"/>
              <a:gd name="connsiteY18" fmla="*/ 310 h 915"/>
              <a:gd name="connsiteX19" fmla="*/ 5542 w 5760"/>
              <a:gd name="connsiteY19" fmla="*/ 320 h 915"/>
              <a:gd name="connsiteX20" fmla="*/ 5526 w 5760"/>
              <a:gd name="connsiteY20" fmla="*/ 330 h 915"/>
              <a:gd name="connsiteX21" fmla="*/ 5526 w 5760"/>
              <a:gd name="connsiteY21" fmla="*/ 330 h 915"/>
              <a:gd name="connsiteX22" fmla="*/ 5506 w 5760"/>
              <a:gd name="connsiteY22" fmla="*/ 340 h 915"/>
              <a:gd name="connsiteX23" fmla="*/ 5494 w 5760"/>
              <a:gd name="connsiteY23" fmla="*/ 342 h 915"/>
              <a:gd name="connsiteX24" fmla="*/ 5482 w 5760"/>
              <a:gd name="connsiteY24" fmla="*/ 342 h 915"/>
              <a:gd name="connsiteX25" fmla="*/ 5482 w 5760"/>
              <a:gd name="connsiteY25" fmla="*/ 342 h 915"/>
              <a:gd name="connsiteX26" fmla="*/ 5468 w 5760"/>
              <a:gd name="connsiteY26" fmla="*/ 340 h 915"/>
              <a:gd name="connsiteX27" fmla="*/ 5464 w 5760"/>
              <a:gd name="connsiteY27" fmla="*/ 338 h 915"/>
              <a:gd name="connsiteX28" fmla="*/ 5460 w 5760"/>
              <a:gd name="connsiteY28" fmla="*/ 334 h 915"/>
              <a:gd name="connsiteX29" fmla="*/ 5454 w 5760"/>
              <a:gd name="connsiteY29" fmla="*/ 324 h 915"/>
              <a:gd name="connsiteX30" fmla="*/ 5450 w 5760"/>
              <a:gd name="connsiteY30" fmla="*/ 312 h 915"/>
              <a:gd name="connsiteX31" fmla="*/ 5450 w 5760"/>
              <a:gd name="connsiteY31" fmla="*/ 312 h 915"/>
              <a:gd name="connsiteX32" fmla="*/ 5448 w 5760"/>
              <a:gd name="connsiteY32" fmla="*/ 302 h 915"/>
              <a:gd name="connsiteX33" fmla="*/ 5448 w 5760"/>
              <a:gd name="connsiteY33" fmla="*/ 292 h 915"/>
              <a:gd name="connsiteX34" fmla="*/ 5452 w 5760"/>
              <a:gd name="connsiteY34" fmla="*/ 286 h 915"/>
              <a:gd name="connsiteX35" fmla="*/ 5458 w 5760"/>
              <a:gd name="connsiteY35" fmla="*/ 278 h 915"/>
              <a:gd name="connsiteX36" fmla="*/ 5458 w 5760"/>
              <a:gd name="connsiteY36" fmla="*/ 278 h 915"/>
              <a:gd name="connsiteX37" fmla="*/ 5486 w 5760"/>
              <a:gd name="connsiteY37" fmla="*/ 260 h 915"/>
              <a:gd name="connsiteX38" fmla="*/ 5486 w 5760"/>
              <a:gd name="connsiteY38" fmla="*/ 260 h 915"/>
              <a:gd name="connsiteX39" fmla="*/ 5492 w 5760"/>
              <a:gd name="connsiteY39" fmla="*/ 254 h 915"/>
              <a:gd name="connsiteX40" fmla="*/ 5492 w 5760"/>
              <a:gd name="connsiteY40" fmla="*/ 254 h 915"/>
              <a:gd name="connsiteX41" fmla="*/ 5492 w 5760"/>
              <a:gd name="connsiteY41" fmla="*/ 250 h 915"/>
              <a:gd name="connsiteX42" fmla="*/ 5490 w 5760"/>
              <a:gd name="connsiteY42" fmla="*/ 248 h 915"/>
              <a:gd name="connsiteX43" fmla="*/ 5490 w 5760"/>
              <a:gd name="connsiteY43" fmla="*/ 248 h 915"/>
              <a:gd name="connsiteX44" fmla="*/ 5468 w 5760"/>
              <a:gd name="connsiteY44" fmla="*/ 242 h 915"/>
              <a:gd name="connsiteX45" fmla="*/ 5456 w 5760"/>
              <a:gd name="connsiteY45" fmla="*/ 240 h 915"/>
              <a:gd name="connsiteX46" fmla="*/ 5444 w 5760"/>
              <a:gd name="connsiteY46" fmla="*/ 238 h 915"/>
              <a:gd name="connsiteX47" fmla="*/ 5444 w 5760"/>
              <a:gd name="connsiteY47" fmla="*/ 238 h 915"/>
              <a:gd name="connsiteX48" fmla="*/ 5442 w 5760"/>
              <a:gd name="connsiteY48" fmla="*/ 234 h 915"/>
              <a:gd name="connsiteX49" fmla="*/ 5438 w 5760"/>
              <a:gd name="connsiteY49" fmla="*/ 228 h 915"/>
              <a:gd name="connsiteX50" fmla="*/ 5432 w 5760"/>
              <a:gd name="connsiteY50" fmla="*/ 214 h 915"/>
              <a:gd name="connsiteX51" fmla="*/ 5432 w 5760"/>
              <a:gd name="connsiteY51" fmla="*/ 214 h 915"/>
              <a:gd name="connsiteX52" fmla="*/ 5428 w 5760"/>
              <a:gd name="connsiteY52" fmla="*/ 208 h 915"/>
              <a:gd name="connsiteX53" fmla="*/ 5422 w 5760"/>
              <a:gd name="connsiteY53" fmla="*/ 204 h 915"/>
              <a:gd name="connsiteX54" fmla="*/ 5412 w 5760"/>
              <a:gd name="connsiteY54" fmla="*/ 198 h 915"/>
              <a:gd name="connsiteX55" fmla="*/ 5412 w 5760"/>
              <a:gd name="connsiteY55" fmla="*/ 198 h 915"/>
              <a:gd name="connsiteX56" fmla="*/ 5398 w 5760"/>
              <a:gd name="connsiteY56" fmla="*/ 194 h 915"/>
              <a:gd name="connsiteX57" fmla="*/ 5386 w 5760"/>
              <a:gd name="connsiteY57" fmla="*/ 192 h 915"/>
              <a:gd name="connsiteX58" fmla="*/ 5372 w 5760"/>
              <a:gd name="connsiteY58" fmla="*/ 192 h 915"/>
              <a:gd name="connsiteX59" fmla="*/ 5360 w 5760"/>
              <a:gd name="connsiteY59" fmla="*/ 194 h 915"/>
              <a:gd name="connsiteX60" fmla="*/ 5346 w 5760"/>
              <a:gd name="connsiteY60" fmla="*/ 198 h 915"/>
              <a:gd name="connsiteX61" fmla="*/ 5334 w 5760"/>
              <a:gd name="connsiteY61" fmla="*/ 204 h 915"/>
              <a:gd name="connsiteX62" fmla="*/ 5322 w 5760"/>
              <a:gd name="connsiteY62" fmla="*/ 212 h 915"/>
              <a:gd name="connsiteX63" fmla="*/ 5314 w 5760"/>
              <a:gd name="connsiteY63" fmla="*/ 220 h 915"/>
              <a:gd name="connsiteX64" fmla="*/ 5314 w 5760"/>
              <a:gd name="connsiteY64" fmla="*/ 220 h 915"/>
              <a:gd name="connsiteX65" fmla="*/ 5304 w 5760"/>
              <a:gd name="connsiteY65" fmla="*/ 232 h 915"/>
              <a:gd name="connsiteX66" fmla="*/ 5296 w 5760"/>
              <a:gd name="connsiteY66" fmla="*/ 244 h 915"/>
              <a:gd name="connsiteX67" fmla="*/ 5290 w 5760"/>
              <a:gd name="connsiteY67" fmla="*/ 258 h 915"/>
              <a:gd name="connsiteX68" fmla="*/ 5284 w 5760"/>
              <a:gd name="connsiteY68" fmla="*/ 272 h 915"/>
              <a:gd name="connsiteX69" fmla="*/ 5284 w 5760"/>
              <a:gd name="connsiteY69" fmla="*/ 272 h 915"/>
              <a:gd name="connsiteX70" fmla="*/ 5282 w 5760"/>
              <a:gd name="connsiteY70" fmla="*/ 286 h 915"/>
              <a:gd name="connsiteX71" fmla="*/ 5276 w 5760"/>
              <a:gd name="connsiteY71" fmla="*/ 302 h 915"/>
              <a:gd name="connsiteX72" fmla="*/ 5276 w 5760"/>
              <a:gd name="connsiteY72" fmla="*/ 302 h 915"/>
              <a:gd name="connsiteX73" fmla="*/ 5274 w 5760"/>
              <a:gd name="connsiteY73" fmla="*/ 308 h 915"/>
              <a:gd name="connsiteX74" fmla="*/ 5268 w 5760"/>
              <a:gd name="connsiteY74" fmla="*/ 314 h 915"/>
              <a:gd name="connsiteX75" fmla="*/ 5264 w 5760"/>
              <a:gd name="connsiteY75" fmla="*/ 318 h 915"/>
              <a:gd name="connsiteX76" fmla="*/ 5258 w 5760"/>
              <a:gd name="connsiteY76" fmla="*/ 322 h 915"/>
              <a:gd name="connsiteX77" fmla="*/ 5250 w 5760"/>
              <a:gd name="connsiteY77" fmla="*/ 324 h 915"/>
              <a:gd name="connsiteX78" fmla="*/ 5244 w 5760"/>
              <a:gd name="connsiteY78" fmla="*/ 326 h 915"/>
              <a:gd name="connsiteX79" fmla="*/ 5236 w 5760"/>
              <a:gd name="connsiteY79" fmla="*/ 326 h 915"/>
              <a:gd name="connsiteX80" fmla="*/ 5230 w 5760"/>
              <a:gd name="connsiteY80" fmla="*/ 324 h 915"/>
              <a:gd name="connsiteX81" fmla="*/ 5230 w 5760"/>
              <a:gd name="connsiteY81" fmla="*/ 324 h 915"/>
              <a:gd name="connsiteX82" fmla="*/ 5214 w 5760"/>
              <a:gd name="connsiteY82" fmla="*/ 316 h 915"/>
              <a:gd name="connsiteX83" fmla="*/ 5200 w 5760"/>
              <a:gd name="connsiteY83" fmla="*/ 306 h 915"/>
              <a:gd name="connsiteX84" fmla="*/ 5188 w 5760"/>
              <a:gd name="connsiteY84" fmla="*/ 294 h 915"/>
              <a:gd name="connsiteX85" fmla="*/ 5174 w 5760"/>
              <a:gd name="connsiteY85" fmla="*/ 284 h 915"/>
              <a:gd name="connsiteX86" fmla="*/ 5174 w 5760"/>
              <a:gd name="connsiteY86" fmla="*/ 284 h 915"/>
              <a:gd name="connsiteX87" fmla="*/ 5140 w 5760"/>
              <a:gd name="connsiteY87" fmla="*/ 260 h 915"/>
              <a:gd name="connsiteX88" fmla="*/ 5106 w 5760"/>
              <a:gd name="connsiteY88" fmla="*/ 238 h 915"/>
              <a:gd name="connsiteX89" fmla="*/ 5106 w 5760"/>
              <a:gd name="connsiteY89" fmla="*/ 238 h 915"/>
              <a:gd name="connsiteX90" fmla="*/ 5078 w 5760"/>
              <a:gd name="connsiteY90" fmla="*/ 220 h 915"/>
              <a:gd name="connsiteX91" fmla="*/ 5048 w 5760"/>
              <a:gd name="connsiteY91" fmla="*/ 202 h 915"/>
              <a:gd name="connsiteX92" fmla="*/ 5016 w 5760"/>
              <a:gd name="connsiteY92" fmla="*/ 188 h 915"/>
              <a:gd name="connsiteX93" fmla="*/ 5000 w 5760"/>
              <a:gd name="connsiteY93" fmla="*/ 184 h 915"/>
              <a:gd name="connsiteX94" fmla="*/ 4984 w 5760"/>
              <a:gd name="connsiteY94" fmla="*/ 180 h 915"/>
              <a:gd name="connsiteX95" fmla="*/ 4984 w 5760"/>
              <a:gd name="connsiteY95" fmla="*/ 180 h 915"/>
              <a:gd name="connsiteX96" fmla="*/ 4948 w 5760"/>
              <a:gd name="connsiteY96" fmla="*/ 176 h 915"/>
              <a:gd name="connsiteX97" fmla="*/ 4912 w 5760"/>
              <a:gd name="connsiteY97" fmla="*/ 172 h 915"/>
              <a:gd name="connsiteX98" fmla="*/ 4912 w 5760"/>
              <a:gd name="connsiteY98" fmla="*/ 172 h 915"/>
              <a:gd name="connsiteX99" fmla="*/ 4878 w 5760"/>
              <a:gd name="connsiteY99" fmla="*/ 174 h 915"/>
              <a:gd name="connsiteX100" fmla="*/ 4842 w 5760"/>
              <a:gd name="connsiteY100" fmla="*/ 176 h 915"/>
              <a:gd name="connsiteX101" fmla="*/ 4842 w 5760"/>
              <a:gd name="connsiteY101" fmla="*/ 176 h 915"/>
              <a:gd name="connsiteX102" fmla="*/ 4822 w 5760"/>
              <a:gd name="connsiteY102" fmla="*/ 176 h 915"/>
              <a:gd name="connsiteX103" fmla="*/ 4802 w 5760"/>
              <a:gd name="connsiteY103" fmla="*/ 174 h 915"/>
              <a:gd name="connsiteX104" fmla="*/ 4764 w 5760"/>
              <a:gd name="connsiteY104" fmla="*/ 168 h 915"/>
              <a:gd name="connsiteX105" fmla="*/ 4724 w 5760"/>
              <a:gd name="connsiteY105" fmla="*/ 156 h 915"/>
              <a:gd name="connsiteX106" fmla="*/ 4688 w 5760"/>
              <a:gd name="connsiteY106" fmla="*/ 146 h 915"/>
              <a:gd name="connsiteX107" fmla="*/ 4688 w 5760"/>
              <a:gd name="connsiteY107" fmla="*/ 146 h 915"/>
              <a:gd name="connsiteX108" fmla="*/ 4652 w 5760"/>
              <a:gd name="connsiteY108" fmla="*/ 132 h 915"/>
              <a:gd name="connsiteX109" fmla="*/ 4616 w 5760"/>
              <a:gd name="connsiteY109" fmla="*/ 120 h 915"/>
              <a:gd name="connsiteX110" fmla="*/ 4616 w 5760"/>
              <a:gd name="connsiteY110" fmla="*/ 120 h 915"/>
              <a:gd name="connsiteX111" fmla="*/ 4572 w 5760"/>
              <a:gd name="connsiteY111" fmla="*/ 106 h 915"/>
              <a:gd name="connsiteX112" fmla="*/ 4550 w 5760"/>
              <a:gd name="connsiteY112" fmla="*/ 98 h 915"/>
              <a:gd name="connsiteX113" fmla="*/ 4532 w 5760"/>
              <a:gd name="connsiteY113" fmla="*/ 88 h 915"/>
              <a:gd name="connsiteX114" fmla="*/ 4532 w 5760"/>
              <a:gd name="connsiteY114" fmla="*/ 88 h 915"/>
              <a:gd name="connsiteX115" fmla="*/ 4512 w 5760"/>
              <a:gd name="connsiteY115" fmla="*/ 76 h 915"/>
              <a:gd name="connsiteX116" fmla="*/ 4490 w 5760"/>
              <a:gd name="connsiteY116" fmla="*/ 66 h 915"/>
              <a:gd name="connsiteX117" fmla="*/ 4448 w 5760"/>
              <a:gd name="connsiteY117" fmla="*/ 48 h 915"/>
              <a:gd name="connsiteX118" fmla="*/ 4448 w 5760"/>
              <a:gd name="connsiteY118" fmla="*/ 48 h 915"/>
              <a:gd name="connsiteX119" fmla="*/ 4422 w 5760"/>
              <a:gd name="connsiteY119" fmla="*/ 38 h 915"/>
              <a:gd name="connsiteX120" fmla="*/ 4394 w 5760"/>
              <a:gd name="connsiteY120" fmla="*/ 28 h 915"/>
              <a:gd name="connsiteX121" fmla="*/ 4394 w 5760"/>
              <a:gd name="connsiteY121" fmla="*/ 28 h 915"/>
              <a:gd name="connsiteX122" fmla="*/ 4376 w 5760"/>
              <a:gd name="connsiteY122" fmla="*/ 20 h 915"/>
              <a:gd name="connsiteX123" fmla="*/ 4360 w 5760"/>
              <a:gd name="connsiteY123" fmla="*/ 14 h 915"/>
              <a:gd name="connsiteX124" fmla="*/ 4360 w 5760"/>
              <a:gd name="connsiteY124" fmla="*/ 14 h 915"/>
              <a:gd name="connsiteX125" fmla="*/ 4350 w 5760"/>
              <a:gd name="connsiteY125" fmla="*/ 6 h 915"/>
              <a:gd name="connsiteX126" fmla="*/ 4338 w 5760"/>
              <a:gd name="connsiteY126" fmla="*/ 0 h 915"/>
              <a:gd name="connsiteX127" fmla="*/ 4338 w 5760"/>
              <a:gd name="connsiteY127" fmla="*/ 0 h 915"/>
              <a:gd name="connsiteX128" fmla="*/ 4336 w 5760"/>
              <a:gd name="connsiteY128" fmla="*/ 0 h 915"/>
              <a:gd name="connsiteX129" fmla="*/ 4334 w 5760"/>
              <a:gd name="connsiteY129" fmla="*/ 2 h 915"/>
              <a:gd name="connsiteX130" fmla="*/ 4334 w 5760"/>
              <a:gd name="connsiteY130" fmla="*/ 2 h 915"/>
              <a:gd name="connsiteX131" fmla="*/ 4336 w 5760"/>
              <a:gd name="connsiteY131" fmla="*/ 18 h 915"/>
              <a:gd name="connsiteX132" fmla="*/ 4342 w 5760"/>
              <a:gd name="connsiteY132" fmla="*/ 32 h 915"/>
              <a:gd name="connsiteX133" fmla="*/ 4348 w 5760"/>
              <a:gd name="connsiteY133" fmla="*/ 42 h 915"/>
              <a:gd name="connsiteX134" fmla="*/ 4358 w 5760"/>
              <a:gd name="connsiteY134" fmla="*/ 54 h 915"/>
              <a:gd name="connsiteX135" fmla="*/ 4368 w 5760"/>
              <a:gd name="connsiteY135" fmla="*/ 62 h 915"/>
              <a:gd name="connsiteX136" fmla="*/ 4380 w 5760"/>
              <a:gd name="connsiteY136" fmla="*/ 68 h 915"/>
              <a:gd name="connsiteX137" fmla="*/ 4394 w 5760"/>
              <a:gd name="connsiteY137" fmla="*/ 74 h 915"/>
              <a:gd name="connsiteX138" fmla="*/ 4408 w 5760"/>
              <a:gd name="connsiteY138" fmla="*/ 80 h 915"/>
              <a:gd name="connsiteX139" fmla="*/ 4408 w 5760"/>
              <a:gd name="connsiteY139" fmla="*/ 80 h 915"/>
              <a:gd name="connsiteX140" fmla="*/ 4402 w 5760"/>
              <a:gd name="connsiteY140" fmla="*/ 84 h 915"/>
              <a:gd name="connsiteX141" fmla="*/ 4398 w 5760"/>
              <a:gd name="connsiteY141" fmla="*/ 88 h 915"/>
              <a:gd name="connsiteX142" fmla="*/ 4398 w 5760"/>
              <a:gd name="connsiteY142" fmla="*/ 88 h 915"/>
              <a:gd name="connsiteX143" fmla="*/ 4392 w 5760"/>
              <a:gd name="connsiteY143" fmla="*/ 98 h 915"/>
              <a:gd name="connsiteX144" fmla="*/ 4388 w 5760"/>
              <a:gd name="connsiteY144" fmla="*/ 110 h 915"/>
              <a:gd name="connsiteX145" fmla="*/ 4388 w 5760"/>
              <a:gd name="connsiteY145" fmla="*/ 110 h 915"/>
              <a:gd name="connsiteX146" fmla="*/ 4388 w 5760"/>
              <a:gd name="connsiteY146" fmla="*/ 116 h 915"/>
              <a:gd name="connsiteX147" fmla="*/ 4388 w 5760"/>
              <a:gd name="connsiteY147" fmla="*/ 122 h 915"/>
              <a:gd name="connsiteX148" fmla="*/ 4394 w 5760"/>
              <a:gd name="connsiteY148" fmla="*/ 132 h 915"/>
              <a:gd name="connsiteX149" fmla="*/ 4402 w 5760"/>
              <a:gd name="connsiteY149" fmla="*/ 142 h 915"/>
              <a:gd name="connsiteX150" fmla="*/ 4410 w 5760"/>
              <a:gd name="connsiteY150" fmla="*/ 150 h 915"/>
              <a:gd name="connsiteX151" fmla="*/ 4410 w 5760"/>
              <a:gd name="connsiteY151" fmla="*/ 150 h 915"/>
              <a:gd name="connsiteX152" fmla="*/ 4434 w 5760"/>
              <a:gd name="connsiteY152" fmla="*/ 170 h 915"/>
              <a:gd name="connsiteX153" fmla="*/ 4448 w 5760"/>
              <a:gd name="connsiteY153" fmla="*/ 178 h 915"/>
              <a:gd name="connsiteX154" fmla="*/ 4460 w 5760"/>
              <a:gd name="connsiteY154" fmla="*/ 184 h 915"/>
              <a:gd name="connsiteX155" fmla="*/ 4460 w 5760"/>
              <a:gd name="connsiteY155" fmla="*/ 184 h 915"/>
              <a:gd name="connsiteX156" fmla="*/ 4480 w 5760"/>
              <a:gd name="connsiteY156" fmla="*/ 192 h 915"/>
              <a:gd name="connsiteX157" fmla="*/ 4488 w 5760"/>
              <a:gd name="connsiteY157" fmla="*/ 196 h 915"/>
              <a:gd name="connsiteX158" fmla="*/ 4498 w 5760"/>
              <a:gd name="connsiteY158" fmla="*/ 200 h 915"/>
              <a:gd name="connsiteX159" fmla="*/ 4498 w 5760"/>
              <a:gd name="connsiteY159" fmla="*/ 200 h 915"/>
              <a:gd name="connsiteX160" fmla="*/ 4494 w 5760"/>
              <a:gd name="connsiteY160" fmla="*/ 206 h 915"/>
              <a:gd name="connsiteX161" fmla="*/ 4490 w 5760"/>
              <a:gd name="connsiteY161" fmla="*/ 210 h 915"/>
              <a:gd name="connsiteX162" fmla="*/ 4486 w 5760"/>
              <a:gd name="connsiteY162" fmla="*/ 218 h 915"/>
              <a:gd name="connsiteX163" fmla="*/ 4482 w 5760"/>
              <a:gd name="connsiteY163" fmla="*/ 224 h 915"/>
              <a:gd name="connsiteX164" fmla="*/ 4482 w 5760"/>
              <a:gd name="connsiteY164" fmla="*/ 224 h 915"/>
              <a:gd name="connsiteX165" fmla="*/ 4482 w 5760"/>
              <a:gd name="connsiteY165" fmla="*/ 240 h 915"/>
              <a:gd name="connsiteX166" fmla="*/ 4484 w 5760"/>
              <a:gd name="connsiteY166" fmla="*/ 248 h 915"/>
              <a:gd name="connsiteX167" fmla="*/ 4488 w 5760"/>
              <a:gd name="connsiteY167" fmla="*/ 254 h 915"/>
              <a:gd name="connsiteX168" fmla="*/ 4488 w 5760"/>
              <a:gd name="connsiteY168" fmla="*/ 254 h 915"/>
              <a:gd name="connsiteX169" fmla="*/ 4492 w 5760"/>
              <a:gd name="connsiteY169" fmla="*/ 260 h 915"/>
              <a:gd name="connsiteX170" fmla="*/ 4498 w 5760"/>
              <a:gd name="connsiteY170" fmla="*/ 266 h 915"/>
              <a:gd name="connsiteX171" fmla="*/ 4500 w 5760"/>
              <a:gd name="connsiteY171" fmla="*/ 272 h 915"/>
              <a:gd name="connsiteX172" fmla="*/ 4500 w 5760"/>
              <a:gd name="connsiteY172" fmla="*/ 274 h 915"/>
              <a:gd name="connsiteX173" fmla="*/ 4498 w 5760"/>
              <a:gd name="connsiteY173" fmla="*/ 278 h 915"/>
              <a:gd name="connsiteX174" fmla="*/ 4498 w 5760"/>
              <a:gd name="connsiteY174" fmla="*/ 278 h 915"/>
              <a:gd name="connsiteX175" fmla="*/ 4494 w 5760"/>
              <a:gd name="connsiteY175" fmla="*/ 284 h 915"/>
              <a:gd name="connsiteX176" fmla="*/ 4494 w 5760"/>
              <a:gd name="connsiteY176" fmla="*/ 290 h 915"/>
              <a:gd name="connsiteX177" fmla="*/ 4498 w 5760"/>
              <a:gd name="connsiteY177" fmla="*/ 302 h 915"/>
              <a:gd name="connsiteX178" fmla="*/ 4498 w 5760"/>
              <a:gd name="connsiteY178" fmla="*/ 302 h 915"/>
              <a:gd name="connsiteX179" fmla="*/ 4502 w 5760"/>
              <a:gd name="connsiteY179" fmla="*/ 312 h 915"/>
              <a:gd name="connsiteX180" fmla="*/ 4508 w 5760"/>
              <a:gd name="connsiteY180" fmla="*/ 320 h 915"/>
              <a:gd name="connsiteX181" fmla="*/ 4524 w 5760"/>
              <a:gd name="connsiteY181" fmla="*/ 336 h 915"/>
              <a:gd name="connsiteX182" fmla="*/ 4524 w 5760"/>
              <a:gd name="connsiteY182" fmla="*/ 336 h 915"/>
              <a:gd name="connsiteX183" fmla="*/ 4534 w 5760"/>
              <a:gd name="connsiteY183" fmla="*/ 344 h 915"/>
              <a:gd name="connsiteX184" fmla="*/ 4546 w 5760"/>
              <a:gd name="connsiteY184" fmla="*/ 352 h 915"/>
              <a:gd name="connsiteX185" fmla="*/ 4570 w 5760"/>
              <a:gd name="connsiteY185" fmla="*/ 366 h 915"/>
              <a:gd name="connsiteX186" fmla="*/ 4570 w 5760"/>
              <a:gd name="connsiteY186" fmla="*/ 366 h 915"/>
              <a:gd name="connsiteX187" fmla="*/ 4590 w 5760"/>
              <a:gd name="connsiteY187" fmla="*/ 378 h 915"/>
              <a:gd name="connsiteX188" fmla="*/ 4612 w 5760"/>
              <a:gd name="connsiteY188" fmla="*/ 388 h 915"/>
              <a:gd name="connsiteX189" fmla="*/ 4634 w 5760"/>
              <a:gd name="connsiteY189" fmla="*/ 394 h 915"/>
              <a:gd name="connsiteX190" fmla="*/ 4658 w 5760"/>
              <a:gd name="connsiteY190" fmla="*/ 398 h 915"/>
              <a:gd name="connsiteX191" fmla="*/ 4658 w 5760"/>
              <a:gd name="connsiteY191" fmla="*/ 398 h 915"/>
              <a:gd name="connsiteX192" fmla="*/ 4650 w 5760"/>
              <a:gd name="connsiteY192" fmla="*/ 408 h 915"/>
              <a:gd name="connsiteX193" fmla="*/ 4644 w 5760"/>
              <a:gd name="connsiteY193" fmla="*/ 416 h 915"/>
              <a:gd name="connsiteX194" fmla="*/ 4644 w 5760"/>
              <a:gd name="connsiteY194" fmla="*/ 416 h 915"/>
              <a:gd name="connsiteX195" fmla="*/ 4642 w 5760"/>
              <a:gd name="connsiteY195" fmla="*/ 424 h 915"/>
              <a:gd name="connsiteX196" fmla="*/ 4642 w 5760"/>
              <a:gd name="connsiteY196" fmla="*/ 430 h 915"/>
              <a:gd name="connsiteX197" fmla="*/ 4644 w 5760"/>
              <a:gd name="connsiteY197" fmla="*/ 438 h 915"/>
              <a:gd name="connsiteX198" fmla="*/ 4648 w 5760"/>
              <a:gd name="connsiteY198" fmla="*/ 444 h 915"/>
              <a:gd name="connsiteX199" fmla="*/ 4648 w 5760"/>
              <a:gd name="connsiteY199" fmla="*/ 444 h 915"/>
              <a:gd name="connsiteX200" fmla="*/ 4652 w 5760"/>
              <a:gd name="connsiteY200" fmla="*/ 448 h 915"/>
              <a:gd name="connsiteX201" fmla="*/ 4658 w 5760"/>
              <a:gd name="connsiteY201" fmla="*/ 452 h 915"/>
              <a:gd name="connsiteX202" fmla="*/ 4670 w 5760"/>
              <a:gd name="connsiteY202" fmla="*/ 458 h 915"/>
              <a:gd name="connsiteX203" fmla="*/ 4670 w 5760"/>
              <a:gd name="connsiteY203" fmla="*/ 458 h 915"/>
              <a:gd name="connsiteX204" fmla="*/ 4676 w 5760"/>
              <a:gd name="connsiteY204" fmla="*/ 458 h 915"/>
              <a:gd name="connsiteX205" fmla="*/ 4680 w 5760"/>
              <a:gd name="connsiteY205" fmla="*/ 458 h 915"/>
              <a:gd name="connsiteX206" fmla="*/ 4684 w 5760"/>
              <a:gd name="connsiteY206" fmla="*/ 458 h 915"/>
              <a:gd name="connsiteX207" fmla="*/ 4690 w 5760"/>
              <a:gd name="connsiteY207" fmla="*/ 464 h 915"/>
              <a:gd name="connsiteX208" fmla="*/ 4690 w 5760"/>
              <a:gd name="connsiteY208" fmla="*/ 464 h 915"/>
              <a:gd name="connsiteX209" fmla="*/ 4694 w 5760"/>
              <a:gd name="connsiteY209" fmla="*/ 470 h 915"/>
              <a:gd name="connsiteX210" fmla="*/ 4700 w 5760"/>
              <a:gd name="connsiteY210" fmla="*/ 474 h 915"/>
              <a:gd name="connsiteX211" fmla="*/ 4714 w 5760"/>
              <a:gd name="connsiteY211" fmla="*/ 482 h 915"/>
              <a:gd name="connsiteX212" fmla="*/ 4730 w 5760"/>
              <a:gd name="connsiteY212" fmla="*/ 486 h 915"/>
              <a:gd name="connsiteX213" fmla="*/ 4744 w 5760"/>
              <a:gd name="connsiteY213" fmla="*/ 490 h 915"/>
              <a:gd name="connsiteX214" fmla="*/ 4744 w 5760"/>
              <a:gd name="connsiteY214" fmla="*/ 490 h 915"/>
              <a:gd name="connsiteX215" fmla="*/ 4806 w 5760"/>
              <a:gd name="connsiteY215" fmla="*/ 508 h 915"/>
              <a:gd name="connsiteX216" fmla="*/ 4806 w 5760"/>
              <a:gd name="connsiteY216" fmla="*/ 508 h 915"/>
              <a:gd name="connsiteX217" fmla="*/ 4808 w 5760"/>
              <a:gd name="connsiteY217" fmla="*/ 520 h 915"/>
              <a:gd name="connsiteX218" fmla="*/ 4812 w 5760"/>
              <a:gd name="connsiteY218" fmla="*/ 534 h 915"/>
              <a:gd name="connsiteX219" fmla="*/ 4818 w 5760"/>
              <a:gd name="connsiteY219" fmla="*/ 546 h 915"/>
              <a:gd name="connsiteX220" fmla="*/ 4826 w 5760"/>
              <a:gd name="connsiteY220" fmla="*/ 556 h 915"/>
              <a:gd name="connsiteX221" fmla="*/ 4826 w 5760"/>
              <a:gd name="connsiteY221" fmla="*/ 556 h 915"/>
              <a:gd name="connsiteX222" fmla="*/ 4834 w 5760"/>
              <a:gd name="connsiteY222" fmla="*/ 566 h 915"/>
              <a:gd name="connsiteX223" fmla="*/ 4844 w 5760"/>
              <a:gd name="connsiteY223" fmla="*/ 572 h 915"/>
              <a:gd name="connsiteX224" fmla="*/ 4844 w 5760"/>
              <a:gd name="connsiteY224" fmla="*/ 572 h 915"/>
              <a:gd name="connsiteX225" fmla="*/ 4850 w 5760"/>
              <a:gd name="connsiteY225" fmla="*/ 572 h 915"/>
              <a:gd name="connsiteX226" fmla="*/ 4856 w 5760"/>
              <a:gd name="connsiteY226" fmla="*/ 574 h 915"/>
              <a:gd name="connsiteX227" fmla="*/ 4860 w 5760"/>
              <a:gd name="connsiteY227" fmla="*/ 574 h 915"/>
              <a:gd name="connsiteX228" fmla="*/ 4862 w 5760"/>
              <a:gd name="connsiteY228" fmla="*/ 576 h 915"/>
              <a:gd name="connsiteX229" fmla="*/ 4864 w 5760"/>
              <a:gd name="connsiteY229" fmla="*/ 578 h 915"/>
              <a:gd name="connsiteX230" fmla="*/ 4864 w 5760"/>
              <a:gd name="connsiteY230" fmla="*/ 578 h 915"/>
              <a:gd name="connsiteX231" fmla="*/ 4864 w 5760"/>
              <a:gd name="connsiteY231" fmla="*/ 580 h 915"/>
              <a:gd name="connsiteX232" fmla="*/ 4864 w 5760"/>
              <a:gd name="connsiteY232" fmla="*/ 580 h 915"/>
              <a:gd name="connsiteX233" fmla="*/ 4856 w 5760"/>
              <a:gd name="connsiteY233" fmla="*/ 578 h 915"/>
              <a:gd name="connsiteX234" fmla="*/ 4856 w 5760"/>
              <a:gd name="connsiteY234" fmla="*/ 578 h 915"/>
              <a:gd name="connsiteX235" fmla="*/ 4834 w 5760"/>
              <a:gd name="connsiteY235" fmla="*/ 580 h 915"/>
              <a:gd name="connsiteX236" fmla="*/ 4814 w 5760"/>
              <a:gd name="connsiteY236" fmla="*/ 586 h 915"/>
              <a:gd name="connsiteX237" fmla="*/ 4794 w 5760"/>
              <a:gd name="connsiteY237" fmla="*/ 592 h 915"/>
              <a:gd name="connsiteX238" fmla="*/ 4776 w 5760"/>
              <a:gd name="connsiteY238" fmla="*/ 604 h 915"/>
              <a:gd name="connsiteX239" fmla="*/ 4760 w 5760"/>
              <a:gd name="connsiteY239" fmla="*/ 616 h 915"/>
              <a:gd name="connsiteX240" fmla="*/ 4746 w 5760"/>
              <a:gd name="connsiteY240" fmla="*/ 632 h 915"/>
              <a:gd name="connsiteX241" fmla="*/ 4736 w 5760"/>
              <a:gd name="connsiteY241" fmla="*/ 648 h 915"/>
              <a:gd name="connsiteX242" fmla="*/ 4726 w 5760"/>
              <a:gd name="connsiteY242" fmla="*/ 666 h 915"/>
              <a:gd name="connsiteX243" fmla="*/ 4726 w 5760"/>
              <a:gd name="connsiteY243" fmla="*/ 666 h 915"/>
              <a:gd name="connsiteX244" fmla="*/ 4708 w 5760"/>
              <a:gd name="connsiteY244" fmla="*/ 658 h 915"/>
              <a:gd name="connsiteX245" fmla="*/ 4690 w 5760"/>
              <a:gd name="connsiteY245" fmla="*/ 652 h 915"/>
              <a:gd name="connsiteX246" fmla="*/ 4670 w 5760"/>
              <a:gd name="connsiteY246" fmla="*/ 650 h 915"/>
              <a:gd name="connsiteX247" fmla="*/ 4648 w 5760"/>
              <a:gd name="connsiteY247" fmla="*/ 650 h 915"/>
              <a:gd name="connsiteX248" fmla="*/ 4648 w 5760"/>
              <a:gd name="connsiteY248" fmla="*/ 650 h 915"/>
              <a:gd name="connsiteX249" fmla="*/ 4642 w 5760"/>
              <a:gd name="connsiteY249" fmla="*/ 652 h 915"/>
              <a:gd name="connsiteX250" fmla="*/ 4642 w 5760"/>
              <a:gd name="connsiteY250" fmla="*/ 652 h 915"/>
              <a:gd name="connsiteX251" fmla="*/ 4634 w 5760"/>
              <a:gd name="connsiteY251" fmla="*/ 632 h 915"/>
              <a:gd name="connsiteX252" fmla="*/ 4622 w 5760"/>
              <a:gd name="connsiteY252" fmla="*/ 614 h 915"/>
              <a:gd name="connsiteX253" fmla="*/ 4608 w 5760"/>
              <a:gd name="connsiteY253" fmla="*/ 598 h 915"/>
              <a:gd name="connsiteX254" fmla="*/ 4592 w 5760"/>
              <a:gd name="connsiteY254" fmla="*/ 584 h 915"/>
              <a:gd name="connsiteX255" fmla="*/ 4572 w 5760"/>
              <a:gd name="connsiteY255" fmla="*/ 574 h 915"/>
              <a:gd name="connsiteX256" fmla="*/ 4552 w 5760"/>
              <a:gd name="connsiteY256" fmla="*/ 568 h 915"/>
              <a:gd name="connsiteX257" fmla="*/ 4530 w 5760"/>
              <a:gd name="connsiteY257" fmla="*/ 566 h 915"/>
              <a:gd name="connsiteX258" fmla="*/ 4508 w 5760"/>
              <a:gd name="connsiteY258" fmla="*/ 566 h 915"/>
              <a:gd name="connsiteX259" fmla="*/ 4508 w 5760"/>
              <a:gd name="connsiteY259" fmla="*/ 566 h 915"/>
              <a:gd name="connsiteX260" fmla="*/ 4486 w 5760"/>
              <a:gd name="connsiteY260" fmla="*/ 572 h 915"/>
              <a:gd name="connsiteX261" fmla="*/ 4464 w 5760"/>
              <a:gd name="connsiteY261" fmla="*/ 580 h 915"/>
              <a:gd name="connsiteX262" fmla="*/ 4446 w 5760"/>
              <a:gd name="connsiteY262" fmla="*/ 592 h 915"/>
              <a:gd name="connsiteX263" fmla="*/ 4430 w 5760"/>
              <a:gd name="connsiteY263" fmla="*/ 608 h 915"/>
              <a:gd name="connsiteX264" fmla="*/ 4430 w 5760"/>
              <a:gd name="connsiteY264" fmla="*/ 608 h 915"/>
              <a:gd name="connsiteX265" fmla="*/ 4426 w 5760"/>
              <a:gd name="connsiteY265" fmla="*/ 598 h 915"/>
              <a:gd name="connsiteX266" fmla="*/ 4420 w 5760"/>
              <a:gd name="connsiteY266" fmla="*/ 588 h 915"/>
              <a:gd name="connsiteX267" fmla="*/ 4412 w 5760"/>
              <a:gd name="connsiteY267" fmla="*/ 580 h 915"/>
              <a:gd name="connsiteX268" fmla="*/ 4404 w 5760"/>
              <a:gd name="connsiteY268" fmla="*/ 574 h 915"/>
              <a:gd name="connsiteX269" fmla="*/ 4394 w 5760"/>
              <a:gd name="connsiteY269" fmla="*/ 568 h 915"/>
              <a:gd name="connsiteX270" fmla="*/ 4384 w 5760"/>
              <a:gd name="connsiteY270" fmla="*/ 566 h 915"/>
              <a:gd name="connsiteX271" fmla="*/ 4372 w 5760"/>
              <a:gd name="connsiteY271" fmla="*/ 564 h 915"/>
              <a:gd name="connsiteX272" fmla="*/ 4360 w 5760"/>
              <a:gd name="connsiteY272" fmla="*/ 564 h 915"/>
              <a:gd name="connsiteX273" fmla="*/ 4360 w 5760"/>
              <a:gd name="connsiteY273" fmla="*/ 564 h 915"/>
              <a:gd name="connsiteX274" fmla="*/ 4352 w 5760"/>
              <a:gd name="connsiteY274" fmla="*/ 566 h 915"/>
              <a:gd name="connsiteX275" fmla="*/ 4344 w 5760"/>
              <a:gd name="connsiteY275" fmla="*/ 570 h 915"/>
              <a:gd name="connsiteX276" fmla="*/ 4336 w 5760"/>
              <a:gd name="connsiteY276" fmla="*/ 574 h 915"/>
              <a:gd name="connsiteX277" fmla="*/ 4328 w 5760"/>
              <a:gd name="connsiteY277" fmla="*/ 578 h 915"/>
              <a:gd name="connsiteX278" fmla="*/ 4316 w 5760"/>
              <a:gd name="connsiteY278" fmla="*/ 592 h 915"/>
              <a:gd name="connsiteX279" fmla="*/ 4310 w 5760"/>
              <a:gd name="connsiteY279" fmla="*/ 606 h 915"/>
              <a:gd name="connsiteX280" fmla="*/ 4310 w 5760"/>
              <a:gd name="connsiteY280" fmla="*/ 606 h 915"/>
              <a:gd name="connsiteX281" fmla="*/ 4296 w 5760"/>
              <a:gd name="connsiteY281" fmla="*/ 590 h 915"/>
              <a:gd name="connsiteX282" fmla="*/ 4282 w 5760"/>
              <a:gd name="connsiteY282" fmla="*/ 576 h 915"/>
              <a:gd name="connsiteX283" fmla="*/ 4266 w 5760"/>
              <a:gd name="connsiteY283" fmla="*/ 564 h 915"/>
              <a:gd name="connsiteX284" fmla="*/ 4248 w 5760"/>
              <a:gd name="connsiteY284" fmla="*/ 554 h 915"/>
              <a:gd name="connsiteX285" fmla="*/ 4228 w 5760"/>
              <a:gd name="connsiteY285" fmla="*/ 546 h 915"/>
              <a:gd name="connsiteX286" fmla="*/ 4208 w 5760"/>
              <a:gd name="connsiteY286" fmla="*/ 542 h 915"/>
              <a:gd name="connsiteX287" fmla="*/ 4186 w 5760"/>
              <a:gd name="connsiteY287" fmla="*/ 540 h 915"/>
              <a:gd name="connsiteX288" fmla="*/ 4164 w 5760"/>
              <a:gd name="connsiteY288" fmla="*/ 540 h 915"/>
              <a:gd name="connsiteX289" fmla="*/ 4164 w 5760"/>
              <a:gd name="connsiteY289" fmla="*/ 540 h 915"/>
              <a:gd name="connsiteX290" fmla="*/ 4142 w 5760"/>
              <a:gd name="connsiteY290" fmla="*/ 546 h 915"/>
              <a:gd name="connsiteX291" fmla="*/ 4122 w 5760"/>
              <a:gd name="connsiteY291" fmla="*/ 552 h 915"/>
              <a:gd name="connsiteX292" fmla="*/ 4104 w 5760"/>
              <a:gd name="connsiteY292" fmla="*/ 562 h 915"/>
              <a:gd name="connsiteX293" fmla="*/ 4088 w 5760"/>
              <a:gd name="connsiteY293" fmla="*/ 576 h 915"/>
              <a:gd name="connsiteX294" fmla="*/ 4072 w 5760"/>
              <a:gd name="connsiteY294" fmla="*/ 590 h 915"/>
              <a:gd name="connsiteX295" fmla="*/ 4060 w 5760"/>
              <a:gd name="connsiteY295" fmla="*/ 606 h 915"/>
              <a:gd name="connsiteX296" fmla="*/ 4050 w 5760"/>
              <a:gd name="connsiteY296" fmla="*/ 624 h 915"/>
              <a:gd name="connsiteX297" fmla="*/ 4042 w 5760"/>
              <a:gd name="connsiteY297" fmla="*/ 644 h 915"/>
              <a:gd name="connsiteX298" fmla="*/ 4042 w 5760"/>
              <a:gd name="connsiteY298" fmla="*/ 644 h 915"/>
              <a:gd name="connsiteX299" fmla="*/ 4024 w 5760"/>
              <a:gd name="connsiteY299" fmla="*/ 636 h 915"/>
              <a:gd name="connsiteX300" fmla="*/ 4004 w 5760"/>
              <a:gd name="connsiteY300" fmla="*/ 628 h 915"/>
              <a:gd name="connsiteX301" fmla="*/ 3986 w 5760"/>
              <a:gd name="connsiteY301" fmla="*/ 622 h 915"/>
              <a:gd name="connsiteX302" fmla="*/ 3966 w 5760"/>
              <a:gd name="connsiteY302" fmla="*/ 616 h 915"/>
              <a:gd name="connsiteX303" fmla="*/ 3944 w 5760"/>
              <a:gd name="connsiteY303" fmla="*/ 614 h 915"/>
              <a:gd name="connsiteX304" fmla="*/ 3924 w 5760"/>
              <a:gd name="connsiteY304" fmla="*/ 612 h 915"/>
              <a:gd name="connsiteX305" fmla="*/ 3902 w 5760"/>
              <a:gd name="connsiteY305" fmla="*/ 612 h 915"/>
              <a:gd name="connsiteX306" fmla="*/ 3882 w 5760"/>
              <a:gd name="connsiteY306" fmla="*/ 614 h 915"/>
              <a:gd name="connsiteX307" fmla="*/ 3882 w 5760"/>
              <a:gd name="connsiteY307" fmla="*/ 614 h 915"/>
              <a:gd name="connsiteX308" fmla="*/ 3848 w 5760"/>
              <a:gd name="connsiteY308" fmla="*/ 622 h 915"/>
              <a:gd name="connsiteX309" fmla="*/ 3818 w 5760"/>
              <a:gd name="connsiteY309" fmla="*/ 632 h 915"/>
              <a:gd name="connsiteX310" fmla="*/ 3788 w 5760"/>
              <a:gd name="connsiteY310" fmla="*/ 646 h 915"/>
              <a:gd name="connsiteX311" fmla="*/ 3762 w 5760"/>
              <a:gd name="connsiteY311" fmla="*/ 662 h 915"/>
              <a:gd name="connsiteX312" fmla="*/ 3762 w 5760"/>
              <a:gd name="connsiteY312" fmla="*/ 662 h 915"/>
              <a:gd name="connsiteX313" fmla="*/ 3740 w 5760"/>
              <a:gd name="connsiteY313" fmla="*/ 658 h 915"/>
              <a:gd name="connsiteX314" fmla="*/ 3740 w 5760"/>
              <a:gd name="connsiteY314" fmla="*/ 658 h 915"/>
              <a:gd name="connsiteX315" fmla="*/ 3720 w 5760"/>
              <a:gd name="connsiteY315" fmla="*/ 656 h 915"/>
              <a:gd name="connsiteX316" fmla="*/ 3700 w 5760"/>
              <a:gd name="connsiteY316" fmla="*/ 658 h 915"/>
              <a:gd name="connsiteX317" fmla="*/ 3682 w 5760"/>
              <a:gd name="connsiteY317" fmla="*/ 662 h 915"/>
              <a:gd name="connsiteX318" fmla="*/ 3666 w 5760"/>
              <a:gd name="connsiteY318" fmla="*/ 668 h 915"/>
              <a:gd name="connsiteX319" fmla="*/ 3666 w 5760"/>
              <a:gd name="connsiteY319" fmla="*/ 668 h 915"/>
              <a:gd name="connsiteX320" fmla="*/ 3654 w 5760"/>
              <a:gd name="connsiteY320" fmla="*/ 662 h 915"/>
              <a:gd name="connsiteX321" fmla="*/ 3640 w 5760"/>
              <a:gd name="connsiteY321" fmla="*/ 658 h 915"/>
              <a:gd name="connsiteX322" fmla="*/ 3626 w 5760"/>
              <a:gd name="connsiteY322" fmla="*/ 654 h 915"/>
              <a:gd name="connsiteX323" fmla="*/ 3612 w 5760"/>
              <a:gd name="connsiteY323" fmla="*/ 654 h 915"/>
              <a:gd name="connsiteX324" fmla="*/ 3612 w 5760"/>
              <a:gd name="connsiteY324" fmla="*/ 654 h 915"/>
              <a:gd name="connsiteX325" fmla="*/ 3598 w 5760"/>
              <a:gd name="connsiteY325" fmla="*/ 650 h 915"/>
              <a:gd name="connsiteX326" fmla="*/ 3582 w 5760"/>
              <a:gd name="connsiteY326" fmla="*/ 648 h 915"/>
              <a:gd name="connsiteX327" fmla="*/ 3566 w 5760"/>
              <a:gd name="connsiteY327" fmla="*/ 648 h 915"/>
              <a:gd name="connsiteX328" fmla="*/ 3552 w 5760"/>
              <a:gd name="connsiteY328" fmla="*/ 648 h 915"/>
              <a:gd name="connsiteX329" fmla="*/ 3552 w 5760"/>
              <a:gd name="connsiteY329" fmla="*/ 648 h 915"/>
              <a:gd name="connsiteX330" fmla="*/ 3546 w 5760"/>
              <a:gd name="connsiteY330" fmla="*/ 630 h 915"/>
              <a:gd name="connsiteX331" fmla="*/ 3538 w 5760"/>
              <a:gd name="connsiteY331" fmla="*/ 612 h 915"/>
              <a:gd name="connsiteX332" fmla="*/ 3526 w 5760"/>
              <a:gd name="connsiteY332" fmla="*/ 596 h 915"/>
              <a:gd name="connsiteX333" fmla="*/ 3514 w 5760"/>
              <a:gd name="connsiteY333" fmla="*/ 582 h 915"/>
              <a:gd name="connsiteX334" fmla="*/ 3500 w 5760"/>
              <a:gd name="connsiteY334" fmla="*/ 570 h 915"/>
              <a:gd name="connsiteX335" fmla="*/ 3482 w 5760"/>
              <a:gd name="connsiteY335" fmla="*/ 558 h 915"/>
              <a:gd name="connsiteX336" fmla="*/ 3464 w 5760"/>
              <a:gd name="connsiteY336" fmla="*/ 550 h 915"/>
              <a:gd name="connsiteX337" fmla="*/ 3446 w 5760"/>
              <a:gd name="connsiteY337" fmla="*/ 544 h 915"/>
              <a:gd name="connsiteX338" fmla="*/ 3446 w 5760"/>
              <a:gd name="connsiteY338" fmla="*/ 544 h 915"/>
              <a:gd name="connsiteX339" fmla="*/ 3426 w 5760"/>
              <a:gd name="connsiteY339" fmla="*/ 542 h 915"/>
              <a:gd name="connsiteX340" fmla="*/ 3406 w 5760"/>
              <a:gd name="connsiteY340" fmla="*/ 542 h 915"/>
              <a:gd name="connsiteX341" fmla="*/ 3386 w 5760"/>
              <a:gd name="connsiteY341" fmla="*/ 546 h 915"/>
              <a:gd name="connsiteX342" fmla="*/ 3368 w 5760"/>
              <a:gd name="connsiteY342" fmla="*/ 550 h 915"/>
              <a:gd name="connsiteX343" fmla="*/ 3350 w 5760"/>
              <a:gd name="connsiteY343" fmla="*/ 558 h 915"/>
              <a:gd name="connsiteX344" fmla="*/ 3334 w 5760"/>
              <a:gd name="connsiteY344" fmla="*/ 570 h 915"/>
              <a:gd name="connsiteX345" fmla="*/ 3320 w 5760"/>
              <a:gd name="connsiteY345" fmla="*/ 582 h 915"/>
              <a:gd name="connsiteX346" fmla="*/ 3306 w 5760"/>
              <a:gd name="connsiteY346" fmla="*/ 596 h 915"/>
              <a:gd name="connsiteX347" fmla="*/ 3306 w 5760"/>
              <a:gd name="connsiteY347" fmla="*/ 596 h 915"/>
              <a:gd name="connsiteX348" fmla="*/ 3300 w 5760"/>
              <a:gd name="connsiteY348" fmla="*/ 586 h 915"/>
              <a:gd name="connsiteX349" fmla="*/ 3292 w 5760"/>
              <a:gd name="connsiteY349" fmla="*/ 576 h 915"/>
              <a:gd name="connsiteX350" fmla="*/ 3284 w 5760"/>
              <a:gd name="connsiteY350" fmla="*/ 568 h 915"/>
              <a:gd name="connsiteX351" fmla="*/ 3274 w 5760"/>
              <a:gd name="connsiteY351" fmla="*/ 560 h 915"/>
              <a:gd name="connsiteX352" fmla="*/ 3264 w 5760"/>
              <a:gd name="connsiteY352" fmla="*/ 552 h 915"/>
              <a:gd name="connsiteX353" fmla="*/ 3254 w 5760"/>
              <a:gd name="connsiteY353" fmla="*/ 546 h 915"/>
              <a:gd name="connsiteX354" fmla="*/ 3242 w 5760"/>
              <a:gd name="connsiteY354" fmla="*/ 542 h 915"/>
              <a:gd name="connsiteX355" fmla="*/ 3230 w 5760"/>
              <a:gd name="connsiteY355" fmla="*/ 538 h 915"/>
              <a:gd name="connsiteX356" fmla="*/ 3230 w 5760"/>
              <a:gd name="connsiteY356" fmla="*/ 538 h 915"/>
              <a:gd name="connsiteX357" fmla="*/ 3214 w 5760"/>
              <a:gd name="connsiteY357" fmla="*/ 536 h 915"/>
              <a:gd name="connsiteX358" fmla="*/ 3200 w 5760"/>
              <a:gd name="connsiteY358" fmla="*/ 536 h 915"/>
              <a:gd name="connsiteX359" fmla="*/ 3186 w 5760"/>
              <a:gd name="connsiteY359" fmla="*/ 538 h 915"/>
              <a:gd name="connsiteX360" fmla="*/ 3174 w 5760"/>
              <a:gd name="connsiteY360" fmla="*/ 540 h 915"/>
              <a:gd name="connsiteX361" fmla="*/ 3174 w 5760"/>
              <a:gd name="connsiteY361" fmla="*/ 540 h 915"/>
              <a:gd name="connsiteX362" fmla="*/ 3170 w 5760"/>
              <a:gd name="connsiteY362" fmla="*/ 526 h 915"/>
              <a:gd name="connsiteX363" fmla="*/ 3164 w 5760"/>
              <a:gd name="connsiteY363" fmla="*/ 514 h 915"/>
              <a:gd name="connsiteX364" fmla="*/ 3160 w 5760"/>
              <a:gd name="connsiteY364" fmla="*/ 500 h 915"/>
              <a:gd name="connsiteX365" fmla="*/ 3152 w 5760"/>
              <a:gd name="connsiteY365" fmla="*/ 488 h 915"/>
              <a:gd name="connsiteX366" fmla="*/ 3152 w 5760"/>
              <a:gd name="connsiteY366" fmla="*/ 488 h 915"/>
              <a:gd name="connsiteX367" fmla="*/ 3150 w 5760"/>
              <a:gd name="connsiteY367" fmla="*/ 482 h 915"/>
              <a:gd name="connsiteX368" fmla="*/ 3148 w 5760"/>
              <a:gd name="connsiteY368" fmla="*/ 480 h 915"/>
              <a:gd name="connsiteX369" fmla="*/ 3148 w 5760"/>
              <a:gd name="connsiteY369" fmla="*/ 480 h 915"/>
              <a:gd name="connsiteX370" fmla="*/ 3148 w 5760"/>
              <a:gd name="connsiteY370" fmla="*/ 480 h 915"/>
              <a:gd name="connsiteX371" fmla="*/ 3138 w 5760"/>
              <a:gd name="connsiteY371" fmla="*/ 468 h 915"/>
              <a:gd name="connsiteX372" fmla="*/ 3126 w 5760"/>
              <a:gd name="connsiteY372" fmla="*/ 458 h 915"/>
              <a:gd name="connsiteX373" fmla="*/ 3114 w 5760"/>
              <a:gd name="connsiteY373" fmla="*/ 450 h 915"/>
              <a:gd name="connsiteX374" fmla="*/ 3102 w 5760"/>
              <a:gd name="connsiteY374" fmla="*/ 442 h 915"/>
              <a:gd name="connsiteX375" fmla="*/ 3102 w 5760"/>
              <a:gd name="connsiteY375" fmla="*/ 442 h 915"/>
              <a:gd name="connsiteX376" fmla="*/ 3078 w 5760"/>
              <a:gd name="connsiteY376" fmla="*/ 432 h 915"/>
              <a:gd name="connsiteX377" fmla="*/ 3078 w 5760"/>
              <a:gd name="connsiteY377" fmla="*/ 432 h 915"/>
              <a:gd name="connsiteX378" fmla="*/ 3078 w 5760"/>
              <a:gd name="connsiteY378" fmla="*/ 432 h 915"/>
              <a:gd name="connsiteX379" fmla="*/ 3062 w 5760"/>
              <a:gd name="connsiteY379" fmla="*/ 428 h 915"/>
              <a:gd name="connsiteX380" fmla="*/ 3044 w 5760"/>
              <a:gd name="connsiteY380" fmla="*/ 426 h 915"/>
              <a:gd name="connsiteX381" fmla="*/ 3026 w 5760"/>
              <a:gd name="connsiteY381" fmla="*/ 426 h 915"/>
              <a:gd name="connsiteX382" fmla="*/ 3008 w 5760"/>
              <a:gd name="connsiteY382" fmla="*/ 430 h 915"/>
              <a:gd name="connsiteX383" fmla="*/ 3008 w 5760"/>
              <a:gd name="connsiteY383" fmla="*/ 430 h 915"/>
              <a:gd name="connsiteX384" fmla="*/ 2988 w 5760"/>
              <a:gd name="connsiteY384" fmla="*/ 436 h 915"/>
              <a:gd name="connsiteX385" fmla="*/ 2968 w 5760"/>
              <a:gd name="connsiteY385" fmla="*/ 444 h 915"/>
              <a:gd name="connsiteX386" fmla="*/ 2950 w 5760"/>
              <a:gd name="connsiteY386" fmla="*/ 456 h 915"/>
              <a:gd name="connsiteX387" fmla="*/ 2936 w 5760"/>
              <a:gd name="connsiteY387" fmla="*/ 472 h 915"/>
              <a:gd name="connsiteX388" fmla="*/ 2936 w 5760"/>
              <a:gd name="connsiteY388" fmla="*/ 472 h 915"/>
              <a:gd name="connsiteX389" fmla="*/ 2922 w 5760"/>
              <a:gd name="connsiteY389" fmla="*/ 452 h 915"/>
              <a:gd name="connsiteX390" fmla="*/ 2906 w 5760"/>
              <a:gd name="connsiteY390" fmla="*/ 436 h 915"/>
              <a:gd name="connsiteX391" fmla="*/ 2890 w 5760"/>
              <a:gd name="connsiteY391" fmla="*/ 422 h 915"/>
              <a:gd name="connsiteX392" fmla="*/ 2870 w 5760"/>
              <a:gd name="connsiteY392" fmla="*/ 410 h 915"/>
              <a:gd name="connsiteX393" fmla="*/ 2850 w 5760"/>
              <a:gd name="connsiteY393" fmla="*/ 400 h 915"/>
              <a:gd name="connsiteX394" fmla="*/ 2828 w 5760"/>
              <a:gd name="connsiteY394" fmla="*/ 392 h 915"/>
              <a:gd name="connsiteX395" fmla="*/ 2806 w 5760"/>
              <a:gd name="connsiteY395" fmla="*/ 388 h 915"/>
              <a:gd name="connsiteX396" fmla="*/ 2782 w 5760"/>
              <a:gd name="connsiteY396" fmla="*/ 386 h 915"/>
              <a:gd name="connsiteX397" fmla="*/ 2782 w 5760"/>
              <a:gd name="connsiteY397" fmla="*/ 386 h 915"/>
              <a:gd name="connsiteX398" fmla="*/ 2766 w 5760"/>
              <a:gd name="connsiteY398" fmla="*/ 388 h 915"/>
              <a:gd name="connsiteX399" fmla="*/ 2750 w 5760"/>
              <a:gd name="connsiteY399" fmla="*/ 390 h 915"/>
              <a:gd name="connsiteX400" fmla="*/ 2736 w 5760"/>
              <a:gd name="connsiteY400" fmla="*/ 392 h 915"/>
              <a:gd name="connsiteX401" fmla="*/ 2722 w 5760"/>
              <a:gd name="connsiteY401" fmla="*/ 396 h 915"/>
              <a:gd name="connsiteX402" fmla="*/ 2696 w 5760"/>
              <a:gd name="connsiteY402" fmla="*/ 408 h 915"/>
              <a:gd name="connsiteX403" fmla="*/ 2670 w 5760"/>
              <a:gd name="connsiteY403" fmla="*/ 424 h 915"/>
              <a:gd name="connsiteX404" fmla="*/ 2670 w 5760"/>
              <a:gd name="connsiteY404" fmla="*/ 424 h 915"/>
              <a:gd name="connsiteX405" fmla="*/ 2654 w 5760"/>
              <a:gd name="connsiteY405" fmla="*/ 420 h 915"/>
              <a:gd name="connsiteX406" fmla="*/ 2638 w 5760"/>
              <a:gd name="connsiteY406" fmla="*/ 416 h 915"/>
              <a:gd name="connsiteX407" fmla="*/ 2638 w 5760"/>
              <a:gd name="connsiteY407" fmla="*/ 416 h 915"/>
              <a:gd name="connsiteX408" fmla="*/ 2612 w 5760"/>
              <a:gd name="connsiteY408" fmla="*/ 414 h 915"/>
              <a:gd name="connsiteX409" fmla="*/ 2586 w 5760"/>
              <a:gd name="connsiteY409" fmla="*/ 416 h 915"/>
              <a:gd name="connsiteX410" fmla="*/ 2562 w 5760"/>
              <a:gd name="connsiteY410" fmla="*/ 422 h 915"/>
              <a:gd name="connsiteX411" fmla="*/ 2538 w 5760"/>
              <a:gd name="connsiteY411" fmla="*/ 430 h 915"/>
              <a:gd name="connsiteX412" fmla="*/ 2538 w 5760"/>
              <a:gd name="connsiteY412" fmla="*/ 430 h 915"/>
              <a:gd name="connsiteX413" fmla="*/ 2520 w 5760"/>
              <a:gd name="connsiteY413" fmla="*/ 422 h 915"/>
              <a:gd name="connsiteX414" fmla="*/ 2502 w 5760"/>
              <a:gd name="connsiteY414" fmla="*/ 416 h 915"/>
              <a:gd name="connsiteX415" fmla="*/ 2482 w 5760"/>
              <a:gd name="connsiteY415" fmla="*/ 412 h 915"/>
              <a:gd name="connsiteX416" fmla="*/ 2462 w 5760"/>
              <a:gd name="connsiteY416" fmla="*/ 410 h 915"/>
              <a:gd name="connsiteX417" fmla="*/ 2462 w 5760"/>
              <a:gd name="connsiteY417" fmla="*/ 410 h 915"/>
              <a:gd name="connsiteX418" fmla="*/ 2442 w 5760"/>
              <a:gd name="connsiteY418" fmla="*/ 412 h 915"/>
              <a:gd name="connsiteX419" fmla="*/ 2424 w 5760"/>
              <a:gd name="connsiteY419" fmla="*/ 414 h 915"/>
              <a:gd name="connsiteX420" fmla="*/ 2406 w 5760"/>
              <a:gd name="connsiteY420" fmla="*/ 420 h 915"/>
              <a:gd name="connsiteX421" fmla="*/ 2390 w 5760"/>
              <a:gd name="connsiteY421" fmla="*/ 428 h 915"/>
              <a:gd name="connsiteX422" fmla="*/ 2390 w 5760"/>
              <a:gd name="connsiteY422" fmla="*/ 428 h 915"/>
              <a:gd name="connsiteX423" fmla="*/ 2378 w 5760"/>
              <a:gd name="connsiteY423" fmla="*/ 404 h 915"/>
              <a:gd name="connsiteX424" fmla="*/ 2362 w 5760"/>
              <a:gd name="connsiteY424" fmla="*/ 380 h 915"/>
              <a:gd name="connsiteX425" fmla="*/ 2342 w 5760"/>
              <a:gd name="connsiteY425" fmla="*/ 360 h 915"/>
              <a:gd name="connsiteX426" fmla="*/ 2320 w 5760"/>
              <a:gd name="connsiteY426" fmla="*/ 344 h 915"/>
              <a:gd name="connsiteX427" fmla="*/ 2296 w 5760"/>
              <a:gd name="connsiteY427" fmla="*/ 330 h 915"/>
              <a:gd name="connsiteX428" fmla="*/ 2270 w 5760"/>
              <a:gd name="connsiteY428" fmla="*/ 320 h 915"/>
              <a:gd name="connsiteX429" fmla="*/ 2242 w 5760"/>
              <a:gd name="connsiteY429" fmla="*/ 314 h 915"/>
              <a:gd name="connsiteX430" fmla="*/ 2214 w 5760"/>
              <a:gd name="connsiteY430" fmla="*/ 312 h 915"/>
              <a:gd name="connsiteX431" fmla="*/ 2214 w 5760"/>
              <a:gd name="connsiteY431" fmla="*/ 312 h 915"/>
              <a:gd name="connsiteX432" fmla="*/ 2184 w 5760"/>
              <a:gd name="connsiteY432" fmla="*/ 314 h 915"/>
              <a:gd name="connsiteX433" fmla="*/ 2154 w 5760"/>
              <a:gd name="connsiteY433" fmla="*/ 320 h 915"/>
              <a:gd name="connsiteX434" fmla="*/ 2128 w 5760"/>
              <a:gd name="connsiteY434" fmla="*/ 332 h 915"/>
              <a:gd name="connsiteX435" fmla="*/ 2102 w 5760"/>
              <a:gd name="connsiteY435" fmla="*/ 346 h 915"/>
              <a:gd name="connsiteX436" fmla="*/ 2102 w 5760"/>
              <a:gd name="connsiteY436" fmla="*/ 346 h 915"/>
              <a:gd name="connsiteX437" fmla="*/ 2096 w 5760"/>
              <a:gd name="connsiteY437" fmla="*/ 336 h 915"/>
              <a:gd name="connsiteX438" fmla="*/ 2088 w 5760"/>
              <a:gd name="connsiteY438" fmla="*/ 328 h 915"/>
              <a:gd name="connsiteX439" fmla="*/ 2078 w 5760"/>
              <a:gd name="connsiteY439" fmla="*/ 320 h 915"/>
              <a:gd name="connsiteX440" fmla="*/ 2068 w 5760"/>
              <a:gd name="connsiteY440" fmla="*/ 314 h 915"/>
              <a:gd name="connsiteX441" fmla="*/ 2058 w 5760"/>
              <a:gd name="connsiteY441" fmla="*/ 310 h 915"/>
              <a:gd name="connsiteX442" fmla="*/ 2046 w 5760"/>
              <a:gd name="connsiteY442" fmla="*/ 306 h 915"/>
              <a:gd name="connsiteX443" fmla="*/ 2034 w 5760"/>
              <a:gd name="connsiteY443" fmla="*/ 304 h 915"/>
              <a:gd name="connsiteX444" fmla="*/ 2022 w 5760"/>
              <a:gd name="connsiteY444" fmla="*/ 302 h 915"/>
              <a:gd name="connsiteX445" fmla="*/ 2022 w 5760"/>
              <a:gd name="connsiteY445" fmla="*/ 302 h 915"/>
              <a:gd name="connsiteX446" fmla="*/ 2004 w 5760"/>
              <a:gd name="connsiteY446" fmla="*/ 304 h 915"/>
              <a:gd name="connsiteX447" fmla="*/ 1986 w 5760"/>
              <a:gd name="connsiteY447" fmla="*/ 308 h 915"/>
              <a:gd name="connsiteX448" fmla="*/ 1970 w 5760"/>
              <a:gd name="connsiteY448" fmla="*/ 316 h 915"/>
              <a:gd name="connsiteX449" fmla="*/ 1956 w 5760"/>
              <a:gd name="connsiteY449" fmla="*/ 326 h 915"/>
              <a:gd name="connsiteX450" fmla="*/ 1944 w 5760"/>
              <a:gd name="connsiteY450" fmla="*/ 338 h 915"/>
              <a:gd name="connsiteX451" fmla="*/ 1934 w 5760"/>
              <a:gd name="connsiteY451" fmla="*/ 354 h 915"/>
              <a:gd name="connsiteX452" fmla="*/ 1928 w 5760"/>
              <a:gd name="connsiteY452" fmla="*/ 370 h 915"/>
              <a:gd name="connsiteX453" fmla="*/ 1924 w 5760"/>
              <a:gd name="connsiteY453" fmla="*/ 388 h 915"/>
              <a:gd name="connsiteX454" fmla="*/ 1924 w 5760"/>
              <a:gd name="connsiteY454" fmla="*/ 388 h 915"/>
              <a:gd name="connsiteX455" fmla="*/ 1910 w 5760"/>
              <a:gd name="connsiteY455" fmla="*/ 374 h 915"/>
              <a:gd name="connsiteX456" fmla="*/ 1898 w 5760"/>
              <a:gd name="connsiteY456" fmla="*/ 360 h 915"/>
              <a:gd name="connsiteX457" fmla="*/ 1882 w 5760"/>
              <a:gd name="connsiteY457" fmla="*/ 348 h 915"/>
              <a:gd name="connsiteX458" fmla="*/ 1866 w 5760"/>
              <a:gd name="connsiteY458" fmla="*/ 340 h 915"/>
              <a:gd name="connsiteX459" fmla="*/ 1848 w 5760"/>
              <a:gd name="connsiteY459" fmla="*/ 332 h 915"/>
              <a:gd name="connsiteX460" fmla="*/ 1830 w 5760"/>
              <a:gd name="connsiteY460" fmla="*/ 326 h 915"/>
              <a:gd name="connsiteX461" fmla="*/ 1810 w 5760"/>
              <a:gd name="connsiteY461" fmla="*/ 322 h 915"/>
              <a:gd name="connsiteX462" fmla="*/ 1790 w 5760"/>
              <a:gd name="connsiteY462" fmla="*/ 320 h 915"/>
              <a:gd name="connsiteX463" fmla="*/ 1790 w 5760"/>
              <a:gd name="connsiteY463" fmla="*/ 320 h 915"/>
              <a:gd name="connsiteX464" fmla="*/ 1784 w 5760"/>
              <a:gd name="connsiteY464" fmla="*/ 320 h 915"/>
              <a:gd name="connsiteX465" fmla="*/ 1784 w 5760"/>
              <a:gd name="connsiteY465" fmla="*/ 320 h 915"/>
              <a:gd name="connsiteX466" fmla="*/ 1780 w 5760"/>
              <a:gd name="connsiteY466" fmla="*/ 306 h 915"/>
              <a:gd name="connsiteX467" fmla="*/ 1776 w 5760"/>
              <a:gd name="connsiteY467" fmla="*/ 292 h 915"/>
              <a:gd name="connsiteX468" fmla="*/ 1770 w 5760"/>
              <a:gd name="connsiteY468" fmla="*/ 280 h 915"/>
              <a:gd name="connsiteX469" fmla="*/ 1764 w 5760"/>
              <a:gd name="connsiteY469" fmla="*/ 268 h 915"/>
              <a:gd name="connsiteX470" fmla="*/ 1756 w 5760"/>
              <a:gd name="connsiteY470" fmla="*/ 256 h 915"/>
              <a:gd name="connsiteX471" fmla="*/ 1748 w 5760"/>
              <a:gd name="connsiteY471" fmla="*/ 244 h 915"/>
              <a:gd name="connsiteX472" fmla="*/ 1738 w 5760"/>
              <a:gd name="connsiteY472" fmla="*/ 234 h 915"/>
              <a:gd name="connsiteX473" fmla="*/ 1728 w 5760"/>
              <a:gd name="connsiteY473" fmla="*/ 224 h 915"/>
              <a:gd name="connsiteX474" fmla="*/ 1716 w 5760"/>
              <a:gd name="connsiteY474" fmla="*/ 216 h 915"/>
              <a:gd name="connsiteX475" fmla="*/ 1706 w 5760"/>
              <a:gd name="connsiteY475" fmla="*/ 208 h 915"/>
              <a:gd name="connsiteX476" fmla="*/ 1692 w 5760"/>
              <a:gd name="connsiteY476" fmla="*/ 200 h 915"/>
              <a:gd name="connsiteX477" fmla="*/ 1680 w 5760"/>
              <a:gd name="connsiteY477" fmla="*/ 196 h 915"/>
              <a:gd name="connsiteX478" fmla="*/ 1666 w 5760"/>
              <a:gd name="connsiteY478" fmla="*/ 190 h 915"/>
              <a:gd name="connsiteX479" fmla="*/ 1652 w 5760"/>
              <a:gd name="connsiteY479" fmla="*/ 188 h 915"/>
              <a:gd name="connsiteX480" fmla="*/ 1636 w 5760"/>
              <a:gd name="connsiteY480" fmla="*/ 186 h 915"/>
              <a:gd name="connsiteX481" fmla="*/ 1622 w 5760"/>
              <a:gd name="connsiteY481" fmla="*/ 184 h 915"/>
              <a:gd name="connsiteX482" fmla="*/ 1622 w 5760"/>
              <a:gd name="connsiteY482" fmla="*/ 184 h 915"/>
              <a:gd name="connsiteX483" fmla="*/ 1606 w 5760"/>
              <a:gd name="connsiteY483" fmla="*/ 186 h 915"/>
              <a:gd name="connsiteX484" fmla="*/ 1590 w 5760"/>
              <a:gd name="connsiteY484" fmla="*/ 188 h 915"/>
              <a:gd name="connsiteX485" fmla="*/ 1576 w 5760"/>
              <a:gd name="connsiteY485" fmla="*/ 192 h 915"/>
              <a:gd name="connsiteX486" fmla="*/ 1562 w 5760"/>
              <a:gd name="connsiteY486" fmla="*/ 196 h 915"/>
              <a:gd name="connsiteX487" fmla="*/ 1548 w 5760"/>
              <a:gd name="connsiteY487" fmla="*/ 202 h 915"/>
              <a:gd name="connsiteX488" fmla="*/ 1536 w 5760"/>
              <a:gd name="connsiteY488" fmla="*/ 208 h 915"/>
              <a:gd name="connsiteX489" fmla="*/ 1524 w 5760"/>
              <a:gd name="connsiteY489" fmla="*/ 218 h 915"/>
              <a:gd name="connsiteX490" fmla="*/ 1512 w 5760"/>
              <a:gd name="connsiteY490" fmla="*/ 226 h 915"/>
              <a:gd name="connsiteX491" fmla="*/ 1512 w 5760"/>
              <a:gd name="connsiteY491" fmla="*/ 226 h 915"/>
              <a:gd name="connsiteX492" fmla="*/ 1508 w 5760"/>
              <a:gd name="connsiteY492" fmla="*/ 212 h 915"/>
              <a:gd name="connsiteX493" fmla="*/ 1502 w 5760"/>
              <a:gd name="connsiteY493" fmla="*/ 198 h 915"/>
              <a:gd name="connsiteX494" fmla="*/ 1494 w 5760"/>
              <a:gd name="connsiteY494" fmla="*/ 186 h 915"/>
              <a:gd name="connsiteX495" fmla="*/ 1484 w 5760"/>
              <a:gd name="connsiteY495" fmla="*/ 176 h 915"/>
              <a:gd name="connsiteX496" fmla="*/ 1472 w 5760"/>
              <a:gd name="connsiteY496" fmla="*/ 168 h 915"/>
              <a:gd name="connsiteX497" fmla="*/ 1458 w 5760"/>
              <a:gd name="connsiteY497" fmla="*/ 162 h 915"/>
              <a:gd name="connsiteX498" fmla="*/ 1444 w 5760"/>
              <a:gd name="connsiteY498" fmla="*/ 158 h 915"/>
              <a:gd name="connsiteX499" fmla="*/ 1430 w 5760"/>
              <a:gd name="connsiteY499" fmla="*/ 156 h 915"/>
              <a:gd name="connsiteX500" fmla="*/ 1430 w 5760"/>
              <a:gd name="connsiteY500" fmla="*/ 156 h 915"/>
              <a:gd name="connsiteX501" fmla="*/ 1416 w 5760"/>
              <a:gd name="connsiteY501" fmla="*/ 158 h 915"/>
              <a:gd name="connsiteX502" fmla="*/ 1406 w 5760"/>
              <a:gd name="connsiteY502" fmla="*/ 160 h 915"/>
              <a:gd name="connsiteX503" fmla="*/ 1394 w 5760"/>
              <a:gd name="connsiteY503" fmla="*/ 164 h 915"/>
              <a:gd name="connsiteX504" fmla="*/ 1384 w 5760"/>
              <a:gd name="connsiteY504" fmla="*/ 170 h 915"/>
              <a:gd name="connsiteX505" fmla="*/ 1374 w 5760"/>
              <a:gd name="connsiteY505" fmla="*/ 176 h 915"/>
              <a:gd name="connsiteX506" fmla="*/ 1366 w 5760"/>
              <a:gd name="connsiteY506" fmla="*/ 184 h 915"/>
              <a:gd name="connsiteX507" fmla="*/ 1360 w 5760"/>
              <a:gd name="connsiteY507" fmla="*/ 194 h 915"/>
              <a:gd name="connsiteX508" fmla="*/ 1354 w 5760"/>
              <a:gd name="connsiteY508" fmla="*/ 204 h 915"/>
              <a:gd name="connsiteX509" fmla="*/ 1354 w 5760"/>
              <a:gd name="connsiteY509" fmla="*/ 204 h 915"/>
              <a:gd name="connsiteX510" fmla="*/ 1340 w 5760"/>
              <a:gd name="connsiteY510" fmla="*/ 180 h 915"/>
              <a:gd name="connsiteX511" fmla="*/ 1324 w 5760"/>
              <a:gd name="connsiteY511" fmla="*/ 158 h 915"/>
              <a:gd name="connsiteX512" fmla="*/ 1304 w 5760"/>
              <a:gd name="connsiteY512" fmla="*/ 138 h 915"/>
              <a:gd name="connsiteX513" fmla="*/ 1282 w 5760"/>
              <a:gd name="connsiteY513" fmla="*/ 122 h 915"/>
              <a:gd name="connsiteX514" fmla="*/ 1258 w 5760"/>
              <a:gd name="connsiteY514" fmla="*/ 108 h 915"/>
              <a:gd name="connsiteX515" fmla="*/ 1232 w 5760"/>
              <a:gd name="connsiteY515" fmla="*/ 98 h 915"/>
              <a:gd name="connsiteX516" fmla="*/ 1204 w 5760"/>
              <a:gd name="connsiteY516" fmla="*/ 92 h 915"/>
              <a:gd name="connsiteX517" fmla="*/ 1176 w 5760"/>
              <a:gd name="connsiteY517" fmla="*/ 90 h 915"/>
              <a:gd name="connsiteX518" fmla="*/ 1176 w 5760"/>
              <a:gd name="connsiteY518" fmla="*/ 90 h 915"/>
              <a:gd name="connsiteX519" fmla="*/ 1146 w 5760"/>
              <a:gd name="connsiteY519" fmla="*/ 92 h 915"/>
              <a:gd name="connsiteX520" fmla="*/ 1118 w 5760"/>
              <a:gd name="connsiteY520" fmla="*/ 100 h 915"/>
              <a:gd name="connsiteX521" fmla="*/ 1092 w 5760"/>
              <a:gd name="connsiteY521" fmla="*/ 110 h 915"/>
              <a:gd name="connsiteX522" fmla="*/ 1068 w 5760"/>
              <a:gd name="connsiteY522" fmla="*/ 122 h 915"/>
              <a:gd name="connsiteX523" fmla="*/ 1046 w 5760"/>
              <a:gd name="connsiteY523" fmla="*/ 140 h 915"/>
              <a:gd name="connsiteX524" fmla="*/ 1026 w 5760"/>
              <a:gd name="connsiteY524" fmla="*/ 158 h 915"/>
              <a:gd name="connsiteX525" fmla="*/ 1010 w 5760"/>
              <a:gd name="connsiteY525" fmla="*/ 180 h 915"/>
              <a:gd name="connsiteX526" fmla="*/ 996 w 5760"/>
              <a:gd name="connsiteY526" fmla="*/ 206 h 915"/>
              <a:gd name="connsiteX527" fmla="*/ 996 w 5760"/>
              <a:gd name="connsiteY527" fmla="*/ 206 h 915"/>
              <a:gd name="connsiteX528" fmla="*/ 974 w 5760"/>
              <a:gd name="connsiteY528" fmla="*/ 190 h 915"/>
              <a:gd name="connsiteX529" fmla="*/ 950 w 5760"/>
              <a:gd name="connsiteY529" fmla="*/ 176 h 915"/>
              <a:gd name="connsiteX530" fmla="*/ 926 w 5760"/>
              <a:gd name="connsiteY530" fmla="*/ 166 h 915"/>
              <a:gd name="connsiteX531" fmla="*/ 900 w 5760"/>
              <a:gd name="connsiteY531" fmla="*/ 156 h 915"/>
              <a:gd name="connsiteX532" fmla="*/ 874 w 5760"/>
              <a:gd name="connsiteY532" fmla="*/ 148 h 915"/>
              <a:gd name="connsiteX533" fmla="*/ 848 w 5760"/>
              <a:gd name="connsiteY533" fmla="*/ 142 h 915"/>
              <a:gd name="connsiteX534" fmla="*/ 820 w 5760"/>
              <a:gd name="connsiteY534" fmla="*/ 138 h 915"/>
              <a:gd name="connsiteX535" fmla="*/ 790 w 5760"/>
              <a:gd name="connsiteY535" fmla="*/ 138 h 915"/>
              <a:gd name="connsiteX536" fmla="*/ 790 w 5760"/>
              <a:gd name="connsiteY536" fmla="*/ 138 h 915"/>
              <a:gd name="connsiteX537" fmla="*/ 756 w 5760"/>
              <a:gd name="connsiteY537" fmla="*/ 140 h 915"/>
              <a:gd name="connsiteX538" fmla="*/ 722 w 5760"/>
              <a:gd name="connsiteY538" fmla="*/ 144 h 915"/>
              <a:gd name="connsiteX539" fmla="*/ 690 w 5760"/>
              <a:gd name="connsiteY539" fmla="*/ 152 h 915"/>
              <a:gd name="connsiteX540" fmla="*/ 658 w 5760"/>
              <a:gd name="connsiteY540" fmla="*/ 164 h 915"/>
              <a:gd name="connsiteX541" fmla="*/ 628 w 5760"/>
              <a:gd name="connsiteY541" fmla="*/ 178 h 915"/>
              <a:gd name="connsiteX542" fmla="*/ 600 w 5760"/>
              <a:gd name="connsiteY542" fmla="*/ 194 h 915"/>
              <a:gd name="connsiteX543" fmla="*/ 574 w 5760"/>
              <a:gd name="connsiteY543" fmla="*/ 214 h 915"/>
              <a:gd name="connsiteX544" fmla="*/ 550 w 5760"/>
              <a:gd name="connsiteY544" fmla="*/ 234 h 915"/>
              <a:gd name="connsiteX545" fmla="*/ 550 w 5760"/>
              <a:gd name="connsiteY545" fmla="*/ 234 h 915"/>
              <a:gd name="connsiteX546" fmla="*/ 536 w 5760"/>
              <a:gd name="connsiteY546" fmla="*/ 216 h 915"/>
              <a:gd name="connsiteX547" fmla="*/ 520 w 5760"/>
              <a:gd name="connsiteY547" fmla="*/ 200 h 915"/>
              <a:gd name="connsiteX548" fmla="*/ 504 w 5760"/>
              <a:gd name="connsiteY548" fmla="*/ 184 h 915"/>
              <a:gd name="connsiteX549" fmla="*/ 486 w 5760"/>
              <a:gd name="connsiteY549" fmla="*/ 170 h 915"/>
              <a:gd name="connsiteX550" fmla="*/ 486 w 5760"/>
              <a:gd name="connsiteY550" fmla="*/ 160 h 915"/>
              <a:gd name="connsiteX551" fmla="*/ 486 w 5760"/>
              <a:gd name="connsiteY551" fmla="*/ 160 h 915"/>
              <a:gd name="connsiteX552" fmla="*/ 456 w 5760"/>
              <a:gd name="connsiteY552" fmla="*/ 144 h 915"/>
              <a:gd name="connsiteX553" fmla="*/ 424 w 5760"/>
              <a:gd name="connsiteY553" fmla="*/ 134 h 915"/>
              <a:gd name="connsiteX554" fmla="*/ 406 w 5760"/>
              <a:gd name="connsiteY554" fmla="*/ 130 h 915"/>
              <a:gd name="connsiteX555" fmla="*/ 390 w 5760"/>
              <a:gd name="connsiteY555" fmla="*/ 126 h 915"/>
              <a:gd name="connsiteX556" fmla="*/ 372 w 5760"/>
              <a:gd name="connsiteY556" fmla="*/ 124 h 915"/>
              <a:gd name="connsiteX557" fmla="*/ 354 w 5760"/>
              <a:gd name="connsiteY557" fmla="*/ 124 h 915"/>
              <a:gd name="connsiteX558" fmla="*/ 354 w 5760"/>
              <a:gd name="connsiteY558" fmla="*/ 124 h 915"/>
              <a:gd name="connsiteX559" fmla="*/ 346 w 5760"/>
              <a:gd name="connsiteY559" fmla="*/ 124 h 915"/>
              <a:gd name="connsiteX560" fmla="*/ 346 w 5760"/>
              <a:gd name="connsiteY560" fmla="*/ 124 h 915"/>
              <a:gd name="connsiteX561" fmla="*/ 340 w 5760"/>
              <a:gd name="connsiteY561" fmla="*/ 124 h 915"/>
              <a:gd name="connsiteX562" fmla="*/ 340 w 5760"/>
              <a:gd name="connsiteY562" fmla="*/ 124 h 915"/>
              <a:gd name="connsiteX563" fmla="*/ 322 w 5760"/>
              <a:gd name="connsiteY563" fmla="*/ 124 h 915"/>
              <a:gd name="connsiteX564" fmla="*/ 304 w 5760"/>
              <a:gd name="connsiteY564" fmla="*/ 126 h 915"/>
              <a:gd name="connsiteX565" fmla="*/ 288 w 5760"/>
              <a:gd name="connsiteY565" fmla="*/ 130 h 915"/>
              <a:gd name="connsiteX566" fmla="*/ 270 w 5760"/>
              <a:gd name="connsiteY566" fmla="*/ 134 h 915"/>
              <a:gd name="connsiteX567" fmla="*/ 238 w 5760"/>
              <a:gd name="connsiteY567" fmla="*/ 144 h 915"/>
              <a:gd name="connsiteX568" fmla="*/ 208 w 5760"/>
              <a:gd name="connsiteY568" fmla="*/ 160 h 915"/>
              <a:gd name="connsiteX569" fmla="*/ 208 w 5760"/>
              <a:gd name="connsiteY569" fmla="*/ 170 h 915"/>
              <a:gd name="connsiteX570" fmla="*/ 208 w 5760"/>
              <a:gd name="connsiteY570" fmla="*/ 170 h 915"/>
              <a:gd name="connsiteX571" fmla="*/ 190 w 5760"/>
              <a:gd name="connsiteY571" fmla="*/ 184 h 915"/>
              <a:gd name="connsiteX572" fmla="*/ 174 w 5760"/>
              <a:gd name="connsiteY572" fmla="*/ 200 h 915"/>
              <a:gd name="connsiteX573" fmla="*/ 158 w 5760"/>
              <a:gd name="connsiteY573" fmla="*/ 216 h 915"/>
              <a:gd name="connsiteX574" fmla="*/ 144 w 5760"/>
              <a:gd name="connsiteY574" fmla="*/ 234 h 915"/>
              <a:gd name="connsiteX575" fmla="*/ 144 w 5760"/>
              <a:gd name="connsiteY575" fmla="*/ 234 h 915"/>
              <a:gd name="connsiteX576" fmla="*/ 128 w 5760"/>
              <a:gd name="connsiteY576" fmla="*/ 220 h 915"/>
              <a:gd name="connsiteX577" fmla="*/ 112 w 5760"/>
              <a:gd name="connsiteY577" fmla="*/ 208 h 915"/>
              <a:gd name="connsiteX578" fmla="*/ 96 w 5760"/>
              <a:gd name="connsiteY578" fmla="*/ 196 h 915"/>
              <a:gd name="connsiteX579" fmla="*/ 78 w 5760"/>
              <a:gd name="connsiteY579" fmla="*/ 184 h 915"/>
              <a:gd name="connsiteX580" fmla="*/ 60 w 5760"/>
              <a:gd name="connsiteY580" fmla="*/ 174 h 915"/>
              <a:gd name="connsiteX581" fmla="*/ 40 w 5760"/>
              <a:gd name="connsiteY581" fmla="*/ 166 h 915"/>
              <a:gd name="connsiteX582" fmla="*/ 20 w 5760"/>
              <a:gd name="connsiteY582" fmla="*/ 158 h 915"/>
              <a:gd name="connsiteX583" fmla="*/ 0 w 5760"/>
              <a:gd name="connsiteY583" fmla="*/ 152 h 915"/>
              <a:gd name="connsiteX584" fmla="*/ 0 w 5760"/>
              <a:gd name="connsiteY584" fmla="*/ 697 h 915"/>
              <a:gd name="connsiteX585" fmla="*/ 7 w 5760"/>
              <a:gd name="connsiteY585" fmla="*/ 915 h 915"/>
              <a:gd name="connsiteX586" fmla="*/ 5760 w 5760"/>
              <a:gd name="connsiteY586" fmla="*/ 902 h 915"/>
              <a:gd name="connsiteX587" fmla="*/ 5760 w 5760"/>
              <a:gd name="connsiteY587" fmla="*/ 430 h 915"/>
              <a:gd name="connsiteX0" fmla="*/ 5760 w 5760"/>
              <a:gd name="connsiteY0" fmla="*/ 430 h 1074"/>
              <a:gd name="connsiteX1" fmla="*/ 5760 w 5760"/>
              <a:gd name="connsiteY1" fmla="*/ 430 h 1074"/>
              <a:gd name="connsiteX2" fmla="*/ 5760 w 5760"/>
              <a:gd name="connsiteY2" fmla="*/ 430 h 1074"/>
              <a:gd name="connsiteX3" fmla="*/ 5760 w 5760"/>
              <a:gd name="connsiteY3" fmla="*/ 146 h 1074"/>
              <a:gd name="connsiteX4" fmla="*/ 5760 w 5760"/>
              <a:gd name="connsiteY4" fmla="*/ 146 h 1074"/>
              <a:gd name="connsiteX5" fmla="*/ 5752 w 5760"/>
              <a:gd name="connsiteY5" fmla="*/ 150 h 1074"/>
              <a:gd name="connsiteX6" fmla="*/ 5752 w 5760"/>
              <a:gd name="connsiteY6" fmla="*/ 150 h 1074"/>
              <a:gd name="connsiteX7" fmla="*/ 5718 w 5760"/>
              <a:gd name="connsiteY7" fmla="*/ 164 h 1074"/>
              <a:gd name="connsiteX8" fmla="*/ 5684 w 5760"/>
              <a:gd name="connsiteY8" fmla="*/ 182 h 1074"/>
              <a:gd name="connsiteX9" fmla="*/ 5668 w 5760"/>
              <a:gd name="connsiteY9" fmla="*/ 192 h 1074"/>
              <a:gd name="connsiteX10" fmla="*/ 5652 w 5760"/>
              <a:gd name="connsiteY10" fmla="*/ 204 h 1074"/>
              <a:gd name="connsiteX11" fmla="*/ 5638 w 5760"/>
              <a:gd name="connsiteY11" fmla="*/ 216 h 1074"/>
              <a:gd name="connsiteX12" fmla="*/ 5624 w 5760"/>
              <a:gd name="connsiteY12" fmla="*/ 230 h 1074"/>
              <a:gd name="connsiteX13" fmla="*/ 5624 w 5760"/>
              <a:gd name="connsiteY13" fmla="*/ 230 h 1074"/>
              <a:gd name="connsiteX14" fmla="*/ 5604 w 5760"/>
              <a:gd name="connsiteY14" fmla="*/ 256 h 1074"/>
              <a:gd name="connsiteX15" fmla="*/ 5586 w 5760"/>
              <a:gd name="connsiteY15" fmla="*/ 282 h 1074"/>
              <a:gd name="connsiteX16" fmla="*/ 5586 w 5760"/>
              <a:gd name="connsiteY16" fmla="*/ 282 h 1074"/>
              <a:gd name="connsiteX17" fmla="*/ 5572 w 5760"/>
              <a:gd name="connsiteY17" fmla="*/ 296 h 1074"/>
              <a:gd name="connsiteX18" fmla="*/ 5558 w 5760"/>
              <a:gd name="connsiteY18" fmla="*/ 310 h 1074"/>
              <a:gd name="connsiteX19" fmla="*/ 5542 w 5760"/>
              <a:gd name="connsiteY19" fmla="*/ 320 h 1074"/>
              <a:gd name="connsiteX20" fmla="*/ 5526 w 5760"/>
              <a:gd name="connsiteY20" fmla="*/ 330 h 1074"/>
              <a:gd name="connsiteX21" fmla="*/ 5526 w 5760"/>
              <a:gd name="connsiteY21" fmla="*/ 330 h 1074"/>
              <a:gd name="connsiteX22" fmla="*/ 5506 w 5760"/>
              <a:gd name="connsiteY22" fmla="*/ 340 h 1074"/>
              <a:gd name="connsiteX23" fmla="*/ 5494 w 5760"/>
              <a:gd name="connsiteY23" fmla="*/ 342 h 1074"/>
              <a:gd name="connsiteX24" fmla="*/ 5482 w 5760"/>
              <a:gd name="connsiteY24" fmla="*/ 342 h 1074"/>
              <a:gd name="connsiteX25" fmla="*/ 5482 w 5760"/>
              <a:gd name="connsiteY25" fmla="*/ 342 h 1074"/>
              <a:gd name="connsiteX26" fmla="*/ 5468 w 5760"/>
              <a:gd name="connsiteY26" fmla="*/ 340 h 1074"/>
              <a:gd name="connsiteX27" fmla="*/ 5464 w 5760"/>
              <a:gd name="connsiteY27" fmla="*/ 338 h 1074"/>
              <a:gd name="connsiteX28" fmla="*/ 5460 w 5760"/>
              <a:gd name="connsiteY28" fmla="*/ 334 h 1074"/>
              <a:gd name="connsiteX29" fmla="*/ 5454 w 5760"/>
              <a:gd name="connsiteY29" fmla="*/ 324 h 1074"/>
              <a:gd name="connsiteX30" fmla="*/ 5450 w 5760"/>
              <a:gd name="connsiteY30" fmla="*/ 312 h 1074"/>
              <a:gd name="connsiteX31" fmla="*/ 5450 w 5760"/>
              <a:gd name="connsiteY31" fmla="*/ 312 h 1074"/>
              <a:gd name="connsiteX32" fmla="*/ 5448 w 5760"/>
              <a:gd name="connsiteY32" fmla="*/ 302 h 1074"/>
              <a:gd name="connsiteX33" fmla="*/ 5448 w 5760"/>
              <a:gd name="connsiteY33" fmla="*/ 292 h 1074"/>
              <a:gd name="connsiteX34" fmla="*/ 5452 w 5760"/>
              <a:gd name="connsiteY34" fmla="*/ 286 h 1074"/>
              <a:gd name="connsiteX35" fmla="*/ 5458 w 5760"/>
              <a:gd name="connsiteY35" fmla="*/ 278 h 1074"/>
              <a:gd name="connsiteX36" fmla="*/ 5458 w 5760"/>
              <a:gd name="connsiteY36" fmla="*/ 278 h 1074"/>
              <a:gd name="connsiteX37" fmla="*/ 5486 w 5760"/>
              <a:gd name="connsiteY37" fmla="*/ 260 h 1074"/>
              <a:gd name="connsiteX38" fmla="*/ 5486 w 5760"/>
              <a:gd name="connsiteY38" fmla="*/ 260 h 1074"/>
              <a:gd name="connsiteX39" fmla="*/ 5492 w 5760"/>
              <a:gd name="connsiteY39" fmla="*/ 254 h 1074"/>
              <a:gd name="connsiteX40" fmla="*/ 5492 w 5760"/>
              <a:gd name="connsiteY40" fmla="*/ 254 h 1074"/>
              <a:gd name="connsiteX41" fmla="*/ 5492 w 5760"/>
              <a:gd name="connsiteY41" fmla="*/ 250 h 1074"/>
              <a:gd name="connsiteX42" fmla="*/ 5490 w 5760"/>
              <a:gd name="connsiteY42" fmla="*/ 248 h 1074"/>
              <a:gd name="connsiteX43" fmla="*/ 5490 w 5760"/>
              <a:gd name="connsiteY43" fmla="*/ 248 h 1074"/>
              <a:gd name="connsiteX44" fmla="*/ 5468 w 5760"/>
              <a:gd name="connsiteY44" fmla="*/ 242 h 1074"/>
              <a:gd name="connsiteX45" fmla="*/ 5456 w 5760"/>
              <a:gd name="connsiteY45" fmla="*/ 240 h 1074"/>
              <a:gd name="connsiteX46" fmla="*/ 5444 w 5760"/>
              <a:gd name="connsiteY46" fmla="*/ 238 h 1074"/>
              <a:gd name="connsiteX47" fmla="*/ 5444 w 5760"/>
              <a:gd name="connsiteY47" fmla="*/ 238 h 1074"/>
              <a:gd name="connsiteX48" fmla="*/ 5442 w 5760"/>
              <a:gd name="connsiteY48" fmla="*/ 234 h 1074"/>
              <a:gd name="connsiteX49" fmla="*/ 5438 w 5760"/>
              <a:gd name="connsiteY49" fmla="*/ 228 h 1074"/>
              <a:gd name="connsiteX50" fmla="*/ 5432 w 5760"/>
              <a:gd name="connsiteY50" fmla="*/ 214 h 1074"/>
              <a:gd name="connsiteX51" fmla="*/ 5432 w 5760"/>
              <a:gd name="connsiteY51" fmla="*/ 214 h 1074"/>
              <a:gd name="connsiteX52" fmla="*/ 5428 w 5760"/>
              <a:gd name="connsiteY52" fmla="*/ 208 h 1074"/>
              <a:gd name="connsiteX53" fmla="*/ 5422 w 5760"/>
              <a:gd name="connsiteY53" fmla="*/ 204 h 1074"/>
              <a:gd name="connsiteX54" fmla="*/ 5412 w 5760"/>
              <a:gd name="connsiteY54" fmla="*/ 198 h 1074"/>
              <a:gd name="connsiteX55" fmla="*/ 5412 w 5760"/>
              <a:gd name="connsiteY55" fmla="*/ 198 h 1074"/>
              <a:gd name="connsiteX56" fmla="*/ 5398 w 5760"/>
              <a:gd name="connsiteY56" fmla="*/ 194 h 1074"/>
              <a:gd name="connsiteX57" fmla="*/ 5386 w 5760"/>
              <a:gd name="connsiteY57" fmla="*/ 192 h 1074"/>
              <a:gd name="connsiteX58" fmla="*/ 5372 w 5760"/>
              <a:gd name="connsiteY58" fmla="*/ 192 h 1074"/>
              <a:gd name="connsiteX59" fmla="*/ 5360 w 5760"/>
              <a:gd name="connsiteY59" fmla="*/ 194 h 1074"/>
              <a:gd name="connsiteX60" fmla="*/ 5346 w 5760"/>
              <a:gd name="connsiteY60" fmla="*/ 198 h 1074"/>
              <a:gd name="connsiteX61" fmla="*/ 5334 w 5760"/>
              <a:gd name="connsiteY61" fmla="*/ 204 h 1074"/>
              <a:gd name="connsiteX62" fmla="*/ 5322 w 5760"/>
              <a:gd name="connsiteY62" fmla="*/ 212 h 1074"/>
              <a:gd name="connsiteX63" fmla="*/ 5314 w 5760"/>
              <a:gd name="connsiteY63" fmla="*/ 220 h 1074"/>
              <a:gd name="connsiteX64" fmla="*/ 5314 w 5760"/>
              <a:gd name="connsiteY64" fmla="*/ 220 h 1074"/>
              <a:gd name="connsiteX65" fmla="*/ 5304 w 5760"/>
              <a:gd name="connsiteY65" fmla="*/ 232 h 1074"/>
              <a:gd name="connsiteX66" fmla="*/ 5296 w 5760"/>
              <a:gd name="connsiteY66" fmla="*/ 244 h 1074"/>
              <a:gd name="connsiteX67" fmla="*/ 5290 w 5760"/>
              <a:gd name="connsiteY67" fmla="*/ 258 h 1074"/>
              <a:gd name="connsiteX68" fmla="*/ 5284 w 5760"/>
              <a:gd name="connsiteY68" fmla="*/ 272 h 1074"/>
              <a:gd name="connsiteX69" fmla="*/ 5284 w 5760"/>
              <a:gd name="connsiteY69" fmla="*/ 272 h 1074"/>
              <a:gd name="connsiteX70" fmla="*/ 5282 w 5760"/>
              <a:gd name="connsiteY70" fmla="*/ 286 h 1074"/>
              <a:gd name="connsiteX71" fmla="*/ 5276 w 5760"/>
              <a:gd name="connsiteY71" fmla="*/ 302 h 1074"/>
              <a:gd name="connsiteX72" fmla="*/ 5276 w 5760"/>
              <a:gd name="connsiteY72" fmla="*/ 302 h 1074"/>
              <a:gd name="connsiteX73" fmla="*/ 5274 w 5760"/>
              <a:gd name="connsiteY73" fmla="*/ 308 h 1074"/>
              <a:gd name="connsiteX74" fmla="*/ 5268 w 5760"/>
              <a:gd name="connsiteY74" fmla="*/ 314 h 1074"/>
              <a:gd name="connsiteX75" fmla="*/ 5264 w 5760"/>
              <a:gd name="connsiteY75" fmla="*/ 318 h 1074"/>
              <a:gd name="connsiteX76" fmla="*/ 5258 w 5760"/>
              <a:gd name="connsiteY76" fmla="*/ 322 h 1074"/>
              <a:gd name="connsiteX77" fmla="*/ 5250 w 5760"/>
              <a:gd name="connsiteY77" fmla="*/ 324 h 1074"/>
              <a:gd name="connsiteX78" fmla="*/ 5244 w 5760"/>
              <a:gd name="connsiteY78" fmla="*/ 326 h 1074"/>
              <a:gd name="connsiteX79" fmla="*/ 5236 w 5760"/>
              <a:gd name="connsiteY79" fmla="*/ 326 h 1074"/>
              <a:gd name="connsiteX80" fmla="*/ 5230 w 5760"/>
              <a:gd name="connsiteY80" fmla="*/ 324 h 1074"/>
              <a:gd name="connsiteX81" fmla="*/ 5230 w 5760"/>
              <a:gd name="connsiteY81" fmla="*/ 324 h 1074"/>
              <a:gd name="connsiteX82" fmla="*/ 5214 w 5760"/>
              <a:gd name="connsiteY82" fmla="*/ 316 h 1074"/>
              <a:gd name="connsiteX83" fmla="*/ 5200 w 5760"/>
              <a:gd name="connsiteY83" fmla="*/ 306 h 1074"/>
              <a:gd name="connsiteX84" fmla="*/ 5188 w 5760"/>
              <a:gd name="connsiteY84" fmla="*/ 294 h 1074"/>
              <a:gd name="connsiteX85" fmla="*/ 5174 w 5760"/>
              <a:gd name="connsiteY85" fmla="*/ 284 h 1074"/>
              <a:gd name="connsiteX86" fmla="*/ 5174 w 5760"/>
              <a:gd name="connsiteY86" fmla="*/ 284 h 1074"/>
              <a:gd name="connsiteX87" fmla="*/ 5140 w 5760"/>
              <a:gd name="connsiteY87" fmla="*/ 260 h 1074"/>
              <a:gd name="connsiteX88" fmla="*/ 5106 w 5760"/>
              <a:gd name="connsiteY88" fmla="*/ 238 h 1074"/>
              <a:gd name="connsiteX89" fmla="*/ 5106 w 5760"/>
              <a:gd name="connsiteY89" fmla="*/ 238 h 1074"/>
              <a:gd name="connsiteX90" fmla="*/ 5078 w 5760"/>
              <a:gd name="connsiteY90" fmla="*/ 220 h 1074"/>
              <a:gd name="connsiteX91" fmla="*/ 5048 w 5760"/>
              <a:gd name="connsiteY91" fmla="*/ 202 h 1074"/>
              <a:gd name="connsiteX92" fmla="*/ 5016 w 5760"/>
              <a:gd name="connsiteY92" fmla="*/ 188 h 1074"/>
              <a:gd name="connsiteX93" fmla="*/ 5000 w 5760"/>
              <a:gd name="connsiteY93" fmla="*/ 184 h 1074"/>
              <a:gd name="connsiteX94" fmla="*/ 4984 w 5760"/>
              <a:gd name="connsiteY94" fmla="*/ 180 h 1074"/>
              <a:gd name="connsiteX95" fmla="*/ 4984 w 5760"/>
              <a:gd name="connsiteY95" fmla="*/ 180 h 1074"/>
              <a:gd name="connsiteX96" fmla="*/ 4948 w 5760"/>
              <a:gd name="connsiteY96" fmla="*/ 176 h 1074"/>
              <a:gd name="connsiteX97" fmla="*/ 4912 w 5760"/>
              <a:gd name="connsiteY97" fmla="*/ 172 h 1074"/>
              <a:gd name="connsiteX98" fmla="*/ 4912 w 5760"/>
              <a:gd name="connsiteY98" fmla="*/ 172 h 1074"/>
              <a:gd name="connsiteX99" fmla="*/ 4878 w 5760"/>
              <a:gd name="connsiteY99" fmla="*/ 174 h 1074"/>
              <a:gd name="connsiteX100" fmla="*/ 4842 w 5760"/>
              <a:gd name="connsiteY100" fmla="*/ 176 h 1074"/>
              <a:gd name="connsiteX101" fmla="*/ 4842 w 5760"/>
              <a:gd name="connsiteY101" fmla="*/ 176 h 1074"/>
              <a:gd name="connsiteX102" fmla="*/ 4822 w 5760"/>
              <a:gd name="connsiteY102" fmla="*/ 176 h 1074"/>
              <a:gd name="connsiteX103" fmla="*/ 4802 w 5760"/>
              <a:gd name="connsiteY103" fmla="*/ 174 h 1074"/>
              <a:gd name="connsiteX104" fmla="*/ 4764 w 5760"/>
              <a:gd name="connsiteY104" fmla="*/ 168 h 1074"/>
              <a:gd name="connsiteX105" fmla="*/ 4724 w 5760"/>
              <a:gd name="connsiteY105" fmla="*/ 156 h 1074"/>
              <a:gd name="connsiteX106" fmla="*/ 4688 w 5760"/>
              <a:gd name="connsiteY106" fmla="*/ 146 h 1074"/>
              <a:gd name="connsiteX107" fmla="*/ 4688 w 5760"/>
              <a:gd name="connsiteY107" fmla="*/ 146 h 1074"/>
              <a:gd name="connsiteX108" fmla="*/ 4652 w 5760"/>
              <a:gd name="connsiteY108" fmla="*/ 132 h 1074"/>
              <a:gd name="connsiteX109" fmla="*/ 4616 w 5760"/>
              <a:gd name="connsiteY109" fmla="*/ 120 h 1074"/>
              <a:gd name="connsiteX110" fmla="*/ 4616 w 5760"/>
              <a:gd name="connsiteY110" fmla="*/ 120 h 1074"/>
              <a:gd name="connsiteX111" fmla="*/ 4572 w 5760"/>
              <a:gd name="connsiteY111" fmla="*/ 106 h 1074"/>
              <a:gd name="connsiteX112" fmla="*/ 4550 w 5760"/>
              <a:gd name="connsiteY112" fmla="*/ 98 h 1074"/>
              <a:gd name="connsiteX113" fmla="*/ 4532 w 5760"/>
              <a:gd name="connsiteY113" fmla="*/ 88 h 1074"/>
              <a:gd name="connsiteX114" fmla="*/ 4532 w 5760"/>
              <a:gd name="connsiteY114" fmla="*/ 88 h 1074"/>
              <a:gd name="connsiteX115" fmla="*/ 4512 w 5760"/>
              <a:gd name="connsiteY115" fmla="*/ 76 h 1074"/>
              <a:gd name="connsiteX116" fmla="*/ 4490 w 5760"/>
              <a:gd name="connsiteY116" fmla="*/ 66 h 1074"/>
              <a:gd name="connsiteX117" fmla="*/ 4448 w 5760"/>
              <a:gd name="connsiteY117" fmla="*/ 48 h 1074"/>
              <a:gd name="connsiteX118" fmla="*/ 4448 w 5760"/>
              <a:gd name="connsiteY118" fmla="*/ 48 h 1074"/>
              <a:gd name="connsiteX119" fmla="*/ 4422 w 5760"/>
              <a:gd name="connsiteY119" fmla="*/ 38 h 1074"/>
              <a:gd name="connsiteX120" fmla="*/ 4394 w 5760"/>
              <a:gd name="connsiteY120" fmla="*/ 28 h 1074"/>
              <a:gd name="connsiteX121" fmla="*/ 4394 w 5760"/>
              <a:gd name="connsiteY121" fmla="*/ 28 h 1074"/>
              <a:gd name="connsiteX122" fmla="*/ 4376 w 5760"/>
              <a:gd name="connsiteY122" fmla="*/ 20 h 1074"/>
              <a:gd name="connsiteX123" fmla="*/ 4360 w 5760"/>
              <a:gd name="connsiteY123" fmla="*/ 14 h 1074"/>
              <a:gd name="connsiteX124" fmla="*/ 4360 w 5760"/>
              <a:gd name="connsiteY124" fmla="*/ 14 h 1074"/>
              <a:gd name="connsiteX125" fmla="*/ 4350 w 5760"/>
              <a:gd name="connsiteY125" fmla="*/ 6 h 1074"/>
              <a:gd name="connsiteX126" fmla="*/ 4338 w 5760"/>
              <a:gd name="connsiteY126" fmla="*/ 0 h 1074"/>
              <a:gd name="connsiteX127" fmla="*/ 4338 w 5760"/>
              <a:gd name="connsiteY127" fmla="*/ 0 h 1074"/>
              <a:gd name="connsiteX128" fmla="*/ 4336 w 5760"/>
              <a:gd name="connsiteY128" fmla="*/ 0 h 1074"/>
              <a:gd name="connsiteX129" fmla="*/ 4334 w 5760"/>
              <a:gd name="connsiteY129" fmla="*/ 2 h 1074"/>
              <a:gd name="connsiteX130" fmla="*/ 4334 w 5760"/>
              <a:gd name="connsiteY130" fmla="*/ 2 h 1074"/>
              <a:gd name="connsiteX131" fmla="*/ 4336 w 5760"/>
              <a:gd name="connsiteY131" fmla="*/ 18 h 1074"/>
              <a:gd name="connsiteX132" fmla="*/ 4342 w 5760"/>
              <a:gd name="connsiteY132" fmla="*/ 32 h 1074"/>
              <a:gd name="connsiteX133" fmla="*/ 4348 w 5760"/>
              <a:gd name="connsiteY133" fmla="*/ 42 h 1074"/>
              <a:gd name="connsiteX134" fmla="*/ 4358 w 5760"/>
              <a:gd name="connsiteY134" fmla="*/ 54 h 1074"/>
              <a:gd name="connsiteX135" fmla="*/ 4368 w 5760"/>
              <a:gd name="connsiteY135" fmla="*/ 62 h 1074"/>
              <a:gd name="connsiteX136" fmla="*/ 4380 w 5760"/>
              <a:gd name="connsiteY136" fmla="*/ 68 h 1074"/>
              <a:gd name="connsiteX137" fmla="*/ 4394 w 5760"/>
              <a:gd name="connsiteY137" fmla="*/ 74 h 1074"/>
              <a:gd name="connsiteX138" fmla="*/ 4408 w 5760"/>
              <a:gd name="connsiteY138" fmla="*/ 80 h 1074"/>
              <a:gd name="connsiteX139" fmla="*/ 4408 w 5760"/>
              <a:gd name="connsiteY139" fmla="*/ 80 h 1074"/>
              <a:gd name="connsiteX140" fmla="*/ 4402 w 5760"/>
              <a:gd name="connsiteY140" fmla="*/ 84 h 1074"/>
              <a:gd name="connsiteX141" fmla="*/ 4398 w 5760"/>
              <a:gd name="connsiteY141" fmla="*/ 88 h 1074"/>
              <a:gd name="connsiteX142" fmla="*/ 4398 w 5760"/>
              <a:gd name="connsiteY142" fmla="*/ 88 h 1074"/>
              <a:gd name="connsiteX143" fmla="*/ 4392 w 5760"/>
              <a:gd name="connsiteY143" fmla="*/ 98 h 1074"/>
              <a:gd name="connsiteX144" fmla="*/ 4388 w 5760"/>
              <a:gd name="connsiteY144" fmla="*/ 110 h 1074"/>
              <a:gd name="connsiteX145" fmla="*/ 4388 w 5760"/>
              <a:gd name="connsiteY145" fmla="*/ 110 h 1074"/>
              <a:gd name="connsiteX146" fmla="*/ 4388 w 5760"/>
              <a:gd name="connsiteY146" fmla="*/ 116 h 1074"/>
              <a:gd name="connsiteX147" fmla="*/ 4388 w 5760"/>
              <a:gd name="connsiteY147" fmla="*/ 122 h 1074"/>
              <a:gd name="connsiteX148" fmla="*/ 4394 w 5760"/>
              <a:gd name="connsiteY148" fmla="*/ 132 h 1074"/>
              <a:gd name="connsiteX149" fmla="*/ 4402 w 5760"/>
              <a:gd name="connsiteY149" fmla="*/ 142 h 1074"/>
              <a:gd name="connsiteX150" fmla="*/ 4410 w 5760"/>
              <a:gd name="connsiteY150" fmla="*/ 150 h 1074"/>
              <a:gd name="connsiteX151" fmla="*/ 4410 w 5760"/>
              <a:gd name="connsiteY151" fmla="*/ 150 h 1074"/>
              <a:gd name="connsiteX152" fmla="*/ 4434 w 5760"/>
              <a:gd name="connsiteY152" fmla="*/ 170 h 1074"/>
              <a:gd name="connsiteX153" fmla="*/ 4448 w 5760"/>
              <a:gd name="connsiteY153" fmla="*/ 178 h 1074"/>
              <a:gd name="connsiteX154" fmla="*/ 4460 w 5760"/>
              <a:gd name="connsiteY154" fmla="*/ 184 h 1074"/>
              <a:gd name="connsiteX155" fmla="*/ 4460 w 5760"/>
              <a:gd name="connsiteY155" fmla="*/ 184 h 1074"/>
              <a:gd name="connsiteX156" fmla="*/ 4480 w 5760"/>
              <a:gd name="connsiteY156" fmla="*/ 192 h 1074"/>
              <a:gd name="connsiteX157" fmla="*/ 4488 w 5760"/>
              <a:gd name="connsiteY157" fmla="*/ 196 h 1074"/>
              <a:gd name="connsiteX158" fmla="*/ 4498 w 5760"/>
              <a:gd name="connsiteY158" fmla="*/ 200 h 1074"/>
              <a:gd name="connsiteX159" fmla="*/ 4498 w 5760"/>
              <a:gd name="connsiteY159" fmla="*/ 200 h 1074"/>
              <a:gd name="connsiteX160" fmla="*/ 4494 w 5760"/>
              <a:gd name="connsiteY160" fmla="*/ 206 h 1074"/>
              <a:gd name="connsiteX161" fmla="*/ 4490 w 5760"/>
              <a:gd name="connsiteY161" fmla="*/ 210 h 1074"/>
              <a:gd name="connsiteX162" fmla="*/ 4486 w 5760"/>
              <a:gd name="connsiteY162" fmla="*/ 218 h 1074"/>
              <a:gd name="connsiteX163" fmla="*/ 4482 w 5760"/>
              <a:gd name="connsiteY163" fmla="*/ 224 h 1074"/>
              <a:gd name="connsiteX164" fmla="*/ 4482 w 5760"/>
              <a:gd name="connsiteY164" fmla="*/ 224 h 1074"/>
              <a:gd name="connsiteX165" fmla="*/ 4482 w 5760"/>
              <a:gd name="connsiteY165" fmla="*/ 240 h 1074"/>
              <a:gd name="connsiteX166" fmla="*/ 4484 w 5760"/>
              <a:gd name="connsiteY166" fmla="*/ 248 h 1074"/>
              <a:gd name="connsiteX167" fmla="*/ 4488 w 5760"/>
              <a:gd name="connsiteY167" fmla="*/ 254 h 1074"/>
              <a:gd name="connsiteX168" fmla="*/ 4488 w 5760"/>
              <a:gd name="connsiteY168" fmla="*/ 254 h 1074"/>
              <a:gd name="connsiteX169" fmla="*/ 4492 w 5760"/>
              <a:gd name="connsiteY169" fmla="*/ 260 h 1074"/>
              <a:gd name="connsiteX170" fmla="*/ 4498 w 5760"/>
              <a:gd name="connsiteY170" fmla="*/ 266 h 1074"/>
              <a:gd name="connsiteX171" fmla="*/ 4500 w 5760"/>
              <a:gd name="connsiteY171" fmla="*/ 272 h 1074"/>
              <a:gd name="connsiteX172" fmla="*/ 4500 w 5760"/>
              <a:gd name="connsiteY172" fmla="*/ 274 h 1074"/>
              <a:gd name="connsiteX173" fmla="*/ 4498 w 5760"/>
              <a:gd name="connsiteY173" fmla="*/ 278 h 1074"/>
              <a:gd name="connsiteX174" fmla="*/ 4498 w 5760"/>
              <a:gd name="connsiteY174" fmla="*/ 278 h 1074"/>
              <a:gd name="connsiteX175" fmla="*/ 4494 w 5760"/>
              <a:gd name="connsiteY175" fmla="*/ 284 h 1074"/>
              <a:gd name="connsiteX176" fmla="*/ 4494 w 5760"/>
              <a:gd name="connsiteY176" fmla="*/ 290 h 1074"/>
              <a:gd name="connsiteX177" fmla="*/ 4498 w 5760"/>
              <a:gd name="connsiteY177" fmla="*/ 302 h 1074"/>
              <a:gd name="connsiteX178" fmla="*/ 4498 w 5760"/>
              <a:gd name="connsiteY178" fmla="*/ 302 h 1074"/>
              <a:gd name="connsiteX179" fmla="*/ 4502 w 5760"/>
              <a:gd name="connsiteY179" fmla="*/ 312 h 1074"/>
              <a:gd name="connsiteX180" fmla="*/ 4508 w 5760"/>
              <a:gd name="connsiteY180" fmla="*/ 320 h 1074"/>
              <a:gd name="connsiteX181" fmla="*/ 4524 w 5760"/>
              <a:gd name="connsiteY181" fmla="*/ 336 h 1074"/>
              <a:gd name="connsiteX182" fmla="*/ 4524 w 5760"/>
              <a:gd name="connsiteY182" fmla="*/ 336 h 1074"/>
              <a:gd name="connsiteX183" fmla="*/ 4534 w 5760"/>
              <a:gd name="connsiteY183" fmla="*/ 344 h 1074"/>
              <a:gd name="connsiteX184" fmla="*/ 4546 w 5760"/>
              <a:gd name="connsiteY184" fmla="*/ 352 h 1074"/>
              <a:gd name="connsiteX185" fmla="*/ 4570 w 5760"/>
              <a:gd name="connsiteY185" fmla="*/ 366 h 1074"/>
              <a:gd name="connsiteX186" fmla="*/ 4570 w 5760"/>
              <a:gd name="connsiteY186" fmla="*/ 366 h 1074"/>
              <a:gd name="connsiteX187" fmla="*/ 4590 w 5760"/>
              <a:gd name="connsiteY187" fmla="*/ 378 h 1074"/>
              <a:gd name="connsiteX188" fmla="*/ 4612 w 5760"/>
              <a:gd name="connsiteY188" fmla="*/ 388 h 1074"/>
              <a:gd name="connsiteX189" fmla="*/ 4634 w 5760"/>
              <a:gd name="connsiteY189" fmla="*/ 394 h 1074"/>
              <a:gd name="connsiteX190" fmla="*/ 4658 w 5760"/>
              <a:gd name="connsiteY190" fmla="*/ 398 h 1074"/>
              <a:gd name="connsiteX191" fmla="*/ 4658 w 5760"/>
              <a:gd name="connsiteY191" fmla="*/ 398 h 1074"/>
              <a:gd name="connsiteX192" fmla="*/ 4650 w 5760"/>
              <a:gd name="connsiteY192" fmla="*/ 408 h 1074"/>
              <a:gd name="connsiteX193" fmla="*/ 4644 w 5760"/>
              <a:gd name="connsiteY193" fmla="*/ 416 h 1074"/>
              <a:gd name="connsiteX194" fmla="*/ 4644 w 5760"/>
              <a:gd name="connsiteY194" fmla="*/ 416 h 1074"/>
              <a:gd name="connsiteX195" fmla="*/ 4642 w 5760"/>
              <a:gd name="connsiteY195" fmla="*/ 424 h 1074"/>
              <a:gd name="connsiteX196" fmla="*/ 4642 w 5760"/>
              <a:gd name="connsiteY196" fmla="*/ 430 h 1074"/>
              <a:gd name="connsiteX197" fmla="*/ 4644 w 5760"/>
              <a:gd name="connsiteY197" fmla="*/ 438 h 1074"/>
              <a:gd name="connsiteX198" fmla="*/ 4648 w 5760"/>
              <a:gd name="connsiteY198" fmla="*/ 444 h 1074"/>
              <a:gd name="connsiteX199" fmla="*/ 4648 w 5760"/>
              <a:gd name="connsiteY199" fmla="*/ 444 h 1074"/>
              <a:gd name="connsiteX200" fmla="*/ 4652 w 5760"/>
              <a:gd name="connsiteY200" fmla="*/ 448 h 1074"/>
              <a:gd name="connsiteX201" fmla="*/ 4658 w 5760"/>
              <a:gd name="connsiteY201" fmla="*/ 452 h 1074"/>
              <a:gd name="connsiteX202" fmla="*/ 4670 w 5760"/>
              <a:gd name="connsiteY202" fmla="*/ 458 h 1074"/>
              <a:gd name="connsiteX203" fmla="*/ 4670 w 5760"/>
              <a:gd name="connsiteY203" fmla="*/ 458 h 1074"/>
              <a:gd name="connsiteX204" fmla="*/ 4676 w 5760"/>
              <a:gd name="connsiteY204" fmla="*/ 458 h 1074"/>
              <a:gd name="connsiteX205" fmla="*/ 4680 w 5760"/>
              <a:gd name="connsiteY205" fmla="*/ 458 h 1074"/>
              <a:gd name="connsiteX206" fmla="*/ 4684 w 5760"/>
              <a:gd name="connsiteY206" fmla="*/ 458 h 1074"/>
              <a:gd name="connsiteX207" fmla="*/ 4690 w 5760"/>
              <a:gd name="connsiteY207" fmla="*/ 464 h 1074"/>
              <a:gd name="connsiteX208" fmla="*/ 4690 w 5760"/>
              <a:gd name="connsiteY208" fmla="*/ 464 h 1074"/>
              <a:gd name="connsiteX209" fmla="*/ 4694 w 5760"/>
              <a:gd name="connsiteY209" fmla="*/ 470 h 1074"/>
              <a:gd name="connsiteX210" fmla="*/ 4700 w 5760"/>
              <a:gd name="connsiteY210" fmla="*/ 474 h 1074"/>
              <a:gd name="connsiteX211" fmla="*/ 4714 w 5760"/>
              <a:gd name="connsiteY211" fmla="*/ 482 h 1074"/>
              <a:gd name="connsiteX212" fmla="*/ 4730 w 5760"/>
              <a:gd name="connsiteY212" fmla="*/ 486 h 1074"/>
              <a:gd name="connsiteX213" fmla="*/ 4744 w 5760"/>
              <a:gd name="connsiteY213" fmla="*/ 490 h 1074"/>
              <a:gd name="connsiteX214" fmla="*/ 4744 w 5760"/>
              <a:gd name="connsiteY214" fmla="*/ 490 h 1074"/>
              <a:gd name="connsiteX215" fmla="*/ 4806 w 5760"/>
              <a:gd name="connsiteY215" fmla="*/ 508 h 1074"/>
              <a:gd name="connsiteX216" fmla="*/ 4806 w 5760"/>
              <a:gd name="connsiteY216" fmla="*/ 508 h 1074"/>
              <a:gd name="connsiteX217" fmla="*/ 4808 w 5760"/>
              <a:gd name="connsiteY217" fmla="*/ 520 h 1074"/>
              <a:gd name="connsiteX218" fmla="*/ 4812 w 5760"/>
              <a:gd name="connsiteY218" fmla="*/ 534 h 1074"/>
              <a:gd name="connsiteX219" fmla="*/ 4818 w 5760"/>
              <a:gd name="connsiteY219" fmla="*/ 546 h 1074"/>
              <a:gd name="connsiteX220" fmla="*/ 4826 w 5760"/>
              <a:gd name="connsiteY220" fmla="*/ 556 h 1074"/>
              <a:gd name="connsiteX221" fmla="*/ 4826 w 5760"/>
              <a:gd name="connsiteY221" fmla="*/ 556 h 1074"/>
              <a:gd name="connsiteX222" fmla="*/ 4834 w 5760"/>
              <a:gd name="connsiteY222" fmla="*/ 566 h 1074"/>
              <a:gd name="connsiteX223" fmla="*/ 4844 w 5760"/>
              <a:gd name="connsiteY223" fmla="*/ 572 h 1074"/>
              <a:gd name="connsiteX224" fmla="*/ 4844 w 5760"/>
              <a:gd name="connsiteY224" fmla="*/ 572 h 1074"/>
              <a:gd name="connsiteX225" fmla="*/ 4850 w 5760"/>
              <a:gd name="connsiteY225" fmla="*/ 572 h 1074"/>
              <a:gd name="connsiteX226" fmla="*/ 4856 w 5760"/>
              <a:gd name="connsiteY226" fmla="*/ 574 h 1074"/>
              <a:gd name="connsiteX227" fmla="*/ 4860 w 5760"/>
              <a:gd name="connsiteY227" fmla="*/ 574 h 1074"/>
              <a:gd name="connsiteX228" fmla="*/ 4862 w 5760"/>
              <a:gd name="connsiteY228" fmla="*/ 576 h 1074"/>
              <a:gd name="connsiteX229" fmla="*/ 4864 w 5760"/>
              <a:gd name="connsiteY229" fmla="*/ 578 h 1074"/>
              <a:gd name="connsiteX230" fmla="*/ 4864 w 5760"/>
              <a:gd name="connsiteY230" fmla="*/ 578 h 1074"/>
              <a:gd name="connsiteX231" fmla="*/ 4864 w 5760"/>
              <a:gd name="connsiteY231" fmla="*/ 580 h 1074"/>
              <a:gd name="connsiteX232" fmla="*/ 4864 w 5760"/>
              <a:gd name="connsiteY232" fmla="*/ 580 h 1074"/>
              <a:gd name="connsiteX233" fmla="*/ 4856 w 5760"/>
              <a:gd name="connsiteY233" fmla="*/ 578 h 1074"/>
              <a:gd name="connsiteX234" fmla="*/ 4856 w 5760"/>
              <a:gd name="connsiteY234" fmla="*/ 578 h 1074"/>
              <a:gd name="connsiteX235" fmla="*/ 4834 w 5760"/>
              <a:gd name="connsiteY235" fmla="*/ 580 h 1074"/>
              <a:gd name="connsiteX236" fmla="*/ 4814 w 5760"/>
              <a:gd name="connsiteY236" fmla="*/ 586 h 1074"/>
              <a:gd name="connsiteX237" fmla="*/ 4794 w 5760"/>
              <a:gd name="connsiteY237" fmla="*/ 592 h 1074"/>
              <a:gd name="connsiteX238" fmla="*/ 4776 w 5760"/>
              <a:gd name="connsiteY238" fmla="*/ 604 h 1074"/>
              <a:gd name="connsiteX239" fmla="*/ 4760 w 5760"/>
              <a:gd name="connsiteY239" fmla="*/ 616 h 1074"/>
              <a:gd name="connsiteX240" fmla="*/ 4746 w 5760"/>
              <a:gd name="connsiteY240" fmla="*/ 632 h 1074"/>
              <a:gd name="connsiteX241" fmla="*/ 4736 w 5760"/>
              <a:gd name="connsiteY241" fmla="*/ 648 h 1074"/>
              <a:gd name="connsiteX242" fmla="*/ 4726 w 5760"/>
              <a:gd name="connsiteY242" fmla="*/ 666 h 1074"/>
              <a:gd name="connsiteX243" fmla="*/ 4726 w 5760"/>
              <a:gd name="connsiteY243" fmla="*/ 666 h 1074"/>
              <a:gd name="connsiteX244" fmla="*/ 4708 w 5760"/>
              <a:gd name="connsiteY244" fmla="*/ 658 h 1074"/>
              <a:gd name="connsiteX245" fmla="*/ 4690 w 5760"/>
              <a:gd name="connsiteY245" fmla="*/ 652 h 1074"/>
              <a:gd name="connsiteX246" fmla="*/ 4670 w 5760"/>
              <a:gd name="connsiteY246" fmla="*/ 650 h 1074"/>
              <a:gd name="connsiteX247" fmla="*/ 4648 w 5760"/>
              <a:gd name="connsiteY247" fmla="*/ 650 h 1074"/>
              <a:gd name="connsiteX248" fmla="*/ 4648 w 5760"/>
              <a:gd name="connsiteY248" fmla="*/ 650 h 1074"/>
              <a:gd name="connsiteX249" fmla="*/ 4642 w 5760"/>
              <a:gd name="connsiteY249" fmla="*/ 652 h 1074"/>
              <a:gd name="connsiteX250" fmla="*/ 4642 w 5760"/>
              <a:gd name="connsiteY250" fmla="*/ 652 h 1074"/>
              <a:gd name="connsiteX251" fmla="*/ 4634 w 5760"/>
              <a:gd name="connsiteY251" fmla="*/ 632 h 1074"/>
              <a:gd name="connsiteX252" fmla="*/ 4622 w 5760"/>
              <a:gd name="connsiteY252" fmla="*/ 614 h 1074"/>
              <a:gd name="connsiteX253" fmla="*/ 4608 w 5760"/>
              <a:gd name="connsiteY253" fmla="*/ 598 h 1074"/>
              <a:gd name="connsiteX254" fmla="*/ 4592 w 5760"/>
              <a:gd name="connsiteY254" fmla="*/ 584 h 1074"/>
              <a:gd name="connsiteX255" fmla="*/ 4572 w 5760"/>
              <a:gd name="connsiteY255" fmla="*/ 574 h 1074"/>
              <a:gd name="connsiteX256" fmla="*/ 4552 w 5760"/>
              <a:gd name="connsiteY256" fmla="*/ 568 h 1074"/>
              <a:gd name="connsiteX257" fmla="*/ 4530 w 5760"/>
              <a:gd name="connsiteY257" fmla="*/ 566 h 1074"/>
              <a:gd name="connsiteX258" fmla="*/ 4508 w 5760"/>
              <a:gd name="connsiteY258" fmla="*/ 566 h 1074"/>
              <a:gd name="connsiteX259" fmla="*/ 4508 w 5760"/>
              <a:gd name="connsiteY259" fmla="*/ 566 h 1074"/>
              <a:gd name="connsiteX260" fmla="*/ 4486 w 5760"/>
              <a:gd name="connsiteY260" fmla="*/ 572 h 1074"/>
              <a:gd name="connsiteX261" fmla="*/ 4464 w 5760"/>
              <a:gd name="connsiteY261" fmla="*/ 580 h 1074"/>
              <a:gd name="connsiteX262" fmla="*/ 4446 w 5760"/>
              <a:gd name="connsiteY262" fmla="*/ 592 h 1074"/>
              <a:gd name="connsiteX263" fmla="*/ 4430 w 5760"/>
              <a:gd name="connsiteY263" fmla="*/ 608 h 1074"/>
              <a:gd name="connsiteX264" fmla="*/ 4430 w 5760"/>
              <a:gd name="connsiteY264" fmla="*/ 608 h 1074"/>
              <a:gd name="connsiteX265" fmla="*/ 4426 w 5760"/>
              <a:gd name="connsiteY265" fmla="*/ 598 h 1074"/>
              <a:gd name="connsiteX266" fmla="*/ 4420 w 5760"/>
              <a:gd name="connsiteY266" fmla="*/ 588 h 1074"/>
              <a:gd name="connsiteX267" fmla="*/ 4412 w 5760"/>
              <a:gd name="connsiteY267" fmla="*/ 580 h 1074"/>
              <a:gd name="connsiteX268" fmla="*/ 4404 w 5760"/>
              <a:gd name="connsiteY268" fmla="*/ 574 h 1074"/>
              <a:gd name="connsiteX269" fmla="*/ 4394 w 5760"/>
              <a:gd name="connsiteY269" fmla="*/ 568 h 1074"/>
              <a:gd name="connsiteX270" fmla="*/ 4384 w 5760"/>
              <a:gd name="connsiteY270" fmla="*/ 566 h 1074"/>
              <a:gd name="connsiteX271" fmla="*/ 4372 w 5760"/>
              <a:gd name="connsiteY271" fmla="*/ 564 h 1074"/>
              <a:gd name="connsiteX272" fmla="*/ 4360 w 5760"/>
              <a:gd name="connsiteY272" fmla="*/ 564 h 1074"/>
              <a:gd name="connsiteX273" fmla="*/ 4360 w 5760"/>
              <a:gd name="connsiteY273" fmla="*/ 564 h 1074"/>
              <a:gd name="connsiteX274" fmla="*/ 4352 w 5760"/>
              <a:gd name="connsiteY274" fmla="*/ 566 h 1074"/>
              <a:gd name="connsiteX275" fmla="*/ 4344 w 5760"/>
              <a:gd name="connsiteY275" fmla="*/ 570 h 1074"/>
              <a:gd name="connsiteX276" fmla="*/ 4336 w 5760"/>
              <a:gd name="connsiteY276" fmla="*/ 574 h 1074"/>
              <a:gd name="connsiteX277" fmla="*/ 4328 w 5760"/>
              <a:gd name="connsiteY277" fmla="*/ 578 h 1074"/>
              <a:gd name="connsiteX278" fmla="*/ 4316 w 5760"/>
              <a:gd name="connsiteY278" fmla="*/ 592 h 1074"/>
              <a:gd name="connsiteX279" fmla="*/ 4310 w 5760"/>
              <a:gd name="connsiteY279" fmla="*/ 606 h 1074"/>
              <a:gd name="connsiteX280" fmla="*/ 4310 w 5760"/>
              <a:gd name="connsiteY280" fmla="*/ 606 h 1074"/>
              <a:gd name="connsiteX281" fmla="*/ 4296 w 5760"/>
              <a:gd name="connsiteY281" fmla="*/ 590 h 1074"/>
              <a:gd name="connsiteX282" fmla="*/ 4282 w 5760"/>
              <a:gd name="connsiteY282" fmla="*/ 576 h 1074"/>
              <a:gd name="connsiteX283" fmla="*/ 4266 w 5760"/>
              <a:gd name="connsiteY283" fmla="*/ 564 h 1074"/>
              <a:gd name="connsiteX284" fmla="*/ 4248 w 5760"/>
              <a:gd name="connsiteY284" fmla="*/ 554 h 1074"/>
              <a:gd name="connsiteX285" fmla="*/ 4228 w 5760"/>
              <a:gd name="connsiteY285" fmla="*/ 546 h 1074"/>
              <a:gd name="connsiteX286" fmla="*/ 4208 w 5760"/>
              <a:gd name="connsiteY286" fmla="*/ 542 h 1074"/>
              <a:gd name="connsiteX287" fmla="*/ 4186 w 5760"/>
              <a:gd name="connsiteY287" fmla="*/ 540 h 1074"/>
              <a:gd name="connsiteX288" fmla="*/ 4164 w 5760"/>
              <a:gd name="connsiteY288" fmla="*/ 540 h 1074"/>
              <a:gd name="connsiteX289" fmla="*/ 4164 w 5760"/>
              <a:gd name="connsiteY289" fmla="*/ 540 h 1074"/>
              <a:gd name="connsiteX290" fmla="*/ 4142 w 5760"/>
              <a:gd name="connsiteY290" fmla="*/ 546 h 1074"/>
              <a:gd name="connsiteX291" fmla="*/ 4122 w 5760"/>
              <a:gd name="connsiteY291" fmla="*/ 552 h 1074"/>
              <a:gd name="connsiteX292" fmla="*/ 4104 w 5760"/>
              <a:gd name="connsiteY292" fmla="*/ 562 h 1074"/>
              <a:gd name="connsiteX293" fmla="*/ 4088 w 5760"/>
              <a:gd name="connsiteY293" fmla="*/ 576 h 1074"/>
              <a:gd name="connsiteX294" fmla="*/ 4072 w 5760"/>
              <a:gd name="connsiteY294" fmla="*/ 590 h 1074"/>
              <a:gd name="connsiteX295" fmla="*/ 4060 w 5760"/>
              <a:gd name="connsiteY295" fmla="*/ 606 h 1074"/>
              <a:gd name="connsiteX296" fmla="*/ 4050 w 5760"/>
              <a:gd name="connsiteY296" fmla="*/ 624 h 1074"/>
              <a:gd name="connsiteX297" fmla="*/ 4042 w 5760"/>
              <a:gd name="connsiteY297" fmla="*/ 644 h 1074"/>
              <a:gd name="connsiteX298" fmla="*/ 4042 w 5760"/>
              <a:gd name="connsiteY298" fmla="*/ 644 h 1074"/>
              <a:gd name="connsiteX299" fmla="*/ 4024 w 5760"/>
              <a:gd name="connsiteY299" fmla="*/ 636 h 1074"/>
              <a:gd name="connsiteX300" fmla="*/ 4004 w 5760"/>
              <a:gd name="connsiteY300" fmla="*/ 628 h 1074"/>
              <a:gd name="connsiteX301" fmla="*/ 3986 w 5760"/>
              <a:gd name="connsiteY301" fmla="*/ 622 h 1074"/>
              <a:gd name="connsiteX302" fmla="*/ 3966 w 5760"/>
              <a:gd name="connsiteY302" fmla="*/ 616 h 1074"/>
              <a:gd name="connsiteX303" fmla="*/ 3944 w 5760"/>
              <a:gd name="connsiteY303" fmla="*/ 614 h 1074"/>
              <a:gd name="connsiteX304" fmla="*/ 3924 w 5760"/>
              <a:gd name="connsiteY304" fmla="*/ 612 h 1074"/>
              <a:gd name="connsiteX305" fmla="*/ 3902 w 5760"/>
              <a:gd name="connsiteY305" fmla="*/ 612 h 1074"/>
              <a:gd name="connsiteX306" fmla="*/ 3882 w 5760"/>
              <a:gd name="connsiteY306" fmla="*/ 614 h 1074"/>
              <a:gd name="connsiteX307" fmla="*/ 3882 w 5760"/>
              <a:gd name="connsiteY307" fmla="*/ 614 h 1074"/>
              <a:gd name="connsiteX308" fmla="*/ 3848 w 5760"/>
              <a:gd name="connsiteY308" fmla="*/ 622 h 1074"/>
              <a:gd name="connsiteX309" fmla="*/ 3818 w 5760"/>
              <a:gd name="connsiteY309" fmla="*/ 632 h 1074"/>
              <a:gd name="connsiteX310" fmla="*/ 3788 w 5760"/>
              <a:gd name="connsiteY310" fmla="*/ 646 h 1074"/>
              <a:gd name="connsiteX311" fmla="*/ 3762 w 5760"/>
              <a:gd name="connsiteY311" fmla="*/ 662 h 1074"/>
              <a:gd name="connsiteX312" fmla="*/ 3762 w 5760"/>
              <a:gd name="connsiteY312" fmla="*/ 662 h 1074"/>
              <a:gd name="connsiteX313" fmla="*/ 3740 w 5760"/>
              <a:gd name="connsiteY313" fmla="*/ 658 h 1074"/>
              <a:gd name="connsiteX314" fmla="*/ 3740 w 5760"/>
              <a:gd name="connsiteY314" fmla="*/ 658 h 1074"/>
              <a:gd name="connsiteX315" fmla="*/ 3720 w 5760"/>
              <a:gd name="connsiteY315" fmla="*/ 656 h 1074"/>
              <a:gd name="connsiteX316" fmla="*/ 3700 w 5760"/>
              <a:gd name="connsiteY316" fmla="*/ 658 h 1074"/>
              <a:gd name="connsiteX317" fmla="*/ 3682 w 5760"/>
              <a:gd name="connsiteY317" fmla="*/ 662 h 1074"/>
              <a:gd name="connsiteX318" fmla="*/ 3666 w 5760"/>
              <a:gd name="connsiteY318" fmla="*/ 668 h 1074"/>
              <a:gd name="connsiteX319" fmla="*/ 3666 w 5760"/>
              <a:gd name="connsiteY319" fmla="*/ 668 h 1074"/>
              <a:gd name="connsiteX320" fmla="*/ 3654 w 5760"/>
              <a:gd name="connsiteY320" fmla="*/ 662 h 1074"/>
              <a:gd name="connsiteX321" fmla="*/ 3640 w 5760"/>
              <a:gd name="connsiteY321" fmla="*/ 658 h 1074"/>
              <a:gd name="connsiteX322" fmla="*/ 3626 w 5760"/>
              <a:gd name="connsiteY322" fmla="*/ 654 h 1074"/>
              <a:gd name="connsiteX323" fmla="*/ 3612 w 5760"/>
              <a:gd name="connsiteY323" fmla="*/ 654 h 1074"/>
              <a:gd name="connsiteX324" fmla="*/ 3612 w 5760"/>
              <a:gd name="connsiteY324" fmla="*/ 654 h 1074"/>
              <a:gd name="connsiteX325" fmla="*/ 3598 w 5760"/>
              <a:gd name="connsiteY325" fmla="*/ 650 h 1074"/>
              <a:gd name="connsiteX326" fmla="*/ 3582 w 5760"/>
              <a:gd name="connsiteY326" fmla="*/ 648 h 1074"/>
              <a:gd name="connsiteX327" fmla="*/ 3566 w 5760"/>
              <a:gd name="connsiteY327" fmla="*/ 648 h 1074"/>
              <a:gd name="connsiteX328" fmla="*/ 3552 w 5760"/>
              <a:gd name="connsiteY328" fmla="*/ 648 h 1074"/>
              <a:gd name="connsiteX329" fmla="*/ 3552 w 5760"/>
              <a:gd name="connsiteY329" fmla="*/ 648 h 1074"/>
              <a:gd name="connsiteX330" fmla="*/ 3546 w 5760"/>
              <a:gd name="connsiteY330" fmla="*/ 630 h 1074"/>
              <a:gd name="connsiteX331" fmla="*/ 3538 w 5760"/>
              <a:gd name="connsiteY331" fmla="*/ 612 h 1074"/>
              <a:gd name="connsiteX332" fmla="*/ 3526 w 5760"/>
              <a:gd name="connsiteY332" fmla="*/ 596 h 1074"/>
              <a:gd name="connsiteX333" fmla="*/ 3514 w 5760"/>
              <a:gd name="connsiteY333" fmla="*/ 582 h 1074"/>
              <a:gd name="connsiteX334" fmla="*/ 3500 w 5760"/>
              <a:gd name="connsiteY334" fmla="*/ 570 h 1074"/>
              <a:gd name="connsiteX335" fmla="*/ 3482 w 5760"/>
              <a:gd name="connsiteY335" fmla="*/ 558 h 1074"/>
              <a:gd name="connsiteX336" fmla="*/ 3464 w 5760"/>
              <a:gd name="connsiteY336" fmla="*/ 550 h 1074"/>
              <a:gd name="connsiteX337" fmla="*/ 3446 w 5760"/>
              <a:gd name="connsiteY337" fmla="*/ 544 h 1074"/>
              <a:gd name="connsiteX338" fmla="*/ 3446 w 5760"/>
              <a:gd name="connsiteY338" fmla="*/ 544 h 1074"/>
              <a:gd name="connsiteX339" fmla="*/ 3426 w 5760"/>
              <a:gd name="connsiteY339" fmla="*/ 542 h 1074"/>
              <a:gd name="connsiteX340" fmla="*/ 3406 w 5760"/>
              <a:gd name="connsiteY340" fmla="*/ 542 h 1074"/>
              <a:gd name="connsiteX341" fmla="*/ 3386 w 5760"/>
              <a:gd name="connsiteY341" fmla="*/ 546 h 1074"/>
              <a:gd name="connsiteX342" fmla="*/ 3368 w 5760"/>
              <a:gd name="connsiteY342" fmla="*/ 550 h 1074"/>
              <a:gd name="connsiteX343" fmla="*/ 3350 w 5760"/>
              <a:gd name="connsiteY343" fmla="*/ 558 h 1074"/>
              <a:gd name="connsiteX344" fmla="*/ 3334 w 5760"/>
              <a:gd name="connsiteY344" fmla="*/ 570 h 1074"/>
              <a:gd name="connsiteX345" fmla="*/ 3320 w 5760"/>
              <a:gd name="connsiteY345" fmla="*/ 582 h 1074"/>
              <a:gd name="connsiteX346" fmla="*/ 3306 w 5760"/>
              <a:gd name="connsiteY346" fmla="*/ 596 h 1074"/>
              <a:gd name="connsiteX347" fmla="*/ 3306 w 5760"/>
              <a:gd name="connsiteY347" fmla="*/ 596 h 1074"/>
              <a:gd name="connsiteX348" fmla="*/ 3300 w 5760"/>
              <a:gd name="connsiteY348" fmla="*/ 586 h 1074"/>
              <a:gd name="connsiteX349" fmla="*/ 3292 w 5760"/>
              <a:gd name="connsiteY349" fmla="*/ 576 h 1074"/>
              <a:gd name="connsiteX350" fmla="*/ 3284 w 5760"/>
              <a:gd name="connsiteY350" fmla="*/ 568 h 1074"/>
              <a:gd name="connsiteX351" fmla="*/ 3274 w 5760"/>
              <a:gd name="connsiteY351" fmla="*/ 560 h 1074"/>
              <a:gd name="connsiteX352" fmla="*/ 3264 w 5760"/>
              <a:gd name="connsiteY352" fmla="*/ 552 h 1074"/>
              <a:gd name="connsiteX353" fmla="*/ 3254 w 5760"/>
              <a:gd name="connsiteY353" fmla="*/ 546 h 1074"/>
              <a:gd name="connsiteX354" fmla="*/ 3242 w 5760"/>
              <a:gd name="connsiteY354" fmla="*/ 542 h 1074"/>
              <a:gd name="connsiteX355" fmla="*/ 3230 w 5760"/>
              <a:gd name="connsiteY355" fmla="*/ 538 h 1074"/>
              <a:gd name="connsiteX356" fmla="*/ 3230 w 5760"/>
              <a:gd name="connsiteY356" fmla="*/ 538 h 1074"/>
              <a:gd name="connsiteX357" fmla="*/ 3214 w 5760"/>
              <a:gd name="connsiteY357" fmla="*/ 536 h 1074"/>
              <a:gd name="connsiteX358" fmla="*/ 3200 w 5760"/>
              <a:gd name="connsiteY358" fmla="*/ 536 h 1074"/>
              <a:gd name="connsiteX359" fmla="*/ 3186 w 5760"/>
              <a:gd name="connsiteY359" fmla="*/ 538 h 1074"/>
              <a:gd name="connsiteX360" fmla="*/ 3174 w 5760"/>
              <a:gd name="connsiteY360" fmla="*/ 540 h 1074"/>
              <a:gd name="connsiteX361" fmla="*/ 3174 w 5760"/>
              <a:gd name="connsiteY361" fmla="*/ 540 h 1074"/>
              <a:gd name="connsiteX362" fmla="*/ 3170 w 5760"/>
              <a:gd name="connsiteY362" fmla="*/ 526 h 1074"/>
              <a:gd name="connsiteX363" fmla="*/ 3164 w 5760"/>
              <a:gd name="connsiteY363" fmla="*/ 514 h 1074"/>
              <a:gd name="connsiteX364" fmla="*/ 3160 w 5760"/>
              <a:gd name="connsiteY364" fmla="*/ 500 h 1074"/>
              <a:gd name="connsiteX365" fmla="*/ 3152 w 5760"/>
              <a:gd name="connsiteY365" fmla="*/ 488 h 1074"/>
              <a:gd name="connsiteX366" fmla="*/ 3152 w 5760"/>
              <a:gd name="connsiteY366" fmla="*/ 488 h 1074"/>
              <a:gd name="connsiteX367" fmla="*/ 3150 w 5760"/>
              <a:gd name="connsiteY367" fmla="*/ 482 h 1074"/>
              <a:gd name="connsiteX368" fmla="*/ 3148 w 5760"/>
              <a:gd name="connsiteY368" fmla="*/ 480 h 1074"/>
              <a:gd name="connsiteX369" fmla="*/ 3148 w 5760"/>
              <a:gd name="connsiteY369" fmla="*/ 480 h 1074"/>
              <a:gd name="connsiteX370" fmla="*/ 3148 w 5760"/>
              <a:gd name="connsiteY370" fmla="*/ 480 h 1074"/>
              <a:gd name="connsiteX371" fmla="*/ 3138 w 5760"/>
              <a:gd name="connsiteY371" fmla="*/ 468 h 1074"/>
              <a:gd name="connsiteX372" fmla="*/ 3126 w 5760"/>
              <a:gd name="connsiteY372" fmla="*/ 458 h 1074"/>
              <a:gd name="connsiteX373" fmla="*/ 3114 w 5760"/>
              <a:gd name="connsiteY373" fmla="*/ 450 h 1074"/>
              <a:gd name="connsiteX374" fmla="*/ 3102 w 5760"/>
              <a:gd name="connsiteY374" fmla="*/ 442 h 1074"/>
              <a:gd name="connsiteX375" fmla="*/ 3102 w 5760"/>
              <a:gd name="connsiteY375" fmla="*/ 442 h 1074"/>
              <a:gd name="connsiteX376" fmla="*/ 3078 w 5760"/>
              <a:gd name="connsiteY376" fmla="*/ 432 h 1074"/>
              <a:gd name="connsiteX377" fmla="*/ 3078 w 5760"/>
              <a:gd name="connsiteY377" fmla="*/ 432 h 1074"/>
              <a:gd name="connsiteX378" fmla="*/ 3078 w 5760"/>
              <a:gd name="connsiteY378" fmla="*/ 432 h 1074"/>
              <a:gd name="connsiteX379" fmla="*/ 3062 w 5760"/>
              <a:gd name="connsiteY379" fmla="*/ 428 h 1074"/>
              <a:gd name="connsiteX380" fmla="*/ 3044 w 5760"/>
              <a:gd name="connsiteY380" fmla="*/ 426 h 1074"/>
              <a:gd name="connsiteX381" fmla="*/ 3026 w 5760"/>
              <a:gd name="connsiteY381" fmla="*/ 426 h 1074"/>
              <a:gd name="connsiteX382" fmla="*/ 3008 w 5760"/>
              <a:gd name="connsiteY382" fmla="*/ 430 h 1074"/>
              <a:gd name="connsiteX383" fmla="*/ 3008 w 5760"/>
              <a:gd name="connsiteY383" fmla="*/ 430 h 1074"/>
              <a:gd name="connsiteX384" fmla="*/ 2988 w 5760"/>
              <a:gd name="connsiteY384" fmla="*/ 436 h 1074"/>
              <a:gd name="connsiteX385" fmla="*/ 2968 w 5760"/>
              <a:gd name="connsiteY385" fmla="*/ 444 h 1074"/>
              <a:gd name="connsiteX386" fmla="*/ 2950 w 5760"/>
              <a:gd name="connsiteY386" fmla="*/ 456 h 1074"/>
              <a:gd name="connsiteX387" fmla="*/ 2936 w 5760"/>
              <a:gd name="connsiteY387" fmla="*/ 472 h 1074"/>
              <a:gd name="connsiteX388" fmla="*/ 2936 w 5760"/>
              <a:gd name="connsiteY388" fmla="*/ 472 h 1074"/>
              <a:gd name="connsiteX389" fmla="*/ 2922 w 5760"/>
              <a:gd name="connsiteY389" fmla="*/ 452 h 1074"/>
              <a:gd name="connsiteX390" fmla="*/ 2906 w 5760"/>
              <a:gd name="connsiteY390" fmla="*/ 436 h 1074"/>
              <a:gd name="connsiteX391" fmla="*/ 2890 w 5760"/>
              <a:gd name="connsiteY391" fmla="*/ 422 h 1074"/>
              <a:gd name="connsiteX392" fmla="*/ 2870 w 5760"/>
              <a:gd name="connsiteY392" fmla="*/ 410 h 1074"/>
              <a:gd name="connsiteX393" fmla="*/ 2850 w 5760"/>
              <a:gd name="connsiteY393" fmla="*/ 400 h 1074"/>
              <a:gd name="connsiteX394" fmla="*/ 2828 w 5760"/>
              <a:gd name="connsiteY394" fmla="*/ 392 h 1074"/>
              <a:gd name="connsiteX395" fmla="*/ 2806 w 5760"/>
              <a:gd name="connsiteY395" fmla="*/ 388 h 1074"/>
              <a:gd name="connsiteX396" fmla="*/ 2782 w 5760"/>
              <a:gd name="connsiteY396" fmla="*/ 386 h 1074"/>
              <a:gd name="connsiteX397" fmla="*/ 2782 w 5760"/>
              <a:gd name="connsiteY397" fmla="*/ 386 h 1074"/>
              <a:gd name="connsiteX398" fmla="*/ 2766 w 5760"/>
              <a:gd name="connsiteY398" fmla="*/ 388 h 1074"/>
              <a:gd name="connsiteX399" fmla="*/ 2750 w 5760"/>
              <a:gd name="connsiteY399" fmla="*/ 390 h 1074"/>
              <a:gd name="connsiteX400" fmla="*/ 2736 w 5760"/>
              <a:gd name="connsiteY400" fmla="*/ 392 h 1074"/>
              <a:gd name="connsiteX401" fmla="*/ 2722 w 5760"/>
              <a:gd name="connsiteY401" fmla="*/ 396 h 1074"/>
              <a:gd name="connsiteX402" fmla="*/ 2696 w 5760"/>
              <a:gd name="connsiteY402" fmla="*/ 408 h 1074"/>
              <a:gd name="connsiteX403" fmla="*/ 2670 w 5760"/>
              <a:gd name="connsiteY403" fmla="*/ 424 h 1074"/>
              <a:gd name="connsiteX404" fmla="*/ 2670 w 5760"/>
              <a:gd name="connsiteY404" fmla="*/ 424 h 1074"/>
              <a:gd name="connsiteX405" fmla="*/ 2654 w 5760"/>
              <a:gd name="connsiteY405" fmla="*/ 420 h 1074"/>
              <a:gd name="connsiteX406" fmla="*/ 2638 w 5760"/>
              <a:gd name="connsiteY406" fmla="*/ 416 h 1074"/>
              <a:gd name="connsiteX407" fmla="*/ 2638 w 5760"/>
              <a:gd name="connsiteY407" fmla="*/ 416 h 1074"/>
              <a:gd name="connsiteX408" fmla="*/ 2612 w 5760"/>
              <a:gd name="connsiteY408" fmla="*/ 414 h 1074"/>
              <a:gd name="connsiteX409" fmla="*/ 2586 w 5760"/>
              <a:gd name="connsiteY409" fmla="*/ 416 h 1074"/>
              <a:gd name="connsiteX410" fmla="*/ 2562 w 5760"/>
              <a:gd name="connsiteY410" fmla="*/ 422 h 1074"/>
              <a:gd name="connsiteX411" fmla="*/ 2538 w 5760"/>
              <a:gd name="connsiteY411" fmla="*/ 430 h 1074"/>
              <a:gd name="connsiteX412" fmla="*/ 2538 w 5760"/>
              <a:gd name="connsiteY412" fmla="*/ 430 h 1074"/>
              <a:gd name="connsiteX413" fmla="*/ 2520 w 5760"/>
              <a:gd name="connsiteY413" fmla="*/ 422 h 1074"/>
              <a:gd name="connsiteX414" fmla="*/ 2502 w 5760"/>
              <a:gd name="connsiteY414" fmla="*/ 416 h 1074"/>
              <a:gd name="connsiteX415" fmla="*/ 2482 w 5760"/>
              <a:gd name="connsiteY415" fmla="*/ 412 h 1074"/>
              <a:gd name="connsiteX416" fmla="*/ 2462 w 5760"/>
              <a:gd name="connsiteY416" fmla="*/ 410 h 1074"/>
              <a:gd name="connsiteX417" fmla="*/ 2462 w 5760"/>
              <a:gd name="connsiteY417" fmla="*/ 410 h 1074"/>
              <a:gd name="connsiteX418" fmla="*/ 2442 w 5760"/>
              <a:gd name="connsiteY418" fmla="*/ 412 h 1074"/>
              <a:gd name="connsiteX419" fmla="*/ 2424 w 5760"/>
              <a:gd name="connsiteY419" fmla="*/ 414 h 1074"/>
              <a:gd name="connsiteX420" fmla="*/ 2406 w 5760"/>
              <a:gd name="connsiteY420" fmla="*/ 420 h 1074"/>
              <a:gd name="connsiteX421" fmla="*/ 2390 w 5760"/>
              <a:gd name="connsiteY421" fmla="*/ 428 h 1074"/>
              <a:gd name="connsiteX422" fmla="*/ 2390 w 5760"/>
              <a:gd name="connsiteY422" fmla="*/ 428 h 1074"/>
              <a:gd name="connsiteX423" fmla="*/ 2378 w 5760"/>
              <a:gd name="connsiteY423" fmla="*/ 404 h 1074"/>
              <a:gd name="connsiteX424" fmla="*/ 2362 w 5760"/>
              <a:gd name="connsiteY424" fmla="*/ 380 h 1074"/>
              <a:gd name="connsiteX425" fmla="*/ 2342 w 5760"/>
              <a:gd name="connsiteY425" fmla="*/ 360 h 1074"/>
              <a:gd name="connsiteX426" fmla="*/ 2320 w 5760"/>
              <a:gd name="connsiteY426" fmla="*/ 344 h 1074"/>
              <a:gd name="connsiteX427" fmla="*/ 2296 w 5760"/>
              <a:gd name="connsiteY427" fmla="*/ 330 h 1074"/>
              <a:gd name="connsiteX428" fmla="*/ 2270 w 5760"/>
              <a:gd name="connsiteY428" fmla="*/ 320 h 1074"/>
              <a:gd name="connsiteX429" fmla="*/ 2242 w 5760"/>
              <a:gd name="connsiteY429" fmla="*/ 314 h 1074"/>
              <a:gd name="connsiteX430" fmla="*/ 2214 w 5760"/>
              <a:gd name="connsiteY430" fmla="*/ 312 h 1074"/>
              <a:gd name="connsiteX431" fmla="*/ 2214 w 5760"/>
              <a:gd name="connsiteY431" fmla="*/ 312 h 1074"/>
              <a:gd name="connsiteX432" fmla="*/ 2184 w 5760"/>
              <a:gd name="connsiteY432" fmla="*/ 314 h 1074"/>
              <a:gd name="connsiteX433" fmla="*/ 2154 w 5760"/>
              <a:gd name="connsiteY433" fmla="*/ 320 h 1074"/>
              <a:gd name="connsiteX434" fmla="*/ 2128 w 5760"/>
              <a:gd name="connsiteY434" fmla="*/ 332 h 1074"/>
              <a:gd name="connsiteX435" fmla="*/ 2102 w 5760"/>
              <a:gd name="connsiteY435" fmla="*/ 346 h 1074"/>
              <a:gd name="connsiteX436" fmla="*/ 2102 w 5760"/>
              <a:gd name="connsiteY436" fmla="*/ 346 h 1074"/>
              <a:gd name="connsiteX437" fmla="*/ 2096 w 5760"/>
              <a:gd name="connsiteY437" fmla="*/ 336 h 1074"/>
              <a:gd name="connsiteX438" fmla="*/ 2088 w 5760"/>
              <a:gd name="connsiteY438" fmla="*/ 328 h 1074"/>
              <a:gd name="connsiteX439" fmla="*/ 2078 w 5760"/>
              <a:gd name="connsiteY439" fmla="*/ 320 h 1074"/>
              <a:gd name="connsiteX440" fmla="*/ 2068 w 5760"/>
              <a:gd name="connsiteY440" fmla="*/ 314 h 1074"/>
              <a:gd name="connsiteX441" fmla="*/ 2058 w 5760"/>
              <a:gd name="connsiteY441" fmla="*/ 310 h 1074"/>
              <a:gd name="connsiteX442" fmla="*/ 2046 w 5760"/>
              <a:gd name="connsiteY442" fmla="*/ 306 h 1074"/>
              <a:gd name="connsiteX443" fmla="*/ 2034 w 5760"/>
              <a:gd name="connsiteY443" fmla="*/ 304 h 1074"/>
              <a:gd name="connsiteX444" fmla="*/ 2022 w 5760"/>
              <a:gd name="connsiteY444" fmla="*/ 302 h 1074"/>
              <a:gd name="connsiteX445" fmla="*/ 2022 w 5760"/>
              <a:gd name="connsiteY445" fmla="*/ 302 h 1074"/>
              <a:gd name="connsiteX446" fmla="*/ 2004 w 5760"/>
              <a:gd name="connsiteY446" fmla="*/ 304 h 1074"/>
              <a:gd name="connsiteX447" fmla="*/ 1986 w 5760"/>
              <a:gd name="connsiteY447" fmla="*/ 308 h 1074"/>
              <a:gd name="connsiteX448" fmla="*/ 1970 w 5760"/>
              <a:gd name="connsiteY448" fmla="*/ 316 h 1074"/>
              <a:gd name="connsiteX449" fmla="*/ 1956 w 5760"/>
              <a:gd name="connsiteY449" fmla="*/ 326 h 1074"/>
              <a:gd name="connsiteX450" fmla="*/ 1944 w 5760"/>
              <a:gd name="connsiteY450" fmla="*/ 338 h 1074"/>
              <a:gd name="connsiteX451" fmla="*/ 1934 w 5760"/>
              <a:gd name="connsiteY451" fmla="*/ 354 h 1074"/>
              <a:gd name="connsiteX452" fmla="*/ 1928 w 5760"/>
              <a:gd name="connsiteY452" fmla="*/ 370 h 1074"/>
              <a:gd name="connsiteX453" fmla="*/ 1924 w 5760"/>
              <a:gd name="connsiteY453" fmla="*/ 388 h 1074"/>
              <a:gd name="connsiteX454" fmla="*/ 1924 w 5760"/>
              <a:gd name="connsiteY454" fmla="*/ 388 h 1074"/>
              <a:gd name="connsiteX455" fmla="*/ 1910 w 5760"/>
              <a:gd name="connsiteY455" fmla="*/ 374 h 1074"/>
              <a:gd name="connsiteX456" fmla="*/ 1898 w 5760"/>
              <a:gd name="connsiteY456" fmla="*/ 360 h 1074"/>
              <a:gd name="connsiteX457" fmla="*/ 1882 w 5760"/>
              <a:gd name="connsiteY457" fmla="*/ 348 h 1074"/>
              <a:gd name="connsiteX458" fmla="*/ 1866 w 5760"/>
              <a:gd name="connsiteY458" fmla="*/ 340 h 1074"/>
              <a:gd name="connsiteX459" fmla="*/ 1848 w 5760"/>
              <a:gd name="connsiteY459" fmla="*/ 332 h 1074"/>
              <a:gd name="connsiteX460" fmla="*/ 1830 w 5760"/>
              <a:gd name="connsiteY460" fmla="*/ 326 h 1074"/>
              <a:gd name="connsiteX461" fmla="*/ 1810 w 5760"/>
              <a:gd name="connsiteY461" fmla="*/ 322 h 1074"/>
              <a:gd name="connsiteX462" fmla="*/ 1790 w 5760"/>
              <a:gd name="connsiteY462" fmla="*/ 320 h 1074"/>
              <a:gd name="connsiteX463" fmla="*/ 1790 w 5760"/>
              <a:gd name="connsiteY463" fmla="*/ 320 h 1074"/>
              <a:gd name="connsiteX464" fmla="*/ 1784 w 5760"/>
              <a:gd name="connsiteY464" fmla="*/ 320 h 1074"/>
              <a:gd name="connsiteX465" fmla="*/ 1784 w 5760"/>
              <a:gd name="connsiteY465" fmla="*/ 320 h 1074"/>
              <a:gd name="connsiteX466" fmla="*/ 1780 w 5760"/>
              <a:gd name="connsiteY466" fmla="*/ 306 h 1074"/>
              <a:gd name="connsiteX467" fmla="*/ 1776 w 5760"/>
              <a:gd name="connsiteY467" fmla="*/ 292 h 1074"/>
              <a:gd name="connsiteX468" fmla="*/ 1770 w 5760"/>
              <a:gd name="connsiteY468" fmla="*/ 280 h 1074"/>
              <a:gd name="connsiteX469" fmla="*/ 1764 w 5760"/>
              <a:gd name="connsiteY469" fmla="*/ 268 h 1074"/>
              <a:gd name="connsiteX470" fmla="*/ 1756 w 5760"/>
              <a:gd name="connsiteY470" fmla="*/ 256 h 1074"/>
              <a:gd name="connsiteX471" fmla="*/ 1748 w 5760"/>
              <a:gd name="connsiteY471" fmla="*/ 244 h 1074"/>
              <a:gd name="connsiteX472" fmla="*/ 1738 w 5760"/>
              <a:gd name="connsiteY472" fmla="*/ 234 h 1074"/>
              <a:gd name="connsiteX473" fmla="*/ 1728 w 5760"/>
              <a:gd name="connsiteY473" fmla="*/ 224 h 1074"/>
              <a:gd name="connsiteX474" fmla="*/ 1716 w 5760"/>
              <a:gd name="connsiteY474" fmla="*/ 216 h 1074"/>
              <a:gd name="connsiteX475" fmla="*/ 1706 w 5760"/>
              <a:gd name="connsiteY475" fmla="*/ 208 h 1074"/>
              <a:gd name="connsiteX476" fmla="*/ 1692 w 5760"/>
              <a:gd name="connsiteY476" fmla="*/ 200 h 1074"/>
              <a:gd name="connsiteX477" fmla="*/ 1680 w 5760"/>
              <a:gd name="connsiteY477" fmla="*/ 196 h 1074"/>
              <a:gd name="connsiteX478" fmla="*/ 1666 w 5760"/>
              <a:gd name="connsiteY478" fmla="*/ 190 h 1074"/>
              <a:gd name="connsiteX479" fmla="*/ 1652 w 5760"/>
              <a:gd name="connsiteY479" fmla="*/ 188 h 1074"/>
              <a:gd name="connsiteX480" fmla="*/ 1636 w 5760"/>
              <a:gd name="connsiteY480" fmla="*/ 186 h 1074"/>
              <a:gd name="connsiteX481" fmla="*/ 1622 w 5760"/>
              <a:gd name="connsiteY481" fmla="*/ 184 h 1074"/>
              <a:gd name="connsiteX482" fmla="*/ 1622 w 5760"/>
              <a:gd name="connsiteY482" fmla="*/ 184 h 1074"/>
              <a:gd name="connsiteX483" fmla="*/ 1606 w 5760"/>
              <a:gd name="connsiteY483" fmla="*/ 186 h 1074"/>
              <a:gd name="connsiteX484" fmla="*/ 1590 w 5760"/>
              <a:gd name="connsiteY484" fmla="*/ 188 h 1074"/>
              <a:gd name="connsiteX485" fmla="*/ 1576 w 5760"/>
              <a:gd name="connsiteY485" fmla="*/ 192 h 1074"/>
              <a:gd name="connsiteX486" fmla="*/ 1562 w 5760"/>
              <a:gd name="connsiteY486" fmla="*/ 196 h 1074"/>
              <a:gd name="connsiteX487" fmla="*/ 1548 w 5760"/>
              <a:gd name="connsiteY487" fmla="*/ 202 h 1074"/>
              <a:gd name="connsiteX488" fmla="*/ 1536 w 5760"/>
              <a:gd name="connsiteY488" fmla="*/ 208 h 1074"/>
              <a:gd name="connsiteX489" fmla="*/ 1524 w 5760"/>
              <a:gd name="connsiteY489" fmla="*/ 218 h 1074"/>
              <a:gd name="connsiteX490" fmla="*/ 1512 w 5760"/>
              <a:gd name="connsiteY490" fmla="*/ 226 h 1074"/>
              <a:gd name="connsiteX491" fmla="*/ 1512 w 5760"/>
              <a:gd name="connsiteY491" fmla="*/ 226 h 1074"/>
              <a:gd name="connsiteX492" fmla="*/ 1508 w 5760"/>
              <a:gd name="connsiteY492" fmla="*/ 212 h 1074"/>
              <a:gd name="connsiteX493" fmla="*/ 1502 w 5760"/>
              <a:gd name="connsiteY493" fmla="*/ 198 h 1074"/>
              <a:gd name="connsiteX494" fmla="*/ 1494 w 5760"/>
              <a:gd name="connsiteY494" fmla="*/ 186 h 1074"/>
              <a:gd name="connsiteX495" fmla="*/ 1484 w 5760"/>
              <a:gd name="connsiteY495" fmla="*/ 176 h 1074"/>
              <a:gd name="connsiteX496" fmla="*/ 1472 w 5760"/>
              <a:gd name="connsiteY496" fmla="*/ 168 h 1074"/>
              <a:gd name="connsiteX497" fmla="*/ 1458 w 5760"/>
              <a:gd name="connsiteY497" fmla="*/ 162 h 1074"/>
              <a:gd name="connsiteX498" fmla="*/ 1444 w 5760"/>
              <a:gd name="connsiteY498" fmla="*/ 158 h 1074"/>
              <a:gd name="connsiteX499" fmla="*/ 1430 w 5760"/>
              <a:gd name="connsiteY499" fmla="*/ 156 h 1074"/>
              <a:gd name="connsiteX500" fmla="*/ 1430 w 5760"/>
              <a:gd name="connsiteY500" fmla="*/ 156 h 1074"/>
              <a:gd name="connsiteX501" fmla="*/ 1416 w 5760"/>
              <a:gd name="connsiteY501" fmla="*/ 158 h 1074"/>
              <a:gd name="connsiteX502" fmla="*/ 1406 w 5760"/>
              <a:gd name="connsiteY502" fmla="*/ 160 h 1074"/>
              <a:gd name="connsiteX503" fmla="*/ 1394 w 5760"/>
              <a:gd name="connsiteY503" fmla="*/ 164 h 1074"/>
              <a:gd name="connsiteX504" fmla="*/ 1384 w 5760"/>
              <a:gd name="connsiteY504" fmla="*/ 170 h 1074"/>
              <a:gd name="connsiteX505" fmla="*/ 1374 w 5760"/>
              <a:gd name="connsiteY505" fmla="*/ 176 h 1074"/>
              <a:gd name="connsiteX506" fmla="*/ 1366 w 5760"/>
              <a:gd name="connsiteY506" fmla="*/ 184 h 1074"/>
              <a:gd name="connsiteX507" fmla="*/ 1360 w 5760"/>
              <a:gd name="connsiteY507" fmla="*/ 194 h 1074"/>
              <a:gd name="connsiteX508" fmla="*/ 1354 w 5760"/>
              <a:gd name="connsiteY508" fmla="*/ 204 h 1074"/>
              <a:gd name="connsiteX509" fmla="*/ 1354 w 5760"/>
              <a:gd name="connsiteY509" fmla="*/ 204 h 1074"/>
              <a:gd name="connsiteX510" fmla="*/ 1340 w 5760"/>
              <a:gd name="connsiteY510" fmla="*/ 180 h 1074"/>
              <a:gd name="connsiteX511" fmla="*/ 1324 w 5760"/>
              <a:gd name="connsiteY511" fmla="*/ 158 h 1074"/>
              <a:gd name="connsiteX512" fmla="*/ 1304 w 5760"/>
              <a:gd name="connsiteY512" fmla="*/ 138 h 1074"/>
              <a:gd name="connsiteX513" fmla="*/ 1282 w 5760"/>
              <a:gd name="connsiteY513" fmla="*/ 122 h 1074"/>
              <a:gd name="connsiteX514" fmla="*/ 1258 w 5760"/>
              <a:gd name="connsiteY514" fmla="*/ 108 h 1074"/>
              <a:gd name="connsiteX515" fmla="*/ 1232 w 5760"/>
              <a:gd name="connsiteY515" fmla="*/ 98 h 1074"/>
              <a:gd name="connsiteX516" fmla="*/ 1204 w 5760"/>
              <a:gd name="connsiteY516" fmla="*/ 92 h 1074"/>
              <a:gd name="connsiteX517" fmla="*/ 1176 w 5760"/>
              <a:gd name="connsiteY517" fmla="*/ 90 h 1074"/>
              <a:gd name="connsiteX518" fmla="*/ 1176 w 5760"/>
              <a:gd name="connsiteY518" fmla="*/ 90 h 1074"/>
              <a:gd name="connsiteX519" fmla="*/ 1146 w 5760"/>
              <a:gd name="connsiteY519" fmla="*/ 92 h 1074"/>
              <a:gd name="connsiteX520" fmla="*/ 1118 w 5760"/>
              <a:gd name="connsiteY520" fmla="*/ 100 h 1074"/>
              <a:gd name="connsiteX521" fmla="*/ 1092 w 5760"/>
              <a:gd name="connsiteY521" fmla="*/ 110 h 1074"/>
              <a:gd name="connsiteX522" fmla="*/ 1068 w 5760"/>
              <a:gd name="connsiteY522" fmla="*/ 122 h 1074"/>
              <a:gd name="connsiteX523" fmla="*/ 1046 w 5760"/>
              <a:gd name="connsiteY523" fmla="*/ 140 h 1074"/>
              <a:gd name="connsiteX524" fmla="*/ 1026 w 5760"/>
              <a:gd name="connsiteY524" fmla="*/ 158 h 1074"/>
              <a:gd name="connsiteX525" fmla="*/ 1010 w 5760"/>
              <a:gd name="connsiteY525" fmla="*/ 180 h 1074"/>
              <a:gd name="connsiteX526" fmla="*/ 996 w 5760"/>
              <a:gd name="connsiteY526" fmla="*/ 206 h 1074"/>
              <a:gd name="connsiteX527" fmla="*/ 996 w 5760"/>
              <a:gd name="connsiteY527" fmla="*/ 206 h 1074"/>
              <a:gd name="connsiteX528" fmla="*/ 974 w 5760"/>
              <a:gd name="connsiteY528" fmla="*/ 190 h 1074"/>
              <a:gd name="connsiteX529" fmla="*/ 950 w 5760"/>
              <a:gd name="connsiteY529" fmla="*/ 176 h 1074"/>
              <a:gd name="connsiteX530" fmla="*/ 926 w 5760"/>
              <a:gd name="connsiteY530" fmla="*/ 166 h 1074"/>
              <a:gd name="connsiteX531" fmla="*/ 900 w 5760"/>
              <a:gd name="connsiteY531" fmla="*/ 156 h 1074"/>
              <a:gd name="connsiteX532" fmla="*/ 874 w 5760"/>
              <a:gd name="connsiteY532" fmla="*/ 148 h 1074"/>
              <a:gd name="connsiteX533" fmla="*/ 848 w 5760"/>
              <a:gd name="connsiteY533" fmla="*/ 142 h 1074"/>
              <a:gd name="connsiteX534" fmla="*/ 820 w 5760"/>
              <a:gd name="connsiteY534" fmla="*/ 138 h 1074"/>
              <a:gd name="connsiteX535" fmla="*/ 790 w 5760"/>
              <a:gd name="connsiteY535" fmla="*/ 138 h 1074"/>
              <a:gd name="connsiteX536" fmla="*/ 790 w 5760"/>
              <a:gd name="connsiteY536" fmla="*/ 138 h 1074"/>
              <a:gd name="connsiteX537" fmla="*/ 756 w 5760"/>
              <a:gd name="connsiteY537" fmla="*/ 140 h 1074"/>
              <a:gd name="connsiteX538" fmla="*/ 722 w 5760"/>
              <a:gd name="connsiteY538" fmla="*/ 144 h 1074"/>
              <a:gd name="connsiteX539" fmla="*/ 690 w 5760"/>
              <a:gd name="connsiteY539" fmla="*/ 152 h 1074"/>
              <a:gd name="connsiteX540" fmla="*/ 658 w 5760"/>
              <a:gd name="connsiteY540" fmla="*/ 164 h 1074"/>
              <a:gd name="connsiteX541" fmla="*/ 628 w 5760"/>
              <a:gd name="connsiteY541" fmla="*/ 178 h 1074"/>
              <a:gd name="connsiteX542" fmla="*/ 600 w 5760"/>
              <a:gd name="connsiteY542" fmla="*/ 194 h 1074"/>
              <a:gd name="connsiteX543" fmla="*/ 574 w 5760"/>
              <a:gd name="connsiteY543" fmla="*/ 214 h 1074"/>
              <a:gd name="connsiteX544" fmla="*/ 550 w 5760"/>
              <a:gd name="connsiteY544" fmla="*/ 234 h 1074"/>
              <a:gd name="connsiteX545" fmla="*/ 550 w 5760"/>
              <a:gd name="connsiteY545" fmla="*/ 234 h 1074"/>
              <a:gd name="connsiteX546" fmla="*/ 536 w 5760"/>
              <a:gd name="connsiteY546" fmla="*/ 216 h 1074"/>
              <a:gd name="connsiteX547" fmla="*/ 520 w 5760"/>
              <a:gd name="connsiteY547" fmla="*/ 200 h 1074"/>
              <a:gd name="connsiteX548" fmla="*/ 504 w 5760"/>
              <a:gd name="connsiteY548" fmla="*/ 184 h 1074"/>
              <a:gd name="connsiteX549" fmla="*/ 486 w 5760"/>
              <a:gd name="connsiteY549" fmla="*/ 170 h 1074"/>
              <a:gd name="connsiteX550" fmla="*/ 486 w 5760"/>
              <a:gd name="connsiteY550" fmla="*/ 160 h 1074"/>
              <a:gd name="connsiteX551" fmla="*/ 486 w 5760"/>
              <a:gd name="connsiteY551" fmla="*/ 160 h 1074"/>
              <a:gd name="connsiteX552" fmla="*/ 456 w 5760"/>
              <a:gd name="connsiteY552" fmla="*/ 144 h 1074"/>
              <a:gd name="connsiteX553" fmla="*/ 424 w 5760"/>
              <a:gd name="connsiteY553" fmla="*/ 134 h 1074"/>
              <a:gd name="connsiteX554" fmla="*/ 406 w 5760"/>
              <a:gd name="connsiteY554" fmla="*/ 130 h 1074"/>
              <a:gd name="connsiteX555" fmla="*/ 390 w 5760"/>
              <a:gd name="connsiteY555" fmla="*/ 126 h 1074"/>
              <a:gd name="connsiteX556" fmla="*/ 372 w 5760"/>
              <a:gd name="connsiteY556" fmla="*/ 124 h 1074"/>
              <a:gd name="connsiteX557" fmla="*/ 354 w 5760"/>
              <a:gd name="connsiteY557" fmla="*/ 124 h 1074"/>
              <a:gd name="connsiteX558" fmla="*/ 354 w 5760"/>
              <a:gd name="connsiteY558" fmla="*/ 124 h 1074"/>
              <a:gd name="connsiteX559" fmla="*/ 346 w 5760"/>
              <a:gd name="connsiteY559" fmla="*/ 124 h 1074"/>
              <a:gd name="connsiteX560" fmla="*/ 346 w 5760"/>
              <a:gd name="connsiteY560" fmla="*/ 124 h 1074"/>
              <a:gd name="connsiteX561" fmla="*/ 340 w 5760"/>
              <a:gd name="connsiteY561" fmla="*/ 124 h 1074"/>
              <a:gd name="connsiteX562" fmla="*/ 340 w 5760"/>
              <a:gd name="connsiteY562" fmla="*/ 124 h 1074"/>
              <a:gd name="connsiteX563" fmla="*/ 322 w 5760"/>
              <a:gd name="connsiteY563" fmla="*/ 124 h 1074"/>
              <a:gd name="connsiteX564" fmla="*/ 304 w 5760"/>
              <a:gd name="connsiteY564" fmla="*/ 126 h 1074"/>
              <a:gd name="connsiteX565" fmla="*/ 288 w 5760"/>
              <a:gd name="connsiteY565" fmla="*/ 130 h 1074"/>
              <a:gd name="connsiteX566" fmla="*/ 270 w 5760"/>
              <a:gd name="connsiteY566" fmla="*/ 134 h 1074"/>
              <a:gd name="connsiteX567" fmla="*/ 238 w 5760"/>
              <a:gd name="connsiteY567" fmla="*/ 144 h 1074"/>
              <a:gd name="connsiteX568" fmla="*/ 208 w 5760"/>
              <a:gd name="connsiteY568" fmla="*/ 160 h 1074"/>
              <a:gd name="connsiteX569" fmla="*/ 208 w 5760"/>
              <a:gd name="connsiteY569" fmla="*/ 170 h 1074"/>
              <a:gd name="connsiteX570" fmla="*/ 208 w 5760"/>
              <a:gd name="connsiteY570" fmla="*/ 170 h 1074"/>
              <a:gd name="connsiteX571" fmla="*/ 190 w 5760"/>
              <a:gd name="connsiteY571" fmla="*/ 184 h 1074"/>
              <a:gd name="connsiteX572" fmla="*/ 174 w 5760"/>
              <a:gd name="connsiteY572" fmla="*/ 200 h 1074"/>
              <a:gd name="connsiteX573" fmla="*/ 158 w 5760"/>
              <a:gd name="connsiteY573" fmla="*/ 216 h 1074"/>
              <a:gd name="connsiteX574" fmla="*/ 144 w 5760"/>
              <a:gd name="connsiteY574" fmla="*/ 234 h 1074"/>
              <a:gd name="connsiteX575" fmla="*/ 144 w 5760"/>
              <a:gd name="connsiteY575" fmla="*/ 234 h 1074"/>
              <a:gd name="connsiteX576" fmla="*/ 128 w 5760"/>
              <a:gd name="connsiteY576" fmla="*/ 220 h 1074"/>
              <a:gd name="connsiteX577" fmla="*/ 112 w 5760"/>
              <a:gd name="connsiteY577" fmla="*/ 208 h 1074"/>
              <a:gd name="connsiteX578" fmla="*/ 96 w 5760"/>
              <a:gd name="connsiteY578" fmla="*/ 196 h 1074"/>
              <a:gd name="connsiteX579" fmla="*/ 78 w 5760"/>
              <a:gd name="connsiteY579" fmla="*/ 184 h 1074"/>
              <a:gd name="connsiteX580" fmla="*/ 60 w 5760"/>
              <a:gd name="connsiteY580" fmla="*/ 174 h 1074"/>
              <a:gd name="connsiteX581" fmla="*/ 40 w 5760"/>
              <a:gd name="connsiteY581" fmla="*/ 166 h 1074"/>
              <a:gd name="connsiteX582" fmla="*/ 20 w 5760"/>
              <a:gd name="connsiteY582" fmla="*/ 158 h 1074"/>
              <a:gd name="connsiteX583" fmla="*/ 0 w 5760"/>
              <a:gd name="connsiteY583" fmla="*/ 152 h 1074"/>
              <a:gd name="connsiteX584" fmla="*/ 0 w 5760"/>
              <a:gd name="connsiteY584" fmla="*/ 697 h 1074"/>
              <a:gd name="connsiteX585" fmla="*/ 7 w 5760"/>
              <a:gd name="connsiteY585" fmla="*/ 1074 h 1074"/>
              <a:gd name="connsiteX586" fmla="*/ 5760 w 5760"/>
              <a:gd name="connsiteY586" fmla="*/ 902 h 1074"/>
              <a:gd name="connsiteX587" fmla="*/ 5760 w 5760"/>
              <a:gd name="connsiteY587" fmla="*/ 430 h 1074"/>
              <a:gd name="connsiteX0" fmla="*/ 5760 w 5760"/>
              <a:gd name="connsiteY0" fmla="*/ 430 h 947"/>
              <a:gd name="connsiteX1" fmla="*/ 5760 w 5760"/>
              <a:gd name="connsiteY1" fmla="*/ 430 h 947"/>
              <a:gd name="connsiteX2" fmla="*/ 5760 w 5760"/>
              <a:gd name="connsiteY2" fmla="*/ 430 h 947"/>
              <a:gd name="connsiteX3" fmla="*/ 5760 w 5760"/>
              <a:gd name="connsiteY3" fmla="*/ 146 h 947"/>
              <a:gd name="connsiteX4" fmla="*/ 5760 w 5760"/>
              <a:gd name="connsiteY4" fmla="*/ 146 h 947"/>
              <a:gd name="connsiteX5" fmla="*/ 5752 w 5760"/>
              <a:gd name="connsiteY5" fmla="*/ 150 h 947"/>
              <a:gd name="connsiteX6" fmla="*/ 5752 w 5760"/>
              <a:gd name="connsiteY6" fmla="*/ 150 h 947"/>
              <a:gd name="connsiteX7" fmla="*/ 5718 w 5760"/>
              <a:gd name="connsiteY7" fmla="*/ 164 h 947"/>
              <a:gd name="connsiteX8" fmla="*/ 5684 w 5760"/>
              <a:gd name="connsiteY8" fmla="*/ 182 h 947"/>
              <a:gd name="connsiteX9" fmla="*/ 5668 w 5760"/>
              <a:gd name="connsiteY9" fmla="*/ 192 h 947"/>
              <a:gd name="connsiteX10" fmla="*/ 5652 w 5760"/>
              <a:gd name="connsiteY10" fmla="*/ 204 h 947"/>
              <a:gd name="connsiteX11" fmla="*/ 5638 w 5760"/>
              <a:gd name="connsiteY11" fmla="*/ 216 h 947"/>
              <a:gd name="connsiteX12" fmla="*/ 5624 w 5760"/>
              <a:gd name="connsiteY12" fmla="*/ 230 h 947"/>
              <a:gd name="connsiteX13" fmla="*/ 5624 w 5760"/>
              <a:gd name="connsiteY13" fmla="*/ 230 h 947"/>
              <a:gd name="connsiteX14" fmla="*/ 5604 w 5760"/>
              <a:gd name="connsiteY14" fmla="*/ 256 h 947"/>
              <a:gd name="connsiteX15" fmla="*/ 5586 w 5760"/>
              <a:gd name="connsiteY15" fmla="*/ 282 h 947"/>
              <a:gd name="connsiteX16" fmla="*/ 5586 w 5760"/>
              <a:gd name="connsiteY16" fmla="*/ 282 h 947"/>
              <a:gd name="connsiteX17" fmla="*/ 5572 w 5760"/>
              <a:gd name="connsiteY17" fmla="*/ 296 h 947"/>
              <a:gd name="connsiteX18" fmla="*/ 5558 w 5760"/>
              <a:gd name="connsiteY18" fmla="*/ 310 h 947"/>
              <a:gd name="connsiteX19" fmla="*/ 5542 w 5760"/>
              <a:gd name="connsiteY19" fmla="*/ 320 h 947"/>
              <a:gd name="connsiteX20" fmla="*/ 5526 w 5760"/>
              <a:gd name="connsiteY20" fmla="*/ 330 h 947"/>
              <a:gd name="connsiteX21" fmla="*/ 5526 w 5760"/>
              <a:gd name="connsiteY21" fmla="*/ 330 h 947"/>
              <a:gd name="connsiteX22" fmla="*/ 5506 w 5760"/>
              <a:gd name="connsiteY22" fmla="*/ 340 h 947"/>
              <a:gd name="connsiteX23" fmla="*/ 5494 w 5760"/>
              <a:gd name="connsiteY23" fmla="*/ 342 h 947"/>
              <a:gd name="connsiteX24" fmla="*/ 5482 w 5760"/>
              <a:gd name="connsiteY24" fmla="*/ 342 h 947"/>
              <a:gd name="connsiteX25" fmla="*/ 5482 w 5760"/>
              <a:gd name="connsiteY25" fmla="*/ 342 h 947"/>
              <a:gd name="connsiteX26" fmla="*/ 5468 w 5760"/>
              <a:gd name="connsiteY26" fmla="*/ 340 h 947"/>
              <a:gd name="connsiteX27" fmla="*/ 5464 w 5760"/>
              <a:gd name="connsiteY27" fmla="*/ 338 h 947"/>
              <a:gd name="connsiteX28" fmla="*/ 5460 w 5760"/>
              <a:gd name="connsiteY28" fmla="*/ 334 h 947"/>
              <a:gd name="connsiteX29" fmla="*/ 5454 w 5760"/>
              <a:gd name="connsiteY29" fmla="*/ 324 h 947"/>
              <a:gd name="connsiteX30" fmla="*/ 5450 w 5760"/>
              <a:gd name="connsiteY30" fmla="*/ 312 h 947"/>
              <a:gd name="connsiteX31" fmla="*/ 5450 w 5760"/>
              <a:gd name="connsiteY31" fmla="*/ 312 h 947"/>
              <a:gd name="connsiteX32" fmla="*/ 5448 w 5760"/>
              <a:gd name="connsiteY32" fmla="*/ 302 h 947"/>
              <a:gd name="connsiteX33" fmla="*/ 5448 w 5760"/>
              <a:gd name="connsiteY33" fmla="*/ 292 h 947"/>
              <a:gd name="connsiteX34" fmla="*/ 5452 w 5760"/>
              <a:gd name="connsiteY34" fmla="*/ 286 h 947"/>
              <a:gd name="connsiteX35" fmla="*/ 5458 w 5760"/>
              <a:gd name="connsiteY35" fmla="*/ 278 h 947"/>
              <a:gd name="connsiteX36" fmla="*/ 5458 w 5760"/>
              <a:gd name="connsiteY36" fmla="*/ 278 h 947"/>
              <a:gd name="connsiteX37" fmla="*/ 5486 w 5760"/>
              <a:gd name="connsiteY37" fmla="*/ 260 h 947"/>
              <a:gd name="connsiteX38" fmla="*/ 5486 w 5760"/>
              <a:gd name="connsiteY38" fmla="*/ 260 h 947"/>
              <a:gd name="connsiteX39" fmla="*/ 5492 w 5760"/>
              <a:gd name="connsiteY39" fmla="*/ 254 h 947"/>
              <a:gd name="connsiteX40" fmla="*/ 5492 w 5760"/>
              <a:gd name="connsiteY40" fmla="*/ 254 h 947"/>
              <a:gd name="connsiteX41" fmla="*/ 5492 w 5760"/>
              <a:gd name="connsiteY41" fmla="*/ 250 h 947"/>
              <a:gd name="connsiteX42" fmla="*/ 5490 w 5760"/>
              <a:gd name="connsiteY42" fmla="*/ 248 h 947"/>
              <a:gd name="connsiteX43" fmla="*/ 5490 w 5760"/>
              <a:gd name="connsiteY43" fmla="*/ 248 h 947"/>
              <a:gd name="connsiteX44" fmla="*/ 5468 w 5760"/>
              <a:gd name="connsiteY44" fmla="*/ 242 h 947"/>
              <a:gd name="connsiteX45" fmla="*/ 5456 w 5760"/>
              <a:gd name="connsiteY45" fmla="*/ 240 h 947"/>
              <a:gd name="connsiteX46" fmla="*/ 5444 w 5760"/>
              <a:gd name="connsiteY46" fmla="*/ 238 h 947"/>
              <a:gd name="connsiteX47" fmla="*/ 5444 w 5760"/>
              <a:gd name="connsiteY47" fmla="*/ 238 h 947"/>
              <a:gd name="connsiteX48" fmla="*/ 5442 w 5760"/>
              <a:gd name="connsiteY48" fmla="*/ 234 h 947"/>
              <a:gd name="connsiteX49" fmla="*/ 5438 w 5760"/>
              <a:gd name="connsiteY49" fmla="*/ 228 h 947"/>
              <a:gd name="connsiteX50" fmla="*/ 5432 w 5760"/>
              <a:gd name="connsiteY50" fmla="*/ 214 h 947"/>
              <a:gd name="connsiteX51" fmla="*/ 5432 w 5760"/>
              <a:gd name="connsiteY51" fmla="*/ 214 h 947"/>
              <a:gd name="connsiteX52" fmla="*/ 5428 w 5760"/>
              <a:gd name="connsiteY52" fmla="*/ 208 h 947"/>
              <a:gd name="connsiteX53" fmla="*/ 5422 w 5760"/>
              <a:gd name="connsiteY53" fmla="*/ 204 h 947"/>
              <a:gd name="connsiteX54" fmla="*/ 5412 w 5760"/>
              <a:gd name="connsiteY54" fmla="*/ 198 h 947"/>
              <a:gd name="connsiteX55" fmla="*/ 5412 w 5760"/>
              <a:gd name="connsiteY55" fmla="*/ 198 h 947"/>
              <a:gd name="connsiteX56" fmla="*/ 5398 w 5760"/>
              <a:gd name="connsiteY56" fmla="*/ 194 h 947"/>
              <a:gd name="connsiteX57" fmla="*/ 5386 w 5760"/>
              <a:gd name="connsiteY57" fmla="*/ 192 h 947"/>
              <a:gd name="connsiteX58" fmla="*/ 5372 w 5760"/>
              <a:gd name="connsiteY58" fmla="*/ 192 h 947"/>
              <a:gd name="connsiteX59" fmla="*/ 5360 w 5760"/>
              <a:gd name="connsiteY59" fmla="*/ 194 h 947"/>
              <a:gd name="connsiteX60" fmla="*/ 5346 w 5760"/>
              <a:gd name="connsiteY60" fmla="*/ 198 h 947"/>
              <a:gd name="connsiteX61" fmla="*/ 5334 w 5760"/>
              <a:gd name="connsiteY61" fmla="*/ 204 h 947"/>
              <a:gd name="connsiteX62" fmla="*/ 5322 w 5760"/>
              <a:gd name="connsiteY62" fmla="*/ 212 h 947"/>
              <a:gd name="connsiteX63" fmla="*/ 5314 w 5760"/>
              <a:gd name="connsiteY63" fmla="*/ 220 h 947"/>
              <a:gd name="connsiteX64" fmla="*/ 5314 w 5760"/>
              <a:gd name="connsiteY64" fmla="*/ 220 h 947"/>
              <a:gd name="connsiteX65" fmla="*/ 5304 w 5760"/>
              <a:gd name="connsiteY65" fmla="*/ 232 h 947"/>
              <a:gd name="connsiteX66" fmla="*/ 5296 w 5760"/>
              <a:gd name="connsiteY66" fmla="*/ 244 h 947"/>
              <a:gd name="connsiteX67" fmla="*/ 5290 w 5760"/>
              <a:gd name="connsiteY67" fmla="*/ 258 h 947"/>
              <a:gd name="connsiteX68" fmla="*/ 5284 w 5760"/>
              <a:gd name="connsiteY68" fmla="*/ 272 h 947"/>
              <a:gd name="connsiteX69" fmla="*/ 5284 w 5760"/>
              <a:gd name="connsiteY69" fmla="*/ 272 h 947"/>
              <a:gd name="connsiteX70" fmla="*/ 5282 w 5760"/>
              <a:gd name="connsiteY70" fmla="*/ 286 h 947"/>
              <a:gd name="connsiteX71" fmla="*/ 5276 w 5760"/>
              <a:gd name="connsiteY71" fmla="*/ 302 h 947"/>
              <a:gd name="connsiteX72" fmla="*/ 5276 w 5760"/>
              <a:gd name="connsiteY72" fmla="*/ 302 h 947"/>
              <a:gd name="connsiteX73" fmla="*/ 5274 w 5760"/>
              <a:gd name="connsiteY73" fmla="*/ 308 h 947"/>
              <a:gd name="connsiteX74" fmla="*/ 5268 w 5760"/>
              <a:gd name="connsiteY74" fmla="*/ 314 h 947"/>
              <a:gd name="connsiteX75" fmla="*/ 5264 w 5760"/>
              <a:gd name="connsiteY75" fmla="*/ 318 h 947"/>
              <a:gd name="connsiteX76" fmla="*/ 5258 w 5760"/>
              <a:gd name="connsiteY76" fmla="*/ 322 h 947"/>
              <a:gd name="connsiteX77" fmla="*/ 5250 w 5760"/>
              <a:gd name="connsiteY77" fmla="*/ 324 h 947"/>
              <a:gd name="connsiteX78" fmla="*/ 5244 w 5760"/>
              <a:gd name="connsiteY78" fmla="*/ 326 h 947"/>
              <a:gd name="connsiteX79" fmla="*/ 5236 w 5760"/>
              <a:gd name="connsiteY79" fmla="*/ 326 h 947"/>
              <a:gd name="connsiteX80" fmla="*/ 5230 w 5760"/>
              <a:gd name="connsiteY80" fmla="*/ 324 h 947"/>
              <a:gd name="connsiteX81" fmla="*/ 5230 w 5760"/>
              <a:gd name="connsiteY81" fmla="*/ 324 h 947"/>
              <a:gd name="connsiteX82" fmla="*/ 5214 w 5760"/>
              <a:gd name="connsiteY82" fmla="*/ 316 h 947"/>
              <a:gd name="connsiteX83" fmla="*/ 5200 w 5760"/>
              <a:gd name="connsiteY83" fmla="*/ 306 h 947"/>
              <a:gd name="connsiteX84" fmla="*/ 5188 w 5760"/>
              <a:gd name="connsiteY84" fmla="*/ 294 h 947"/>
              <a:gd name="connsiteX85" fmla="*/ 5174 w 5760"/>
              <a:gd name="connsiteY85" fmla="*/ 284 h 947"/>
              <a:gd name="connsiteX86" fmla="*/ 5174 w 5760"/>
              <a:gd name="connsiteY86" fmla="*/ 284 h 947"/>
              <a:gd name="connsiteX87" fmla="*/ 5140 w 5760"/>
              <a:gd name="connsiteY87" fmla="*/ 260 h 947"/>
              <a:gd name="connsiteX88" fmla="*/ 5106 w 5760"/>
              <a:gd name="connsiteY88" fmla="*/ 238 h 947"/>
              <a:gd name="connsiteX89" fmla="*/ 5106 w 5760"/>
              <a:gd name="connsiteY89" fmla="*/ 238 h 947"/>
              <a:gd name="connsiteX90" fmla="*/ 5078 w 5760"/>
              <a:gd name="connsiteY90" fmla="*/ 220 h 947"/>
              <a:gd name="connsiteX91" fmla="*/ 5048 w 5760"/>
              <a:gd name="connsiteY91" fmla="*/ 202 h 947"/>
              <a:gd name="connsiteX92" fmla="*/ 5016 w 5760"/>
              <a:gd name="connsiteY92" fmla="*/ 188 h 947"/>
              <a:gd name="connsiteX93" fmla="*/ 5000 w 5760"/>
              <a:gd name="connsiteY93" fmla="*/ 184 h 947"/>
              <a:gd name="connsiteX94" fmla="*/ 4984 w 5760"/>
              <a:gd name="connsiteY94" fmla="*/ 180 h 947"/>
              <a:gd name="connsiteX95" fmla="*/ 4984 w 5760"/>
              <a:gd name="connsiteY95" fmla="*/ 180 h 947"/>
              <a:gd name="connsiteX96" fmla="*/ 4948 w 5760"/>
              <a:gd name="connsiteY96" fmla="*/ 176 h 947"/>
              <a:gd name="connsiteX97" fmla="*/ 4912 w 5760"/>
              <a:gd name="connsiteY97" fmla="*/ 172 h 947"/>
              <a:gd name="connsiteX98" fmla="*/ 4912 w 5760"/>
              <a:gd name="connsiteY98" fmla="*/ 172 h 947"/>
              <a:gd name="connsiteX99" fmla="*/ 4878 w 5760"/>
              <a:gd name="connsiteY99" fmla="*/ 174 h 947"/>
              <a:gd name="connsiteX100" fmla="*/ 4842 w 5760"/>
              <a:gd name="connsiteY100" fmla="*/ 176 h 947"/>
              <a:gd name="connsiteX101" fmla="*/ 4842 w 5760"/>
              <a:gd name="connsiteY101" fmla="*/ 176 h 947"/>
              <a:gd name="connsiteX102" fmla="*/ 4822 w 5760"/>
              <a:gd name="connsiteY102" fmla="*/ 176 h 947"/>
              <a:gd name="connsiteX103" fmla="*/ 4802 w 5760"/>
              <a:gd name="connsiteY103" fmla="*/ 174 h 947"/>
              <a:gd name="connsiteX104" fmla="*/ 4764 w 5760"/>
              <a:gd name="connsiteY104" fmla="*/ 168 h 947"/>
              <a:gd name="connsiteX105" fmla="*/ 4724 w 5760"/>
              <a:gd name="connsiteY105" fmla="*/ 156 h 947"/>
              <a:gd name="connsiteX106" fmla="*/ 4688 w 5760"/>
              <a:gd name="connsiteY106" fmla="*/ 146 h 947"/>
              <a:gd name="connsiteX107" fmla="*/ 4688 w 5760"/>
              <a:gd name="connsiteY107" fmla="*/ 146 h 947"/>
              <a:gd name="connsiteX108" fmla="*/ 4652 w 5760"/>
              <a:gd name="connsiteY108" fmla="*/ 132 h 947"/>
              <a:gd name="connsiteX109" fmla="*/ 4616 w 5760"/>
              <a:gd name="connsiteY109" fmla="*/ 120 h 947"/>
              <a:gd name="connsiteX110" fmla="*/ 4616 w 5760"/>
              <a:gd name="connsiteY110" fmla="*/ 120 h 947"/>
              <a:gd name="connsiteX111" fmla="*/ 4572 w 5760"/>
              <a:gd name="connsiteY111" fmla="*/ 106 h 947"/>
              <a:gd name="connsiteX112" fmla="*/ 4550 w 5760"/>
              <a:gd name="connsiteY112" fmla="*/ 98 h 947"/>
              <a:gd name="connsiteX113" fmla="*/ 4532 w 5760"/>
              <a:gd name="connsiteY113" fmla="*/ 88 h 947"/>
              <a:gd name="connsiteX114" fmla="*/ 4532 w 5760"/>
              <a:gd name="connsiteY114" fmla="*/ 88 h 947"/>
              <a:gd name="connsiteX115" fmla="*/ 4512 w 5760"/>
              <a:gd name="connsiteY115" fmla="*/ 76 h 947"/>
              <a:gd name="connsiteX116" fmla="*/ 4490 w 5760"/>
              <a:gd name="connsiteY116" fmla="*/ 66 h 947"/>
              <a:gd name="connsiteX117" fmla="*/ 4448 w 5760"/>
              <a:gd name="connsiteY117" fmla="*/ 48 h 947"/>
              <a:gd name="connsiteX118" fmla="*/ 4448 w 5760"/>
              <a:gd name="connsiteY118" fmla="*/ 48 h 947"/>
              <a:gd name="connsiteX119" fmla="*/ 4422 w 5760"/>
              <a:gd name="connsiteY119" fmla="*/ 38 h 947"/>
              <a:gd name="connsiteX120" fmla="*/ 4394 w 5760"/>
              <a:gd name="connsiteY120" fmla="*/ 28 h 947"/>
              <a:gd name="connsiteX121" fmla="*/ 4394 w 5760"/>
              <a:gd name="connsiteY121" fmla="*/ 28 h 947"/>
              <a:gd name="connsiteX122" fmla="*/ 4376 w 5760"/>
              <a:gd name="connsiteY122" fmla="*/ 20 h 947"/>
              <a:gd name="connsiteX123" fmla="*/ 4360 w 5760"/>
              <a:gd name="connsiteY123" fmla="*/ 14 h 947"/>
              <a:gd name="connsiteX124" fmla="*/ 4360 w 5760"/>
              <a:gd name="connsiteY124" fmla="*/ 14 h 947"/>
              <a:gd name="connsiteX125" fmla="*/ 4350 w 5760"/>
              <a:gd name="connsiteY125" fmla="*/ 6 h 947"/>
              <a:gd name="connsiteX126" fmla="*/ 4338 w 5760"/>
              <a:gd name="connsiteY126" fmla="*/ 0 h 947"/>
              <a:gd name="connsiteX127" fmla="*/ 4338 w 5760"/>
              <a:gd name="connsiteY127" fmla="*/ 0 h 947"/>
              <a:gd name="connsiteX128" fmla="*/ 4336 w 5760"/>
              <a:gd name="connsiteY128" fmla="*/ 0 h 947"/>
              <a:gd name="connsiteX129" fmla="*/ 4334 w 5760"/>
              <a:gd name="connsiteY129" fmla="*/ 2 h 947"/>
              <a:gd name="connsiteX130" fmla="*/ 4334 w 5760"/>
              <a:gd name="connsiteY130" fmla="*/ 2 h 947"/>
              <a:gd name="connsiteX131" fmla="*/ 4336 w 5760"/>
              <a:gd name="connsiteY131" fmla="*/ 18 h 947"/>
              <a:gd name="connsiteX132" fmla="*/ 4342 w 5760"/>
              <a:gd name="connsiteY132" fmla="*/ 32 h 947"/>
              <a:gd name="connsiteX133" fmla="*/ 4348 w 5760"/>
              <a:gd name="connsiteY133" fmla="*/ 42 h 947"/>
              <a:gd name="connsiteX134" fmla="*/ 4358 w 5760"/>
              <a:gd name="connsiteY134" fmla="*/ 54 h 947"/>
              <a:gd name="connsiteX135" fmla="*/ 4368 w 5760"/>
              <a:gd name="connsiteY135" fmla="*/ 62 h 947"/>
              <a:gd name="connsiteX136" fmla="*/ 4380 w 5760"/>
              <a:gd name="connsiteY136" fmla="*/ 68 h 947"/>
              <a:gd name="connsiteX137" fmla="*/ 4394 w 5760"/>
              <a:gd name="connsiteY137" fmla="*/ 74 h 947"/>
              <a:gd name="connsiteX138" fmla="*/ 4408 w 5760"/>
              <a:gd name="connsiteY138" fmla="*/ 80 h 947"/>
              <a:gd name="connsiteX139" fmla="*/ 4408 w 5760"/>
              <a:gd name="connsiteY139" fmla="*/ 80 h 947"/>
              <a:gd name="connsiteX140" fmla="*/ 4402 w 5760"/>
              <a:gd name="connsiteY140" fmla="*/ 84 h 947"/>
              <a:gd name="connsiteX141" fmla="*/ 4398 w 5760"/>
              <a:gd name="connsiteY141" fmla="*/ 88 h 947"/>
              <a:gd name="connsiteX142" fmla="*/ 4398 w 5760"/>
              <a:gd name="connsiteY142" fmla="*/ 88 h 947"/>
              <a:gd name="connsiteX143" fmla="*/ 4392 w 5760"/>
              <a:gd name="connsiteY143" fmla="*/ 98 h 947"/>
              <a:gd name="connsiteX144" fmla="*/ 4388 w 5760"/>
              <a:gd name="connsiteY144" fmla="*/ 110 h 947"/>
              <a:gd name="connsiteX145" fmla="*/ 4388 w 5760"/>
              <a:gd name="connsiteY145" fmla="*/ 110 h 947"/>
              <a:gd name="connsiteX146" fmla="*/ 4388 w 5760"/>
              <a:gd name="connsiteY146" fmla="*/ 116 h 947"/>
              <a:gd name="connsiteX147" fmla="*/ 4388 w 5760"/>
              <a:gd name="connsiteY147" fmla="*/ 122 h 947"/>
              <a:gd name="connsiteX148" fmla="*/ 4394 w 5760"/>
              <a:gd name="connsiteY148" fmla="*/ 132 h 947"/>
              <a:gd name="connsiteX149" fmla="*/ 4402 w 5760"/>
              <a:gd name="connsiteY149" fmla="*/ 142 h 947"/>
              <a:gd name="connsiteX150" fmla="*/ 4410 w 5760"/>
              <a:gd name="connsiteY150" fmla="*/ 150 h 947"/>
              <a:gd name="connsiteX151" fmla="*/ 4410 w 5760"/>
              <a:gd name="connsiteY151" fmla="*/ 150 h 947"/>
              <a:gd name="connsiteX152" fmla="*/ 4434 w 5760"/>
              <a:gd name="connsiteY152" fmla="*/ 170 h 947"/>
              <a:gd name="connsiteX153" fmla="*/ 4448 w 5760"/>
              <a:gd name="connsiteY153" fmla="*/ 178 h 947"/>
              <a:gd name="connsiteX154" fmla="*/ 4460 w 5760"/>
              <a:gd name="connsiteY154" fmla="*/ 184 h 947"/>
              <a:gd name="connsiteX155" fmla="*/ 4460 w 5760"/>
              <a:gd name="connsiteY155" fmla="*/ 184 h 947"/>
              <a:gd name="connsiteX156" fmla="*/ 4480 w 5760"/>
              <a:gd name="connsiteY156" fmla="*/ 192 h 947"/>
              <a:gd name="connsiteX157" fmla="*/ 4488 w 5760"/>
              <a:gd name="connsiteY157" fmla="*/ 196 h 947"/>
              <a:gd name="connsiteX158" fmla="*/ 4498 w 5760"/>
              <a:gd name="connsiteY158" fmla="*/ 200 h 947"/>
              <a:gd name="connsiteX159" fmla="*/ 4498 w 5760"/>
              <a:gd name="connsiteY159" fmla="*/ 200 h 947"/>
              <a:gd name="connsiteX160" fmla="*/ 4494 w 5760"/>
              <a:gd name="connsiteY160" fmla="*/ 206 h 947"/>
              <a:gd name="connsiteX161" fmla="*/ 4490 w 5760"/>
              <a:gd name="connsiteY161" fmla="*/ 210 h 947"/>
              <a:gd name="connsiteX162" fmla="*/ 4486 w 5760"/>
              <a:gd name="connsiteY162" fmla="*/ 218 h 947"/>
              <a:gd name="connsiteX163" fmla="*/ 4482 w 5760"/>
              <a:gd name="connsiteY163" fmla="*/ 224 h 947"/>
              <a:gd name="connsiteX164" fmla="*/ 4482 w 5760"/>
              <a:gd name="connsiteY164" fmla="*/ 224 h 947"/>
              <a:gd name="connsiteX165" fmla="*/ 4482 w 5760"/>
              <a:gd name="connsiteY165" fmla="*/ 240 h 947"/>
              <a:gd name="connsiteX166" fmla="*/ 4484 w 5760"/>
              <a:gd name="connsiteY166" fmla="*/ 248 h 947"/>
              <a:gd name="connsiteX167" fmla="*/ 4488 w 5760"/>
              <a:gd name="connsiteY167" fmla="*/ 254 h 947"/>
              <a:gd name="connsiteX168" fmla="*/ 4488 w 5760"/>
              <a:gd name="connsiteY168" fmla="*/ 254 h 947"/>
              <a:gd name="connsiteX169" fmla="*/ 4492 w 5760"/>
              <a:gd name="connsiteY169" fmla="*/ 260 h 947"/>
              <a:gd name="connsiteX170" fmla="*/ 4498 w 5760"/>
              <a:gd name="connsiteY170" fmla="*/ 266 h 947"/>
              <a:gd name="connsiteX171" fmla="*/ 4500 w 5760"/>
              <a:gd name="connsiteY171" fmla="*/ 272 h 947"/>
              <a:gd name="connsiteX172" fmla="*/ 4500 w 5760"/>
              <a:gd name="connsiteY172" fmla="*/ 274 h 947"/>
              <a:gd name="connsiteX173" fmla="*/ 4498 w 5760"/>
              <a:gd name="connsiteY173" fmla="*/ 278 h 947"/>
              <a:gd name="connsiteX174" fmla="*/ 4498 w 5760"/>
              <a:gd name="connsiteY174" fmla="*/ 278 h 947"/>
              <a:gd name="connsiteX175" fmla="*/ 4494 w 5760"/>
              <a:gd name="connsiteY175" fmla="*/ 284 h 947"/>
              <a:gd name="connsiteX176" fmla="*/ 4494 w 5760"/>
              <a:gd name="connsiteY176" fmla="*/ 290 h 947"/>
              <a:gd name="connsiteX177" fmla="*/ 4498 w 5760"/>
              <a:gd name="connsiteY177" fmla="*/ 302 h 947"/>
              <a:gd name="connsiteX178" fmla="*/ 4498 w 5760"/>
              <a:gd name="connsiteY178" fmla="*/ 302 h 947"/>
              <a:gd name="connsiteX179" fmla="*/ 4502 w 5760"/>
              <a:gd name="connsiteY179" fmla="*/ 312 h 947"/>
              <a:gd name="connsiteX180" fmla="*/ 4508 w 5760"/>
              <a:gd name="connsiteY180" fmla="*/ 320 h 947"/>
              <a:gd name="connsiteX181" fmla="*/ 4524 w 5760"/>
              <a:gd name="connsiteY181" fmla="*/ 336 h 947"/>
              <a:gd name="connsiteX182" fmla="*/ 4524 w 5760"/>
              <a:gd name="connsiteY182" fmla="*/ 336 h 947"/>
              <a:gd name="connsiteX183" fmla="*/ 4534 w 5760"/>
              <a:gd name="connsiteY183" fmla="*/ 344 h 947"/>
              <a:gd name="connsiteX184" fmla="*/ 4546 w 5760"/>
              <a:gd name="connsiteY184" fmla="*/ 352 h 947"/>
              <a:gd name="connsiteX185" fmla="*/ 4570 w 5760"/>
              <a:gd name="connsiteY185" fmla="*/ 366 h 947"/>
              <a:gd name="connsiteX186" fmla="*/ 4570 w 5760"/>
              <a:gd name="connsiteY186" fmla="*/ 366 h 947"/>
              <a:gd name="connsiteX187" fmla="*/ 4590 w 5760"/>
              <a:gd name="connsiteY187" fmla="*/ 378 h 947"/>
              <a:gd name="connsiteX188" fmla="*/ 4612 w 5760"/>
              <a:gd name="connsiteY188" fmla="*/ 388 h 947"/>
              <a:gd name="connsiteX189" fmla="*/ 4634 w 5760"/>
              <a:gd name="connsiteY189" fmla="*/ 394 h 947"/>
              <a:gd name="connsiteX190" fmla="*/ 4658 w 5760"/>
              <a:gd name="connsiteY190" fmla="*/ 398 h 947"/>
              <a:gd name="connsiteX191" fmla="*/ 4658 w 5760"/>
              <a:gd name="connsiteY191" fmla="*/ 398 h 947"/>
              <a:gd name="connsiteX192" fmla="*/ 4650 w 5760"/>
              <a:gd name="connsiteY192" fmla="*/ 408 h 947"/>
              <a:gd name="connsiteX193" fmla="*/ 4644 w 5760"/>
              <a:gd name="connsiteY193" fmla="*/ 416 h 947"/>
              <a:gd name="connsiteX194" fmla="*/ 4644 w 5760"/>
              <a:gd name="connsiteY194" fmla="*/ 416 h 947"/>
              <a:gd name="connsiteX195" fmla="*/ 4642 w 5760"/>
              <a:gd name="connsiteY195" fmla="*/ 424 h 947"/>
              <a:gd name="connsiteX196" fmla="*/ 4642 w 5760"/>
              <a:gd name="connsiteY196" fmla="*/ 430 h 947"/>
              <a:gd name="connsiteX197" fmla="*/ 4644 w 5760"/>
              <a:gd name="connsiteY197" fmla="*/ 438 h 947"/>
              <a:gd name="connsiteX198" fmla="*/ 4648 w 5760"/>
              <a:gd name="connsiteY198" fmla="*/ 444 h 947"/>
              <a:gd name="connsiteX199" fmla="*/ 4648 w 5760"/>
              <a:gd name="connsiteY199" fmla="*/ 444 h 947"/>
              <a:gd name="connsiteX200" fmla="*/ 4652 w 5760"/>
              <a:gd name="connsiteY200" fmla="*/ 448 h 947"/>
              <a:gd name="connsiteX201" fmla="*/ 4658 w 5760"/>
              <a:gd name="connsiteY201" fmla="*/ 452 h 947"/>
              <a:gd name="connsiteX202" fmla="*/ 4670 w 5760"/>
              <a:gd name="connsiteY202" fmla="*/ 458 h 947"/>
              <a:gd name="connsiteX203" fmla="*/ 4670 w 5760"/>
              <a:gd name="connsiteY203" fmla="*/ 458 h 947"/>
              <a:gd name="connsiteX204" fmla="*/ 4676 w 5760"/>
              <a:gd name="connsiteY204" fmla="*/ 458 h 947"/>
              <a:gd name="connsiteX205" fmla="*/ 4680 w 5760"/>
              <a:gd name="connsiteY205" fmla="*/ 458 h 947"/>
              <a:gd name="connsiteX206" fmla="*/ 4684 w 5760"/>
              <a:gd name="connsiteY206" fmla="*/ 458 h 947"/>
              <a:gd name="connsiteX207" fmla="*/ 4690 w 5760"/>
              <a:gd name="connsiteY207" fmla="*/ 464 h 947"/>
              <a:gd name="connsiteX208" fmla="*/ 4690 w 5760"/>
              <a:gd name="connsiteY208" fmla="*/ 464 h 947"/>
              <a:gd name="connsiteX209" fmla="*/ 4694 w 5760"/>
              <a:gd name="connsiteY209" fmla="*/ 470 h 947"/>
              <a:gd name="connsiteX210" fmla="*/ 4700 w 5760"/>
              <a:gd name="connsiteY210" fmla="*/ 474 h 947"/>
              <a:gd name="connsiteX211" fmla="*/ 4714 w 5760"/>
              <a:gd name="connsiteY211" fmla="*/ 482 h 947"/>
              <a:gd name="connsiteX212" fmla="*/ 4730 w 5760"/>
              <a:gd name="connsiteY212" fmla="*/ 486 h 947"/>
              <a:gd name="connsiteX213" fmla="*/ 4744 w 5760"/>
              <a:gd name="connsiteY213" fmla="*/ 490 h 947"/>
              <a:gd name="connsiteX214" fmla="*/ 4744 w 5760"/>
              <a:gd name="connsiteY214" fmla="*/ 490 h 947"/>
              <a:gd name="connsiteX215" fmla="*/ 4806 w 5760"/>
              <a:gd name="connsiteY215" fmla="*/ 508 h 947"/>
              <a:gd name="connsiteX216" fmla="*/ 4806 w 5760"/>
              <a:gd name="connsiteY216" fmla="*/ 508 h 947"/>
              <a:gd name="connsiteX217" fmla="*/ 4808 w 5760"/>
              <a:gd name="connsiteY217" fmla="*/ 520 h 947"/>
              <a:gd name="connsiteX218" fmla="*/ 4812 w 5760"/>
              <a:gd name="connsiteY218" fmla="*/ 534 h 947"/>
              <a:gd name="connsiteX219" fmla="*/ 4818 w 5760"/>
              <a:gd name="connsiteY219" fmla="*/ 546 h 947"/>
              <a:gd name="connsiteX220" fmla="*/ 4826 w 5760"/>
              <a:gd name="connsiteY220" fmla="*/ 556 h 947"/>
              <a:gd name="connsiteX221" fmla="*/ 4826 w 5760"/>
              <a:gd name="connsiteY221" fmla="*/ 556 h 947"/>
              <a:gd name="connsiteX222" fmla="*/ 4834 w 5760"/>
              <a:gd name="connsiteY222" fmla="*/ 566 h 947"/>
              <a:gd name="connsiteX223" fmla="*/ 4844 w 5760"/>
              <a:gd name="connsiteY223" fmla="*/ 572 h 947"/>
              <a:gd name="connsiteX224" fmla="*/ 4844 w 5760"/>
              <a:gd name="connsiteY224" fmla="*/ 572 h 947"/>
              <a:gd name="connsiteX225" fmla="*/ 4850 w 5760"/>
              <a:gd name="connsiteY225" fmla="*/ 572 h 947"/>
              <a:gd name="connsiteX226" fmla="*/ 4856 w 5760"/>
              <a:gd name="connsiteY226" fmla="*/ 574 h 947"/>
              <a:gd name="connsiteX227" fmla="*/ 4860 w 5760"/>
              <a:gd name="connsiteY227" fmla="*/ 574 h 947"/>
              <a:gd name="connsiteX228" fmla="*/ 4862 w 5760"/>
              <a:gd name="connsiteY228" fmla="*/ 576 h 947"/>
              <a:gd name="connsiteX229" fmla="*/ 4864 w 5760"/>
              <a:gd name="connsiteY229" fmla="*/ 578 h 947"/>
              <a:gd name="connsiteX230" fmla="*/ 4864 w 5760"/>
              <a:gd name="connsiteY230" fmla="*/ 578 h 947"/>
              <a:gd name="connsiteX231" fmla="*/ 4864 w 5760"/>
              <a:gd name="connsiteY231" fmla="*/ 580 h 947"/>
              <a:gd name="connsiteX232" fmla="*/ 4864 w 5760"/>
              <a:gd name="connsiteY232" fmla="*/ 580 h 947"/>
              <a:gd name="connsiteX233" fmla="*/ 4856 w 5760"/>
              <a:gd name="connsiteY233" fmla="*/ 578 h 947"/>
              <a:gd name="connsiteX234" fmla="*/ 4856 w 5760"/>
              <a:gd name="connsiteY234" fmla="*/ 578 h 947"/>
              <a:gd name="connsiteX235" fmla="*/ 4834 w 5760"/>
              <a:gd name="connsiteY235" fmla="*/ 580 h 947"/>
              <a:gd name="connsiteX236" fmla="*/ 4814 w 5760"/>
              <a:gd name="connsiteY236" fmla="*/ 586 h 947"/>
              <a:gd name="connsiteX237" fmla="*/ 4794 w 5760"/>
              <a:gd name="connsiteY237" fmla="*/ 592 h 947"/>
              <a:gd name="connsiteX238" fmla="*/ 4776 w 5760"/>
              <a:gd name="connsiteY238" fmla="*/ 604 h 947"/>
              <a:gd name="connsiteX239" fmla="*/ 4760 w 5760"/>
              <a:gd name="connsiteY239" fmla="*/ 616 h 947"/>
              <a:gd name="connsiteX240" fmla="*/ 4746 w 5760"/>
              <a:gd name="connsiteY240" fmla="*/ 632 h 947"/>
              <a:gd name="connsiteX241" fmla="*/ 4736 w 5760"/>
              <a:gd name="connsiteY241" fmla="*/ 648 h 947"/>
              <a:gd name="connsiteX242" fmla="*/ 4726 w 5760"/>
              <a:gd name="connsiteY242" fmla="*/ 666 h 947"/>
              <a:gd name="connsiteX243" fmla="*/ 4726 w 5760"/>
              <a:gd name="connsiteY243" fmla="*/ 666 h 947"/>
              <a:gd name="connsiteX244" fmla="*/ 4708 w 5760"/>
              <a:gd name="connsiteY244" fmla="*/ 658 h 947"/>
              <a:gd name="connsiteX245" fmla="*/ 4690 w 5760"/>
              <a:gd name="connsiteY245" fmla="*/ 652 h 947"/>
              <a:gd name="connsiteX246" fmla="*/ 4670 w 5760"/>
              <a:gd name="connsiteY246" fmla="*/ 650 h 947"/>
              <a:gd name="connsiteX247" fmla="*/ 4648 w 5760"/>
              <a:gd name="connsiteY247" fmla="*/ 650 h 947"/>
              <a:gd name="connsiteX248" fmla="*/ 4648 w 5760"/>
              <a:gd name="connsiteY248" fmla="*/ 650 h 947"/>
              <a:gd name="connsiteX249" fmla="*/ 4642 w 5760"/>
              <a:gd name="connsiteY249" fmla="*/ 652 h 947"/>
              <a:gd name="connsiteX250" fmla="*/ 4642 w 5760"/>
              <a:gd name="connsiteY250" fmla="*/ 652 h 947"/>
              <a:gd name="connsiteX251" fmla="*/ 4634 w 5760"/>
              <a:gd name="connsiteY251" fmla="*/ 632 h 947"/>
              <a:gd name="connsiteX252" fmla="*/ 4622 w 5760"/>
              <a:gd name="connsiteY252" fmla="*/ 614 h 947"/>
              <a:gd name="connsiteX253" fmla="*/ 4608 w 5760"/>
              <a:gd name="connsiteY253" fmla="*/ 598 h 947"/>
              <a:gd name="connsiteX254" fmla="*/ 4592 w 5760"/>
              <a:gd name="connsiteY254" fmla="*/ 584 h 947"/>
              <a:gd name="connsiteX255" fmla="*/ 4572 w 5760"/>
              <a:gd name="connsiteY255" fmla="*/ 574 h 947"/>
              <a:gd name="connsiteX256" fmla="*/ 4552 w 5760"/>
              <a:gd name="connsiteY256" fmla="*/ 568 h 947"/>
              <a:gd name="connsiteX257" fmla="*/ 4530 w 5760"/>
              <a:gd name="connsiteY257" fmla="*/ 566 h 947"/>
              <a:gd name="connsiteX258" fmla="*/ 4508 w 5760"/>
              <a:gd name="connsiteY258" fmla="*/ 566 h 947"/>
              <a:gd name="connsiteX259" fmla="*/ 4508 w 5760"/>
              <a:gd name="connsiteY259" fmla="*/ 566 h 947"/>
              <a:gd name="connsiteX260" fmla="*/ 4486 w 5760"/>
              <a:gd name="connsiteY260" fmla="*/ 572 h 947"/>
              <a:gd name="connsiteX261" fmla="*/ 4464 w 5760"/>
              <a:gd name="connsiteY261" fmla="*/ 580 h 947"/>
              <a:gd name="connsiteX262" fmla="*/ 4446 w 5760"/>
              <a:gd name="connsiteY262" fmla="*/ 592 h 947"/>
              <a:gd name="connsiteX263" fmla="*/ 4430 w 5760"/>
              <a:gd name="connsiteY263" fmla="*/ 608 h 947"/>
              <a:gd name="connsiteX264" fmla="*/ 4430 w 5760"/>
              <a:gd name="connsiteY264" fmla="*/ 608 h 947"/>
              <a:gd name="connsiteX265" fmla="*/ 4426 w 5760"/>
              <a:gd name="connsiteY265" fmla="*/ 598 h 947"/>
              <a:gd name="connsiteX266" fmla="*/ 4420 w 5760"/>
              <a:gd name="connsiteY266" fmla="*/ 588 h 947"/>
              <a:gd name="connsiteX267" fmla="*/ 4412 w 5760"/>
              <a:gd name="connsiteY267" fmla="*/ 580 h 947"/>
              <a:gd name="connsiteX268" fmla="*/ 4404 w 5760"/>
              <a:gd name="connsiteY268" fmla="*/ 574 h 947"/>
              <a:gd name="connsiteX269" fmla="*/ 4394 w 5760"/>
              <a:gd name="connsiteY269" fmla="*/ 568 h 947"/>
              <a:gd name="connsiteX270" fmla="*/ 4384 w 5760"/>
              <a:gd name="connsiteY270" fmla="*/ 566 h 947"/>
              <a:gd name="connsiteX271" fmla="*/ 4372 w 5760"/>
              <a:gd name="connsiteY271" fmla="*/ 564 h 947"/>
              <a:gd name="connsiteX272" fmla="*/ 4360 w 5760"/>
              <a:gd name="connsiteY272" fmla="*/ 564 h 947"/>
              <a:gd name="connsiteX273" fmla="*/ 4360 w 5760"/>
              <a:gd name="connsiteY273" fmla="*/ 564 h 947"/>
              <a:gd name="connsiteX274" fmla="*/ 4352 w 5760"/>
              <a:gd name="connsiteY274" fmla="*/ 566 h 947"/>
              <a:gd name="connsiteX275" fmla="*/ 4344 w 5760"/>
              <a:gd name="connsiteY275" fmla="*/ 570 h 947"/>
              <a:gd name="connsiteX276" fmla="*/ 4336 w 5760"/>
              <a:gd name="connsiteY276" fmla="*/ 574 h 947"/>
              <a:gd name="connsiteX277" fmla="*/ 4328 w 5760"/>
              <a:gd name="connsiteY277" fmla="*/ 578 h 947"/>
              <a:gd name="connsiteX278" fmla="*/ 4316 w 5760"/>
              <a:gd name="connsiteY278" fmla="*/ 592 h 947"/>
              <a:gd name="connsiteX279" fmla="*/ 4310 w 5760"/>
              <a:gd name="connsiteY279" fmla="*/ 606 h 947"/>
              <a:gd name="connsiteX280" fmla="*/ 4310 w 5760"/>
              <a:gd name="connsiteY280" fmla="*/ 606 h 947"/>
              <a:gd name="connsiteX281" fmla="*/ 4296 w 5760"/>
              <a:gd name="connsiteY281" fmla="*/ 590 h 947"/>
              <a:gd name="connsiteX282" fmla="*/ 4282 w 5760"/>
              <a:gd name="connsiteY282" fmla="*/ 576 h 947"/>
              <a:gd name="connsiteX283" fmla="*/ 4266 w 5760"/>
              <a:gd name="connsiteY283" fmla="*/ 564 h 947"/>
              <a:gd name="connsiteX284" fmla="*/ 4248 w 5760"/>
              <a:gd name="connsiteY284" fmla="*/ 554 h 947"/>
              <a:gd name="connsiteX285" fmla="*/ 4228 w 5760"/>
              <a:gd name="connsiteY285" fmla="*/ 546 h 947"/>
              <a:gd name="connsiteX286" fmla="*/ 4208 w 5760"/>
              <a:gd name="connsiteY286" fmla="*/ 542 h 947"/>
              <a:gd name="connsiteX287" fmla="*/ 4186 w 5760"/>
              <a:gd name="connsiteY287" fmla="*/ 540 h 947"/>
              <a:gd name="connsiteX288" fmla="*/ 4164 w 5760"/>
              <a:gd name="connsiteY288" fmla="*/ 540 h 947"/>
              <a:gd name="connsiteX289" fmla="*/ 4164 w 5760"/>
              <a:gd name="connsiteY289" fmla="*/ 540 h 947"/>
              <a:gd name="connsiteX290" fmla="*/ 4142 w 5760"/>
              <a:gd name="connsiteY290" fmla="*/ 546 h 947"/>
              <a:gd name="connsiteX291" fmla="*/ 4122 w 5760"/>
              <a:gd name="connsiteY291" fmla="*/ 552 h 947"/>
              <a:gd name="connsiteX292" fmla="*/ 4104 w 5760"/>
              <a:gd name="connsiteY292" fmla="*/ 562 h 947"/>
              <a:gd name="connsiteX293" fmla="*/ 4088 w 5760"/>
              <a:gd name="connsiteY293" fmla="*/ 576 h 947"/>
              <a:gd name="connsiteX294" fmla="*/ 4072 w 5760"/>
              <a:gd name="connsiteY294" fmla="*/ 590 h 947"/>
              <a:gd name="connsiteX295" fmla="*/ 4060 w 5760"/>
              <a:gd name="connsiteY295" fmla="*/ 606 h 947"/>
              <a:gd name="connsiteX296" fmla="*/ 4050 w 5760"/>
              <a:gd name="connsiteY296" fmla="*/ 624 h 947"/>
              <a:gd name="connsiteX297" fmla="*/ 4042 w 5760"/>
              <a:gd name="connsiteY297" fmla="*/ 644 h 947"/>
              <a:gd name="connsiteX298" fmla="*/ 4042 w 5760"/>
              <a:gd name="connsiteY298" fmla="*/ 644 h 947"/>
              <a:gd name="connsiteX299" fmla="*/ 4024 w 5760"/>
              <a:gd name="connsiteY299" fmla="*/ 636 h 947"/>
              <a:gd name="connsiteX300" fmla="*/ 4004 w 5760"/>
              <a:gd name="connsiteY300" fmla="*/ 628 h 947"/>
              <a:gd name="connsiteX301" fmla="*/ 3986 w 5760"/>
              <a:gd name="connsiteY301" fmla="*/ 622 h 947"/>
              <a:gd name="connsiteX302" fmla="*/ 3966 w 5760"/>
              <a:gd name="connsiteY302" fmla="*/ 616 h 947"/>
              <a:gd name="connsiteX303" fmla="*/ 3944 w 5760"/>
              <a:gd name="connsiteY303" fmla="*/ 614 h 947"/>
              <a:gd name="connsiteX304" fmla="*/ 3924 w 5760"/>
              <a:gd name="connsiteY304" fmla="*/ 612 h 947"/>
              <a:gd name="connsiteX305" fmla="*/ 3902 w 5760"/>
              <a:gd name="connsiteY305" fmla="*/ 612 h 947"/>
              <a:gd name="connsiteX306" fmla="*/ 3882 w 5760"/>
              <a:gd name="connsiteY306" fmla="*/ 614 h 947"/>
              <a:gd name="connsiteX307" fmla="*/ 3882 w 5760"/>
              <a:gd name="connsiteY307" fmla="*/ 614 h 947"/>
              <a:gd name="connsiteX308" fmla="*/ 3848 w 5760"/>
              <a:gd name="connsiteY308" fmla="*/ 622 h 947"/>
              <a:gd name="connsiteX309" fmla="*/ 3818 w 5760"/>
              <a:gd name="connsiteY309" fmla="*/ 632 h 947"/>
              <a:gd name="connsiteX310" fmla="*/ 3788 w 5760"/>
              <a:gd name="connsiteY310" fmla="*/ 646 h 947"/>
              <a:gd name="connsiteX311" fmla="*/ 3762 w 5760"/>
              <a:gd name="connsiteY311" fmla="*/ 662 h 947"/>
              <a:gd name="connsiteX312" fmla="*/ 3762 w 5760"/>
              <a:gd name="connsiteY312" fmla="*/ 662 h 947"/>
              <a:gd name="connsiteX313" fmla="*/ 3740 w 5760"/>
              <a:gd name="connsiteY313" fmla="*/ 658 h 947"/>
              <a:gd name="connsiteX314" fmla="*/ 3740 w 5760"/>
              <a:gd name="connsiteY314" fmla="*/ 658 h 947"/>
              <a:gd name="connsiteX315" fmla="*/ 3720 w 5760"/>
              <a:gd name="connsiteY315" fmla="*/ 656 h 947"/>
              <a:gd name="connsiteX316" fmla="*/ 3700 w 5760"/>
              <a:gd name="connsiteY316" fmla="*/ 658 h 947"/>
              <a:gd name="connsiteX317" fmla="*/ 3682 w 5760"/>
              <a:gd name="connsiteY317" fmla="*/ 662 h 947"/>
              <a:gd name="connsiteX318" fmla="*/ 3666 w 5760"/>
              <a:gd name="connsiteY318" fmla="*/ 668 h 947"/>
              <a:gd name="connsiteX319" fmla="*/ 3666 w 5760"/>
              <a:gd name="connsiteY319" fmla="*/ 668 h 947"/>
              <a:gd name="connsiteX320" fmla="*/ 3654 w 5760"/>
              <a:gd name="connsiteY320" fmla="*/ 662 h 947"/>
              <a:gd name="connsiteX321" fmla="*/ 3640 w 5760"/>
              <a:gd name="connsiteY321" fmla="*/ 658 h 947"/>
              <a:gd name="connsiteX322" fmla="*/ 3626 w 5760"/>
              <a:gd name="connsiteY322" fmla="*/ 654 h 947"/>
              <a:gd name="connsiteX323" fmla="*/ 3612 w 5760"/>
              <a:gd name="connsiteY323" fmla="*/ 654 h 947"/>
              <a:gd name="connsiteX324" fmla="*/ 3612 w 5760"/>
              <a:gd name="connsiteY324" fmla="*/ 654 h 947"/>
              <a:gd name="connsiteX325" fmla="*/ 3598 w 5760"/>
              <a:gd name="connsiteY325" fmla="*/ 650 h 947"/>
              <a:gd name="connsiteX326" fmla="*/ 3582 w 5760"/>
              <a:gd name="connsiteY326" fmla="*/ 648 h 947"/>
              <a:gd name="connsiteX327" fmla="*/ 3566 w 5760"/>
              <a:gd name="connsiteY327" fmla="*/ 648 h 947"/>
              <a:gd name="connsiteX328" fmla="*/ 3552 w 5760"/>
              <a:gd name="connsiteY328" fmla="*/ 648 h 947"/>
              <a:gd name="connsiteX329" fmla="*/ 3552 w 5760"/>
              <a:gd name="connsiteY329" fmla="*/ 648 h 947"/>
              <a:gd name="connsiteX330" fmla="*/ 3546 w 5760"/>
              <a:gd name="connsiteY330" fmla="*/ 630 h 947"/>
              <a:gd name="connsiteX331" fmla="*/ 3538 w 5760"/>
              <a:gd name="connsiteY331" fmla="*/ 612 h 947"/>
              <a:gd name="connsiteX332" fmla="*/ 3526 w 5760"/>
              <a:gd name="connsiteY332" fmla="*/ 596 h 947"/>
              <a:gd name="connsiteX333" fmla="*/ 3514 w 5760"/>
              <a:gd name="connsiteY333" fmla="*/ 582 h 947"/>
              <a:gd name="connsiteX334" fmla="*/ 3500 w 5760"/>
              <a:gd name="connsiteY334" fmla="*/ 570 h 947"/>
              <a:gd name="connsiteX335" fmla="*/ 3482 w 5760"/>
              <a:gd name="connsiteY335" fmla="*/ 558 h 947"/>
              <a:gd name="connsiteX336" fmla="*/ 3464 w 5760"/>
              <a:gd name="connsiteY336" fmla="*/ 550 h 947"/>
              <a:gd name="connsiteX337" fmla="*/ 3446 w 5760"/>
              <a:gd name="connsiteY337" fmla="*/ 544 h 947"/>
              <a:gd name="connsiteX338" fmla="*/ 3446 w 5760"/>
              <a:gd name="connsiteY338" fmla="*/ 544 h 947"/>
              <a:gd name="connsiteX339" fmla="*/ 3426 w 5760"/>
              <a:gd name="connsiteY339" fmla="*/ 542 h 947"/>
              <a:gd name="connsiteX340" fmla="*/ 3406 w 5760"/>
              <a:gd name="connsiteY340" fmla="*/ 542 h 947"/>
              <a:gd name="connsiteX341" fmla="*/ 3386 w 5760"/>
              <a:gd name="connsiteY341" fmla="*/ 546 h 947"/>
              <a:gd name="connsiteX342" fmla="*/ 3368 w 5760"/>
              <a:gd name="connsiteY342" fmla="*/ 550 h 947"/>
              <a:gd name="connsiteX343" fmla="*/ 3350 w 5760"/>
              <a:gd name="connsiteY343" fmla="*/ 558 h 947"/>
              <a:gd name="connsiteX344" fmla="*/ 3334 w 5760"/>
              <a:gd name="connsiteY344" fmla="*/ 570 h 947"/>
              <a:gd name="connsiteX345" fmla="*/ 3320 w 5760"/>
              <a:gd name="connsiteY345" fmla="*/ 582 h 947"/>
              <a:gd name="connsiteX346" fmla="*/ 3306 w 5760"/>
              <a:gd name="connsiteY346" fmla="*/ 596 h 947"/>
              <a:gd name="connsiteX347" fmla="*/ 3306 w 5760"/>
              <a:gd name="connsiteY347" fmla="*/ 596 h 947"/>
              <a:gd name="connsiteX348" fmla="*/ 3300 w 5760"/>
              <a:gd name="connsiteY348" fmla="*/ 586 h 947"/>
              <a:gd name="connsiteX349" fmla="*/ 3292 w 5760"/>
              <a:gd name="connsiteY349" fmla="*/ 576 h 947"/>
              <a:gd name="connsiteX350" fmla="*/ 3284 w 5760"/>
              <a:gd name="connsiteY350" fmla="*/ 568 h 947"/>
              <a:gd name="connsiteX351" fmla="*/ 3274 w 5760"/>
              <a:gd name="connsiteY351" fmla="*/ 560 h 947"/>
              <a:gd name="connsiteX352" fmla="*/ 3264 w 5760"/>
              <a:gd name="connsiteY352" fmla="*/ 552 h 947"/>
              <a:gd name="connsiteX353" fmla="*/ 3254 w 5760"/>
              <a:gd name="connsiteY353" fmla="*/ 546 h 947"/>
              <a:gd name="connsiteX354" fmla="*/ 3242 w 5760"/>
              <a:gd name="connsiteY354" fmla="*/ 542 h 947"/>
              <a:gd name="connsiteX355" fmla="*/ 3230 w 5760"/>
              <a:gd name="connsiteY355" fmla="*/ 538 h 947"/>
              <a:gd name="connsiteX356" fmla="*/ 3230 w 5760"/>
              <a:gd name="connsiteY356" fmla="*/ 538 h 947"/>
              <a:gd name="connsiteX357" fmla="*/ 3214 w 5760"/>
              <a:gd name="connsiteY357" fmla="*/ 536 h 947"/>
              <a:gd name="connsiteX358" fmla="*/ 3200 w 5760"/>
              <a:gd name="connsiteY358" fmla="*/ 536 h 947"/>
              <a:gd name="connsiteX359" fmla="*/ 3186 w 5760"/>
              <a:gd name="connsiteY359" fmla="*/ 538 h 947"/>
              <a:gd name="connsiteX360" fmla="*/ 3174 w 5760"/>
              <a:gd name="connsiteY360" fmla="*/ 540 h 947"/>
              <a:gd name="connsiteX361" fmla="*/ 3174 w 5760"/>
              <a:gd name="connsiteY361" fmla="*/ 540 h 947"/>
              <a:gd name="connsiteX362" fmla="*/ 3170 w 5760"/>
              <a:gd name="connsiteY362" fmla="*/ 526 h 947"/>
              <a:gd name="connsiteX363" fmla="*/ 3164 w 5760"/>
              <a:gd name="connsiteY363" fmla="*/ 514 h 947"/>
              <a:gd name="connsiteX364" fmla="*/ 3160 w 5760"/>
              <a:gd name="connsiteY364" fmla="*/ 500 h 947"/>
              <a:gd name="connsiteX365" fmla="*/ 3152 w 5760"/>
              <a:gd name="connsiteY365" fmla="*/ 488 h 947"/>
              <a:gd name="connsiteX366" fmla="*/ 3152 w 5760"/>
              <a:gd name="connsiteY366" fmla="*/ 488 h 947"/>
              <a:gd name="connsiteX367" fmla="*/ 3150 w 5760"/>
              <a:gd name="connsiteY367" fmla="*/ 482 h 947"/>
              <a:gd name="connsiteX368" fmla="*/ 3148 w 5760"/>
              <a:gd name="connsiteY368" fmla="*/ 480 h 947"/>
              <a:gd name="connsiteX369" fmla="*/ 3148 w 5760"/>
              <a:gd name="connsiteY369" fmla="*/ 480 h 947"/>
              <a:gd name="connsiteX370" fmla="*/ 3148 w 5760"/>
              <a:gd name="connsiteY370" fmla="*/ 480 h 947"/>
              <a:gd name="connsiteX371" fmla="*/ 3138 w 5760"/>
              <a:gd name="connsiteY371" fmla="*/ 468 h 947"/>
              <a:gd name="connsiteX372" fmla="*/ 3126 w 5760"/>
              <a:gd name="connsiteY372" fmla="*/ 458 h 947"/>
              <a:gd name="connsiteX373" fmla="*/ 3114 w 5760"/>
              <a:gd name="connsiteY373" fmla="*/ 450 h 947"/>
              <a:gd name="connsiteX374" fmla="*/ 3102 w 5760"/>
              <a:gd name="connsiteY374" fmla="*/ 442 h 947"/>
              <a:gd name="connsiteX375" fmla="*/ 3102 w 5760"/>
              <a:gd name="connsiteY375" fmla="*/ 442 h 947"/>
              <a:gd name="connsiteX376" fmla="*/ 3078 w 5760"/>
              <a:gd name="connsiteY376" fmla="*/ 432 h 947"/>
              <a:gd name="connsiteX377" fmla="*/ 3078 w 5760"/>
              <a:gd name="connsiteY377" fmla="*/ 432 h 947"/>
              <a:gd name="connsiteX378" fmla="*/ 3078 w 5760"/>
              <a:gd name="connsiteY378" fmla="*/ 432 h 947"/>
              <a:gd name="connsiteX379" fmla="*/ 3062 w 5760"/>
              <a:gd name="connsiteY379" fmla="*/ 428 h 947"/>
              <a:gd name="connsiteX380" fmla="*/ 3044 w 5760"/>
              <a:gd name="connsiteY380" fmla="*/ 426 h 947"/>
              <a:gd name="connsiteX381" fmla="*/ 3026 w 5760"/>
              <a:gd name="connsiteY381" fmla="*/ 426 h 947"/>
              <a:gd name="connsiteX382" fmla="*/ 3008 w 5760"/>
              <a:gd name="connsiteY382" fmla="*/ 430 h 947"/>
              <a:gd name="connsiteX383" fmla="*/ 3008 w 5760"/>
              <a:gd name="connsiteY383" fmla="*/ 430 h 947"/>
              <a:gd name="connsiteX384" fmla="*/ 2988 w 5760"/>
              <a:gd name="connsiteY384" fmla="*/ 436 h 947"/>
              <a:gd name="connsiteX385" fmla="*/ 2968 w 5760"/>
              <a:gd name="connsiteY385" fmla="*/ 444 h 947"/>
              <a:gd name="connsiteX386" fmla="*/ 2950 w 5760"/>
              <a:gd name="connsiteY386" fmla="*/ 456 h 947"/>
              <a:gd name="connsiteX387" fmla="*/ 2936 w 5760"/>
              <a:gd name="connsiteY387" fmla="*/ 472 h 947"/>
              <a:gd name="connsiteX388" fmla="*/ 2936 w 5760"/>
              <a:gd name="connsiteY388" fmla="*/ 472 h 947"/>
              <a:gd name="connsiteX389" fmla="*/ 2922 w 5760"/>
              <a:gd name="connsiteY389" fmla="*/ 452 h 947"/>
              <a:gd name="connsiteX390" fmla="*/ 2906 w 5760"/>
              <a:gd name="connsiteY390" fmla="*/ 436 h 947"/>
              <a:gd name="connsiteX391" fmla="*/ 2890 w 5760"/>
              <a:gd name="connsiteY391" fmla="*/ 422 h 947"/>
              <a:gd name="connsiteX392" fmla="*/ 2870 w 5760"/>
              <a:gd name="connsiteY392" fmla="*/ 410 h 947"/>
              <a:gd name="connsiteX393" fmla="*/ 2850 w 5760"/>
              <a:gd name="connsiteY393" fmla="*/ 400 h 947"/>
              <a:gd name="connsiteX394" fmla="*/ 2828 w 5760"/>
              <a:gd name="connsiteY394" fmla="*/ 392 h 947"/>
              <a:gd name="connsiteX395" fmla="*/ 2806 w 5760"/>
              <a:gd name="connsiteY395" fmla="*/ 388 h 947"/>
              <a:gd name="connsiteX396" fmla="*/ 2782 w 5760"/>
              <a:gd name="connsiteY396" fmla="*/ 386 h 947"/>
              <a:gd name="connsiteX397" fmla="*/ 2782 w 5760"/>
              <a:gd name="connsiteY397" fmla="*/ 386 h 947"/>
              <a:gd name="connsiteX398" fmla="*/ 2766 w 5760"/>
              <a:gd name="connsiteY398" fmla="*/ 388 h 947"/>
              <a:gd name="connsiteX399" fmla="*/ 2750 w 5760"/>
              <a:gd name="connsiteY399" fmla="*/ 390 h 947"/>
              <a:gd name="connsiteX400" fmla="*/ 2736 w 5760"/>
              <a:gd name="connsiteY400" fmla="*/ 392 h 947"/>
              <a:gd name="connsiteX401" fmla="*/ 2722 w 5760"/>
              <a:gd name="connsiteY401" fmla="*/ 396 h 947"/>
              <a:gd name="connsiteX402" fmla="*/ 2696 w 5760"/>
              <a:gd name="connsiteY402" fmla="*/ 408 h 947"/>
              <a:gd name="connsiteX403" fmla="*/ 2670 w 5760"/>
              <a:gd name="connsiteY403" fmla="*/ 424 h 947"/>
              <a:gd name="connsiteX404" fmla="*/ 2670 w 5760"/>
              <a:gd name="connsiteY404" fmla="*/ 424 h 947"/>
              <a:gd name="connsiteX405" fmla="*/ 2654 w 5760"/>
              <a:gd name="connsiteY405" fmla="*/ 420 h 947"/>
              <a:gd name="connsiteX406" fmla="*/ 2638 w 5760"/>
              <a:gd name="connsiteY406" fmla="*/ 416 h 947"/>
              <a:gd name="connsiteX407" fmla="*/ 2638 w 5760"/>
              <a:gd name="connsiteY407" fmla="*/ 416 h 947"/>
              <a:gd name="connsiteX408" fmla="*/ 2612 w 5760"/>
              <a:gd name="connsiteY408" fmla="*/ 414 h 947"/>
              <a:gd name="connsiteX409" fmla="*/ 2586 w 5760"/>
              <a:gd name="connsiteY409" fmla="*/ 416 h 947"/>
              <a:gd name="connsiteX410" fmla="*/ 2562 w 5760"/>
              <a:gd name="connsiteY410" fmla="*/ 422 h 947"/>
              <a:gd name="connsiteX411" fmla="*/ 2538 w 5760"/>
              <a:gd name="connsiteY411" fmla="*/ 430 h 947"/>
              <a:gd name="connsiteX412" fmla="*/ 2538 w 5760"/>
              <a:gd name="connsiteY412" fmla="*/ 430 h 947"/>
              <a:gd name="connsiteX413" fmla="*/ 2520 w 5760"/>
              <a:gd name="connsiteY413" fmla="*/ 422 h 947"/>
              <a:gd name="connsiteX414" fmla="*/ 2502 w 5760"/>
              <a:gd name="connsiteY414" fmla="*/ 416 h 947"/>
              <a:gd name="connsiteX415" fmla="*/ 2482 w 5760"/>
              <a:gd name="connsiteY415" fmla="*/ 412 h 947"/>
              <a:gd name="connsiteX416" fmla="*/ 2462 w 5760"/>
              <a:gd name="connsiteY416" fmla="*/ 410 h 947"/>
              <a:gd name="connsiteX417" fmla="*/ 2462 w 5760"/>
              <a:gd name="connsiteY417" fmla="*/ 410 h 947"/>
              <a:gd name="connsiteX418" fmla="*/ 2442 w 5760"/>
              <a:gd name="connsiteY418" fmla="*/ 412 h 947"/>
              <a:gd name="connsiteX419" fmla="*/ 2424 w 5760"/>
              <a:gd name="connsiteY419" fmla="*/ 414 h 947"/>
              <a:gd name="connsiteX420" fmla="*/ 2406 w 5760"/>
              <a:gd name="connsiteY420" fmla="*/ 420 h 947"/>
              <a:gd name="connsiteX421" fmla="*/ 2390 w 5760"/>
              <a:gd name="connsiteY421" fmla="*/ 428 h 947"/>
              <a:gd name="connsiteX422" fmla="*/ 2390 w 5760"/>
              <a:gd name="connsiteY422" fmla="*/ 428 h 947"/>
              <a:gd name="connsiteX423" fmla="*/ 2378 w 5760"/>
              <a:gd name="connsiteY423" fmla="*/ 404 h 947"/>
              <a:gd name="connsiteX424" fmla="*/ 2362 w 5760"/>
              <a:gd name="connsiteY424" fmla="*/ 380 h 947"/>
              <a:gd name="connsiteX425" fmla="*/ 2342 w 5760"/>
              <a:gd name="connsiteY425" fmla="*/ 360 h 947"/>
              <a:gd name="connsiteX426" fmla="*/ 2320 w 5760"/>
              <a:gd name="connsiteY426" fmla="*/ 344 h 947"/>
              <a:gd name="connsiteX427" fmla="*/ 2296 w 5760"/>
              <a:gd name="connsiteY427" fmla="*/ 330 h 947"/>
              <a:gd name="connsiteX428" fmla="*/ 2270 w 5760"/>
              <a:gd name="connsiteY428" fmla="*/ 320 h 947"/>
              <a:gd name="connsiteX429" fmla="*/ 2242 w 5760"/>
              <a:gd name="connsiteY429" fmla="*/ 314 h 947"/>
              <a:gd name="connsiteX430" fmla="*/ 2214 w 5760"/>
              <a:gd name="connsiteY430" fmla="*/ 312 h 947"/>
              <a:gd name="connsiteX431" fmla="*/ 2214 w 5760"/>
              <a:gd name="connsiteY431" fmla="*/ 312 h 947"/>
              <a:gd name="connsiteX432" fmla="*/ 2184 w 5760"/>
              <a:gd name="connsiteY432" fmla="*/ 314 h 947"/>
              <a:gd name="connsiteX433" fmla="*/ 2154 w 5760"/>
              <a:gd name="connsiteY433" fmla="*/ 320 h 947"/>
              <a:gd name="connsiteX434" fmla="*/ 2128 w 5760"/>
              <a:gd name="connsiteY434" fmla="*/ 332 h 947"/>
              <a:gd name="connsiteX435" fmla="*/ 2102 w 5760"/>
              <a:gd name="connsiteY435" fmla="*/ 346 h 947"/>
              <a:gd name="connsiteX436" fmla="*/ 2102 w 5760"/>
              <a:gd name="connsiteY436" fmla="*/ 346 h 947"/>
              <a:gd name="connsiteX437" fmla="*/ 2096 w 5760"/>
              <a:gd name="connsiteY437" fmla="*/ 336 h 947"/>
              <a:gd name="connsiteX438" fmla="*/ 2088 w 5760"/>
              <a:gd name="connsiteY438" fmla="*/ 328 h 947"/>
              <a:gd name="connsiteX439" fmla="*/ 2078 w 5760"/>
              <a:gd name="connsiteY439" fmla="*/ 320 h 947"/>
              <a:gd name="connsiteX440" fmla="*/ 2068 w 5760"/>
              <a:gd name="connsiteY440" fmla="*/ 314 h 947"/>
              <a:gd name="connsiteX441" fmla="*/ 2058 w 5760"/>
              <a:gd name="connsiteY441" fmla="*/ 310 h 947"/>
              <a:gd name="connsiteX442" fmla="*/ 2046 w 5760"/>
              <a:gd name="connsiteY442" fmla="*/ 306 h 947"/>
              <a:gd name="connsiteX443" fmla="*/ 2034 w 5760"/>
              <a:gd name="connsiteY443" fmla="*/ 304 h 947"/>
              <a:gd name="connsiteX444" fmla="*/ 2022 w 5760"/>
              <a:gd name="connsiteY444" fmla="*/ 302 h 947"/>
              <a:gd name="connsiteX445" fmla="*/ 2022 w 5760"/>
              <a:gd name="connsiteY445" fmla="*/ 302 h 947"/>
              <a:gd name="connsiteX446" fmla="*/ 2004 w 5760"/>
              <a:gd name="connsiteY446" fmla="*/ 304 h 947"/>
              <a:gd name="connsiteX447" fmla="*/ 1986 w 5760"/>
              <a:gd name="connsiteY447" fmla="*/ 308 h 947"/>
              <a:gd name="connsiteX448" fmla="*/ 1970 w 5760"/>
              <a:gd name="connsiteY448" fmla="*/ 316 h 947"/>
              <a:gd name="connsiteX449" fmla="*/ 1956 w 5760"/>
              <a:gd name="connsiteY449" fmla="*/ 326 h 947"/>
              <a:gd name="connsiteX450" fmla="*/ 1944 w 5760"/>
              <a:gd name="connsiteY450" fmla="*/ 338 h 947"/>
              <a:gd name="connsiteX451" fmla="*/ 1934 w 5760"/>
              <a:gd name="connsiteY451" fmla="*/ 354 h 947"/>
              <a:gd name="connsiteX452" fmla="*/ 1928 w 5760"/>
              <a:gd name="connsiteY452" fmla="*/ 370 h 947"/>
              <a:gd name="connsiteX453" fmla="*/ 1924 w 5760"/>
              <a:gd name="connsiteY453" fmla="*/ 388 h 947"/>
              <a:gd name="connsiteX454" fmla="*/ 1924 w 5760"/>
              <a:gd name="connsiteY454" fmla="*/ 388 h 947"/>
              <a:gd name="connsiteX455" fmla="*/ 1910 w 5760"/>
              <a:gd name="connsiteY455" fmla="*/ 374 h 947"/>
              <a:gd name="connsiteX456" fmla="*/ 1898 w 5760"/>
              <a:gd name="connsiteY456" fmla="*/ 360 h 947"/>
              <a:gd name="connsiteX457" fmla="*/ 1882 w 5760"/>
              <a:gd name="connsiteY457" fmla="*/ 348 h 947"/>
              <a:gd name="connsiteX458" fmla="*/ 1866 w 5760"/>
              <a:gd name="connsiteY458" fmla="*/ 340 h 947"/>
              <a:gd name="connsiteX459" fmla="*/ 1848 w 5760"/>
              <a:gd name="connsiteY459" fmla="*/ 332 h 947"/>
              <a:gd name="connsiteX460" fmla="*/ 1830 w 5760"/>
              <a:gd name="connsiteY460" fmla="*/ 326 h 947"/>
              <a:gd name="connsiteX461" fmla="*/ 1810 w 5760"/>
              <a:gd name="connsiteY461" fmla="*/ 322 h 947"/>
              <a:gd name="connsiteX462" fmla="*/ 1790 w 5760"/>
              <a:gd name="connsiteY462" fmla="*/ 320 h 947"/>
              <a:gd name="connsiteX463" fmla="*/ 1790 w 5760"/>
              <a:gd name="connsiteY463" fmla="*/ 320 h 947"/>
              <a:gd name="connsiteX464" fmla="*/ 1784 w 5760"/>
              <a:gd name="connsiteY464" fmla="*/ 320 h 947"/>
              <a:gd name="connsiteX465" fmla="*/ 1784 w 5760"/>
              <a:gd name="connsiteY465" fmla="*/ 320 h 947"/>
              <a:gd name="connsiteX466" fmla="*/ 1780 w 5760"/>
              <a:gd name="connsiteY466" fmla="*/ 306 h 947"/>
              <a:gd name="connsiteX467" fmla="*/ 1776 w 5760"/>
              <a:gd name="connsiteY467" fmla="*/ 292 h 947"/>
              <a:gd name="connsiteX468" fmla="*/ 1770 w 5760"/>
              <a:gd name="connsiteY468" fmla="*/ 280 h 947"/>
              <a:gd name="connsiteX469" fmla="*/ 1764 w 5760"/>
              <a:gd name="connsiteY469" fmla="*/ 268 h 947"/>
              <a:gd name="connsiteX470" fmla="*/ 1756 w 5760"/>
              <a:gd name="connsiteY470" fmla="*/ 256 h 947"/>
              <a:gd name="connsiteX471" fmla="*/ 1748 w 5760"/>
              <a:gd name="connsiteY471" fmla="*/ 244 h 947"/>
              <a:gd name="connsiteX472" fmla="*/ 1738 w 5760"/>
              <a:gd name="connsiteY472" fmla="*/ 234 h 947"/>
              <a:gd name="connsiteX473" fmla="*/ 1728 w 5760"/>
              <a:gd name="connsiteY473" fmla="*/ 224 h 947"/>
              <a:gd name="connsiteX474" fmla="*/ 1716 w 5760"/>
              <a:gd name="connsiteY474" fmla="*/ 216 h 947"/>
              <a:gd name="connsiteX475" fmla="*/ 1706 w 5760"/>
              <a:gd name="connsiteY475" fmla="*/ 208 h 947"/>
              <a:gd name="connsiteX476" fmla="*/ 1692 w 5760"/>
              <a:gd name="connsiteY476" fmla="*/ 200 h 947"/>
              <a:gd name="connsiteX477" fmla="*/ 1680 w 5760"/>
              <a:gd name="connsiteY477" fmla="*/ 196 h 947"/>
              <a:gd name="connsiteX478" fmla="*/ 1666 w 5760"/>
              <a:gd name="connsiteY478" fmla="*/ 190 h 947"/>
              <a:gd name="connsiteX479" fmla="*/ 1652 w 5760"/>
              <a:gd name="connsiteY479" fmla="*/ 188 h 947"/>
              <a:gd name="connsiteX480" fmla="*/ 1636 w 5760"/>
              <a:gd name="connsiteY480" fmla="*/ 186 h 947"/>
              <a:gd name="connsiteX481" fmla="*/ 1622 w 5760"/>
              <a:gd name="connsiteY481" fmla="*/ 184 h 947"/>
              <a:gd name="connsiteX482" fmla="*/ 1622 w 5760"/>
              <a:gd name="connsiteY482" fmla="*/ 184 h 947"/>
              <a:gd name="connsiteX483" fmla="*/ 1606 w 5760"/>
              <a:gd name="connsiteY483" fmla="*/ 186 h 947"/>
              <a:gd name="connsiteX484" fmla="*/ 1590 w 5760"/>
              <a:gd name="connsiteY484" fmla="*/ 188 h 947"/>
              <a:gd name="connsiteX485" fmla="*/ 1576 w 5760"/>
              <a:gd name="connsiteY485" fmla="*/ 192 h 947"/>
              <a:gd name="connsiteX486" fmla="*/ 1562 w 5760"/>
              <a:gd name="connsiteY486" fmla="*/ 196 h 947"/>
              <a:gd name="connsiteX487" fmla="*/ 1548 w 5760"/>
              <a:gd name="connsiteY487" fmla="*/ 202 h 947"/>
              <a:gd name="connsiteX488" fmla="*/ 1536 w 5760"/>
              <a:gd name="connsiteY488" fmla="*/ 208 h 947"/>
              <a:gd name="connsiteX489" fmla="*/ 1524 w 5760"/>
              <a:gd name="connsiteY489" fmla="*/ 218 h 947"/>
              <a:gd name="connsiteX490" fmla="*/ 1512 w 5760"/>
              <a:gd name="connsiteY490" fmla="*/ 226 h 947"/>
              <a:gd name="connsiteX491" fmla="*/ 1512 w 5760"/>
              <a:gd name="connsiteY491" fmla="*/ 226 h 947"/>
              <a:gd name="connsiteX492" fmla="*/ 1508 w 5760"/>
              <a:gd name="connsiteY492" fmla="*/ 212 h 947"/>
              <a:gd name="connsiteX493" fmla="*/ 1502 w 5760"/>
              <a:gd name="connsiteY493" fmla="*/ 198 h 947"/>
              <a:gd name="connsiteX494" fmla="*/ 1494 w 5760"/>
              <a:gd name="connsiteY494" fmla="*/ 186 h 947"/>
              <a:gd name="connsiteX495" fmla="*/ 1484 w 5760"/>
              <a:gd name="connsiteY495" fmla="*/ 176 h 947"/>
              <a:gd name="connsiteX496" fmla="*/ 1472 w 5760"/>
              <a:gd name="connsiteY496" fmla="*/ 168 h 947"/>
              <a:gd name="connsiteX497" fmla="*/ 1458 w 5760"/>
              <a:gd name="connsiteY497" fmla="*/ 162 h 947"/>
              <a:gd name="connsiteX498" fmla="*/ 1444 w 5760"/>
              <a:gd name="connsiteY498" fmla="*/ 158 h 947"/>
              <a:gd name="connsiteX499" fmla="*/ 1430 w 5760"/>
              <a:gd name="connsiteY499" fmla="*/ 156 h 947"/>
              <a:gd name="connsiteX500" fmla="*/ 1430 w 5760"/>
              <a:gd name="connsiteY500" fmla="*/ 156 h 947"/>
              <a:gd name="connsiteX501" fmla="*/ 1416 w 5760"/>
              <a:gd name="connsiteY501" fmla="*/ 158 h 947"/>
              <a:gd name="connsiteX502" fmla="*/ 1406 w 5760"/>
              <a:gd name="connsiteY502" fmla="*/ 160 h 947"/>
              <a:gd name="connsiteX503" fmla="*/ 1394 w 5760"/>
              <a:gd name="connsiteY503" fmla="*/ 164 h 947"/>
              <a:gd name="connsiteX504" fmla="*/ 1384 w 5760"/>
              <a:gd name="connsiteY504" fmla="*/ 170 h 947"/>
              <a:gd name="connsiteX505" fmla="*/ 1374 w 5760"/>
              <a:gd name="connsiteY505" fmla="*/ 176 h 947"/>
              <a:gd name="connsiteX506" fmla="*/ 1366 w 5760"/>
              <a:gd name="connsiteY506" fmla="*/ 184 h 947"/>
              <a:gd name="connsiteX507" fmla="*/ 1360 w 5760"/>
              <a:gd name="connsiteY507" fmla="*/ 194 h 947"/>
              <a:gd name="connsiteX508" fmla="*/ 1354 w 5760"/>
              <a:gd name="connsiteY508" fmla="*/ 204 h 947"/>
              <a:gd name="connsiteX509" fmla="*/ 1354 w 5760"/>
              <a:gd name="connsiteY509" fmla="*/ 204 h 947"/>
              <a:gd name="connsiteX510" fmla="*/ 1340 w 5760"/>
              <a:gd name="connsiteY510" fmla="*/ 180 h 947"/>
              <a:gd name="connsiteX511" fmla="*/ 1324 w 5760"/>
              <a:gd name="connsiteY511" fmla="*/ 158 h 947"/>
              <a:gd name="connsiteX512" fmla="*/ 1304 w 5760"/>
              <a:gd name="connsiteY512" fmla="*/ 138 h 947"/>
              <a:gd name="connsiteX513" fmla="*/ 1282 w 5760"/>
              <a:gd name="connsiteY513" fmla="*/ 122 h 947"/>
              <a:gd name="connsiteX514" fmla="*/ 1258 w 5760"/>
              <a:gd name="connsiteY514" fmla="*/ 108 h 947"/>
              <a:gd name="connsiteX515" fmla="*/ 1232 w 5760"/>
              <a:gd name="connsiteY515" fmla="*/ 98 h 947"/>
              <a:gd name="connsiteX516" fmla="*/ 1204 w 5760"/>
              <a:gd name="connsiteY516" fmla="*/ 92 h 947"/>
              <a:gd name="connsiteX517" fmla="*/ 1176 w 5760"/>
              <a:gd name="connsiteY517" fmla="*/ 90 h 947"/>
              <a:gd name="connsiteX518" fmla="*/ 1176 w 5760"/>
              <a:gd name="connsiteY518" fmla="*/ 90 h 947"/>
              <a:gd name="connsiteX519" fmla="*/ 1146 w 5760"/>
              <a:gd name="connsiteY519" fmla="*/ 92 h 947"/>
              <a:gd name="connsiteX520" fmla="*/ 1118 w 5760"/>
              <a:gd name="connsiteY520" fmla="*/ 100 h 947"/>
              <a:gd name="connsiteX521" fmla="*/ 1092 w 5760"/>
              <a:gd name="connsiteY521" fmla="*/ 110 h 947"/>
              <a:gd name="connsiteX522" fmla="*/ 1068 w 5760"/>
              <a:gd name="connsiteY522" fmla="*/ 122 h 947"/>
              <a:gd name="connsiteX523" fmla="*/ 1046 w 5760"/>
              <a:gd name="connsiteY523" fmla="*/ 140 h 947"/>
              <a:gd name="connsiteX524" fmla="*/ 1026 w 5760"/>
              <a:gd name="connsiteY524" fmla="*/ 158 h 947"/>
              <a:gd name="connsiteX525" fmla="*/ 1010 w 5760"/>
              <a:gd name="connsiteY525" fmla="*/ 180 h 947"/>
              <a:gd name="connsiteX526" fmla="*/ 996 w 5760"/>
              <a:gd name="connsiteY526" fmla="*/ 206 h 947"/>
              <a:gd name="connsiteX527" fmla="*/ 996 w 5760"/>
              <a:gd name="connsiteY527" fmla="*/ 206 h 947"/>
              <a:gd name="connsiteX528" fmla="*/ 974 w 5760"/>
              <a:gd name="connsiteY528" fmla="*/ 190 h 947"/>
              <a:gd name="connsiteX529" fmla="*/ 950 w 5760"/>
              <a:gd name="connsiteY529" fmla="*/ 176 h 947"/>
              <a:gd name="connsiteX530" fmla="*/ 926 w 5760"/>
              <a:gd name="connsiteY530" fmla="*/ 166 h 947"/>
              <a:gd name="connsiteX531" fmla="*/ 900 w 5760"/>
              <a:gd name="connsiteY531" fmla="*/ 156 h 947"/>
              <a:gd name="connsiteX532" fmla="*/ 874 w 5760"/>
              <a:gd name="connsiteY532" fmla="*/ 148 h 947"/>
              <a:gd name="connsiteX533" fmla="*/ 848 w 5760"/>
              <a:gd name="connsiteY533" fmla="*/ 142 h 947"/>
              <a:gd name="connsiteX534" fmla="*/ 820 w 5760"/>
              <a:gd name="connsiteY534" fmla="*/ 138 h 947"/>
              <a:gd name="connsiteX535" fmla="*/ 790 w 5760"/>
              <a:gd name="connsiteY535" fmla="*/ 138 h 947"/>
              <a:gd name="connsiteX536" fmla="*/ 790 w 5760"/>
              <a:gd name="connsiteY536" fmla="*/ 138 h 947"/>
              <a:gd name="connsiteX537" fmla="*/ 756 w 5760"/>
              <a:gd name="connsiteY537" fmla="*/ 140 h 947"/>
              <a:gd name="connsiteX538" fmla="*/ 722 w 5760"/>
              <a:gd name="connsiteY538" fmla="*/ 144 h 947"/>
              <a:gd name="connsiteX539" fmla="*/ 690 w 5760"/>
              <a:gd name="connsiteY539" fmla="*/ 152 h 947"/>
              <a:gd name="connsiteX540" fmla="*/ 658 w 5760"/>
              <a:gd name="connsiteY540" fmla="*/ 164 h 947"/>
              <a:gd name="connsiteX541" fmla="*/ 628 w 5760"/>
              <a:gd name="connsiteY541" fmla="*/ 178 h 947"/>
              <a:gd name="connsiteX542" fmla="*/ 600 w 5760"/>
              <a:gd name="connsiteY542" fmla="*/ 194 h 947"/>
              <a:gd name="connsiteX543" fmla="*/ 574 w 5760"/>
              <a:gd name="connsiteY543" fmla="*/ 214 h 947"/>
              <a:gd name="connsiteX544" fmla="*/ 550 w 5760"/>
              <a:gd name="connsiteY544" fmla="*/ 234 h 947"/>
              <a:gd name="connsiteX545" fmla="*/ 550 w 5760"/>
              <a:gd name="connsiteY545" fmla="*/ 234 h 947"/>
              <a:gd name="connsiteX546" fmla="*/ 536 w 5760"/>
              <a:gd name="connsiteY546" fmla="*/ 216 h 947"/>
              <a:gd name="connsiteX547" fmla="*/ 520 w 5760"/>
              <a:gd name="connsiteY547" fmla="*/ 200 h 947"/>
              <a:gd name="connsiteX548" fmla="*/ 504 w 5760"/>
              <a:gd name="connsiteY548" fmla="*/ 184 h 947"/>
              <a:gd name="connsiteX549" fmla="*/ 486 w 5760"/>
              <a:gd name="connsiteY549" fmla="*/ 170 h 947"/>
              <a:gd name="connsiteX550" fmla="*/ 486 w 5760"/>
              <a:gd name="connsiteY550" fmla="*/ 160 h 947"/>
              <a:gd name="connsiteX551" fmla="*/ 486 w 5760"/>
              <a:gd name="connsiteY551" fmla="*/ 160 h 947"/>
              <a:gd name="connsiteX552" fmla="*/ 456 w 5760"/>
              <a:gd name="connsiteY552" fmla="*/ 144 h 947"/>
              <a:gd name="connsiteX553" fmla="*/ 424 w 5760"/>
              <a:gd name="connsiteY553" fmla="*/ 134 h 947"/>
              <a:gd name="connsiteX554" fmla="*/ 406 w 5760"/>
              <a:gd name="connsiteY554" fmla="*/ 130 h 947"/>
              <a:gd name="connsiteX555" fmla="*/ 390 w 5760"/>
              <a:gd name="connsiteY555" fmla="*/ 126 h 947"/>
              <a:gd name="connsiteX556" fmla="*/ 372 w 5760"/>
              <a:gd name="connsiteY556" fmla="*/ 124 h 947"/>
              <a:gd name="connsiteX557" fmla="*/ 354 w 5760"/>
              <a:gd name="connsiteY557" fmla="*/ 124 h 947"/>
              <a:gd name="connsiteX558" fmla="*/ 354 w 5760"/>
              <a:gd name="connsiteY558" fmla="*/ 124 h 947"/>
              <a:gd name="connsiteX559" fmla="*/ 346 w 5760"/>
              <a:gd name="connsiteY559" fmla="*/ 124 h 947"/>
              <a:gd name="connsiteX560" fmla="*/ 346 w 5760"/>
              <a:gd name="connsiteY560" fmla="*/ 124 h 947"/>
              <a:gd name="connsiteX561" fmla="*/ 340 w 5760"/>
              <a:gd name="connsiteY561" fmla="*/ 124 h 947"/>
              <a:gd name="connsiteX562" fmla="*/ 340 w 5760"/>
              <a:gd name="connsiteY562" fmla="*/ 124 h 947"/>
              <a:gd name="connsiteX563" fmla="*/ 322 w 5760"/>
              <a:gd name="connsiteY563" fmla="*/ 124 h 947"/>
              <a:gd name="connsiteX564" fmla="*/ 304 w 5760"/>
              <a:gd name="connsiteY564" fmla="*/ 126 h 947"/>
              <a:gd name="connsiteX565" fmla="*/ 288 w 5760"/>
              <a:gd name="connsiteY565" fmla="*/ 130 h 947"/>
              <a:gd name="connsiteX566" fmla="*/ 270 w 5760"/>
              <a:gd name="connsiteY566" fmla="*/ 134 h 947"/>
              <a:gd name="connsiteX567" fmla="*/ 238 w 5760"/>
              <a:gd name="connsiteY567" fmla="*/ 144 h 947"/>
              <a:gd name="connsiteX568" fmla="*/ 208 w 5760"/>
              <a:gd name="connsiteY568" fmla="*/ 160 h 947"/>
              <a:gd name="connsiteX569" fmla="*/ 208 w 5760"/>
              <a:gd name="connsiteY569" fmla="*/ 170 h 947"/>
              <a:gd name="connsiteX570" fmla="*/ 208 w 5760"/>
              <a:gd name="connsiteY570" fmla="*/ 170 h 947"/>
              <a:gd name="connsiteX571" fmla="*/ 190 w 5760"/>
              <a:gd name="connsiteY571" fmla="*/ 184 h 947"/>
              <a:gd name="connsiteX572" fmla="*/ 174 w 5760"/>
              <a:gd name="connsiteY572" fmla="*/ 200 h 947"/>
              <a:gd name="connsiteX573" fmla="*/ 158 w 5760"/>
              <a:gd name="connsiteY573" fmla="*/ 216 h 947"/>
              <a:gd name="connsiteX574" fmla="*/ 144 w 5760"/>
              <a:gd name="connsiteY574" fmla="*/ 234 h 947"/>
              <a:gd name="connsiteX575" fmla="*/ 144 w 5760"/>
              <a:gd name="connsiteY575" fmla="*/ 234 h 947"/>
              <a:gd name="connsiteX576" fmla="*/ 128 w 5760"/>
              <a:gd name="connsiteY576" fmla="*/ 220 h 947"/>
              <a:gd name="connsiteX577" fmla="*/ 112 w 5760"/>
              <a:gd name="connsiteY577" fmla="*/ 208 h 947"/>
              <a:gd name="connsiteX578" fmla="*/ 96 w 5760"/>
              <a:gd name="connsiteY578" fmla="*/ 196 h 947"/>
              <a:gd name="connsiteX579" fmla="*/ 78 w 5760"/>
              <a:gd name="connsiteY579" fmla="*/ 184 h 947"/>
              <a:gd name="connsiteX580" fmla="*/ 60 w 5760"/>
              <a:gd name="connsiteY580" fmla="*/ 174 h 947"/>
              <a:gd name="connsiteX581" fmla="*/ 40 w 5760"/>
              <a:gd name="connsiteY581" fmla="*/ 166 h 947"/>
              <a:gd name="connsiteX582" fmla="*/ 20 w 5760"/>
              <a:gd name="connsiteY582" fmla="*/ 158 h 947"/>
              <a:gd name="connsiteX583" fmla="*/ 0 w 5760"/>
              <a:gd name="connsiteY583" fmla="*/ 152 h 947"/>
              <a:gd name="connsiteX584" fmla="*/ 0 w 5760"/>
              <a:gd name="connsiteY584" fmla="*/ 697 h 947"/>
              <a:gd name="connsiteX585" fmla="*/ 5760 w 5760"/>
              <a:gd name="connsiteY585" fmla="*/ 902 h 947"/>
              <a:gd name="connsiteX586" fmla="*/ 5760 w 5760"/>
              <a:gd name="connsiteY586" fmla="*/ 430 h 947"/>
              <a:gd name="connsiteX0" fmla="*/ 5760 w 5760"/>
              <a:gd name="connsiteY0" fmla="*/ 430 h 1188"/>
              <a:gd name="connsiteX1" fmla="*/ 5760 w 5760"/>
              <a:gd name="connsiteY1" fmla="*/ 430 h 1188"/>
              <a:gd name="connsiteX2" fmla="*/ 5760 w 5760"/>
              <a:gd name="connsiteY2" fmla="*/ 430 h 1188"/>
              <a:gd name="connsiteX3" fmla="*/ 5760 w 5760"/>
              <a:gd name="connsiteY3" fmla="*/ 146 h 1188"/>
              <a:gd name="connsiteX4" fmla="*/ 5760 w 5760"/>
              <a:gd name="connsiteY4" fmla="*/ 146 h 1188"/>
              <a:gd name="connsiteX5" fmla="*/ 5752 w 5760"/>
              <a:gd name="connsiteY5" fmla="*/ 150 h 1188"/>
              <a:gd name="connsiteX6" fmla="*/ 5752 w 5760"/>
              <a:gd name="connsiteY6" fmla="*/ 150 h 1188"/>
              <a:gd name="connsiteX7" fmla="*/ 5718 w 5760"/>
              <a:gd name="connsiteY7" fmla="*/ 164 h 1188"/>
              <a:gd name="connsiteX8" fmla="*/ 5684 w 5760"/>
              <a:gd name="connsiteY8" fmla="*/ 182 h 1188"/>
              <a:gd name="connsiteX9" fmla="*/ 5668 w 5760"/>
              <a:gd name="connsiteY9" fmla="*/ 192 h 1188"/>
              <a:gd name="connsiteX10" fmla="*/ 5652 w 5760"/>
              <a:gd name="connsiteY10" fmla="*/ 204 h 1188"/>
              <a:gd name="connsiteX11" fmla="*/ 5638 w 5760"/>
              <a:gd name="connsiteY11" fmla="*/ 216 h 1188"/>
              <a:gd name="connsiteX12" fmla="*/ 5624 w 5760"/>
              <a:gd name="connsiteY12" fmla="*/ 230 h 1188"/>
              <a:gd name="connsiteX13" fmla="*/ 5624 w 5760"/>
              <a:gd name="connsiteY13" fmla="*/ 230 h 1188"/>
              <a:gd name="connsiteX14" fmla="*/ 5604 w 5760"/>
              <a:gd name="connsiteY14" fmla="*/ 256 h 1188"/>
              <a:gd name="connsiteX15" fmla="*/ 5586 w 5760"/>
              <a:gd name="connsiteY15" fmla="*/ 282 h 1188"/>
              <a:gd name="connsiteX16" fmla="*/ 5586 w 5760"/>
              <a:gd name="connsiteY16" fmla="*/ 282 h 1188"/>
              <a:gd name="connsiteX17" fmla="*/ 5572 w 5760"/>
              <a:gd name="connsiteY17" fmla="*/ 296 h 1188"/>
              <a:gd name="connsiteX18" fmla="*/ 5558 w 5760"/>
              <a:gd name="connsiteY18" fmla="*/ 310 h 1188"/>
              <a:gd name="connsiteX19" fmla="*/ 5542 w 5760"/>
              <a:gd name="connsiteY19" fmla="*/ 320 h 1188"/>
              <a:gd name="connsiteX20" fmla="*/ 5526 w 5760"/>
              <a:gd name="connsiteY20" fmla="*/ 330 h 1188"/>
              <a:gd name="connsiteX21" fmla="*/ 5526 w 5760"/>
              <a:gd name="connsiteY21" fmla="*/ 330 h 1188"/>
              <a:gd name="connsiteX22" fmla="*/ 5506 w 5760"/>
              <a:gd name="connsiteY22" fmla="*/ 340 h 1188"/>
              <a:gd name="connsiteX23" fmla="*/ 5494 w 5760"/>
              <a:gd name="connsiteY23" fmla="*/ 342 h 1188"/>
              <a:gd name="connsiteX24" fmla="*/ 5482 w 5760"/>
              <a:gd name="connsiteY24" fmla="*/ 342 h 1188"/>
              <a:gd name="connsiteX25" fmla="*/ 5482 w 5760"/>
              <a:gd name="connsiteY25" fmla="*/ 342 h 1188"/>
              <a:gd name="connsiteX26" fmla="*/ 5468 w 5760"/>
              <a:gd name="connsiteY26" fmla="*/ 340 h 1188"/>
              <a:gd name="connsiteX27" fmla="*/ 5464 w 5760"/>
              <a:gd name="connsiteY27" fmla="*/ 338 h 1188"/>
              <a:gd name="connsiteX28" fmla="*/ 5460 w 5760"/>
              <a:gd name="connsiteY28" fmla="*/ 334 h 1188"/>
              <a:gd name="connsiteX29" fmla="*/ 5454 w 5760"/>
              <a:gd name="connsiteY29" fmla="*/ 324 h 1188"/>
              <a:gd name="connsiteX30" fmla="*/ 5450 w 5760"/>
              <a:gd name="connsiteY30" fmla="*/ 312 h 1188"/>
              <a:gd name="connsiteX31" fmla="*/ 5450 w 5760"/>
              <a:gd name="connsiteY31" fmla="*/ 312 h 1188"/>
              <a:gd name="connsiteX32" fmla="*/ 5448 w 5760"/>
              <a:gd name="connsiteY32" fmla="*/ 302 h 1188"/>
              <a:gd name="connsiteX33" fmla="*/ 5448 w 5760"/>
              <a:gd name="connsiteY33" fmla="*/ 292 h 1188"/>
              <a:gd name="connsiteX34" fmla="*/ 5452 w 5760"/>
              <a:gd name="connsiteY34" fmla="*/ 286 h 1188"/>
              <a:gd name="connsiteX35" fmla="*/ 5458 w 5760"/>
              <a:gd name="connsiteY35" fmla="*/ 278 h 1188"/>
              <a:gd name="connsiteX36" fmla="*/ 5458 w 5760"/>
              <a:gd name="connsiteY36" fmla="*/ 278 h 1188"/>
              <a:gd name="connsiteX37" fmla="*/ 5486 w 5760"/>
              <a:gd name="connsiteY37" fmla="*/ 260 h 1188"/>
              <a:gd name="connsiteX38" fmla="*/ 5486 w 5760"/>
              <a:gd name="connsiteY38" fmla="*/ 260 h 1188"/>
              <a:gd name="connsiteX39" fmla="*/ 5492 w 5760"/>
              <a:gd name="connsiteY39" fmla="*/ 254 h 1188"/>
              <a:gd name="connsiteX40" fmla="*/ 5492 w 5760"/>
              <a:gd name="connsiteY40" fmla="*/ 254 h 1188"/>
              <a:gd name="connsiteX41" fmla="*/ 5492 w 5760"/>
              <a:gd name="connsiteY41" fmla="*/ 250 h 1188"/>
              <a:gd name="connsiteX42" fmla="*/ 5490 w 5760"/>
              <a:gd name="connsiteY42" fmla="*/ 248 h 1188"/>
              <a:gd name="connsiteX43" fmla="*/ 5490 w 5760"/>
              <a:gd name="connsiteY43" fmla="*/ 248 h 1188"/>
              <a:gd name="connsiteX44" fmla="*/ 5468 w 5760"/>
              <a:gd name="connsiteY44" fmla="*/ 242 h 1188"/>
              <a:gd name="connsiteX45" fmla="*/ 5456 w 5760"/>
              <a:gd name="connsiteY45" fmla="*/ 240 h 1188"/>
              <a:gd name="connsiteX46" fmla="*/ 5444 w 5760"/>
              <a:gd name="connsiteY46" fmla="*/ 238 h 1188"/>
              <a:gd name="connsiteX47" fmla="*/ 5444 w 5760"/>
              <a:gd name="connsiteY47" fmla="*/ 238 h 1188"/>
              <a:gd name="connsiteX48" fmla="*/ 5442 w 5760"/>
              <a:gd name="connsiteY48" fmla="*/ 234 h 1188"/>
              <a:gd name="connsiteX49" fmla="*/ 5438 w 5760"/>
              <a:gd name="connsiteY49" fmla="*/ 228 h 1188"/>
              <a:gd name="connsiteX50" fmla="*/ 5432 w 5760"/>
              <a:gd name="connsiteY50" fmla="*/ 214 h 1188"/>
              <a:gd name="connsiteX51" fmla="*/ 5432 w 5760"/>
              <a:gd name="connsiteY51" fmla="*/ 214 h 1188"/>
              <a:gd name="connsiteX52" fmla="*/ 5428 w 5760"/>
              <a:gd name="connsiteY52" fmla="*/ 208 h 1188"/>
              <a:gd name="connsiteX53" fmla="*/ 5422 w 5760"/>
              <a:gd name="connsiteY53" fmla="*/ 204 h 1188"/>
              <a:gd name="connsiteX54" fmla="*/ 5412 w 5760"/>
              <a:gd name="connsiteY54" fmla="*/ 198 h 1188"/>
              <a:gd name="connsiteX55" fmla="*/ 5412 w 5760"/>
              <a:gd name="connsiteY55" fmla="*/ 198 h 1188"/>
              <a:gd name="connsiteX56" fmla="*/ 5398 w 5760"/>
              <a:gd name="connsiteY56" fmla="*/ 194 h 1188"/>
              <a:gd name="connsiteX57" fmla="*/ 5386 w 5760"/>
              <a:gd name="connsiteY57" fmla="*/ 192 h 1188"/>
              <a:gd name="connsiteX58" fmla="*/ 5372 w 5760"/>
              <a:gd name="connsiteY58" fmla="*/ 192 h 1188"/>
              <a:gd name="connsiteX59" fmla="*/ 5360 w 5760"/>
              <a:gd name="connsiteY59" fmla="*/ 194 h 1188"/>
              <a:gd name="connsiteX60" fmla="*/ 5346 w 5760"/>
              <a:gd name="connsiteY60" fmla="*/ 198 h 1188"/>
              <a:gd name="connsiteX61" fmla="*/ 5334 w 5760"/>
              <a:gd name="connsiteY61" fmla="*/ 204 h 1188"/>
              <a:gd name="connsiteX62" fmla="*/ 5322 w 5760"/>
              <a:gd name="connsiteY62" fmla="*/ 212 h 1188"/>
              <a:gd name="connsiteX63" fmla="*/ 5314 w 5760"/>
              <a:gd name="connsiteY63" fmla="*/ 220 h 1188"/>
              <a:gd name="connsiteX64" fmla="*/ 5314 w 5760"/>
              <a:gd name="connsiteY64" fmla="*/ 220 h 1188"/>
              <a:gd name="connsiteX65" fmla="*/ 5304 w 5760"/>
              <a:gd name="connsiteY65" fmla="*/ 232 h 1188"/>
              <a:gd name="connsiteX66" fmla="*/ 5296 w 5760"/>
              <a:gd name="connsiteY66" fmla="*/ 244 h 1188"/>
              <a:gd name="connsiteX67" fmla="*/ 5290 w 5760"/>
              <a:gd name="connsiteY67" fmla="*/ 258 h 1188"/>
              <a:gd name="connsiteX68" fmla="*/ 5284 w 5760"/>
              <a:gd name="connsiteY68" fmla="*/ 272 h 1188"/>
              <a:gd name="connsiteX69" fmla="*/ 5284 w 5760"/>
              <a:gd name="connsiteY69" fmla="*/ 272 h 1188"/>
              <a:gd name="connsiteX70" fmla="*/ 5282 w 5760"/>
              <a:gd name="connsiteY70" fmla="*/ 286 h 1188"/>
              <a:gd name="connsiteX71" fmla="*/ 5276 w 5760"/>
              <a:gd name="connsiteY71" fmla="*/ 302 h 1188"/>
              <a:gd name="connsiteX72" fmla="*/ 5276 w 5760"/>
              <a:gd name="connsiteY72" fmla="*/ 302 h 1188"/>
              <a:gd name="connsiteX73" fmla="*/ 5274 w 5760"/>
              <a:gd name="connsiteY73" fmla="*/ 308 h 1188"/>
              <a:gd name="connsiteX74" fmla="*/ 5268 w 5760"/>
              <a:gd name="connsiteY74" fmla="*/ 314 h 1188"/>
              <a:gd name="connsiteX75" fmla="*/ 5264 w 5760"/>
              <a:gd name="connsiteY75" fmla="*/ 318 h 1188"/>
              <a:gd name="connsiteX76" fmla="*/ 5258 w 5760"/>
              <a:gd name="connsiteY76" fmla="*/ 322 h 1188"/>
              <a:gd name="connsiteX77" fmla="*/ 5250 w 5760"/>
              <a:gd name="connsiteY77" fmla="*/ 324 h 1188"/>
              <a:gd name="connsiteX78" fmla="*/ 5244 w 5760"/>
              <a:gd name="connsiteY78" fmla="*/ 326 h 1188"/>
              <a:gd name="connsiteX79" fmla="*/ 5236 w 5760"/>
              <a:gd name="connsiteY79" fmla="*/ 326 h 1188"/>
              <a:gd name="connsiteX80" fmla="*/ 5230 w 5760"/>
              <a:gd name="connsiteY80" fmla="*/ 324 h 1188"/>
              <a:gd name="connsiteX81" fmla="*/ 5230 w 5760"/>
              <a:gd name="connsiteY81" fmla="*/ 324 h 1188"/>
              <a:gd name="connsiteX82" fmla="*/ 5214 w 5760"/>
              <a:gd name="connsiteY82" fmla="*/ 316 h 1188"/>
              <a:gd name="connsiteX83" fmla="*/ 5200 w 5760"/>
              <a:gd name="connsiteY83" fmla="*/ 306 h 1188"/>
              <a:gd name="connsiteX84" fmla="*/ 5188 w 5760"/>
              <a:gd name="connsiteY84" fmla="*/ 294 h 1188"/>
              <a:gd name="connsiteX85" fmla="*/ 5174 w 5760"/>
              <a:gd name="connsiteY85" fmla="*/ 284 h 1188"/>
              <a:gd name="connsiteX86" fmla="*/ 5174 w 5760"/>
              <a:gd name="connsiteY86" fmla="*/ 284 h 1188"/>
              <a:gd name="connsiteX87" fmla="*/ 5140 w 5760"/>
              <a:gd name="connsiteY87" fmla="*/ 260 h 1188"/>
              <a:gd name="connsiteX88" fmla="*/ 5106 w 5760"/>
              <a:gd name="connsiteY88" fmla="*/ 238 h 1188"/>
              <a:gd name="connsiteX89" fmla="*/ 5106 w 5760"/>
              <a:gd name="connsiteY89" fmla="*/ 238 h 1188"/>
              <a:gd name="connsiteX90" fmla="*/ 5078 w 5760"/>
              <a:gd name="connsiteY90" fmla="*/ 220 h 1188"/>
              <a:gd name="connsiteX91" fmla="*/ 5048 w 5760"/>
              <a:gd name="connsiteY91" fmla="*/ 202 h 1188"/>
              <a:gd name="connsiteX92" fmla="*/ 5016 w 5760"/>
              <a:gd name="connsiteY92" fmla="*/ 188 h 1188"/>
              <a:gd name="connsiteX93" fmla="*/ 5000 w 5760"/>
              <a:gd name="connsiteY93" fmla="*/ 184 h 1188"/>
              <a:gd name="connsiteX94" fmla="*/ 4984 w 5760"/>
              <a:gd name="connsiteY94" fmla="*/ 180 h 1188"/>
              <a:gd name="connsiteX95" fmla="*/ 4984 w 5760"/>
              <a:gd name="connsiteY95" fmla="*/ 180 h 1188"/>
              <a:gd name="connsiteX96" fmla="*/ 4948 w 5760"/>
              <a:gd name="connsiteY96" fmla="*/ 176 h 1188"/>
              <a:gd name="connsiteX97" fmla="*/ 4912 w 5760"/>
              <a:gd name="connsiteY97" fmla="*/ 172 h 1188"/>
              <a:gd name="connsiteX98" fmla="*/ 4912 w 5760"/>
              <a:gd name="connsiteY98" fmla="*/ 172 h 1188"/>
              <a:gd name="connsiteX99" fmla="*/ 4878 w 5760"/>
              <a:gd name="connsiteY99" fmla="*/ 174 h 1188"/>
              <a:gd name="connsiteX100" fmla="*/ 4842 w 5760"/>
              <a:gd name="connsiteY100" fmla="*/ 176 h 1188"/>
              <a:gd name="connsiteX101" fmla="*/ 4842 w 5760"/>
              <a:gd name="connsiteY101" fmla="*/ 176 h 1188"/>
              <a:gd name="connsiteX102" fmla="*/ 4822 w 5760"/>
              <a:gd name="connsiteY102" fmla="*/ 176 h 1188"/>
              <a:gd name="connsiteX103" fmla="*/ 4802 w 5760"/>
              <a:gd name="connsiteY103" fmla="*/ 174 h 1188"/>
              <a:gd name="connsiteX104" fmla="*/ 4764 w 5760"/>
              <a:gd name="connsiteY104" fmla="*/ 168 h 1188"/>
              <a:gd name="connsiteX105" fmla="*/ 4724 w 5760"/>
              <a:gd name="connsiteY105" fmla="*/ 156 h 1188"/>
              <a:gd name="connsiteX106" fmla="*/ 4688 w 5760"/>
              <a:gd name="connsiteY106" fmla="*/ 146 h 1188"/>
              <a:gd name="connsiteX107" fmla="*/ 4688 w 5760"/>
              <a:gd name="connsiteY107" fmla="*/ 146 h 1188"/>
              <a:gd name="connsiteX108" fmla="*/ 4652 w 5760"/>
              <a:gd name="connsiteY108" fmla="*/ 132 h 1188"/>
              <a:gd name="connsiteX109" fmla="*/ 4616 w 5760"/>
              <a:gd name="connsiteY109" fmla="*/ 120 h 1188"/>
              <a:gd name="connsiteX110" fmla="*/ 4616 w 5760"/>
              <a:gd name="connsiteY110" fmla="*/ 120 h 1188"/>
              <a:gd name="connsiteX111" fmla="*/ 4572 w 5760"/>
              <a:gd name="connsiteY111" fmla="*/ 106 h 1188"/>
              <a:gd name="connsiteX112" fmla="*/ 4550 w 5760"/>
              <a:gd name="connsiteY112" fmla="*/ 98 h 1188"/>
              <a:gd name="connsiteX113" fmla="*/ 4532 w 5760"/>
              <a:gd name="connsiteY113" fmla="*/ 88 h 1188"/>
              <a:gd name="connsiteX114" fmla="*/ 4532 w 5760"/>
              <a:gd name="connsiteY114" fmla="*/ 88 h 1188"/>
              <a:gd name="connsiteX115" fmla="*/ 4512 w 5760"/>
              <a:gd name="connsiteY115" fmla="*/ 76 h 1188"/>
              <a:gd name="connsiteX116" fmla="*/ 4490 w 5760"/>
              <a:gd name="connsiteY116" fmla="*/ 66 h 1188"/>
              <a:gd name="connsiteX117" fmla="*/ 4448 w 5760"/>
              <a:gd name="connsiteY117" fmla="*/ 48 h 1188"/>
              <a:gd name="connsiteX118" fmla="*/ 4448 w 5760"/>
              <a:gd name="connsiteY118" fmla="*/ 48 h 1188"/>
              <a:gd name="connsiteX119" fmla="*/ 4422 w 5760"/>
              <a:gd name="connsiteY119" fmla="*/ 38 h 1188"/>
              <a:gd name="connsiteX120" fmla="*/ 4394 w 5760"/>
              <a:gd name="connsiteY120" fmla="*/ 28 h 1188"/>
              <a:gd name="connsiteX121" fmla="*/ 4394 w 5760"/>
              <a:gd name="connsiteY121" fmla="*/ 28 h 1188"/>
              <a:gd name="connsiteX122" fmla="*/ 4376 w 5760"/>
              <a:gd name="connsiteY122" fmla="*/ 20 h 1188"/>
              <a:gd name="connsiteX123" fmla="*/ 4360 w 5760"/>
              <a:gd name="connsiteY123" fmla="*/ 14 h 1188"/>
              <a:gd name="connsiteX124" fmla="*/ 4360 w 5760"/>
              <a:gd name="connsiteY124" fmla="*/ 14 h 1188"/>
              <a:gd name="connsiteX125" fmla="*/ 4350 w 5760"/>
              <a:gd name="connsiteY125" fmla="*/ 6 h 1188"/>
              <a:gd name="connsiteX126" fmla="*/ 4338 w 5760"/>
              <a:gd name="connsiteY126" fmla="*/ 0 h 1188"/>
              <a:gd name="connsiteX127" fmla="*/ 4338 w 5760"/>
              <a:gd name="connsiteY127" fmla="*/ 0 h 1188"/>
              <a:gd name="connsiteX128" fmla="*/ 4336 w 5760"/>
              <a:gd name="connsiteY128" fmla="*/ 0 h 1188"/>
              <a:gd name="connsiteX129" fmla="*/ 4334 w 5760"/>
              <a:gd name="connsiteY129" fmla="*/ 2 h 1188"/>
              <a:gd name="connsiteX130" fmla="*/ 4334 w 5760"/>
              <a:gd name="connsiteY130" fmla="*/ 2 h 1188"/>
              <a:gd name="connsiteX131" fmla="*/ 4336 w 5760"/>
              <a:gd name="connsiteY131" fmla="*/ 18 h 1188"/>
              <a:gd name="connsiteX132" fmla="*/ 4342 w 5760"/>
              <a:gd name="connsiteY132" fmla="*/ 32 h 1188"/>
              <a:gd name="connsiteX133" fmla="*/ 4348 w 5760"/>
              <a:gd name="connsiteY133" fmla="*/ 42 h 1188"/>
              <a:gd name="connsiteX134" fmla="*/ 4358 w 5760"/>
              <a:gd name="connsiteY134" fmla="*/ 54 h 1188"/>
              <a:gd name="connsiteX135" fmla="*/ 4368 w 5760"/>
              <a:gd name="connsiteY135" fmla="*/ 62 h 1188"/>
              <a:gd name="connsiteX136" fmla="*/ 4380 w 5760"/>
              <a:gd name="connsiteY136" fmla="*/ 68 h 1188"/>
              <a:gd name="connsiteX137" fmla="*/ 4394 w 5760"/>
              <a:gd name="connsiteY137" fmla="*/ 74 h 1188"/>
              <a:gd name="connsiteX138" fmla="*/ 4408 w 5760"/>
              <a:gd name="connsiteY138" fmla="*/ 80 h 1188"/>
              <a:gd name="connsiteX139" fmla="*/ 4408 w 5760"/>
              <a:gd name="connsiteY139" fmla="*/ 80 h 1188"/>
              <a:gd name="connsiteX140" fmla="*/ 4402 w 5760"/>
              <a:gd name="connsiteY140" fmla="*/ 84 h 1188"/>
              <a:gd name="connsiteX141" fmla="*/ 4398 w 5760"/>
              <a:gd name="connsiteY141" fmla="*/ 88 h 1188"/>
              <a:gd name="connsiteX142" fmla="*/ 4398 w 5760"/>
              <a:gd name="connsiteY142" fmla="*/ 88 h 1188"/>
              <a:gd name="connsiteX143" fmla="*/ 4392 w 5760"/>
              <a:gd name="connsiteY143" fmla="*/ 98 h 1188"/>
              <a:gd name="connsiteX144" fmla="*/ 4388 w 5760"/>
              <a:gd name="connsiteY144" fmla="*/ 110 h 1188"/>
              <a:gd name="connsiteX145" fmla="*/ 4388 w 5760"/>
              <a:gd name="connsiteY145" fmla="*/ 110 h 1188"/>
              <a:gd name="connsiteX146" fmla="*/ 4388 w 5760"/>
              <a:gd name="connsiteY146" fmla="*/ 116 h 1188"/>
              <a:gd name="connsiteX147" fmla="*/ 4388 w 5760"/>
              <a:gd name="connsiteY147" fmla="*/ 122 h 1188"/>
              <a:gd name="connsiteX148" fmla="*/ 4394 w 5760"/>
              <a:gd name="connsiteY148" fmla="*/ 132 h 1188"/>
              <a:gd name="connsiteX149" fmla="*/ 4402 w 5760"/>
              <a:gd name="connsiteY149" fmla="*/ 142 h 1188"/>
              <a:gd name="connsiteX150" fmla="*/ 4410 w 5760"/>
              <a:gd name="connsiteY150" fmla="*/ 150 h 1188"/>
              <a:gd name="connsiteX151" fmla="*/ 4410 w 5760"/>
              <a:gd name="connsiteY151" fmla="*/ 150 h 1188"/>
              <a:gd name="connsiteX152" fmla="*/ 4434 w 5760"/>
              <a:gd name="connsiteY152" fmla="*/ 170 h 1188"/>
              <a:gd name="connsiteX153" fmla="*/ 4448 w 5760"/>
              <a:gd name="connsiteY153" fmla="*/ 178 h 1188"/>
              <a:gd name="connsiteX154" fmla="*/ 4460 w 5760"/>
              <a:gd name="connsiteY154" fmla="*/ 184 h 1188"/>
              <a:gd name="connsiteX155" fmla="*/ 4460 w 5760"/>
              <a:gd name="connsiteY155" fmla="*/ 184 h 1188"/>
              <a:gd name="connsiteX156" fmla="*/ 4480 w 5760"/>
              <a:gd name="connsiteY156" fmla="*/ 192 h 1188"/>
              <a:gd name="connsiteX157" fmla="*/ 4488 w 5760"/>
              <a:gd name="connsiteY157" fmla="*/ 196 h 1188"/>
              <a:gd name="connsiteX158" fmla="*/ 4498 w 5760"/>
              <a:gd name="connsiteY158" fmla="*/ 200 h 1188"/>
              <a:gd name="connsiteX159" fmla="*/ 4498 w 5760"/>
              <a:gd name="connsiteY159" fmla="*/ 200 h 1188"/>
              <a:gd name="connsiteX160" fmla="*/ 4494 w 5760"/>
              <a:gd name="connsiteY160" fmla="*/ 206 h 1188"/>
              <a:gd name="connsiteX161" fmla="*/ 4490 w 5760"/>
              <a:gd name="connsiteY161" fmla="*/ 210 h 1188"/>
              <a:gd name="connsiteX162" fmla="*/ 4486 w 5760"/>
              <a:gd name="connsiteY162" fmla="*/ 218 h 1188"/>
              <a:gd name="connsiteX163" fmla="*/ 4482 w 5760"/>
              <a:gd name="connsiteY163" fmla="*/ 224 h 1188"/>
              <a:gd name="connsiteX164" fmla="*/ 4482 w 5760"/>
              <a:gd name="connsiteY164" fmla="*/ 224 h 1188"/>
              <a:gd name="connsiteX165" fmla="*/ 4482 w 5760"/>
              <a:gd name="connsiteY165" fmla="*/ 240 h 1188"/>
              <a:gd name="connsiteX166" fmla="*/ 4484 w 5760"/>
              <a:gd name="connsiteY166" fmla="*/ 248 h 1188"/>
              <a:gd name="connsiteX167" fmla="*/ 4488 w 5760"/>
              <a:gd name="connsiteY167" fmla="*/ 254 h 1188"/>
              <a:gd name="connsiteX168" fmla="*/ 4488 w 5760"/>
              <a:gd name="connsiteY168" fmla="*/ 254 h 1188"/>
              <a:gd name="connsiteX169" fmla="*/ 4492 w 5760"/>
              <a:gd name="connsiteY169" fmla="*/ 260 h 1188"/>
              <a:gd name="connsiteX170" fmla="*/ 4498 w 5760"/>
              <a:gd name="connsiteY170" fmla="*/ 266 h 1188"/>
              <a:gd name="connsiteX171" fmla="*/ 4500 w 5760"/>
              <a:gd name="connsiteY171" fmla="*/ 272 h 1188"/>
              <a:gd name="connsiteX172" fmla="*/ 4500 w 5760"/>
              <a:gd name="connsiteY172" fmla="*/ 274 h 1188"/>
              <a:gd name="connsiteX173" fmla="*/ 4498 w 5760"/>
              <a:gd name="connsiteY173" fmla="*/ 278 h 1188"/>
              <a:gd name="connsiteX174" fmla="*/ 4498 w 5760"/>
              <a:gd name="connsiteY174" fmla="*/ 278 h 1188"/>
              <a:gd name="connsiteX175" fmla="*/ 4494 w 5760"/>
              <a:gd name="connsiteY175" fmla="*/ 284 h 1188"/>
              <a:gd name="connsiteX176" fmla="*/ 4494 w 5760"/>
              <a:gd name="connsiteY176" fmla="*/ 290 h 1188"/>
              <a:gd name="connsiteX177" fmla="*/ 4498 w 5760"/>
              <a:gd name="connsiteY177" fmla="*/ 302 h 1188"/>
              <a:gd name="connsiteX178" fmla="*/ 4498 w 5760"/>
              <a:gd name="connsiteY178" fmla="*/ 302 h 1188"/>
              <a:gd name="connsiteX179" fmla="*/ 4502 w 5760"/>
              <a:gd name="connsiteY179" fmla="*/ 312 h 1188"/>
              <a:gd name="connsiteX180" fmla="*/ 4508 w 5760"/>
              <a:gd name="connsiteY180" fmla="*/ 320 h 1188"/>
              <a:gd name="connsiteX181" fmla="*/ 4524 w 5760"/>
              <a:gd name="connsiteY181" fmla="*/ 336 h 1188"/>
              <a:gd name="connsiteX182" fmla="*/ 4524 w 5760"/>
              <a:gd name="connsiteY182" fmla="*/ 336 h 1188"/>
              <a:gd name="connsiteX183" fmla="*/ 4534 w 5760"/>
              <a:gd name="connsiteY183" fmla="*/ 344 h 1188"/>
              <a:gd name="connsiteX184" fmla="*/ 4546 w 5760"/>
              <a:gd name="connsiteY184" fmla="*/ 352 h 1188"/>
              <a:gd name="connsiteX185" fmla="*/ 4570 w 5760"/>
              <a:gd name="connsiteY185" fmla="*/ 366 h 1188"/>
              <a:gd name="connsiteX186" fmla="*/ 4570 w 5760"/>
              <a:gd name="connsiteY186" fmla="*/ 366 h 1188"/>
              <a:gd name="connsiteX187" fmla="*/ 4590 w 5760"/>
              <a:gd name="connsiteY187" fmla="*/ 378 h 1188"/>
              <a:gd name="connsiteX188" fmla="*/ 4612 w 5760"/>
              <a:gd name="connsiteY188" fmla="*/ 388 h 1188"/>
              <a:gd name="connsiteX189" fmla="*/ 4634 w 5760"/>
              <a:gd name="connsiteY189" fmla="*/ 394 h 1188"/>
              <a:gd name="connsiteX190" fmla="*/ 4658 w 5760"/>
              <a:gd name="connsiteY190" fmla="*/ 398 h 1188"/>
              <a:gd name="connsiteX191" fmla="*/ 4658 w 5760"/>
              <a:gd name="connsiteY191" fmla="*/ 398 h 1188"/>
              <a:gd name="connsiteX192" fmla="*/ 4650 w 5760"/>
              <a:gd name="connsiteY192" fmla="*/ 408 h 1188"/>
              <a:gd name="connsiteX193" fmla="*/ 4644 w 5760"/>
              <a:gd name="connsiteY193" fmla="*/ 416 h 1188"/>
              <a:gd name="connsiteX194" fmla="*/ 4644 w 5760"/>
              <a:gd name="connsiteY194" fmla="*/ 416 h 1188"/>
              <a:gd name="connsiteX195" fmla="*/ 4642 w 5760"/>
              <a:gd name="connsiteY195" fmla="*/ 424 h 1188"/>
              <a:gd name="connsiteX196" fmla="*/ 4642 w 5760"/>
              <a:gd name="connsiteY196" fmla="*/ 430 h 1188"/>
              <a:gd name="connsiteX197" fmla="*/ 4644 w 5760"/>
              <a:gd name="connsiteY197" fmla="*/ 438 h 1188"/>
              <a:gd name="connsiteX198" fmla="*/ 4648 w 5760"/>
              <a:gd name="connsiteY198" fmla="*/ 444 h 1188"/>
              <a:gd name="connsiteX199" fmla="*/ 4648 w 5760"/>
              <a:gd name="connsiteY199" fmla="*/ 444 h 1188"/>
              <a:gd name="connsiteX200" fmla="*/ 4652 w 5760"/>
              <a:gd name="connsiteY200" fmla="*/ 448 h 1188"/>
              <a:gd name="connsiteX201" fmla="*/ 4658 w 5760"/>
              <a:gd name="connsiteY201" fmla="*/ 452 h 1188"/>
              <a:gd name="connsiteX202" fmla="*/ 4670 w 5760"/>
              <a:gd name="connsiteY202" fmla="*/ 458 h 1188"/>
              <a:gd name="connsiteX203" fmla="*/ 4670 w 5760"/>
              <a:gd name="connsiteY203" fmla="*/ 458 h 1188"/>
              <a:gd name="connsiteX204" fmla="*/ 4676 w 5760"/>
              <a:gd name="connsiteY204" fmla="*/ 458 h 1188"/>
              <a:gd name="connsiteX205" fmla="*/ 4680 w 5760"/>
              <a:gd name="connsiteY205" fmla="*/ 458 h 1188"/>
              <a:gd name="connsiteX206" fmla="*/ 4684 w 5760"/>
              <a:gd name="connsiteY206" fmla="*/ 458 h 1188"/>
              <a:gd name="connsiteX207" fmla="*/ 4690 w 5760"/>
              <a:gd name="connsiteY207" fmla="*/ 464 h 1188"/>
              <a:gd name="connsiteX208" fmla="*/ 4690 w 5760"/>
              <a:gd name="connsiteY208" fmla="*/ 464 h 1188"/>
              <a:gd name="connsiteX209" fmla="*/ 4694 w 5760"/>
              <a:gd name="connsiteY209" fmla="*/ 470 h 1188"/>
              <a:gd name="connsiteX210" fmla="*/ 4700 w 5760"/>
              <a:gd name="connsiteY210" fmla="*/ 474 h 1188"/>
              <a:gd name="connsiteX211" fmla="*/ 4714 w 5760"/>
              <a:gd name="connsiteY211" fmla="*/ 482 h 1188"/>
              <a:gd name="connsiteX212" fmla="*/ 4730 w 5760"/>
              <a:gd name="connsiteY212" fmla="*/ 486 h 1188"/>
              <a:gd name="connsiteX213" fmla="*/ 4744 w 5760"/>
              <a:gd name="connsiteY213" fmla="*/ 490 h 1188"/>
              <a:gd name="connsiteX214" fmla="*/ 4744 w 5760"/>
              <a:gd name="connsiteY214" fmla="*/ 490 h 1188"/>
              <a:gd name="connsiteX215" fmla="*/ 4806 w 5760"/>
              <a:gd name="connsiteY215" fmla="*/ 508 h 1188"/>
              <a:gd name="connsiteX216" fmla="*/ 4806 w 5760"/>
              <a:gd name="connsiteY216" fmla="*/ 508 h 1188"/>
              <a:gd name="connsiteX217" fmla="*/ 4808 w 5760"/>
              <a:gd name="connsiteY217" fmla="*/ 520 h 1188"/>
              <a:gd name="connsiteX218" fmla="*/ 4812 w 5760"/>
              <a:gd name="connsiteY218" fmla="*/ 534 h 1188"/>
              <a:gd name="connsiteX219" fmla="*/ 4818 w 5760"/>
              <a:gd name="connsiteY219" fmla="*/ 546 h 1188"/>
              <a:gd name="connsiteX220" fmla="*/ 4826 w 5760"/>
              <a:gd name="connsiteY220" fmla="*/ 556 h 1188"/>
              <a:gd name="connsiteX221" fmla="*/ 4826 w 5760"/>
              <a:gd name="connsiteY221" fmla="*/ 556 h 1188"/>
              <a:gd name="connsiteX222" fmla="*/ 4834 w 5760"/>
              <a:gd name="connsiteY222" fmla="*/ 566 h 1188"/>
              <a:gd name="connsiteX223" fmla="*/ 4844 w 5760"/>
              <a:gd name="connsiteY223" fmla="*/ 572 h 1188"/>
              <a:gd name="connsiteX224" fmla="*/ 4844 w 5760"/>
              <a:gd name="connsiteY224" fmla="*/ 572 h 1188"/>
              <a:gd name="connsiteX225" fmla="*/ 4850 w 5760"/>
              <a:gd name="connsiteY225" fmla="*/ 572 h 1188"/>
              <a:gd name="connsiteX226" fmla="*/ 4856 w 5760"/>
              <a:gd name="connsiteY226" fmla="*/ 574 h 1188"/>
              <a:gd name="connsiteX227" fmla="*/ 4860 w 5760"/>
              <a:gd name="connsiteY227" fmla="*/ 574 h 1188"/>
              <a:gd name="connsiteX228" fmla="*/ 4862 w 5760"/>
              <a:gd name="connsiteY228" fmla="*/ 576 h 1188"/>
              <a:gd name="connsiteX229" fmla="*/ 4864 w 5760"/>
              <a:gd name="connsiteY229" fmla="*/ 578 h 1188"/>
              <a:gd name="connsiteX230" fmla="*/ 4864 w 5760"/>
              <a:gd name="connsiteY230" fmla="*/ 578 h 1188"/>
              <a:gd name="connsiteX231" fmla="*/ 4864 w 5760"/>
              <a:gd name="connsiteY231" fmla="*/ 580 h 1188"/>
              <a:gd name="connsiteX232" fmla="*/ 4864 w 5760"/>
              <a:gd name="connsiteY232" fmla="*/ 580 h 1188"/>
              <a:gd name="connsiteX233" fmla="*/ 4856 w 5760"/>
              <a:gd name="connsiteY233" fmla="*/ 578 h 1188"/>
              <a:gd name="connsiteX234" fmla="*/ 4856 w 5760"/>
              <a:gd name="connsiteY234" fmla="*/ 578 h 1188"/>
              <a:gd name="connsiteX235" fmla="*/ 4834 w 5760"/>
              <a:gd name="connsiteY235" fmla="*/ 580 h 1188"/>
              <a:gd name="connsiteX236" fmla="*/ 4814 w 5760"/>
              <a:gd name="connsiteY236" fmla="*/ 586 h 1188"/>
              <a:gd name="connsiteX237" fmla="*/ 4794 w 5760"/>
              <a:gd name="connsiteY237" fmla="*/ 592 h 1188"/>
              <a:gd name="connsiteX238" fmla="*/ 4776 w 5760"/>
              <a:gd name="connsiteY238" fmla="*/ 604 h 1188"/>
              <a:gd name="connsiteX239" fmla="*/ 4760 w 5760"/>
              <a:gd name="connsiteY239" fmla="*/ 616 h 1188"/>
              <a:gd name="connsiteX240" fmla="*/ 4746 w 5760"/>
              <a:gd name="connsiteY240" fmla="*/ 632 h 1188"/>
              <a:gd name="connsiteX241" fmla="*/ 4736 w 5760"/>
              <a:gd name="connsiteY241" fmla="*/ 648 h 1188"/>
              <a:gd name="connsiteX242" fmla="*/ 4726 w 5760"/>
              <a:gd name="connsiteY242" fmla="*/ 666 h 1188"/>
              <a:gd name="connsiteX243" fmla="*/ 4726 w 5760"/>
              <a:gd name="connsiteY243" fmla="*/ 666 h 1188"/>
              <a:gd name="connsiteX244" fmla="*/ 4708 w 5760"/>
              <a:gd name="connsiteY244" fmla="*/ 658 h 1188"/>
              <a:gd name="connsiteX245" fmla="*/ 4690 w 5760"/>
              <a:gd name="connsiteY245" fmla="*/ 652 h 1188"/>
              <a:gd name="connsiteX246" fmla="*/ 4670 w 5760"/>
              <a:gd name="connsiteY246" fmla="*/ 650 h 1188"/>
              <a:gd name="connsiteX247" fmla="*/ 4648 w 5760"/>
              <a:gd name="connsiteY247" fmla="*/ 650 h 1188"/>
              <a:gd name="connsiteX248" fmla="*/ 4648 w 5760"/>
              <a:gd name="connsiteY248" fmla="*/ 650 h 1188"/>
              <a:gd name="connsiteX249" fmla="*/ 4642 w 5760"/>
              <a:gd name="connsiteY249" fmla="*/ 652 h 1188"/>
              <a:gd name="connsiteX250" fmla="*/ 4642 w 5760"/>
              <a:gd name="connsiteY250" fmla="*/ 652 h 1188"/>
              <a:gd name="connsiteX251" fmla="*/ 4634 w 5760"/>
              <a:gd name="connsiteY251" fmla="*/ 632 h 1188"/>
              <a:gd name="connsiteX252" fmla="*/ 4622 w 5760"/>
              <a:gd name="connsiteY252" fmla="*/ 614 h 1188"/>
              <a:gd name="connsiteX253" fmla="*/ 4608 w 5760"/>
              <a:gd name="connsiteY253" fmla="*/ 598 h 1188"/>
              <a:gd name="connsiteX254" fmla="*/ 4592 w 5760"/>
              <a:gd name="connsiteY254" fmla="*/ 584 h 1188"/>
              <a:gd name="connsiteX255" fmla="*/ 4572 w 5760"/>
              <a:gd name="connsiteY255" fmla="*/ 574 h 1188"/>
              <a:gd name="connsiteX256" fmla="*/ 4552 w 5760"/>
              <a:gd name="connsiteY256" fmla="*/ 568 h 1188"/>
              <a:gd name="connsiteX257" fmla="*/ 4530 w 5760"/>
              <a:gd name="connsiteY257" fmla="*/ 566 h 1188"/>
              <a:gd name="connsiteX258" fmla="*/ 4508 w 5760"/>
              <a:gd name="connsiteY258" fmla="*/ 566 h 1188"/>
              <a:gd name="connsiteX259" fmla="*/ 4508 w 5760"/>
              <a:gd name="connsiteY259" fmla="*/ 566 h 1188"/>
              <a:gd name="connsiteX260" fmla="*/ 4486 w 5760"/>
              <a:gd name="connsiteY260" fmla="*/ 572 h 1188"/>
              <a:gd name="connsiteX261" fmla="*/ 4464 w 5760"/>
              <a:gd name="connsiteY261" fmla="*/ 580 h 1188"/>
              <a:gd name="connsiteX262" fmla="*/ 4446 w 5760"/>
              <a:gd name="connsiteY262" fmla="*/ 592 h 1188"/>
              <a:gd name="connsiteX263" fmla="*/ 4430 w 5760"/>
              <a:gd name="connsiteY263" fmla="*/ 608 h 1188"/>
              <a:gd name="connsiteX264" fmla="*/ 4430 w 5760"/>
              <a:gd name="connsiteY264" fmla="*/ 608 h 1188"/>
              <a:gd name="connsiteX265" fmla="*/ 4426 w 5760"/>
              <a:gd name="connsiteY265" fmla="*/ 598 h 1188"/>
              <a:gd name="connsiteX266" fmla="*/ 4420 w 5760"/>
              <a:gd name="connsiteY266" fmla="*/ 588 h 1188"/>
              <a:gd name="connsiteX267" fmla="*/ 4412 w 5760"/>
              <a:gd name="connsiteY267" fmla="*/ 580 h 1188"/>
              <a:gd name="connsiteX268" fmla="*/ 4404 w 5760"/>
              <a:gd name="connsiteY268" fmla="*/ 574 h 1188"/>
              <a:gd name="connsiteX269" fmla="*/ 4394 w 5760"/>
              <a:gd name="connsiteY269" fmla="*/ 568 h 1188"/>
              <a:gd name="connsiteX270" fmla="*/ 4384 w 5760"/>
              <a:gd name="connsiteY270" fmla="*/ 566 h 1188"/>
              <a:gd name="connsiteX271" fmla="*/ 4372 w 5760"/>
              <a:gd name="connsiteY271" fmla="*/ 564 h 1188"/>
              <a:gd name="connsiteX272" fmla="*/ 4360 w 5760"/>
              <a:gd name="connsiteY272" fmla="*/ 564 h 1188"/>
              <a:gd name="connsiteX273" fmla="*/ 4360 w 5760"/>
              <a:gd name="connsiteY273" fmla="*/ 564 h 1188"/>
              <a:gd name="connsiteX274" fmla="*/ 4352 w 5760"/>
              <a:gd name="connsiteY274" fmla="*/ 566 h 1188"/>
              <a:gd name="connsiteX275" fmla="*/ 4344 w 5760"/>
              <a:gd name="connsiteY275" fmla="*/ 570 h 1188"/>
              <a:gd name="connsiteX276" fmla="*/ 4336 w 5760"/>
              <a:gd name="connsiteY276" fmla="*/ 574 h 1188"/>
              <a:gd name="connsiteX277" fmla="*/ 4328 w 5760"/>
              <a:gd name="connsiteY277" fmla="*/ 578 h 1188"/>
              <a:gd name="connsiteX278" fmla="*/ 4316 w 5760"/>
              <a:gd name="connsiteY278" fmla="*/ 592 h 1188"/>
              <a:gd name="connsiteX279" fmla="*/ 4310 w 5760"/>
              <a:gd name="connsiteY279" fmla="*/ 606 h 1188"/>
              <a:gd name="connsiteX280" fmla="*/ 4310 w 5760"/>
              <a:gd name="connsiteY280" fmla="*/ 606 h 1188"/>
              <a:gd name="connsiteX281" fmla="*/ 4296 w 5760"/>
              <a:gd name="connsiteY281" fmla="*/ 590 h 1188"/>
              <a:gd name="connsiteX282" fmla="*/ 4282 w 5760"/>
              <a:gd name="connsiteY282" fmla="*/ 576 h 1188"/>
              <a:gd name="connsiteX283" fmla="*/ 4266 w 5760"/>
              <a:gd name="connsiteY283" fmla="*/ 564 h 1188"/>
              <a:gd name="connsiteX284" fmla="*/ 4248 w 5760"/>
              <a:gd name="connsiteY284" fmla="*/ 554 h 1188"/>
              <a:gd name="connsiteX285" fmla="*/ 4228 w 5760"/>
              <a:gd name="connsiteY285" fmla="*/ 546 h 1188"/>
              <a:gd name="connsiteX286" fmla="*/ 4208 w 5760"/>
              <a:gd name="connsiteY286" fmla="*/ 542 h 1188"/>
              <a:gd name="connsiteX287" fmla="*/ 4186 w 5760"/>
              <a:gd name="connsiteY287" fmla="*/ 540 h 1188"/>
              <a:gd name="connsiteX288" fmla="*/ 4164 w 5760"/>
              <a:gd name="connsiteY288" fmla="*/ 540 h 1188"/>
              <a:gd name="connsiteX289" fmla="*/ 4164 w 5760"/>
              <a:gd name="connsiteY289" fmla="*/ 540 h 1188"/>
              <a:gd name="connsiteX290" fmla="*/ 4142 w 5760"/>
              <a:gd name="connsiteY290" fmla="*/ 546 h 1188"/>
              <a:gd name="connsiteX291" fmla="*/ 4122 w 5760"/>
              <a:gd name="connsiteY291" fmla="*/ 552 h 1188"/>
              <a:gd name="connsiteX292" fmla="*/ 4104 w 5760"/>
              <a:gd name="connsiteY292" fmla="*/ 562 h 1188"/>
              <a:gd name="connsiteX293" fmla="*/ 4088 w 5760"/>
              <a:gd name="connsiteY293" fmla="*/ 576 h 1188"/>
              <a:gd name="connsiteX294" fmla="*/ 4072 w 5760"/>
              <a:gd name="connsiteY294" fmla="*/ 590 h 1188"/>
              <a:gd name="connsiteX295" fmla="*/ 4060 w 5760"/>
              <a:gd name="connsiteY295" fmla="*/ 606 h 1188"/>
              <a:gd name="connsiteX296" fmla="*/ 4050 w 5760"/>
              <a:gd name="connsiteY296" fmla="*/ 624 h 1188"/>
              <a:gd name="connsiteX297" fmla="*/ 4042 w 5760"/>
              <a:gd name="connsiteY297" fmla="*/ 644 h 1188"/>
              <a:gd name="connsiteX298" fmla="*/ 4042 w 5760"/>
              <a:gd name="connsiteY298" fmla="*/ 644 h 1188"/>
              <a:gd name="connsiteX299" fmla="*/ 4024 w 5760"/>
              <a:gd name="connsiteY299" fmla="*/ 636 h 1188"/>
              <a:gd name="connsiteX300" fmla="*/ 4004 w 5760"/>
              <a:gd name="connsiteY300" fmla="*/ 628 h 1188"/>
              <a:gd name="connsiteX301" fmla="*/ 3986 w 5760"/>
              <a:gd name="connsiteY301" fmla="*/ 622 h 1188"/>
              <a:gd name="connsiteX302" fmla="*/ 3966 w 5760"/>
              <a:gd name="connsiteY302" fmla="*/ 616 h 1188"/>
              <a:gd name="connsiteX303" fmla="*/ 3944 w 5760"/>
              <a:gd name="connsiteY303" fmla="*/ 614 h 1188"/>
              <a:gd name="connsiteX304" fmla="*/ 3924 w 5760"/>
              <a:gd name="connsiteY304" fmla="*/ 612 h 1188"/>
              <a:gd name="connsiteX305" fmla="*/ 3902 w 5760"/>
              <a:gd name="connsiteY305" fmla="*/ 612 h 1188"/>
              <a:gd name="connsiteX306" fmla="*/ 3882 w 5760"/>
              <a:gd name="connsiteY306" fmla="*/ 614 h 1188"/>
              <a:gd name="connsiteX307" fmla="*/ 3882 w 5760"/>
              <a:gd name="connsiteY307" fmla="*/ 614 h 1188"/>
              <a:gd name="connsiteX308" fmla="*/ 3848 w 5760"/>
              <a:gd name="connsiteY308" fmla="*/ 622 h 1188"/>
              <a:gd name="connsiteX309" fmla="*/ 3818 w 5760"/>
              <a:gd name="connsiteY309" fmla="*/ 632 h 1188"/>
              <a:gd name="connsiteX310" fmla="*/ 3788 w 5760"/>
              <a:gd name="connsiteY310" fmla="*/ 646 h 1188"/>
              <a:gd name="connsiteX311" fmla="*/ 3762 w 5760"/>
              <a:gd name="connsiteY311" fmla="*/ 662 h 1188"/>
              <a:gd name="connsiteX312" fmla="*/ 3762 w 5760"/>
              <a:gd name="connsiteY312" fmla="*/ 662 h 1188"/>
              <a:gd name="connsiteX313" fmla="*/ 3740 w 5760"/>
              <a:gd name="connsiteY313" fmla="*/ 658 h 1188"/>
              <a:gd name="connsiteX314" fmla="*/ 3740 w 5760"/>
              <a:gd name="connsiteY314" fmla="*/ 658 h 1188"/>
              <a:gd name="connsiteX315" fmla="*/ 3720 w 5760"/>
              <a:gd name="connsiteY315" fmla="*/ 656 h 1188"/>
              <a:gd name="connsiteX316" fmla="*/ 3700 w 5760"/>
              <a:gd name="connsiteY316" fmla="*/ 658 h 1188"/>
              <a:gd name="connsiteX317" fmla="*/ 3682 w 5760"/>
              <a:gd name="connsiteY317" fmla="*/ 662 h 1188"/>
              <a:gd name="connsiteX318" fmla="*/ 3666 w 5760"/>
              <a:gd name="connsiteY318" fmla="*/ 668 h 1188"/>
              <a:gd name="connsiteX319" fmla="*/ 3666 w 5760"/>
              <a:gd name="connsiteY319" fmla="*/ 668 h 1188"/>
              <a:gd name="connsiteX320" fmla="*/ 3654 w 5760"/>
              <a:gd name="connsiteY320" fmla="*/ 662 h 1188"/>
              <a:gd name="connsiteX321" fmla="*/ 3640 w 5760"/>
              <a:gd name="connsiteY321" fmla="*/ 658 h 1188"/>
              <a:gd name="connsiteX322" fmla="*/ 3626 w 5760"/>
              <a:gd name="connsiteY322" fmla="*/ 654 h 1188"/>
              <a:gd name="connsiteX323" fmla="*/ 3612 w 5760"/>
              <a:gd name="connsiteY323" fmla="*/ 654 h 1188"/>
              <a:gd name="connsiteX324" fmla="*/ 3612 w 5760"/>
              <a:gd name="connsiteY324" fmla="*/ 654 h 1188"/>
              <a:gd name="connsiteX325" fmla="*/ 3598 w 5760"/>
              <a:gd name="connsiteY325" fmla="*/ 650 h 1188"/>
              <a:gd name="connsiteX326" fmla="*/ 3582 w 5760"/>
              <a:gd name="connsiteY326" fmla="*/ 648 h 1188"/>
              <a:gd name="connsiteX327" fmla="*/ 3566 w 5760"/>
              <a:gd name="connsiteY327" fmla="*/ 648 h 1188"/>
              <a:gd name="connsiteX328" fmla="*/ 3552 w 5760"/>
              <a:gd name="connsiteY328" fmla="*/ 648 h 1188"/>
              <a:gd name="connsiteX329" fmla="*/ 3552 w 5760"/>
              <a:gd name="connsiteY329" fmla="*/ 648 h 1188"/>
              <a:gd name="connsiteX330" fmla="*/ 3546 w 5760"/>
              <a:gd name="connsiteY330" fmla="*/ 630 h 1188"/>
              <a:gd name="connsiteX331" fmla="*/ 3538 w 5760"/>
              <a:gd name="connsiteY331" fmla="*/ 612 h 1188"/>
              <a:gd name="connsiteX332" fmla="*/ 3526 w 5760"/>
              <a:gd name="connsiteY332" fmla="*/ 596 h 1188"/>
              <a:gd name="connsiteX333" fmla="*/ 3514 w 5760"/>
              <a:gd name="connsiteY333" fmla="*/ 582 h 1188"/>
              <a:gd name="connsiteX334" fmla="*/ 3500 w 5760"/>
              <a:gd name="connsiteY334" fmla="*/ 570 h 1188"/>
              <a:gd name="connsiteX335" fmla="*/ 3482 w 5760"/>
              <a:gd name="connsiteY335" fmla="*/ 558 h 1188"/>
              <a:gd name="connsiteX336" fmla="*/ 3464 w 5760"/>
              <a:gd name="connsiteY336" fmla="*/ 550 h 1188"/>
              <a:gd name="connsiteX337" fmla="*/ 3446 w 5760"/>
              <a:gd name="connsiteY337" fmla="*/ 544 h 1188"/>
              <a:gd name="connsiteX338" fmla="*/ 3446 w 5760"/>
              <a:gd name="connsiteY338" fmla="*/ 544 h 1188"/>
              <a:gd name="connsiteX339" fmla="*/ 3426 w 5760"/>
              <a:gd name="connsiteY339" fmla="*/ 542 h 1188"/>
              <a:gd name="connsiteX340" fmla="*/ 3406 w 5760"/>
              <a:gd name="connsiteY340" fmla="*/ 542 h 1188"/>
              <a:gd name="connsiteX341" fmla="*/ 3386 w 5760"/>
              <a:gd name="connsiteY341" fmla="*/ 546 h 1188"/>
              <a:gd name="connsiteX342" fmla="*/ 3368 w 5760"/>
              <a:gd name="connsiteY342" fmla="*/ 550 h 1188"/>
              <a:gd name="connsiteX343" fmla="*/ 3350 w 5760"/>
              <a:gd name="connsiteY343" fmla="*/ 558 h 1188"/>
              <a:gd name="connsiteX344" fmla="*/ 3334 w 5760"/>
              <a:gd name="connsiteY344" fmla="*/ 570 h 1188"/>
              <a:gd name="connsiteX345" fmla="*/ 3320 w 5760"/>
              <a:gd name="connsiteY345" fmla="*/ 582 h 1188"/>
              <a:gd name="connsiteX346" fmla="*/ 3306 w 5760"/>
              <a:gd name="connsiteY346" fmla="*/ 596 h 1188"/>
              <a:gd name="connsiteX347" fmla="*/ 3306 w 5760"/>
              <a:gd name="connsiteY347" fmla="*/ 596 h 1188"/>
              <a:gd name="connsiteX348" fmla="*/ 3300 w 5760"/>
              <a:gd name="connsiteY348" fmla="*/ 586 h 1188"/>
              <a:gd name="connsiteX349" fmla="*/ 3292 w 5760"/>
              <a:gd name="connsiteY349" fmla="*/ 576 h 1188"/>
              <a:gd name="connsiteX350" fmla="*/ 3284 w 5760"/>
              <a:gd name="connsiteY350" fmla="*/ 568 h 1188"/>
              <a:gd name="connsiteX351" fmla="*/ 3274 w 5760"/>
              <a:gd name="connsiteY351" fmla="*/ 560 h 1188"/>
              <a:gd name="connsiteX352" fmla="*/ 3264 w 5760"/>
              <a:gd name="connsiteY352" fmla="*/ 552 h 1188"/>
              <a:gd name="connsiteX353" fmla="*/ 3254 w 5760"/>
              <a:gd name="connsiteY353" fmla="*/ 546 h 1188"/>
              <a:gd name="connsiteX354" fmla="*/ 3242 w 5760"/>
              <a:gd name="connsiteY354" fmla="*/ 542 h 1188"/>
              <a:gd name="connsiteX355" fmla="*/ 3230 w 5760"/>
              <a:gd name="connsiteY355" fmla="*/ 538 h 1188"/>
              <a:gd name="connsiteX356" fmla="*/ 3230 w 5760"/>
              <a:gd name="connsiteY356" fmla="*/ 538 h 1188"/>
              <a:gd name="connsiteX357" fmla="*/ 3214 w 5760"/>
              <a:gd name="connsiteY357" fmla="*/ 536 h 1188"/>
              <a:gd name="connsiteX358" fmla="*/ 3200 w 5760"/>
              <a:gd name="connsiteY358" fmla="*/ 536 h 1188"/>
              <a:gd name="connsiteX359" fmla="*/ 3186 w 5760"/>
              <a:gd name="connsiteY359" fmla="*/ 538 h 1188"/>
              <a:gd name="connsiteX360" fmla="*/ 3174 w 5760"/>
              <a:gd name="connsiteY360" fmla="*/ 540 h 1188"/>
              <a:gd name="connsiteX361" fmla="*/ 3174 w 5760"/>
              <a:gd name="connsiteY361" fmla="*/ 540 h 1188"/>
              <a:gd name="connsiteX362" fmla="*/ 3170 w 5760"/>
              <a:gd name="connsiteY362" fmla="*/ 526 h 1188"/>
              <a:gd name="connsiteX363" fmla="*/ 3164 w 5760"/>
              <a:gd name="connsiteY363" fmla="*/ 514 h 1188"/>
              <a:gd name="connsiteX364" fmla="*/ 3160 w 5760"/>
              <a:gd name="connsiteY364" fmla="*/ 500 h 1188"/>
              <a:gd name="connsiteX365" fmla="*/ 3152 w 5760"/>
              <a:gd name="connsiteY365" fmla="*/ 488 h 1188"/>
              <a:gd name="connsiteX366" fmla="*/ 3152 w 5760"/>
              <a:gd name="connsiteY366" fmla="*/ 488 h 1188"/>
              <a:gd name="connsiteX367" fmla="*/ 3150 w 5760"/>
              <a:gd name="connsiteY367" fmla="*/ 482 h 1188"/>
              <a:gd name="connsiteX368" fmla="*/ 3148 w 5760"/>
              <a:gd name="connsiteY368" fmla="*/ 480 h 1188"/>
              <a:gd name="connsiteX369" fmla="*/ 3148 w 5760"/>
              <a:gd name="connsiteY369" fmla="*/ 480 h 1188"/>
              <a:gd name="connsiteX370" fmla="*/ 3148 w 5760"/>
              <a:gd name="connsiteY370" fmla="*/ 480 h 1188"/>
              <a:gd name="connsiteX371" fmla="*/ 3138 w 5760"/>
              <a:gd name="connsiteY371" fmla="*/ 468 h 1188"/>
              <a:gd name="connsiteX372" fmla="*/ 3126 w 5760"/>
              <a:gd name="connsiteY372" fmla="*/ 458 h 1188"/>
              <a:gd name="connsiteX373" fmla="*/ 3114 w 5760"/>
              <a:gd name="connsiteY373" fmla="*/ 450 h 1188"/>
              <a:gd name="connsiteX374" fmla="*/ 3102 w 5760"/>
              <a:gd name="connsiteY374" fmla="*/ 442 h 1188"/>
              <a:gd name="connsiteX375" fmla="*/ 3102 w 5760"/>
              <a:gd name="connsiteY375" fmla="*/ 442 h 1188"/>
              <a:gd name="connsiteX376" fmla="*/ 3078 w 5760"/>
              <a:gd name="connsiteY376" fmla="*/ 432 h 1188"/>
              <a:gd name="connsiteX377" fmla="*/ 3078 w 5760"/>
              <a:gd name="connsiteY377" fmla="*/ 432 h 1188"/>
              <a:gd name="connsiteX378" fmla="*/ 3078 w 5760"/>
              <a:gd name="connsiteY378" fmla="*/ 432 h 1188"/>
              <a:gd name="connsiteX379" fmla="*/ 3062 w 5760"/>
              <a:gd name="connsiteY379" fmla="*/ 428 h 1188"/>
              <a:gd name="connsiteX380" fmla="*/ 3044 w 5760"/>
              <a:gd name="connsiteY380" fmla="*/ 426 h 1188"/>
              <a:gd name="connsiteX381" fmla="*/ 3026 w 5760"/>
              <a:gd name="connsiteY381" fmla="*/ 426 h 1188"/>
              <a:gd name="connsiteX382" fmla="*/ 3008 w 5760"/>
              <a:gd name="connsiteY382" fmla="*/ 430 h 1188"/>
              <a:gd name="connsiteX383" fmla="*/ 3008 w 5760"/>
              <a:gd name="connsiteY383" fmla="*/ 430 h 1188"/>
              <a:gd name="connsiteX384" fmla="*/ 2988 w 5760"/>
              <a:gd name="connsiteY384" fmla="*/ 436 h 1188"/>
              <a:gd name="connsiteX385" fmla="*/ 2968 w 5760"/>
              <a:gd name="connsiteY385" fmla="*/ 444 h 1188"/>
              <a:gd name="connsiteX386" fmla="*/ 2950 w 5760"/>
              <a:gd name="connsiteY386" fmla="*/ 456 h 1188"/>
              <a:gd name="connsiteX387" fmla="*/ 2936 w 5760"/>
              <a:gd name="connsiteY387" fmla="*/ 472 h 1188"/>
              <a:gd name="connsiteX388" fmla="*/ 2936 w 5760"/>
              <a:gd name="connsiteY388" fmla="*/ 472 h 1188"/>
              <a:gd name="connsiteX389" fmla="*/ 2922 w 5760"/>
              <a:gd name="connsiteY389" fmla="*/ 452 h 1188"/>
              <a:gd name="connsiteX390" fmla="*/ 2906 w 5760"/>
              <a:gd name="connsiteY390" fmla="*/ 436 h 1188"/>
              <a:gd name="connsiteX391" fmla="*/ 2890 w 5760"/>
              <a:gd name="connsiteY391" fmla="*/ 422 h 1188"/>
              <a:gd name="connsiteX392" fmla="*/ 2870 w 5760"/>
              <a:gd name="connsiteY392" fmla="*/ 410 h 1188"/>
              <a:gd name="connsiteX393" fmla="*/ 2850 w 5760"/>
              <a:gd name="connsiteY393" fmla="*/ 400 h 1188"/>
              <a:gd name="connsiteX394" fmla="*/ 2828 w 5760"/>
              <a:gd name="connsiteY394" fmla="*/ 392 h 1188"/>
              <a:gd name="connsiteX395" fmla="*/ 2806 w 5760"/>
              <a:gd name="connsiteY395" fmla="*/ 388 h 1188"/>
              <a:gd name="connsiteX396" fmla="*/ 2782 w 5760"/>
              <a:gd name="connsiteY396" fmla="*/ 386 h 1188"/>
              <a:gd name="connsiteX397" fmla="*/ 2782 w 5760"/>
              <a:gd name="connsiteY397" fmla="*/ 386 h 1188"/>
              <a:gd name="connsiteX398" fmla="*/ 2766 w 5760"/>
              <a:gd name="connsiteY398" fmla="*/ 388 h 1188"/>
              <a:gd name="connsiteX399" fmla="*/ 2750 w 5760"/>
              <a:gd name="connsiteY399" fmla="*/ 390 h 1188"/>
              <a:gd name="connsiteX400" fmla="*/ 2736 w 5760"/>
              <a:gd name="connsiteY400" fmla="*/ 392 h 1188"/>
              <a:gd name="connsiteX401" fmla="*/ 2722 w 5760"/>
              <a:gd name="connsiteY401" fmla="*/ 396 h 1188"/>
              <a:gd name="connsiteX402" fmla="*/ 2696 w 5760"/>
              <a:gd name="connsiteY402" fmla="*/ 408 h 1188"/>
              <a:gd name="connsiteX403" fmla="*/ 2670 w 5760"/>
              <a:gd name="connsiteY403" fmla="*/ 424 h 1188"/>
              <a:gd name="connsiteX404" fmla="*/ 2670 w 5760"/>
              <a:gd name="connsiteY404" fmla="*/ 424 h 1188"/>
              <a:gd name="connsiteX405" fmla="*/ 2654 w 5760"/>
              <a:gd name="connsiteY405" fmla="*/ 420 h 1188"/>
              <a:gd name="connsiteX406" fmla="*/ 2638 w 5760"/>
              <a:gd name="connsiteY406" fmla="*/ 416 h 1188"/>
              <a:gd name="connsiteX407" fmla="*/ 2638 w 5760"/>
              <a:gd name="connsiteY407" fmla="*/ 416 h 1188"/>
              <a:gd name="connsiteX408" fmla="*/ 2612 w 5760"/>
              <a:gd name="connsiteY408" fmla="*/ 414 h 1188"/>
              <a:gd name="connsiteX409" fmla="*/ 2586 w 5760"/>
              <a:gd name="connsiteY409" fmla="*/ 416 h 1188"/>
              <a:gd name="connsiteX410" fmla="*/ 2562 w 5760"/>
              <a:gd name="connsiteY410" fmla="*/ 422 h 1188"/>
              <a:gd name="connsiteX411" fmla="*/ 2538 w 5760"/>
              <a:gd name="connsiteY411" fmla="*/ 430 h 1188"/>
              <a:gd name="connsiteX412" fmla="*/ 2538 w 5760"/>
              <a:gd name="connsiteY412" fmla="*/ 430 h 1188"/>
              <a:gd name="connsiteX413" fmla="*/ 2520 w 5760"/>
              <a:gd name="connsiteY413" fmla="*/ 422 h 1188"/>
              <a:gd name="connsiteX414" fmla="*/ 2502 w 5760"/>
              <a:gd name="connsiteY414" fmla="*/ 416 h 1188"/>
              <a:gd name="connsiteX415" fmla="*/ 2482 w 5760"/>
              <a:gd name="connsiteY415" fmla="*/ 412 h 1188"/>
              <a:gd name="connsiteX416" fmla="*/ 2462 w 5760"/>
              <a:gd name="connsiteY416" fmla="*/ 410 h 1188"/>
              <a:gd name="connsiteX417" fmla="*/ 2462 w 5760"/>
              <a:gd name="connsiteY417" fmla="*/ 410 h 1188"/>
              <a:gd name="connsiteX418" fmla="*/ 2442 w 5760"/>
              <a:gd name="connsiteY418" fmla="*/ 412 h 1188"/>
              <a:gd name="connsiteX419" fmla="*/ 2424 w 5760"/>
              <a:gd name="connsiteY419" fmla="*/ 414 h 1188"/>
              <a:gd name="connsiteX420" fmla="*/ 2406 w 5760"/>
              <a:gd name="connsiteY420" fmla="*/ 420 h 1188"/>
              <a:gd name="connsiteX421" fmla="*/ 2390 w 5760"/>
              <a:gd name="connsiteY421" fmla="*/ 428 h 1188"/>
              <a:gd name="connsiteX422" fmla="*/ 2390 w 5760"/>
              <a:gd name="connsiteY422" fmla="*/ 428 h 1188"/>
              <a:gd name="connsiteX423" fmla="*/ 2378 w 5760"/>
              <a:gd name="connsiteY423" fmla="*/ 404 h 1188"/>
              <a:gd name="connsiteX424" fmla="*/ 2362 w 5760"/>
              <a:gd name="connsiteY424" fmla="*/ 380 h 1188"/>
              <a:gd name="connsiteX425" fmla="*/ 2342 w 5760"/>
              <a:gd name="connsiteY425" fmla="*/ 360 h 1188"/>
              <a:gd name="connsiteX426" fmla="*/ 2320 w 5760"/>
              <a:gd name="connsiteY426" fmla="*/ 344 h 1188"/>
              <a:gd name="connsiteX427" fmla="*/ 2296 w 5760"/>
              <a:gd name="connsiteY427" fmla="*/ 330 h 1188"/>
              <a:gd name="connsiteX428" fmla="*/ 2270 w 5760"/>
              <a:gd name="connsiteY428" fmla="*/ 320 h 1188"/>
              <a:gd name="connsiteX429" fmla="*/ 2242 w 5760"/>
              <a:gd name="connsiteY429" fmla="*/ 314 h 1188"/>
              <a:gd name="connsiteX430" fmla="*/ 2214 w 5760"/>
              <a:gd name="connsiteY430" fmla="*/ 312 h 1188"/>
              <a:gd name="connsiteX431" fmla="*/ 2214 w 5760"/>
              <a:gd name="connsiteY431" fmla="*/ 312 h 1188"/>
              <a:gd name="connsiteX432" fmla="*/ 2184 w 5760"/>
              <a:gd name="connsiteY432" fmla="*/ 314 h 1188"/>
              <a:gd name="connsiteX433" fmla="*/ 2154 w 5760"/>
              <a:gd name="connsiteY433" fmla="*/ 320 h 1188"/>
              <a:gd name="connsiteX434" fmla="*/ 2128 w 5760"/>
              <a:gd name="connsiteY434" fmla="*/ 332 h 1188"/>
              <a:gd name="connsiteX435" fmla="*/ 2102 w 5760"/>
              <a:gd name="connsiteY435" fmla="*/ 346 h 1188"/>
              <a:gd name="connsiteX436" fmla="*/ 2102 w 5760"/>
              <a:gd name="connsiteY436" fmla="*/ 346 h 1188"/>
              <a:gd name="connsiteX437" fmla="*/ 2096 w 5760"/>
              <a:gd name="connsiteY437" fmla="*/ 336 h 1188"/>
              <a:gd name="connsiteX438" fmla="*/ 2088 w 5760"/>
              <a:gd name="connsiteY438" fmla="*/ 328 h 1188"/>
              <a:gd name="connsiteX439" fmla="*/ 2078 w 5760"/>
              <a:gd name="connsiteY439" fmla="*/ 320 h 1188"/>
              <a:gd name="connsiteX440" fmla="*/ 2068 w 5760"/>
              <a:gd name="connsiteY440" fmla="*/ 314 h 1188"/>
              <a:gd name="connsiteX441" fmla="*/ 2058 w 5760"/>
              <a:gd name="connsiteY441" fmla="*/ 310 h 1188"/>
              <a:gd name="connsiteX442" fmla="*/ 2046 w 5760"/>
              <a:gd name="connsiteY442" fmla="*/ 306 h 1188"/>
              <a:gd name="connsiteX443" fmla="*/ 2034 w 5760"/>
              <a:gd name="connsiteY443" fmla="*/ 304 h 1188"/>
              <a:gd name="connsiteX444" fmla="*/ 2022 w 5760"/>
              <a:gd name="connsiteY444" fmla="*/ 302 h 1188"/>
              <a:gd name="connsiteX445" fmla="*/ 2022 w 5760"/>
              <a:gd name="connsiteY445" fmla="*/ 302 h 1188"/>
              <a:gd name="connsiteX446" fmla="*/ 2004 w 5760"/>
              <a:gd name="connsiteY446" fmla="*/ 304 h 1188"/>
              <a:gd name="connsiteX447" fmla="*/ 1986 w 5760"/>
              <a:gd name="connsiteY447" fmla="*/ 308 h 1188"/>
              <a:gd name="connsiteX448" fmla="*/ 1970 w 5760"/>
              <a:gd name="connsiteY448" fmla="*/ 316 h 1188"/>
              <a:gd name="connsiteX449" fmla="*/ 1956 w 5760"/>
              <a:gd name="connsiteY449" fmla="*/ 326 h 1188"/>
              <a:gd name="connsiteX450" fmla="*/ 1944 w 5760"/>
              <a:gd name="connsiteY450" fmla="*/ 338 h 1188"/>
              <a:gd name="connsiteX451" fmla="*/ 1934 w 5760"/>
              <a:gd name="connsiteY451" fmla="*/ 354 h 1188"/>
              <a:gd name="connsiteX452" fmla="*/ 1928 w 5760"/>
              <a:gd name="connsiteY452" fmla="*/ 370 h 1188"/>
              <a:gd name="connsiteX453" fmla="*/ 1924 w 5760"/>
              <a:gd name="connsiteY453" fmla="*/ 388 h 1188"/>
              <a:gd name="connsiteX454" fmla="*/ 1924 w 5760"/>
              <a:gd name="connsiteY454" fmla="*/ 388 h 1188"/>
              <a:gd name="connsiteX455" fmla="*/ 1910 w 5760"/>
              <a:gd name="connsiteY455" fmla="*/ 374 h 1188"/>
              <a:gd name="connsiteX456" fmla="*/ 1898 w 5760"/>
              <a:gd name="connsiteY456" fmla="*/ 360 h 1188"/>
              <a:gd name="connsiteX457" fmla="*/ 1882 w 5760"/>
              <a:gd name="connsiteY457" fmla="*/ 348 h 1188"/>
              <a:gd name="connsiteX458" fmla="*/ 1866 w 5760"/>
              <a:gd name="connsiteY458" fmla="*/ 340 h 1188"/>
              <a:gd name="connsiteX459" fmla="*/ 1848 w 5760"/>
              <a:gd name="connsiteY459" fmla="*/ 332 h 1188"/>
              <a:gd name="connsiteX460" fmla="*/ 1830 w 5760"/>
              <a:gd name="connsiteY460" fmla="*/ 326 h 1188"/>
              <a:gd name="connsiteX461" fmla="*/ 1810 w 5760"/>
              <a:gd name="connsiteY461" fmla="*/ 322 h 1188"/>
              <a:gd name="connsiteX462" fmla="*/ 1790 w 5760"/>
              <a:gd name="connsiteY462" fmla="*/ 320 h 1188"/>
              <a:gd name="connsiteX463" fmla="*/ 1790 w 5760"/>
              <a:gd name="connsiteY463" fmla="*/ 320 h 1188"/>
              <a:gd name="connsiteX464" fmla="*/ 1784 w 5760"/>
              <a:gd name="connsiteY464" fmla="*/ 320 h 1188"/>
              <a:gd name="connsiteX465" fmla="*/ 1784 w 5760"/>
              <a:gd name="connsiteY465" fmla="*/ 320 h 1188"/>
              <a:gd name="connsiteX466" fmla="*/ 1780 w 5760"/>
              <a:gd name="connsiteY466" fmla="*/ 306 h 1188"/>
              <a:gd name="connsiteX467" fmla="*/ 1776 w 5760"/>
              <a:gd name="connsiteY467" fmla="*/ 292 h 1188"/>
              <a:gd name="connsiteX468" fmla="*/ 1770 w 5760"/>
              <a:gd name="connsiteY468" fmla="*/ 280 h 1188"/>
              <a:gd name="connsiteX469" fmla="*/ 1764 w 5760"/>
              <a:gd name="connsiteY469" fmla="*/ 268 h 1188"/>
              <a:gd name="connsiteX470" fmla="*/ 1756 w 5760"/>
              <a:gd name="connsiteY470" fmla="*/ 256 h 1188"/>
              <a:gd name="connsiteX471" fmla="*/ 1748 w 5760"/>
              <a:gd name="connsiteY471" fmla="*/ 244 h 1188"/>
              <a:gd name="connsiteX472" fmla="*/ 1738 w 5760"/>
              <a:gd name="connsiteY472" fmla="*/ 234 h 1188"/>
              <a:gd name="connsiteX473" fmla="*/ 1728 w 5760"/>
              <a:gd name="connsiteY473" fmla="*/ 224 h 1188"/>
              <a:gd name="connsiteX474" fmla="*/ 1716 w 5760"/>
              <a:gd name="connsiteY474" fmla="*/ 216 h 1188"/>
              <a:gd name="connsiteX475" fmla="*/ 1706 w 5760"/>
              <a:gd name="connsiteY475" fmla="*/ 208 h 1188"/>
              <a:gd name="connsiteX476" fmla="*/ 1692 w 5760"/>
              <a:gd name="connsiteY476" fmla="*/ 200 h 1188"/>
              <a:gd name="connsiteX477" fmla="*/ 1680 w 5760"/>
              <a:gd name="connsiteY477" fmla="*/ 196 h 1188"/>
              <a:gd name="connsiteX478" fmla="*/ 1666 w 5760"/>
              <a:gd name="connsiteY478" fmla="*/ 190 h 1188"/>
              <a:gd name="connsiteX479" fmla="*/ 1652 w 5760"/>
              <a:gd name="connsiteY479" fmla="*/ 188 h 1188"/>
              <a:gd name="connsiteX480" fmla="*/ 1636 w 5760"/>
              <a:gd name="connsiteY480" fmla="*/ 186 h 1188"/>
              <a:gd name="connsiteX481" fmla="*/ 1622 w 5760"/>
              <a:gd name="connsiteY481" fmla="*/ 184 h 1188"/>
              <a:gd name="connsiteX482" fmla="*/ 1622 w 5760"/>
              <a:gd name="connsiteY482" fmla="*/ 184 h 1188"/>
              <a:gd name="connsiteX483" fmla="*/ 1606 w 5760"/>
              <a:gd name="connsiteY483" fmla="*/ 186 h 1188"/>
              <a:gd name="connsiteX484" fmla="*/ 1590 w 5760"/>
              <a:gd name="connsiteY484" fmla="*/ 188 h 1188"/>
              <a:gd name="connsiteX485" fmla="*/ 1576 w 5760"/>
              <a:gd name="connsiteY485" fmla="*/ 192 h 1188"/>
              <a:gd name="connsiteX486" fmla="*/ 1562 w 5760"/>
              <a:gd name="connsiteY486" fmla="*/ 196 h 1188"/>
              <a:gd name="connsiteX487" fmla="*/ 1548 w 5760"/>
              <a:gd name="connsiteY487" fmla="*/ 202 h 1188"/>
              <a:gd name="connsiteX488" fmla="*/ 1536 w 5760"/>
              <a:gd name="connsiteY488" fmla="*/ 208 h 1188"/>
              <a:gd name="connsiteX489" fmla="*/ 1524 w 5760"/>
              <a:gd name="connsiteY489" fmla="*/ 218 h 1188"/>
              <a:gd name="connsiteX490" fmla="*/ 1512 w 5760"/>
              <a:gd name="connsiteY490" fmla="*/ 226 h 1188"/>
              <a:gd name="connsiteX491" fmla="*/ 1512 w 5760"/>
              <a:gd name="connsiteY491" fmla="*/ 226 h 1188"/>
              <a:gd name="connsiteX492" fmla="*/ 1508 w 5760"/>
              <a:gd name="connsiteY492" fmla="*/ 212 h 1188"/>
              <a:gd name="connsiteX493" fmla="*/ 1502 w 5760"/>
              <a:gd name="connsiteY493" fmla="*/ 198 h 1188"/>
              <a:gd name="connsiteX494" fmla="*/ 1494 w 5760"/>
              <a:gd name="connsiteY494" fmla="*/ 186 h 1188"/>
              <a:gd name="connsiteX495" fmla="*/ 1484 w 5760"/>
              <a:gd name="connsiteY495" fmla="*/ 176 h 1188"/>
              <a:gd name="connsiteX496" fmla="*/ 1472 w 5760"/>
              <a:gd name="connsiteY496" fmla="*/ 168 h 1188"/>
              <a:gd name="connsiteX497" fmla="*/ 1458 w 5760"/>
              <a:gd name="connsiteY497" fmla="*/ 162 h 1188"/>
              <a:gd name="connsiteX498" fmla="*/ 1444 w 5760"/>
              <a:gd name="connsiteY498" fmla="*/ 158 h 1188"/>
              <a:gd name="connsiteX499" fmla="*/ 1430 w 5760"/>
              <a:gd name="connsiteY499" fmla="*/ 156 h 1188"/>
              <a:gd name="connsiteX500" fmla="*/ 1430 w 5760"/>
              <a:gd name="connsiteY500" fmla="*/ 156 h 1188"/>
              <a:gd name="connsiteX501" fmla="*/ 1416 w 5760"/>
              <a:gd name="connsiteY501" fmla="*/ 158 h 1188"/>
              <a:gd name="connsiteX502" fmla="*/ 1406 w 5760"/>
              <a:gd name="connsiteY502" fmla="*/ 160 h 1188"/>
              <a:gd name="connsiteX503" fmla="*/ 1394 w 5760"/>
              <a:gd name="connsiteY503" fmla="*/ 164 h 1188"/>
              <a:gd name="connsiteX504" fmla="*/ 1384 w 5760"/>
              <a:gd name="connsiteY504" fmla="*/ 170 h 1188"/>
              <a:gd name="connsiteX505" fmla="*/ 1374 w 5760"/>
              <a:gd name="connsiteY505" fmla="*/ 176 h 1188"/>
              <a:gd name="connsiteX506" fmla="*/ 1366 w 5760"/>
              <a:gd name="connsiteY506" fmla="*/ 184 h 1188"/>
              <a:gd name="connsiteX507" fmla="*/ 1360 w 5760"/>
              <a:gd name="connsiteY507" fmla="*/ 194 h 1188"/>
              <a:gd name="connsiteX508" fmla="*/ 1354 w 5760"/>
              <a:gd name="connsiteY508" fmla="*/ 204 h 1188"/>
              <a:gd name="connsiteX509" fmla="*/ 1354 w 5760"/>
              <a:gd name="connsiteY509" fmla="*/ 204 h 1188"/>
              <a:gd name="connsiteX510" fmla="*/ 1340 w 5760"/>
              <a:gd name="connsiteY510" fmla="*/ 180 h 1188"/>
              <a:gd name="connsiteX511" fmla="*/ 1324 w 5760"/>
              <a:gd name="connsiteY511" fmla="*/ 158 h 1188"/>
              <a:gd name="connsiteX512" fmla="*/ 1304 w 5760"/>
              <a:gd name="connsiteY512" fmla="*/ 138 h 1188"/>
              <a:gd name="connsiteX513" fmla="*/ 1282 w 5760"/>
              <a:gd name="connsiteY513" fmla="*/ 122 h 1188"/>
              <a:gd name="connsiteX514" fmla="*/ 1258 w 5760"/>
              <a:gd name="connsiteY514" fmla="*/ 108 h 1188"/>
              <a:gd name="connsiteX515" fmla="*/ 1232 w 5760"/>
              <a:gd name="connsiteY515" fmla="*/ 98 h 1188"/>
              <a:gd name="connsiteX516" fmla="*/ 1204 w 5760"/>
              <a:gd name="connsiteY516" fmla="*/ 92 h 1188"/>
              <a:gd name="connsiteX517" fmla="*/ 1176 w 5760"/>
              <a:gd name="connsiteY517" fmla="*/ 90 h 1188"/>
              <a:gd name="connsiteX518" fmla="*/ 1176 w 5760"/>
              <a:gd name="connsiteY518" fmla="*/ 90 h 1188"/>
              <a:gd name="connsiteX519" fmla="*/ 1146 w 5760"/>
              <a:gd name="connsiteY519" fmla="*/ 92 h 1188"/>
              <a:gd name="connsiteX520" fmla="*/ 1118 w 5760"/>
              <a:gd name="connsiteY520" fmla="*/ 100 h 1188"/>
              <a:gd name="connsiteX521" fmla="*/ 1092 w 5760"/>
              <a:gd name="connsiteY521" fmla="*/ 110 h 1188"/>
              <a:gd name="connsiteX522" fmla="*/ 1068 w 5760"/>
              <a:gd name="connsiteY522" fmla="*/ 122 h 1188"/>
              <a:gd name="connsiteX523" fmla="*/ 1046 w 5760"/>
              <a:gd name="connsiteY523" fmla="*/ 140 h 1188"/>
              <a:gd name="connsiteX524" fmla="*/ 1026 w 5760"/>
              <a:gd name="connsiteY524" fmla="*/ 158 h 1188"/>
              <a:gd name="connsiteX525" fmla="*/ 1010 w 5760"/>
              <a:gd name="connsiteY525" fmla="*/ 180 h 1188"/>
              <a:gd name="connsiteX526" fmla="*/ 996 w 5760"/>
              <a:gd name="connsiteY526" fmla="*/ 206 h 1188"/>
              <a:gd name="connsiteX527" fmla="*/ 996 w 5760"/>
              <a:gd name="connsiteY527" fmla="*/ 206 h 1188"/>
              <a:gd name="connsiteX528" fmla="*/ 974 w 5760"/>
              <a:gd name="connsiteY528" fmla="*/ 190 h 1188"/>
              <a:gd name="connsiteX529" fmla="*/ 950 w 5760"/>
              <a:gd name="connsiteY529" fmla="*/ 176 h 1188"/>
              <a:gd name="connsiteX530" fmla="*/ 926 w 5760"/>
              <a:gd name="connsiteY530" fmla="*/ 166 h 1188"/>
              <a:gd name="connsiteX531" fmla="*/ 900 w 5760"/>
              <a:gd name="connsiteY531" fmla="*/ 156 h 1188"/>
              <a:gd name="connsiteX532" fmla="*/ 874 w 5760"/>
              <a:gd name="connsiteY532" fmla="*/ 148 h 1188"/>
              <a:gd name="connsiteX533" fmla="*/ 848 w 5760"/>
              <a:gd name="connsiteY533" fmla="*/ 142 h 1188"/>
              <a:gd name="connsiteX534" fmla="*/ 820 w 5760"/>
              <a:gd name="connsiteY534" fmla="*/ 138 h 1188"/>
              <a:gd name="connsiteX535" fmla="*/ 790 w 5760"/>
              <a:gd name="connsiteY535" fmla="*/ 138 h 1188"/>
              <a:gd name="connsiteX536" fmla="*/ 790 w 5760"/>
              <a:gd name="connsiteY536" fmla="*/ 138 h 1188"/>
              <a:gd name="connsiteX537" fmla="*/ 756 w 5760"/>
              <a:gd name="connsiteY537" fmla="*/ 140 h 1188"/>
              <a:gd name="connsiteX538" fmla="*/ 722 w 5760"/>
              <a:gd name="connsiteY538" fmla="*/ 144 h 1188"/>
              <a:gd name="connsiteX539" fmla="*/ 690 w 5760"/>
              <a:gd name="connsiteY539" fmla="*/ 152 h 1188"/>
              <a:gd name="connsiteX540" fmla="*/ 658 w 5760"/>
              <a:gd name="connsiteY540" fmla="*/ 164 h 1188"/>
              <a:gd name="connsiteX541" fmla="*/ 628 w 5760"/>
              <a:gd name="connsiteY541" fmla="*/ 178 h 1188"/>
              <a:gd name="connsiteX542" fmla="*/ 600 w 5760"/>
              <a:gd name="connsiteY542" fmla="*/ 194 h 1188"/>
              <a:gd name="connsiteX543" fmla="*/ 574 w 5760"/>
              <a:gd name="connsiteY543" fmla="*/ 214 h 1188"/>
              <a:gd name="connsiteX544" fmla="*/ 550 w 5760"/>
              <a:gd name="connsiteY544" fmla="*/ 234 h 1188"/>
              <a:gd name="connsiteX545" fmla="*/ 550 w 5760"/>
              <a:gd name="connsiteY545" fmla="*/ 234 h 1188"/>
              <a:gd name="connsiteX546" fmla="*/ 536 w 5760"/>
              <a:gd name="connsiteY546" fmla="*/ 216 h 1188"/>
              <a:gd name="connsiteX547" fmla="*/ 520 w 5760"/>
              <a:gd name="connsiteY547" fmla="*/ 200 h 1188"/>
              <a:gd name="connsiteX548" fmla="*/ 504 w 5760"/>
              <a:gd name="connsiteY548" fmla="*/ 184 h 1188"/>
              <a:gd name="connsiteX549" fmla="*/ 486 w 5760"/>
              <a:gd name="connsiteY549" fmla="*/ 170 h 1188"/>
              <a:gd name="connsiteX550" fmla="*/ 486 w 5760"/>
              <a:gd name="connsiteY550" fmla="*/ 160 h 1188"/>
              <a:gd name="connsiteX551" fmla="*/ 486 w 5760"/>
              <a:gd name="connsiteY551" fmla="*/ 160 h 1188"/>
              <a:gd name="connsiteX552" fmla="*/ 456 w 5760"/>
              <a:gd name="connsiteY552" fmla="*/ 144 h 1188"/>
              <a:gd name="connsiteX553" fmla="*/ 424 w 5760"/>
              <a:gd name="connsiteY553" fmla="*/ 134 h 1188"/>
              <a:gd name="connsiteX554" fmla="*/ 406 w 5760"/>
              <a:gd name="connsiteY554" fmla="*/ 130 h 1188"/>
              <a:gd name="connsiteX555" fmla="*/ 390 w 5760"/>
              <a:gd name="connsiteY555" fmla="*/ 126 h 1188"/>
              <a:gd name="connsiteX556" fmla="*/ 372 w 5760"/>
              <a:gd name="connsiteY556" fmla="*/ 124 h 1188"/>
              <a:gd name="connsiteX557" fmla="*/ 354 w 5760"/>
              <a:gd name="connsiteY557" fmla="*/ 124 h 1188"/>
              <a:gd name="connsiteX558" fmla="*/ 354 w 5760"/>
              <a:gd name="connsiteY558" fmla="*/ 124 h 1188"/>
              <a:gd name="connsiteX559" fmla="*/ 346 w 5760"/>
              <a:gd name="connsiteY559" fmla="*/ 124 h 1188"/>
              <a:gd name="connsiteX560" fmla="*/ 346 w 5760"/>
              <a:gd name="connsiteY560" fmla="*/ 124 h 1188"/>
              <a:gd name="connsiteX561" fmla="*/ 340 w 5760"/>
              <a:gd name="connsiteY561" fmla="*/ 124 h 1188"/>
              <a:gd name="connsiteX562" fmla="*/ 340 w 5760"/>
              <a:gd name="connsiteY562" fmla="*/ 124 h 1188"/>
              <a:gd name="connsiteX563" fmla="*/ 322 w 5760"/>
              <a:gd name="connsiteY563" fmla="*/ 124 h 1188"/>
              <a:gd name="connsiteX564" fmla="*/ 304 w 5760"/>
              <a:gd name="connsiteY564" fmla="*/ 126 h 1188"/>
              <a:gd name="connsiteX565" fmla="*/ 288 w 5760"/>
              <a:gd name="connsiteY565" fmla="*/ 130 h 1188"/>
              <a:gd name="connsiteX566" fmla="*/ 270 w 5760"/>
              <a:gd name="connsiteY566" fmla="*/ 134 h 1188"/>
              <a:gd name="connsiteX567" fmla="*/ 238 w 5760"/>
              <a:gd name="connsiteY567" fmla="*/ 144 h 1188"/>
              <a:gd name="connsiteX568" fmla="*/ 208 w 5760"/>
              <a:gd name="connsiteY568" fmla="*/ 160 h 1188"/>
              <a:gd name="connsiteX569" fmla="*/ 208 w 5760"/>
              <a:gd name="connsiteY569" fmla="*/ 170 h 1188"/>
              <a:gd name="connsiteX570" fmla="*/ 208 w 5760"/>
              <a:gd name="connsiteY570" fmla="*/ 170 h 1188"/>
              <a:gd name="connsiteX571" fmla="*/ 190 w 5760"/>
              <a:gd name="connsiteY571" fmla="*/ 184 h 1188"/>
              <a:gd name="connsiteX572" fmla="*/ 174 w 5760"/>
              <a:gd name="connsiteY572" fmla="*/ 200 h 1188"/>
              <a:gd name="connsiteX573" fmla="*/ 158 w 5760"/>
              <a:gd name="connsiteY573" fmla="*/ 216 h 1188"/>
              <a:gd name="connsiteX574" fmla="*/ 144 w 5760"/>
              <a:gd name="connsiteY574" fmla="*/ 234 h 1188"/>
              <a:gd name="connsiteX575" fmla="*/ 144 w 5760"/>
              <a:gd name="connsiteY575" fmla="*/ 234 h 1188"/>
              <a:gd name="connsiteX576" fmla="*/ 128 w 5760"/>
              <a:gd name="connsiteY576" fmla="*/ 220 h 1188"/>
              <a:gd name="connsiteX577" fmla="*/ 112 w 5760"/>
              <a:gd name="connsiteY577" fmla="*/ 208 h 1188"/>
              <a:gd name="connsiteX578" fmla="*/ 96 w 5760"/>
              <a:gd name="connsiteY578" fmla="*/ 196 h 1188"/>
              <a:gd name="connsiteX579" fmla="*/ 78 w 5760"/>
              <a:gd name="connsiteY579" fmla="*/ 184 h 1188"/>
              <a:gd name="connsiteX580" fmla="*/ 60 w 5760"/>
              <a:gd name="connsiteY580" fmla="*/ 174 h 1188"/>
              <a:gd name="connsiteX581" fmla="*/ 40 w 5760"/>
              <a:gd name="connsiteY581" fmla="*/ 166 h 1188"/>
              <a:gd name="connsiteX582" fmla="*/ 20 w 5760"/>
              <a:gd name="connsiteY582" fmla="*/ 158 h 1188"/>
              <a:gd name="connsiteX583" fmla="*/ 0 w 5760"/>
              <a:gd name="connsiteY583" fmla="*/ 152 h 1188"/>
              <a:gd name="connsiteX584" fmla="*/ 0 w 5760"/>
              <a:gd name="connsiteY584" fmla="*/ 1063 h 1188"/>
              <a:gd name="connsiteX585" fmla="*/ 5760 w 5760"/>
              <a:gd name="connsiteY585" fmla="*/ 902 h 1188"/>
              <a:gd name="connsiteX586" fmla="*/ 5760 w 5760"/>
              <a:gd name="connsiteY586" fmla="*/ 430 h 1188"/>
              <a:gd name="connsiteX0" fmla="*/ 5760 w 5760"/>
              <a:gd name="connsiteY0" fmla="*/ 430 h 1188"/>
              <a:gd name="connsiteX1" fmla="*/ 5760 w 5760"/>
              <a:gd name="connsiteY1" fmla="*/ 430 h 1188"/>
              <a:gd name="connsiteX2" fmla="*/ 5760 w 5760"/>
              <a:gd name="connsiteY2" fmla="*/ 430 h 1188"/>
              <a:gd name="connsiteX3" fmla="*/ 5760 w 5760"/>
              <a:gd name="connsiteY3" fmla="*/ 146 h 1188"/>
              <a:gd name="connsiteX4" fmla="*/ 5760 w 5760"/>
              <a:gd name="connsiteY4" fmla="*/ 146 h 1188"/>
              <a:gd name="connsiteX5" fmla="*/ 5752 w 5760"/>
              <a:gd name="connsiteY5" fmla="*/ 150 h 1188"/>
              <a:gd name="connsiteX6" fmla="*/ 5752 w 5760"/>
              <a:gd name="connsiteY6" fmla="*/ 150 h 1188"/>
              <a:gd name="connsiteX7" fmla="*/ 5718 w 5760"/>
              <a:gd name="connsiteY7" fmla="*/ 164 h 1188"/>
              <a:gd name="connsiteX8" fmla="*/ 5684 w 5760"/>
              <a:gd name="connsiteY8" fmla="*/ 182 h 1188"/>
              <a:gd name="connsiteX9" fmla="*/ 5668 w 5760"/>
              <a:gd name="connsiteY9" fmla="*/ 192 h 1188"/>
              <a:gd name="connsiteX10" fmla="*/ 5652 w 5760"/>
              <a:gd name="connsiteY10" fmla="*/ 204 h 1188"/>
              <a:gd name="connsiteX11" fmla="*/ 5638 w 5760"/>
              <a:gd name="connsiteY11" fmla="*/ 216 h 1188"/>
              <a:gd name="connsiteX12" fmla="*/ 5624 w 5760"/>
              <a:gd name="connsiteY12" fmla="*/ 230 h 1188"/>
              <a:gd name="connsiteX13" fmla="*/ 5624 w 5760"/>
              <a:gd name="connsiteY13" fmla="*/ 230 h 1188"/>
              <a:gd name="connsiteX14" fmla="*/ 5604 w 5760"/>
              <a:gd name="connsiteY14" fmla="*/ 256 h 1188"/>
              <a:gd name="connsiteX15" fmla="*/ 5586 w 5760"/>
              <a:gd name="connsiteY15" fmla="*/ 282 h 1188"/>
              <a:gd name="connsiteX16" fmla="*/ 5586 w 5760"/>
              <a:gd name="connsiteY16" fmla="*/ 282 h 1188"/>
              <a:gd name="connsiteX17" fmla="*/ 5572 w 5760"/>
              <a:gd name="connsiteY17" fmla="*/ 296 h 1188"/>
              <a:gd name="connsiteX18" fmla="*/ 5558 w 5760"/>
              <a:gd name="connsiteY18" fmla="*/ 310 h 1188"/>
              <a:gd name="connsiteX19" fmla="*/ 5542 w 5760"/>
              <a:gd name="connsiteY19" fmla="*/ 320 h 1188"/>
              <a:gd name="connsiteX20" fmla="*/ 5526 w 5760"/>
              <a:gd name="connsiteY20" fmla="*/ 330 h 1188"/>
              <a:gd name="connsiteX21" fmla="*/ 5526 w 5760"/>
              <a:gd name="connsiteY21" fmla="*/ 330 h 1188"/>
              <a:gd name="connsiteX22" fmla="*/ 5506 w 5760"/>
              <a:gd name="connsiteY22" fmla="*/ 340 h 1188"/>
              <a:gd name="connsiteX23" fmla="*/ 5494 w 5760"/>
              <a:gd name="connsiteY23" fmla="*/ 342 h 1188"/>
              <a:gd name="connsiteX24" fmla="*/ 5482 w 5760"/>
              <a:gd name="connsiteY24" fmla="*/ 342 h 1188"/>
              <a:gd name="connsiteX25" fmla="*/ 5482 w 5760"/>
              <a:gd name="connsiteY25" fmla="*/ 342 h 1188"/>
              <a:gd name="connsiteX26" fmla="*/ 5468 w 5760"/>
              <a:gd name="connsiteY26" fmla="*/ 340 h 1188"/>
              <a:gd name="connsiteX27" fmla="*/ 5464 w 5760"/>
              <a:gd name="connsiteY27" fmla="*/ 338 h 1188"/>
              <a:gd name="connsiteX28" fmla="*/ 5460 w 5760"/>
              <a:gd name="connsiteY28" fmla="*/ 334 h 1188"/>
              <a:gd name="connsiteX29" fmla="*/ 5454 w 5760"/>
              <a:gd name="connsiteY29" fmla="*/ 324 h 1188"/>
              <a:gd name="connsiteX30" fmla="*/ 5450 w 5760"/>
              <a:gd name="connsiteY30" fmla="*/ 312 h 1188"/>
              <a:gd name="connsiteX31" fmla="*/ 5450 w 5760"/>
              <a:gd name="connsiteY31" fmla="*/ 312 h 1188"/>
              <a:gd name="connsiteX32" fmla="*/ 5448 w 5760"/>
              <a:gd name="connsiteY32" fmla="*/ 302 h 1188"/>
              <a:gd name="connsiteX33" fmla="*/ 5448 w 5760"/>
              <a:gd name="connsiteY33" fmla="*/ 292 h 1188"/>
              <a:gd name="connsiteX34" fmla="*/ 5452 w 5760"/>
              <a:gd name="connsiteY34" fmla="*/ 286 h 1188"/>
              <a:gd name="connsiteX35" fmla="*/ 5458 w 5760"/>
              <a:gd name="connsiteY35" fmla="*/ 278 h 1188"/>
              <a:gd name="connsiteX36" fmla="*/ 5458 w 5760"/>
              <a:gd name="connsiteY36" fmla="*/ 278 h 1188"/>
              <a:gd name="connsiteX37" fmla="*/ 5486 w 5760"/>
              <a:gd name="connsiteY37" fmla="*/ 260 h 1188"/>
              <a:gd name="connsiteX38" fmla="*/ 5486 w 5760"/>
              <a:gd name="connsiteY38" fmla="*/ 260 h 1188"/>
              <a:gd name="connsiteX39" fmla="*/ 5492 w 5760"/>
              <a:gd name="connsiteY39" fmla="*/ 254 h 1188"/>
              <a:gd name="connsiteX40" fmla="*/ 5492 w 5760"/>
              <a:gd name="connsiteY40" fmla="*/ 254 h 1188"/>
              <a:gd name="connsiteX41" fmla="*/ 5492 w 5760"/>
              <a:gd name="connsiteY41" fmla="*/ 250 h 1188"/>
              <a:gd name="connsiteX42" fmla="*/ 5490 w 5760"/>
              <a:gd name="connsiteY42" fmla="*/ 248 h 1188"/>
              <a:gd name="connsiteX43" fmla="*/ 5490 w 5760"/>
              <a:gd name="connsiteY43" fmla="*/ 248 h 1188"/>
              <a:gd name="connsiteX44" fmla="*/ 5468 w 5760"/>
              <a:gd name="connsiteY44" fmla="*/ 242 h 1188"/>
              <a:gd name="connsiteX45" fmla="*/ 5456 w 5760"/>
              <a:gd name="connsiteY45" fmla="*/ 240 h 1188"/>
              <a:gd name="connsiteX46" fmla="*/ 5444 w 5760"/>
              <a:gd name="connsiteY46" fmla="*/ 238 h 1188"/>
              <a:gd name="connsiteX47" fmla="*/ 5444 w 5760"/>
              <a:gd name="connsiteY47" fmla="*/ 238 h 1188"/>
              <a:gd name="connsiteX48" fmla="*/ 5442 w 5760"/>
              <a:gd name="connsiteY48" fmla="*/ 234 h 1188"/>
              <a:gd name="connsiteX49" fmla="*/ 5438 w 5760"/>
              <a:gd name="connsiteY49" fmla="*/ 228 h 1188"/>
              <a:gd name="connsiteX50" fmla="*/ 5432 w 5760"/>
              <a:gd name="connsiteY50" fmla="*/ 214 h 1188"/>
              <a:gd name="connsiteX51" fmla="*/ 5432 w 5760"/>
              <a:gd name="connsiteY51" fmla="*/ 214 h 1188"/>
              <a:gd name="connsiteX52" fmla="*/ 5428 w 5760"/>
              <a:gd name="connsiteY52" fmla="*/ 208 h 1188"/>
              <a:gd name="connsiteX53" fmla="*/ 5422 w 5760"/>
              <a:gd name="connsiteY53" fmla="*/ 204 h 1188"/>
              <a:gd name="connsiteX54" fmla="*/ 5412 w 5760"/>
              <a:gd name="connsiteY54" fmla="*/ 198 h 1188"/>
              <a:gd name="connsiteX55" fmla="*/ 5412 w 5760"/>
              <a:gd name="connsiteY55" fmla="*/ 198 h 1188"/>
              <a:gd name="connsiteX56" fmla="*/ 5398 w 5760"/>
              <a:gd name="connsiteY56" fmla="*/ 194 h 1188"/>
              <a:gd name="connsiteX57" fmla="*/ 5386 w 5760"/>
              <a:gd name="connsiteY57" fmla="*/ 192 h 1188"/>
              <a:gd name="connsiteX58" fmla="*/ 5372 w 5760"/>
              <a:gd name="connsiteY58" fmla="*/ 192 h 1188"/>
              <a:gd name="connsiteX59" fmla="*/ 5360 w 5760"/>
              <a:gd name="connsiteY59" fmla="*/ 194 h 1188"/>
              <a:gd name="connsiteX60" fmla="*/ 5346 w 5760"/>
              <a:gd name="connsiteY60" fmla="*/ 198 h 1188"/>
              <a:gd name="connsiteX61" fmla="*/ 5334 w 5760"/>
              <a:gd name="connsiteY61" fmla="*/ 204 h 1188"/>
              <a:gd name="connsiteX62" fmla="*/ 5322 w 5760"/>
              <a:gd name="connsiteY62" fmla="*/ 212 h 1188"/>
              <a:gd name="connsiteX63" fmla="*/ 5314 w 5760"/>
              <a:gd name="connsiteY63" fmla="*/ 220 h 1188"/>
              <a:gd name="connsiteX64" fmla="*/ 5314 w 5760"/>
              <a:gd name="connsiteY64" fmla="*/ 220 h 1188"/>
              <a:gd name="connsiteX65" fmla="*/ 5304 w 5760"/>
              <a:gd name="connsiteY65" fmla="*/ 232 h 1188"/>
              <a:gd name="connsiteX66" fmla="*/ 5296 w 5760"/>
              <a:gd name="connsiteY66" fmla="*/ 244 h 1188"/>
              <a:gd name="connsiteX67" fmla="*/ 5290 w 5760"/>
              <a:gd name="connsiteY67" fmla="*/ 258 h 1188"/>
              <a:gd name="connsiteX68" fmla="*/ 5284 w 5760"/>
              <a:gd name="connsiteY68" fmla="*/ 272 h 1188"/>
              <a:gd name="connsiteX69" fmla="*/ 5284 w 5760"/>
              <a:gd name="connsiteY69" fmla="*/ 272 h 1188"/>
              <a:gd name="connsiteX70" fmla="*/ 5282 w 5760"/>
              <a:gd name="connsiteY70" fmla="*/ 286 h 1188"/>
              <a:gd name="connsiteX71" fmla="*/ 5276 w 5760"/>
              <a:gd name="connsiteY71" fmla="*/ 302 h 1188"/>
              <a:gd name="connsiteX72" fmla="*/ 5276 w 5760"/>
              <a:gd name="connsiteY72" fmla="*/ 302 h 1188"/>
              <a:gd name="connsiteX73" fmla="*/ 5274 w 5760"/>
              <a:gd name="connsiteY73" fmla="*/ 308 h 1188"/>
              <a:gd name="connsiteX74" fmla="*/ 5268 w 5760"/>
              <a:gd name="connsiteY74" fmla="*/ 314 h 1188"/>
              <a:gd name="connsiteX75" fmla="*/ 5264 w 5760"/>
              <a:gd name="connsiteY75" fmla="*/ 318 h 1188"/>
              <a:gd name="connsiteX76" fmla="*/ 5258 w 5760"/>
              <a:gd name="connsiteY76" fmla="*/ 322 h 1188"/>
              <a:gd name="connsiteX77" fmla="*/ 5250 w 5760"/>
              <a:gd name="connsiteY77" fmla="*/ 324 h 1188"/>
              <a:gd name="connsiteX78" fmla="*/ 5244 w 5760"/>
              <a:gd name="connsiteY78" fmla="*/ 326 h 1188"/>
              <a:gd name="connsiteX79" fmla="*/ 5236 w 5760"/>
              <a:gd name="connsiteY79" fmla="*/ 326 h 1188"/>
              <a:gd name="connsiteX80" fmla="*/ 5230 w 5760"/>
              <a:gd name="connsiteY80" fmla="*/ 324 h 1188"/>
              <a:gd name="connsiteX81" fmla="*/ 5230 w 5760"/>
              <a:gd name="connsiteY81" fmla="*/ 324 h 1188"/>
              <a:gd name="connsiteX82" fmla="*/ 5214 w 5760"/>
              <a:gd name="connsiteY82" fmla="*/ 316 h 1188"/>
              <a:gd name="connsiteX83" fmla="*/ 5200 w 5760"/>
              <a:gd name="connsiteY83" fmla="*/ 306 h 1188"/>
              <a:gd name="connsiteX84" fmla="*/ 5188 w 5760"/>
              <a:gd name="connsiteY84" fmla="*/ 294 h 1188"/>
              <a:gd name="connsiteX85" fmla="*/ 5174 w 5760"/>
              <a:gd name="connsiteY85" fmla="*/ 284 h 1188"/>
              <a:gd name="connsiteX86" fmla="*/ 5174 w 5760"/>
              <a:gd name="connsiteY86" fmla="*/ 284 h 1188"/>
              <a:gd name="connsiteX87" fmla="*/ 5140 w 5760"/>
              <a:gd name="connsiteY87" fmla="*/ 260 h 1188"/>
              <a:gd name="connsiteX88" fmla="*/ 5106 w 5760"/>
              <a:gd name="connsiteY88" fmla="*/ 238 h 1188"/>
              <a:gd name="connsiteX89" fmla="*/ 5106 w 5760"/>
              <a:gd name="connsiteY89" fmla="*/ 238 h 1188"/>
              <a:gd name="connsiteX90" fmla="*/ 5078 w 5760"/>
              <a:gd name="connsiteY90" fmla="*/ 220 h 1188"/>
              <a:gd name="connsiteX91" fmla="*/ 5048 w 5760"/>
              <a:gd name="connsiteY91" fmla="*/ 202 h 1188"/>
              <a:gd name="connsiteX92" fmla="*/ 5016 w 5760"/>
              <a:gd name="connsiteY92" fmla="*/ 188 h 1188"/>
              <a:gd name="connsiteX93" fmla="*/ 5000 w 5760"/>
              <a:gd name="connsiteY93" fmla="*/ 184 h 1188"/>
              <a:gd name="connsiteX94" fmla="*/ 4984 w 5760"/>
              <a:gd name="connsiteY94" fmla="*/ 180 h 1188"/>
              <a:gd name="connsiteX95" fmla="*/ 4984 w 5760"/>
              <a:gd name="connsiteY95" fmla="*/ 180 h 1188"/>
              <a:gd name="connsiteX96" fmla="*/ 4948 w 5760"/>
              <a:gd name="connsiteY96" fmla="*/ 176 h 1188"/>
              <a:gd name="connsiteX97" fmla="*/ 4912 w 5760"/>
              <a:gd name="connsiteY97" fmla="*/ 172 h 1188"/>
              <a:gd name="connsiteX98" fmla="*/ 4912 w 5760"/>
              <a:gd name="connsiteY98" fmla="*/ 172 h 1188"/>
              <a:gd name="connsiteX99" fmla="*/ 4878 w 5760"/>
              <a:gd name="connsiteY99" fmla="*/ 174 h 1188"/>
              <a:gd name="connsiteX100" fmla="*/ 4842 w 5760"/>
              <a:gd name="connsiteY100" fmla="*/ 176 h 1188"/>
              <a:gd name="connsiteX101" fmla="*/ 4842 w 5760"/>
              <a:gd name="connsiteY101" fmla="*/ 176 h 1188"/>
              <a:gd name="connsiteX102" fmla="*/ 4822 w 5760"/>
              <a:gd name="connsiteY102" fmla="*/ 176 h 1188"/>
              <a:gd name="connsiteX103" fmla="*/ 4802 w 5760"/>
              <a:gd name="connsiteY103" fmla="*/ 174 h 1188"/>
              <a:gd name="connsiteX104" fmla="*/ 4764 w 5760"/>
              <a:gd name="connsiteY104" fmla="*/ 168 h 1188"/>
              <a:gd name="connsiteX105" fmla="*/ 4724 w 5760"/>
              <a:gd name="connsiteY105" fmla="*/ 156 h 1188"/>
              <a:gd name="connsiteX106" fmla="*/ 4688 w 5760"/>
              <a:gd name="connsiteY106" fmla="*/ 146 h 1188"/>
              <a:gd name="connsiteX107" fmla="*/ 4688 w 5760"/>
              <a:gd name="connsiteY107" fmla="*/ 146 h 1188"/>
              <a:gd name="connsiteX108" fmla="*/ 4652 w 5760"/>
              <a:gd name="connsiteY108" fmla="*/ 132 h 1188"/>
              <a:gd name="connsiteX109" fmla="*/ 4616 w 5760"/>
              <a:gd name="connsiteY109" fmla="*/ 120 h 1188"/>
              <a:gd name="connsiteX110" fmla="*/ 4616 w 5760"/>
              <a:gd name="connsiteY110" fmla="*/ 120 h 1188"/>
              <a:gd name="connsiteX111" fmla="*/ 4572 w 5760"/>
              <a:gd name="connsiteY111" fmla="*/ 106 h 1188"/>
              <a:gd name="connsiteX112" fmla="*/ 4550 w 5760"/>
              <a:gd name="connsiteY112" fmla="*/ 98 h 1188"/>
              <a:gd name="connsiteX113" fmla="*/ 4532 w 5760"/>
              <a:gd name="connsiteY113" fmla="*/ 88 h 1188"/>
              <a:gd name="connsiteX114" fmla="*/ 4532 w 5760"/>
              <a:gd name="connsiteY114" fmla="*/ 88 h 1188"/>
              <a:gd name="connsiteX115" fmla="*/ 4512 w 5760"/>
              <a:gd name="connsiteY115" fmla="*/ 76 h 1188"/>
              <a:gd name="connsiteX116" fmla="*/ 4490 w 5760"/>
              <a:gd name="connsiteY116" fmla="*/ 66 h 1188"/>
              <a:gd name="connsiteX117" fmla="*/ 4448 w 5760"/>
              <a:gd name="connsiteY117" fmla="*/ 48 h 1188"/>
              <a:gd name="connsiteX118" fmla="*/ 4448 w 5760"/>
              <a:gd name="connsiteY118" fmla="*/ 48 h 1188"/>
              <a:gd name="connsiteX119" fmla="*/ 4422 w 5760"/>
              <a:gd name="connsiteY119" fmla="*/ 38 h 1188"/>
              <a:gd name="connsiteX120" fmla="*/ 4394 w 5760"/>
              <a:gd name="connsiteY120" fmla="*/ 28 h 1188"/>
              <a:gd name="connsiteX121" fmla="*/ 4394 w 5760"/>
              <a:gd name="connsiteY121" fmla="*/ 28 h 1188"/>
              <a:gd name="connsiteX122" fmla="*/ 4376 w 5760"/>
              <a:gd name="connsiteY122" fmla="*/ 20 h 1188"/>
              <a:gd name="connsiteX123" fmla="*/ 4360 w 5760"/>
              <a:gd name="connsiteY123" fmla="*/ 14 h 1188"/>
              <a:gd name="connsiteX124" fmla="*/ 4360 w 5760"/>
              <a:gd name="connsiteY124" fmla="*/ 14 h 1188"/>
              <a:gd name="connsiteX125" fmla="*/ 4350 w 5760"/>
              <a:gd name="connsiteY125" fmla="*/ 6 h 1188"/>
              <a:gd name="connsiteX126" fmla="*/ 4338 w 5760"/>
              <a:gd name="connsiteY126" fmla="*/ 0 h 1188"/>
              <a:gd name="connsiteX127" fmla="*/ 4338 w 5760"/>
              <a:gd name="connsiteY127" fmla="*/ 0 h 1188"/>
              <a:gd name="connsiteX128" fmla="*/ 4336 w 5760"/>
              <a:gd name="connsiteY128" fmla="*/ 0 h 1188"/>
              <a:gd name="connsiteX129" fmla="*/ 4334 w 5760"/>
              <a:gd name="connsiteY129" fmla="*/ 2 h 1188"/>
              <a:gd name="connsiteX130" fmla="*/ 4334 w 5760"/>
              <a:gd name="connsiteY130" fmla="*/ 2 h 1188"/>
              <a:gd name="connsiteX131" fmla="*/ 4336 w 5760"/>
              <a:gd name="connsiteY131" fmla="*/ 18 h 1188"/>
              <a:gd name="connsiteX132" fmla="*/ 4342 w 5760"/>
              <a:gd name="connsiteY132" fmla="*/ 32 h 1188"/>
              <a:gd name="connsiteX133" fmla="*/ 4348 w 5760"/>
              <a:gd name="connsiteY133" fmla="*/ 42 h 1188"/>
              <a:gd name="connsiteX134" fmla="*/ 4358 w 5760"/>
              <a:gd name="connsiteY134" fmla="*/ 54 h 1188"/>
              <a:gd name="connsiteX135" fmla="*/ 4368 w 5760"/>
              <a:gd name="connsiteY135" fmla="*/ 62 h 1188"/>
              <a:gd name="connsiteX136" fmla="*/ 4380 w 5760"/>
              <a:gd name="connsiteY136" fmla="*/ 68 h 1188"/>
              <a:gd name="connsiteX137" fmla="*/ 4394 w 5760"/>
              <a:gd name="connsiteY137" fmla="*/ 74 h 1188"/>
              <a:gd name="connsiteX138" fmla="*/ 4408 w 5760"/>
              <a:gd name="connsiteY138" fmla="*/ 80 h 1188"/>
              <a:gd name="connsiteX139" fmla="*/ 4408 w 5760"/>
              <a:gd name="connsiteY139" fmla="*/ 80 h 1188"/>
              <a:gd name="connsiteX140" fmla="*/ 4402 w 5760"/>
              <a:gd name="connsiteY140" fmla="*/ 84 h 1188"/>
              <a:gd name="connsiteX141" fmla="*/ 4398 w 5760"/>
              <a:gd name="connsiteY141" fmla="*/ 88 h 1188"/>
              <a:gd name="connsiteX142" fmla="*/ 4398 w 5760"/>
              <a:gd name="connsiteY142" fmla="*/ 88 h 1188"/>
              <a:gd name="connsiteX143" fmla="*/ 4392 w 5760"/>
              <a:gd name="connsiteY143" fmla="*/ 98 h 1188"/>
              <a:gd name="connsiteX144" fmla="*/ 4388 w 5760"/>
              <a:gd name="connsiteY144" fmla="*/ 110 h 1188"/>
              <a:gd name="connsiteX145" fmla="*/ 4388 w 5760"/>
              <a:gd name="connsiteY145" fmla="*/ 110 h 1188"/>
              <a:gd name="connsiteX146" fmla="*/ 4388 w 5760"/>
              <a:gd name="connsiteY146" fmla="*/ 116 h 1188"/>
              <a:gd name="connsiteX147" fmla="*/ 4388 w 5760"/>
              <a:gd name="connsiteY147" fmla="*/ 122 h 1188"/>
              <a:gd name="connsiteX148" fmla="*/ 4394 w 5760"/>
              <a:gd name="connsiteY148" fmla="*/ 132 h 1188"/>
              <a:gd name="connsiteX149" fmla="*/ 4402 w 5760"/>
              <a:gd name="connsiteY149" fmla="*/ 142 h 1188"/>
              <a:gd name="connsiteX150" fmla="*/ 4410 w 5760"/>
              <a:gd name="connsiteY150" fmla="*/ 150 h 1188"/>
              <a:gd name="connsiteX151" fmla="*/ 4410 w 5760"/>
              <a:gd name="connsiteY151" fmla="*/ 150 h 1188"/>
              <a:gd name="connsiteX152" fmla="*/ 4434 w 5760"/>
              <a:gd name="connsiteY152" fmla="*/ 170 h 1188"/>
              <a:gd name="connsiteX153" fmla="*/ 4448 w 5760"/>
              <a:gd name="connsiteY153" fmla="*/ 178 h 1188"/>
              <a:gd name="connsiteX154" fmla="*/ 4460 w 5760"/>
              <a:gd name="connsiteY154" fmla="*/ 184 h 1188"/>
              <a:gd name="connsiteX155" fmla="*/ 4460 w 5760"/>
              <a:gd name="connsiteY155" fmla="*/ 184 h 1188"/>
              <a:gd name="connsiteX156" fmla="*/ 4480 w 5760"/>
              <a:gd name="connsiteY156" fmla="*/ 192 h 1188"/>
              <a:gd name="connsiteX157" fmla="*/ 4488 w 5760"/>
              <a:gd name="connsiteY157" fmla="*/ 196 h 1188"/>
              <a:gd name="connsiteX158" fmla="*/ 4498 w 5760"/>
              <a:gd name="connsiteY158" fmla="*/ 200 h 1188"/>
              <a:gd name="connsiteX159" fmla="*/ 4498 w 5760"/>
              <a:gd name="connsiteY159" fmla="*/ 200 h 1188"/>
              <a:gd name="connsiteX160" fmla="*/ 4494 w 5760"/>
              <a:gd name="connsiteY160" fmla="*/ 206 h 1188"/>
              <a:gd name="connsiteX161" fmla="*/ 4490 w 5760"/>
              <a:gd name="connsiteY161" fmla="*/ 210 h 1188"/>
              <a:gd name="connsiteX162" fmla="*/ 4486 w 5760"/>
              <a:gd name="connsiteY162" fmla="*/ 218 h 1188"/>
              <a:gd name="connsiteX163" fmla="*/ 4482 w 5760"/>
              <a:gd name="connsiteY163" fmla="*/ 224 h 1188"/>
              <a:gd name="connsiteX164" fmla="*/ 4482 w 5760"/>
              <a:gd name="connsiteY164" fmla="*/ 224 h 1188"/>
              <a:gd name="connsiteX165" fmla="*/ 4482 w 5760"/>
              <a:gd name="connsiteY165" fmla="*/ 240 h 1188"/>
              <a:gd name="connsiteX166" fmla="*/ 4484 w 5760"/>
              <a:gd name="connsiteY166" fmla="*/ 248 h 1188"/>
              <a:gd name="connsiteX167" fmla="*/ 4488 w 5760"/>
              <a:gd name="connsiteY167" fmla="*/ 254 h 1188"/>
              <a:gd name="connsiteX168" fmla="*/ 4488 w 5760"/>
              <a:gd name="connsiteY168" fmla="*/ 254 h 1188"/>
              <a:gd name="connsiteX169" fmla="*/ 4492 w 5760"/>
              <a:gd name="connsiteY169" fmla="*/ 260 h 1188"/>
              <a:gd name="connsiteX170" fmla="*/ 4498 w 5760"/>
              <a:gd name="connsiteY170" fmla="*/ 266 h 1188"/>
              <a:gd name="connsiteX171" fmla="*/ 4500 w 5760"/>
              <a:gd name="connsiteY171" fmla="*/ 272 h 1188"/>
              <a:gd name="connsiteX172" fmla="*/ 4500 w 5760"/>
              <a:gd name="connsiteY172" fmla="*/ 274 h 1188"/>
              <a:gd name="connsiteX173" fmla="*/ 4498 w 5760"/>
              <a:gd name="connsiteY173" fmla="*/ 278 h 1188"/>
              <a:gd name="connsiteX174" fmla="*/ 4498 w 5760"/>
              <a:gd name="connsiteY174" fmla="*/ 278 h 1188"/>
              <a:gd name="connsiteX175" fmla="*/ 4494 w 5760"/>
              <a:gd name="connsiteY175" fmla="*/ 284 h 1188"/>
              <a:gd name="connsiteX176" fmla="*/ 4494 w 5760"/>
              <a:gd name="connsiteY176" fmla="*/ 290 h 1188"/>
              <a:gd name="connsiteX177" fmla="*/ 4498 w 5760"/>
              <a:gd name="connsiteY177" fmla="*/ 302 h 1188"/>
              <a:gd name="connsiteX178" fmla="*/ 4498 w 5760"/>
              <a:gd name="connsiteY178" fmla="*/ 302 h 1188"/>
              <a:gd name="connsiteX179" fmla="*/ 4502 w 5760"/>
              <a:gd name="connsiteY179" fmla="*/ 312 h 1188"/>
              <a:gd name="connsiteX180" fmla="*/ 4508 w 5760"/>
              <a:gd name="connsiteY180" fmla="*/ 320 h 1188"/>
              <a:gd name="connsiteX181" fmla="*/ 4524 w 5760"/>
              <a:gd name="connsiteY181" fmla="*/ 336 h 1188"/>
              <a:gd name="connsiteX182" fmla="*/ 4524 w 5760"/>
              <a:gd name="connsiteY182" fmla="*/ 336 h 1188"/>
              <a:gd name="connsiteX183" fmla="*/ 4534 w 5760"/>
              <a:gd name="connsiteY183" fmla="*/ 344 h 1188"/>
              <a:gd name="connsiteX184" fmla="*/ 4546 w 5760"/>
              <a:gd name="connsiteY184" fmla="*/ 352 h 1188"/>
              <a:gd name="connsiteX185" fmla="*/ 4570 w 5760"/>
              <a:gd name="connsiteY185" fmla="*/ 366 h 1188"/>
              <a:gd name="connsiteX186" fmla="*/ 4570 w 5760"/>
              <a:gd name="connsiteY186" fmla="*/ 366 h 1188"/>
              <a:gd name="connsiteX187" fmla="*/ 4590 w 5760"/>
              <a:gd name="connsiteY187" fmla="*/ 378 h 1188"/>
              <a:gd name="connsiteX188" fmla="*/ 4612 w 5760"/>
              <a:gd name="connsiteY188" fmla="*/ 388 h 1188"/>
              <a:gd name="connsiteX189" fmla="*/ 4634 w 5760"/>
              <a:gd name="connsiteY189" fmla="*/ 394 h 1188"/>
              <a:gd name="connsiteX190" fmla="*/ 4658 w 5760"/>
              <a:gd name="connsiteY190" fmla="*/ 398 h 1188"/>
              <a:gd name="connsiteX191" fmla="*/ 4658 w 5760"/>
              <a:gd name="connsiteY191" fmla="*/ 398 h 1188"/>
              <a:gd name="connsiteX192" fmla="*/ 4650 w 5760"/>
              <a:gd name="connsiteY192" fmla="*/ 408 h 1188"/>
              <a:gd name="connsiteX193" fmla="*/ 4644 w 5760"/>
              <a:gd name="connsiteY193" fmla="*/ 416 h 1188"/>
              <a:gd name="connsiteX194" fmla="*/ 4644 w 5760"/>
              <a:gd name="connsiteY194" fmla="*/ 416 h 1188"/>
              <a:gd name="connsiteX195" fmla="*/ 4642 w 5760"/>
              <a:gd name="connsiteY195" fmla="*/ 424 h 1188"/>
              <a:gd name="connsiteX196" fmla="*/ 4642 w 5760"/>
              <a:gd name="connsiteY196" fmla="*/ 430 h 1188"/>
              <a:gd name="connsiteX197" fmla="*/ 4644 w 5760"/>
              <a:gd name="connsiteY197" fmla="*/ 438 h 1188"/>
              <a:gd name="connsiteX198" fmla="*/ 4648 w 5760"/>
              <a:gd name="connsiteY198" fmla="*/ 444 h 1188"/>
              <a:gd name="connsiteX199" fmla="*/ 4648 w 5760"/>
              <a:gd name="connsiteY199" fmla="*/ 444 h 1188"/>
              <a:gd name="connsiteX200" fmla="*/ 4652 w 5760"/>
              <a:gd name="connsiteY200" fmla="*/ 448 h 1188"/>
              <a:gd name="connsiteX201" fmla="*/ 4658 w 5760"/>
              <a:gd name="connsiteY201" fmla="*/ 452 h 1188"/>
              <a:gd name="connsiteX202" fmla="*/ 4670 w 5760"/>
              <a:gd name="connsiteY202" fmla="*/ 458 h 1188"/>
              <a:gd name="connsiteX203" fmla="*/ 4670 w 5760"/>
              <a:gd name="connsiteY203" fmla="*/ 458 h 1188"/>
              <a:gd name="connsiteX204" fmla="*/ 4676 w 5760"/>
              <a:gd name="connsiteY204" fmla="*/ 458 h 1188"/>
              <a:gd name="connsiteX205" fmla="*/ 4680 w 5760"/>
              <a:gd name="connsiteY205" fmla="*/ 458 h 1188"/>
              <a:gd name="connsiteX206" fmla="*/ 4684 w 5760"/>
              <a:gd name="connsiteY206" fmla="*/ 458 h 1188"/>
              <a:gd name="connsiteX207" fmla="*/ 4690 w 5760"/>
              <a:gd name="connsiteY207" fmla="*/ 464 h 1188"/>
              <a:gd name="connsiteX208" fmla="*/ 4690 w 5760"/>
              <a:gd name="connsiteY208" fmla="*/ 464 h 1188"/>
              <a:gd name="connsiteX209" fmla="*/ 4694 w 5760"/>
              <a:gd name="connsiteY209" fmla="*/ 470 h 1188"/>
              <a:gd name="connsiteX210" fmla="*/ 4700 w 5760"/>
              <a:gd name="connsiteY210" fmla="*/ 474 h 1188"/>
              <a:gd name="connsiteX211" fmla="*/ 4714 w 5760"/>
              <a:gd name="connsiteY211" fmla="*/ 482 h 1188"/>
              <a:gd name="connsiteX212" fmla="*/ 4730 w 5760"/>
              <a:gd name="connsiteY212" fmla="*/ 486 h 1188"/>
              <a:gd name="connsiteX213" fmla="*/ 4744 w 5760"/>
              <a:gd name="connsiteY213" fmla="*/ 490 h 1188"/>
              <a:gd name="connsiteX214" fmla="*/ 4744 w 5760"/>
              <a:gd name="connsiteY214" fmla="*/ 490 h 1188"/>
              <a:gd name="connsiteX215" fmla="*/ 4806 w 5760"/>
              <a:gd name="connsiteY215" fmla="*/ 508 h 1188"/>
              <a:gd name="connsiteX216" fmla="*/ 4806 w 5760"/>
              <a:gd name="connsiteY216" fmla="*/ 508 h 1188"/>
              <a:gd name="connsiteX217" fmla="*/ 4808 w 5760"/>
              <a:gd name="connsiteY217" fmla="*/ 520 h 1188"/>
              <a:gd name="connsiteX218" fmla="*/ 4812 w 5760"/>
              <a:gd name="connsiteY218" fmla="*/ 534 h 1188"/>
              <a:gd name="connsiteX219" fmla="*/ 4818 w 5760"/>
              <a:gd name="connsiteY219" fmla="*/ 546 h 1188"/>
              <a:gd name="connsiteX220" fmla="*/ 4826 w 5760"/>
              <a:gd name="connsiteY220" fmla="*/ 556 h 1188"/>
              <a:gd name="connsiteX221" fmla="*/ 4826 w 5760"/>
              <a:gd name="connsiteY221" fmla="*/ 556 h 1188"/>
              <a:gd name="connsiteX222" fmla="*/ 4834 w 5760"/>
              <a:gd name="connsiteY222" fmla="*/ 566 h 1188"/>
              <a:gd name="connsiteX223" fmla="*/ 4844 w 5760"/>
              <a:gd name="connsiteY223" fmla="*/ 572 h 1188"/>
              <a:gd name="connsiteX224" fmla="*/ 4844 w 5760"/>
              <a:gd name="connsiteY224" fmla="*/ 572 h 1188"/>
              <a:gd name="connsiteX225" fmla="*/ 4850 w 5760"/>
              <a:gd name="connsiteY225" fmla="*/ 572 h 1188"/>
              <a:gd name="connsiteX226" fmla="*/ 4856 w 5760"/>
              <a:gd name="connsiteY226" fmla="*/ 574 h 1188"/>
              <a:gd name="connsiteX227" fmla="*/ 4860 w 5760"/>
              <a:gd name="connsiteY227" fmla="*/ 574 h 1188"/>
              <a:gd name="connsiteX228" fmla="*/ 4862 w 5760"/>
              <a:gd name="connsiteY228" fmla="*/ 576 h 1188"/>
              <a:gd name="connsiteX229" fmla="*/ 4864 w 5760"/>
              <a:gd name="connsiteY229" fmla="*/ 578 h 1188"/>
              <a:gd name="connsiteX230" fmla="*/ 4864 w 5760"/>
              <a:gd name="connsiteY230" fmla="*/ 578 h 1188"/>
              <a:gd name="connsiteX231" fmla="*/ 4864 w 5760"/>
              <a:gd name="connsiteY231" fmla="*/ 580 h 1188"/>
              <a:gd name="connsiteX232" fmla="*/ 4864 w 5760"/>
              <a:gd name="connsiteY232" fmla="*/ 580 h 1188"/>
              <a:gd name="connsiteX233" fmla="*/ 4856 w 5760"/>
              <a:gd name="connsiteY233" fmla="*/ 578 h 1188"/>
              <a:gd name="connsiteX234" fmla="*/ 4856 w 5760"/>
              <a:gd name="connsiteY234" fmla="*/ 578 h 1188"/>
              <a:gd name="connsiteX235" fmla="*/ 4834 w 5760"/>
              <a:gd name="connsiteY235" fmla="*/ 580 h 1188"/>
              <a:gd name="connsiteX236" fmla="*/ 4814 w 5760"/>
              <a:gd name="connsiteY236" fmla="*/ 586 h 1188"/>
              <a:gd name="connsiteX237" fmla="*/ 4794 w 5760"/>
              <a:gd name="connsiteY237" fmla="*/ 592 h 1188"/>
              <a:gd name="connsiteX238" fmla="*/ 4776 w 5760"/>
              <a:gd name="connsiteY238" fmla="*/ 604 h 1188"/>
              <a:gd name="connsiteX239" fmla="*/ 4760 w 5760"/>
              <a:gd name="connsiteY239" fmla="*/ 616 h 1188"/>
              <a:gd name="connsiteX240" fmla="*/ 4746 w 5760"/>
              <a:gd name="connsiteY240" fmla="*/ 632 h 1188"/>
              <a:gd name="connsiteX241" fmla="*/ 4736 w 5760"/>
              <a:gd name="connsiteY241" fmla="*/ 648 h 1188"/>
              <a:gd name="connsiteX242" fmla="*/ 4726 w 5760"/>
              <a:gd name="connsiteY242" fmla="*/ 666 h 1188"/>
              <a:gd name="connsiteX243" fmla="*/ 4726 w 5760"/>
              <a:gd name="connsiteY243" fmla="*/ 666 h 1188"/>
              <a:gd name="connsiteX244" fmla="*/ 4708 w 5760"/>
              <a:gd name="connsiteY244" fmla="*/ 658 h 1188"/>
              <a:gd name="connsiteX245" fmla="*/ 4690 w 5760"/>
              <a:gd name="connsiteY245" fmla="*/ 652 h 1188"/>
              <a:gd name="connsiteX246" fmla="*/ 4670 w 5760"/>
              <a:gd name="connsiteY246" fmla="*/ 650 h 1188"/>
              <a:gd name="connsiteX247" fmla="*/ 4648 w 5760"/>
              <a:gd name="connsiteY247" fmla="*/ 650 h 1188"/>
              <a:gd name="connsiteX248" fmla="*/ 4648 w 5760"/>
              <a:gd name="connsiteY248" fmla="*/ 650 h 1188"/>
              <a:gd name="connsiteX249" fmla="*/ 4642 w 5760"/>
              <a:gd name="connsiteY249" fmla="*/ 652 h 1188"/>
              <a:gd name="connsiteX250" fmla="*/ 4642 w 5760"/>
              <a:gd name="connsiteY250" fmla="*/ 652 h 1188"/>
              <a:gd name="connsiteX251" fmla="*/ 4634 w 5760"/>
              <a:gd name="connsiteY251" fmla="*/ 632 h 1188"/>
              <a:gd name="connsiteX252" fmla="*/ 4622 w 5760"/>
              <a:gd name="connsiteY252" fmla="*/ 614 h 1188"/>
              <a:gd name="connsiteX253" fmla="*/ 4608 w 5760"/>
              <a:gd name="connsiteY253" fmla="*/ 598 h 1188"/>
              <a:gd name="connsiteX254" fmla="*/ 4592 w 5760"/>
              <a:gd name="connsiteY254" fmla="*/ 584 h 1188"/>
              <a:gd name="connsiteX255" fmla="*/ 4572 w 5760"/>
              <a:gd name="connsiteY255" fmla="*/ 574 h 1188"/>
              <a:gd name="connsiteX256" fmla="*/ 4552 w 5760"/>
              <a:gd name="connsiteY256" fmla="*/ 568 h 1188"/>
              <a:gd name="connsiteX257" fmla="*/ 4530 w 5760"/>
              <a:gd name="connsiteY257" fmla="*/ 566 h 1188"/>
              <a:gd name="connsiteX258" fmla="*/ 4508 w 5760"/>
              <a:gd name="connsiteY258" fmla="*/ 566 h 1188"/>
              <a:gd name="connsiteX259" fmla="*/ 4508 w 5760"/>
              <a:gd name="connsiteY259" fmla="*/ 566 h 1188"/>
              <a:gd name="connsiteX260" fmla="*/ 4486 w 5760"/>
              <a:gd name="connsiteY260" fmla="*/ 572 h 1188"/>
              <a:gd name="connsiteX261" fmla="*/ 4464 w 5760"/>
              <a:gd name="connsiteY261" fmla="*/ 580 h 1188"/>
              <a:gd name="connsiteX262" fmla="*/ 4446 w 5760"/>
              <a:gd name="connsiteY262" fmla="*/ 592 h 1188"/>
              <a:gd name="connsiteX263" fmla="*/ 4430 w 5760"/>
              <a:gd name="connsiteY263" fmla="*/ 608 h 1188"/>
              <a:gd name="connsiteX264" fmla="*/ 4430 w 5760"/>
              <a:gd name="connsiteY264" fmla="*/ 608 h 1188"/>
              <a:gd name="connsiteX265" fmla="*/ 4426 w 5760"/>
              <a:gd name="connsiteY265" fmla="*/ 598 h 1188"/>
              <a:gd name="connsiteX266" fmla="*/ 4420 w 5760"/>
              <a:gd name="connsiteY266" fmla="*/ 588 h 1188"/>
              <a:gd name="connsiteX267" fmla="*/ 4412 w 5760"/>
              <a:gd name="connsiteY267" fmla="*/ 580 h 1188"/>
              <a:gd name="connsiteX268" fmla="*/ 4404 w 5760"/>
              <a:gd name="connsiteY268" fmla="*/ 574 h 1188"/>
              <a:gd name="connsiteX269" fmla="*/ 4394 w 5760"/>
              <a:gd name="connsiteY269" fmla="*/ 568 h 1188"/>
              <a:gd name="connsiteX270" fmla="*/ 4384 w 5760"/>
              <a:gd name="connsiteY270" fmla="*/ 566 h 1188"/>
              <a:gd name="connsiteX271" fmla="*/ 4372 w 5760"/>
              <a:gd name="connsiteY271" fmla="*/ 564 h 1188"/>
              <a:gd name="connsiteX272" fmla="*/ 4360 w 5760"/>
              <a:gd name="connsiteY272" fmla="*/ 564 h 1188"/>
              <a:gd name="connsiteX273" fmla="*/ 4360 w 5760"/>
              <a:gd name="connsiteY273" fmla="*/ 564 h 1188"/>
              <a:gd name="connsiteX274" fmla="*/ 4352 w 5760"/>
              <a:gd name="connsiteY274" fmla="*/ 566 h 1188"/>
              <a:gd name="connsiteX275" fmla="*/ 4344 w 5760"/>
              <a:gd name="connsiteY275" fmla="*/ 570 h 1188"/>
              <a:gd name="connsiteX276" fmla="*/ 4336 w 5760"/>
              <a:gd name="connsiteY276" fmla="*/ 574 h 1188"/>
              <a:gd name="connsiteX277" fmla="*/ 4328 w 5760"/>
              <a:gd name="connsiteY277" fmla="*/ 578 h 1188"/>
              <a:gd name="connsiteX278" fmla="*/ 4316 w 5760"/>
              <a:gd name="connsiteY278" fmla="*/ 592 h 1188"/>
              <a:gd name="connsiteX279" fmla="*/ 4310 w 5760"/>
              <a:gd name="connsiteY279" fmla="*/ 606 h 1188"/>
              <a:gd name="connsiteX280" fmla="*/ 4310 w 5760"/>
              <a:gd name="connsiteY280" fmla="*/ 606 h 1188"/>
              <a:gd name="connsiteX281" fmla="*/ 4296 w 5760"/>
              <a:gd name="connsiteY281" fmla="*/ 590 h 1188"/>
              <a:gd name="connsiteX282" fmla="*/ 4282 w 5760"/>
              <a:gd name="connsiteY282" fmla="*/ 576 h 1188"/>
              <a:gd name="connsiteX283" fmla="*/ 4266 w 5760"/>
              <a:gd name="connsiteY283" fmla="*/ 564 h 1188"/>
              <a:gd name="connsiteX284" fmla="*/ 4248 w 5760"/>
              <a:gd name="connsiteY284" fmla="*/ 554 h 1188"/>
              <a:gd name="connsiteX285" fmla="*/ 4228 w 5760"/>
              <a:gd name="connsiteY285" fmla="*/ 546 h 1188"/>
              <a:gd name="connsiteX286" fmla="*/ 4208 w 5760"/>
              <a:gd name="connsiteY286" fmla="*/ 542 h 1188"/>
              <a:gd name="connsiteX287" fmla="*/ 4186 w 5760"/>
              <a:gd name="connsiteY287" fmla="*/ 540 h 1188"/>
              <a:gd name="connsiteX288" fmla="*/ 4164 w 5760"/>
              <a:gd name="connsiteY288" fmla="*/ 540 h 1188"/>
              <a:gd name="connsiteX289" fmla="*/ 4164 w 5760"/>
              <a:gd name="connsiteY289" fmla="*/ 540 h 1188"/>
              <a:gd name="connsiteX290" fmla="*/ 4142 w 5760"/>
              <a:gd name="connsiteY290" fmla="*/ 546 h 1188"/>
              <a:gd name="connsiteX291" fmla="*/ 4122 w 5760"/>
              <a:gd name="connsiteY291" fmla="*/ 552 h 1188"/>
              <a:gd name="connsiteX292" fmla="*/ 4104 w 5760"/>
              <a:gd name="connsiteY292" fmla="*/ 562 h 1188"/>
              <a:gd name="connsiteX293" fmla="*/ 4088 w 5760"/>
              <a:gd name="connsiteY293" fmla="*/ 576 h 1188"/>
              <a:gd name="connsiteX294" fmla="*/ 4072 w 5760"/>
              <a:gd name="connsiteY294" fmla="*/ 590 h 1188"/>
              <a:gd name="connsiteX295" fmla="*/ 4060 w 5760"/>
              <a:gd name="connsiteY295" fmla="*/ 606 h 1188"/>
              <a:gd name="connsiteX296" fmla="*/ 4050 w 5760"/>
              <a:gd name="connsiteY296" fmla="*/ 624 h 1188"/>
              <a:gd name="connsiteX297" fmla="*/ 4042 w 5760"/>
              <a:gd name="connsiteY297" fmla="*/ 644 h 1188"/>
              <a:gd name="connsiteX298" fmla="*/ 4042 w 5760"/>
              <a:gd name="connsiteY298" fmla="*/ 644 h 1188"/>
              <a:gd name="connsiteX299" fmla="*/ 4024 w 5760"/>
              <a:gd name="connsiteY299" fmla="*/ 636 h 1188"/>
              <a:gd name="connsiteX300" fmla="*/ 4004 w 5760"/>
              <a:gd name="connsiteY300" fmla="*/ 628 h 1188"/>
              <a:gd name="connsiteX301" fmla="*/ 3986 w 5760"/>
              <a:gd name="connsiteY301" fmla="*/ 622 h 1188"/>
              <a:gd name="connsiteX302" fmla="*/ 3966 w 5760"/>
              <a:gd name="connsiteY302" fmla="*/ 616 h 1188"/>
              <a:gd name="connsiteX303" fmla="*/ 3944 w 5760"/>
              <a:gd name="connsiteY303" fmla="*/ 614 h 1188"/>
              <a:gd name="connsiteX304" fmla="*/ 3924 w 5760"/>
              <a:gd name="connsiteY304" fmla="*/ 612 h 1188"/>
              <a:gd name="connsiteX305" fmla="*/ 3902 w 5760"/>
              <a:gd name="connsiteY305" fmla="*/ 612 h 1188"/>
              <a:gd name="connsiteX306" fmla="*/ 3882 w 5760"/>
              <a:gd name="connsiteY306" fmla="*/ 614 h 1188"/>
              <a:gd name="connsiteX307" fmla="*/ 3882 w 5760"/>
              <a:gd name="connsiteY307" fmla="*/ 614 h 1188"/>
              <a:gd name="connsiteX308" fmla="*/ 3848 w 5760"/>
              <a:gd name="connsiteY308" fmla="*/ 622 h 1188"/>
              <a:gd name="connsiteX309" fmla="*/ 3818 w 5760"/>
              <a:gd name="connsiteY309" fmla="*/ 632 h 1188"/>
              <a:gd name="connsiteX310" fmla="*/ 3788 w 5760"/>
              <a:gd name="connsiteY310" fmla="*/ 646 h 1188"/>
              <a:gd name="connsiteX311" fmla="*/ 3762 w 5760"/>
              <a:gd name="connsiteY311" fmla="*/ 662 h 1188"/>
              <a:gd name="connsiteX312" fmla="*/ 3762 w 5760"/>
              <a:gd name="connsiteY312" fmla="*/ 662 h 1188"/>
              <a:gd name="connsiteX313" fmla="*/ 3740 w 5760"/>
              <a:gd name="connsiteY313" fmla="*/ 658 h 1188"/>
              <a:gd name="connsiteX314" fmla="*/ 3740 w 5760"/>
              <a:gd name="connsiteY314" fmla="*/ 658 h 1188"/>
              <a:gd name="connsiteX315" fmla="*/ 3720 w 5760"/>
              <a:gd name="connsiteY315" fmla="*/ 656 h 1188"/>
              <a:gd name="connsiteX316" fmla="*/ 3700 w 5760"/>
              <a:gd name="connsiteY316" fmla="*/ 658 h 1188"/>
              <a:gd name="connsiteX317" fmla="*/ 3682 w 5760"/>
              <a:gd name="connsiteY317" fmla="*/ 662 h 1188"/>
              <a:gd name="connsiteX318" fmla="*/ 3666 w 5760"/>
              <a:gd name="connsiteY318" fmla="*/ 668 h 1188"/>
              <a:gd name="connsiteX319" fmla="*/ 3666 w 5760"/>
              <a:gd name="connsiteY319" fmla="*/ 668 h 1188"/>
              <a:gd name="connsiteX320" fmla="*/ 3654 w 5760"/>
              <a:gd name="connsiteY320" fmla="*/ 662 h 1188"/>
              <a:gd name="connsiteX321" fmla="*/ 3640 w 5760"/>
              <a:gd name="connsiteY321" fmla="*/ 658 h 1188"/>
              <a:gd name="connsiteX322" fmla="*/ 3626 w 5760"/>
              <a:gd name="connsiteY322" fmla="*/ 654 h 1188"/>
              <a:gd name="connsiteX323" fmla="*/ 3612 w 5760"/>
              <a:gd name="connsiteY323" fmla="*/ 654 h 1188"/>
              <a:gd name="connsiteX324" fmla="*/ 3612 w 5760"/>
              <a:gd name="connsiteY324" fmla="*/ 654 h 1188"/>
              <a:gd name="connsiteX325" fmla="*/ 3598 w 5760"/>
              <a:gd name="connsiteY325" fmla="*/ 650 h 1188"/>
              <a:gd name="connsiteX326" fmla="*/ 3582 w 5760"/>
              <a:gd name="connsiteY326" fmla="*/ 648 h 1188"/>
              <a:gd name="connsiteX327" fmla="*/ 3566 w 5760"/>
              <a:gd name="connsiteY327" fmla="*/ 648 h 1188"/>
              <a:gd name="connsiteX328" fmla="*/ 3552 w 5760"/>
              <a:gd name="connsiteY328" fmla="*/ 648 h 1188"/>
              <a:gd name="connsiteX329" fmla="*/ 3552 w 5760"/>
              <a:gd name="connsiteY329" fmla="*/ 648 h 1188"/>
              <a:gd name="connsiteX330" fmla="*/ 3546 w 5760"/>
              <a:gd name="connsiteY330" fmla="*/ 630 h 1188"/>
              <a:gd name="connsiteX331" fmla="*/ 3538 w 5760"/>
              <a:gd name="connsiteY331" fmla="*/ 612 h 1188"/>
              <a:gd name="connsiteX332" fmla="*/ 3526 w 5760"/>
              <a:gd name="connsiteY332" fmla="*/ 596 h 1188"/>
              <a:gd name="connsiteX333" fmla="*/ 3514 w 5760"/>
              <a:gd name="connsiteY333" fmla="*/ 582 h 1188"/>
              <a:gd name="connsiteX334" fmla="*/ 3500 w 5760"/>
              <a:gd name="connsiteY334" fmla="*/ 570 h 1188"/>
              <a:gd name="connsiteX335" fmla="*/ 3482 w 5760"/>
              <a:gd name="connsiteY335" fmla="*/ 558 h 1188"/>
              <a:gd name="connsiteX336" fmla="*/ 3464 w 5760"/>
              <a:gd name="connsiteY336" fmla="*/ 550 h 1188"/>
              <a:gd name="connsiteX337" fmla="*/ 3446 w 5760"/>
              <a:gd name="connsiteY337" fmla="*/ 544 h 1188"/>
              <a:gd name="connsiteX338" fmla="*/ 3446 w 5760"/>
              <a:gd name="connsiteY338" fmla="*/ 544 h 1188"/>
              <a:gd name="connsiteX339" fmla="*/ 3426 w 5760"/>
              <a:gd name="connsiteY339" fmla="*/ 542 h 1188"/>
              <a:gd name="connsiteX340" fmla="*/ 3406 w 5760"/>
              <a:gd name="connsiteY340" fmla="*/ 542 h 1188"/>
              <a:gd name="connsiteX341" fmla="*/ 3386 w 5760"/>
              <a:gd name="connsiteY341" fmla="*/ 546 h 1188"/>
              <a:gd name="connsiteX342" fmla="*/ 3368 w 5760"/>
              <a:gd name="connsiteY342" fmla="*/ 550 h 1188"/>
              <a:gd name="connsiteX343" fmla="*/ 3350 w 5760"/>
              <a:gd name="connsiteY343" fmla="*/ 558 h 1188"/>
              <a:gd name="connsiteX344" fmla="*/ 3334 w 5760"/>
              <a:gd name="connsiteY344" fmla="*/ 570 h 1188"/>
              <a:gd name="connsiteX345" fmla="*/ 3320 w 5760"/>
              <a:gd name="connsiteY345" fmla="*/ 582 h 1188"/>
              <a:gd name="connsiteX346" fmla="*/ 3306 w 5760"/>
              <a:gd name="connsiteY346" fmla="*/ 596 h 1188"/>
              <a:gd name="connsiteX347" fmla="*/ 3306 w 5760"/>
              <a:gd name="connsiteY347" fmla="*/ 596 h 1188"/>
              <a:gd name="connsiteX348" fmla="*/ 3300 w 5760"/>
              <a:gd name="connsiteY348" fmla="*/ 586 h 1188"/>
              <a:gd name="connsiteX349" fmla="*/ 3292 w 5760"/>
              <a:gd name="connsiteY349" fmla="*/ 576 h 1188"/>
              <a:gd name="connsiteX350" fmla="*/ 3284 w 5760"/>
              <a:gd name="connsiteY350" fmla="*/ 568 h 1188"/>
              <a:gd name="connsiteX351" fmla="*/ 3274 w 5760"/>
              <a:gd name="connsiteY351" fmla="*/ 560 h 1188"/>
              <a:gd name="connsiteX352" fmla="*/ 3264 w 5760"/>
              <a:gd name="connsiteY352" fmla="*/ 552 h 1188"/>
              <a:gd name="connsiteX353" fmla="*/ 3254 w 5760"/>
              <a:gd name="connsiteY353" fmla="*/ 546 h 1188"/>
              <a:gd name="connsiteX354" fmla="*/ 3242 w 5760"/>
              <a:gd name="connsiteY354" fmla="*/ 542 h 1188"/>
              <a:gd name="connsiteX355" fmla="*/ 3230 w 5760"/>
              <a:gd name="connsiteY355" fmla="*/ 538 h 1188"/>
              <a:gd name="connsiteX356" fmla="*/ 3230 w 5760"/>
              <a:gd name="connsiteY356" fmla="*/ 538 h 1188"/>
              <a:gd name="connsiteX357" fmla="*/ 3214 w 5760"/>
              <a:gd name="connsiteY357" fmla="*/ 536 h 1188"/>
              <a:gd name="connsiteX358" fmla="*/ 3200 w 5760"/>
              <a:gd name="connsiteY358" fmla="*/ 536 h 1188"/>
              <a:gd name="connsiteX359" fmla="*/ 3186 w 5760"/>
              <a:gd name="connsiteY359" fmla="*/ 538 h 1188"/>
              <a:gd name="connsiteX360" fmla="*/ 3174 w 5760"/>
              <a:gd name="connsiteY360" fmla="*/ 540 h 1188"/>
              <a:gd name="connsiteX361" fmla="*/ 3174 w 5760"/>
              <a:gd name="connsiteY361" fmla="*/ 540 h 1188"/>
              <a:gd name="connsiteX362" fmla="*/ 3170 w 5760"/>
              <a:gd name="connsiteY362" fmla="*/ 526 h 1188"/>
              <a:gd name="connsiteX363" fmla="*/ 3164 w 5760"/>
              <a:gd name="connsiteY363" fmla="*/ 514 h 1188"/>
              <a:gd name="connsiteX364" fmla="*/ 3160 w 5760"/>
              <a:gd name="connsiteY364" fmla="*/ 500 h 1188"/>
              <a:gd name="connsiteX365" fmla="*/ 3152 w 5760"/>
              <a:gd name="connsiteY365" fmla="*/ 488 h 1188"/>
              <a:gd name="connsiteX366" fmla="*/ 3152 w 5760"/>
              <a:gd name="connsiteY366" fmla="*/ 488 h 1188"/>
              <a:gd name="connsiteX367" fmla="*/ 3150 w 5760"/>
              <a:gd name="connsiteY367" fmla="*/ 482 h 1188"/>
              <a:gd name="connsiteX368" fmla="*/ 3148 w 5760"/>
              <a:gd name="connsiteY368" fmla="*/ 480 h 1188"/>
              <a:gd name="connsiteX369" fmla="*/ 3148 w 5760"/>
              <a:gd name="connsiteY369" fmla="*/ 480 h 1188"/>
              <a:gd name="connsiteX370" fmla="*/ 3148 w 5760"/>
              <a:gd name="connsiteY370" fmla="*/ 480 h 1188"/>
              <a:gd name="connsiteX371" fmla="*/ 3138 w 5760"/>
              <a:gd name="connsiteY371" fmla="*/ 468 h 1188"/>
              <a:gd name="connsiteX372" fmla="*/ 3126 w 5760"/>
              <a:gd name="connsiteY372" fmla="*/ 458 h 1188"/>
              <a:gd name="connsiteX373" fmla="*/ 3114 w 5760"/>
              <a:gd name="connsiteY373" fmla="*/ 450 h 1188"/>
              <a:gd name="connsiteX374" fmla="*/ 3102 w 5760"/>
              <a:gd name="connsiteY374" fmla="*/ 442 h 1188"/>
              <a:gd name="connsiteX375" fmla="*/ 3102 w 5760"/>
              <a:gd name="connsiteY375" fmla="*/ 442 h 1188"/>
              <a:gd name="connsiteX376" fmla="*/ 3078 w 5760"/>
              <a:gd name="connsiteY376" fmla="*/ 432 h 1188"/>
              <a:gd name="connsiteX377" fmla="*/ 3078 w 5760"/>
              <a:gd name="connsiteY377" fmla="*/ 432 h 1188"/>
              <a:gd name="connsiteX378" fmla="*/ 3078 w 5760"/>
              <a:gd name="connsiteY378" fmla="*/ 432 h 1188"/>
              <a:gd name="connsiteX379" fmla="*/ 3062 w 5760"/>
              <a:gd name="connsiteY379" fmla="*/ 428 h 1188"/>
              <a:gd name="connsiteX380" fmla="*/ 3044 w 5760"/>
              <a:gd name="connsiteY380" fmla="*/ 426 h 1188"/>
              <a:gd name="connsiteX381" fmla="*/ 3026 w 5760"/>
              <a:gd name="connsiteY381" fmla="*/ 426 h 1188"/>
              <a:gd name="connsiteX382" fmla="*/ 3008 w 5760"/>
              <a:gd name="connsiteY382" fmla="*/ 430 h 1188"/>
              <a:gd name="connsiteX383" fmla="*/ 3008 w 5760"/>
              <a:gd name="connsiteY383" fmla="*/ 430 h 1188"/>
              <a:gd name="connsiteX384" fmla="*/ 2988 w 5760"/>
              <a:gd name="connsiteY384" fmla="*/ 436 h 1188"/>
              <a:gd name="connsiteX385" fmla="*/ 2968 w 5760"/>
              <a:gd name="connsiteY385" fmla="*/ 444 h 1188"/>
              <a:gd name="connsiteX386" fmla="*/ 2950 w 5760"/>
              <a:gd name="connsiteY386" fmla="*/ 456 h 1188"/>
              <a:gd name="connsiteX387" fmla="*/ 2936 w 5760"/>
              <a:gd name="connsiteY387" fmla="*/ 472 h 1188"/>
              <a:gd name="connsiteX388" fmla="*/ 2936 w 5760"/>
              <a:gd name="connsiteY388" fmla="*/ 472 h 1188"/>
              <a:gd name="connsiteX389" fmla="*/ 2922 w 5760"/>
              <a:gd name="connsiteY389" fmla="*/ 452 h 1188"/>
              <a:gd name="connsiteX390" fmla="*/ 2906 w 5760"/>
              <a:gd name="connsiteY390" fmla="*/ 436 h 1188"/>
              <a:gd name="connsiteX391" fmla="*/ 2890 w 5760"/>
              <a:gd name="connsiteY391" fmla="*/ 422 h 1188"/>
              <a:gd name="connsiteX392" fmla="*/ 2870 w 5760"/>
              <a:gd name="connsiteY392" fmla="*/ 410 h 1188"/>
              <a:gd name="connsiteX393" fmla="*/ 2850 w 5760"/>
              <a:gd name="connsiteY393" fmla="*/ 400 h 1188"/>
              <a:gd name="connsiteX394" fmla="*/ 2828 w 5760"/>
              <a:gd name="connsiteY394" fmla="*/ 392 h 1188"/>
              <a:gd name="connsiteX395" fmla="*/ 2806 w 5760"/>
              <a:gd name="connsiteY395" fmla="*/ 388 h 1188"/>
              <a:gd name="connsiteX396" fmla="*/ 2782 w 5760"/>
              <a:gd name="connsiteY396" fmla="*/ 386 h 1188"/>
              <a:gd name="connsiteX397" fmla="*/ 2782 w 5760"/>
              <a:gd name="connsiteY397" fmla="*/ 386 h 1188"/>
              <a:gd name="connsiteX398" fmla="*/ 2766 w 5760"/>
              <a:gd name="connsiteY398" fmla="*/ 388 h 1188"/>
              <a:gd name="connsiteX399" fmla="*/ 2750 w 5760"/>
              <a:gd name="connsiteY399" fmla="*/ 390 h 1188"/>
              <a:gd name="connsiteX400" fmla="*/ 2736 w 5760"/>
              <a:gd name="connsiteY400" fmla="*/ 392 h 1188"/>
              <a:gd name="connsiteX401" fmla="*/ 2722 w 5760"/>
              <a:gd name="connsiteY401" fmla="*/ 396 h 1188"/>
              <a:gd name="connsiteX402" fmla="*/ 2696 w 5760"/>
              <a:gd name="connsiteY402" fmla="*/ 408 h 1188"/>
              <a:gd name="connsiteX403" fmla="*/ 2670 w 5760"/>
              <a:gd name="connsiteY403" fmla="*/ 424 h 1188"/>
              <a:gd name="connsiteX404" fmla="*/ 2670 w 5760"/>
              <a:gd name="connsiteY404" fmla="*/ 424 h 1188"/>
              <a:gd name="connsiteX405" fmla="*/ 2654 w 5760"/>
              <a:gd name="connsiteY405" fmla="*/ 420 h 1188"/>
              <a:gd name="connsiteX406" fmla="*/ 2638 w 5760"/>
              <a:gd name="connsiteY406" fmla="*/ 416 h 1188"/>
              <a:gd name="connsiteX407" fmla="*/ 2638 w 5760"/>
              <a:gd name="connsiteY407" fmla="*/ 416 h 1188"/>
              <a:gd name="connsiteX408" fmla="*/ 2612 w 5760"/>
              <a:gd name="connsiteY408" fmla="*/ 414 h 1188"/>
              <a:gd name="connsiteX409" fmla="*/ 2586 w 5760"/>
              <a:gd name="connsiteY409" fmla="*/ 416 h 1188"/>
              <a:gd name="connsiteX410" fmla="*/ 2562 w 5760"/>
              <a:gd name="connsiteY410" fmla="*/ 422 h 1188"/>
              <a:gd name="connsiteX411" fmla="*/ 2538 w 5760"/>
              <a:gd name="connsiteY411" fmla="*/ 430 h 1188"/>
              <a:gd name="connsiteX412" fmla="*/ 2538 w 5760"/>
              <a:gd name="connsiteY412" fmla="*/ 430 h 1188"/>
              <a:gd name="connsiteX413" fmla="*/ 2520 w 5760"/>
              <a:gd name="connsiteY413" fmla="*/ 422 h 1188"/>
              <a:gd name="connsiteX414" fmla="*/ 2502 w 5760"/>
              <a:gd name="connsiteY414" fmla="*/ 416 h 1188"/>
              <a:gd name="connsiteX415" fmla="*/ 2482 w 5760"/>
              <a:gd name="connsiteY415" fmla="*/ 412 h 1188"/>
              <a:gd name="connsiteX416" fmla="*/ 2462 w 5760"/>
              <a:gd name="connsiteY416" fmla="*/ 410 h 1188"/>
              <a:gd name="connsiteX417" fmla="*/ 2462 w 5760"/>
              <a:gd name="connsiteY417" fmla="*/ 410 h 1188"/>
              <a:gd name="connsiteX418" fmla="*/ 2442 w 5760"/>
              <a:gd name="connsiteY418" fmla="*/ 412 h 1188"/>
              <a:gd name="connsiteX419" fmla="*/ 2424 w 5760"/>
              <a:gd name="connsiteY419" fmla="*/ 414 h 1188"/>
              <a:gd name="connsiteX420" fmla="*/ 2406 w 5760"/>
              <a:gd name="connsiteY420" fmla="*/ 420 h 1188"/>
              <a:gd name="connsiteX421" fmla="*/ 2390 w 5760"/>
              <a:gd name="connsiteY421" fmla="*/ 428 h 1188"/>
              <a:gd name="connsiteX422" fmla="*/ 2390 w 5760"/>
              <a:gd name="connsiteY422" fmla="*/ 428 h 1188"/>
              <a:gd name="connsiteX423" fmla="*/ 2378 w 5760"/>
              <a:gd name="connsiteY423" fmla="*/ 404 h 1188"/>
              <a:gd name="connsiteX424" fmla="*/ 2362 w 5760"/>
              <a:gd name="connsiteY424" fmla="*/ 380 h 1188"/>
              <a:gd name="connsiteX425" fmla="*/ 2342 w 5760"/>
              <a:gd name="connsiteY425" fmla="*/ 360 h 1188"/>
              <a:gd name="connsiteX426" fmla="*/ 2320 w 5760"/>
              <a:gd name="connsiteY426" fmla="*/ 344 h 1188"/>
              <a:gd name="connsiteX427" fmla="*/ 2296 w 5760"/>
              <a:gd name="connsiteY427" fmla="*/ 330 h 1188"/>
              <a:gd name="connsiteX428" fmla="*/ 2270 w 5760"/>
              <a:gd name="connsiteY428" fmla="*/ 320 h 1188"/>
              <a:gd name="connsiteX429" fmla="*/ 2242 w 5760"/>
              <a:gd name="connsiteY429" fmla="*/ 314 h 1188"/>
              <a:gd name="connsiteX430" fmla="*/ 2214 w 5760"/>
              <a:gd name="connsiteY430" fmla="*/ 312 h 1188"/>
              <a:gd name="connsiteX431" fmla="*/ 2214 w 5760"/>
              <a:gd name="connsiteY431" fmla="*/ 312 h 1188"/>
              <a:gd name="connsiteX432" fmla="*/ 2184 w 5760"/>
              <a:gd name="connsiteY432" fmla="*/ 314 h 1188"/>
              <a:gd name="connsiteX433" fmla="*/ 2154 w 5760"/>
              <a:gd name="connsiteY433" fmla="*/ 320 h 1188"/>
              <a:gd name="connsiteX434" fmla="*/ 2128 w 5760"/>
              <a:gd name="connsiteY434" fmla="*/ 332 h 1188"/>
              <a:gd name="connsiteX435" fmla="*/ 2102 w 5760"/>
              <a:gd name="connsiteY435" fmla="*/ 346 h 1188"/>
              <a:gd name="connsiteX436" fmla="*/ 2102 w 5760"/>
              <a:gd name="connsiteY436" fmla="*/ 346 h 1188"/>
              <a:gd name="connsiteX437" fmla="*/ 2096 w 5760"/>
              <a:gd name="connsiteY437" fmla="*/ 336 h 1188"/>
              <a:gd name="connsiteX438" fmla="*/ 2088 w 5760"/>
              <a:gd name="connsiteY438" fmla="*/ 328 h 1188"/>
              <a:gd name="connsiteX439" fmla="*/ 2078 w 5760"/>
              <a:gd name="connsiteY439" fmla="*/ 320 h 1188"/>
              <a:gd name="connsiteX440" fmla="*/ 2068 w 5760"/>
              <a:gd name="connsiteY440" fmla="*/ 314 h 1188"/>
              <a:gd name="connsiteX441" fmla="*/ 2058 w 5760"/>
              <a:gd name="connsiteY441" fmla="*/ 310 h 1188"/>
              <a:gd name="connsiteX442" fmla="*/ 2046 w 5760"/>
              <a:gd name="connsiteY442" fmla="*/ 306 h 1188"/>
              <a:gd name="connsiteX443" fmla="*/ 2034 w 5760"/>
              <a:gd name="connsiteY443" fmla="*/ 304 h 1188"/>
              <a:gd name="connsiteX444" fmla="*/ 2022 w 5760"/>
              <a:gd name="connsiteY444" fmla="*/ 302 h 1188"/>
              <a:gd name="connsiteX445" fmla="*/ 2022 w 5760"/>
              <a:gd name="connsiteY445" fmla="*/ 302 h 1188"/>
              <a:gd name="connsiteX446" fmla="*/ 2004 w 5760"/>
              <a:gd name="connsiteY446" fmla="*/ 304 h 1188"/>
              <a:gd name="connsiteX447" fmla="*/ 1986 w 5760"/>
              <a:gd name="connsiteY447" fmla="*/ 308 h 1188"/>
              <a:gd name="connsiteX448" fmla="*/ 1970 w 5760"/>
              <a:gd name="connsiteY448" fmla="*/ 316 h 1188"/>
              <a:gd name="connsiteX449" fmla="*/ 1956 w 5760"/>
              <a:gd name="connsiteY449" fmla="*/ 326 h 1188"/>
              <a:gd name="connsiteX450" fmla="*/ 1944 w 5760"/>
              <a:gd name="connsiteY450" fmla="*/ 338 h 1188"/>
              <a:gd name="connsiteX451" fmla="*/ 1934 w 5760"/>
              <a:gd name="connsiteY451" fmla="*/ 354 h 1188"/>
              <a:gd name="connsiteX452" fmla="*/ 1928 w 5760"/>
              <a:gd name="connsiteY452" fmla="*/ 370 h 1188"/>
              <a:gd name="connsiteX453" fmla="*/ 1924 w 5760"/>
              <a:gd name="connsiteY453" fmla="*/ 388 h 1188"/>
              <a:gd name="connsiteX454" fmla="*/ 1924 w 5760"/>
              <a:gd name="connsiteY454" fmla="*/ 388 h 1188"/>
              <a:gd name="connsiteX455" fmla="*/ 1910 w 5760"/>
              <a:gd name="connsiteY455" fmla="*/ 374 h 1188"/>
              <a:gd name="connsiteX456" fmla="*/ 1898 w 5760"/>
              <a:gd name="connsiteY456" fmla="*/ 360 h 1188"/>
              <a:gd name="connsiteX457" fmla="*/ 1882 w 5760"/>
              <a:gd name="connsiteY457" fmla="*/ 348 h 1188"/>
              <a:gd name="connsiteX458" fmla="*/ 1866 w 5760"/>
              <a:gd name="connsiteY458" fmla="*/ 340 h 1188"/>
              <a:gd name="connsiteX459" fmla="*/ 1848 w 5760"/>
              <a:gd name="connsiteY459" fmla="*/ 332 h 1188"/>
              <a:gd name="connsiteX460" fmla="*/ 1830 w 5760"/>
              <a:gd name="connsiteY460" fmla="*/ 326 h 1188"/>
              <a:gd name="connsiteX461" fmla="*/ 1810 w 5760"/>
              <a:gd name="connsiteY461" fmla="*/ 322 h 1188"/>
              <a:gd name="connsiteX462" fmla="*/ 1790 w 5760"/>
              <a:gd name="connsiteY462" fmla="*/ 320 h 1188"/>
              <a:gd name="connsiteX463" fmla="*/ 1790 w 5760"/>
              <a:gd name="connsiteY463" fmla="*/ 320 h 1188"/>
              <a:gd name="connsiteX464" fmla="*/ 1784 w 5760"/>
              <a:gd name="connsiteY464" fmla="*/ 320 h 1188"/>
              <a:gd name="connsiteX465" fmla="*/ 1784 w 5760"/>
              <a:gd name="connsiteY465" fmla="*/ 320 h 1188"/>
              <a:gd name="connsiteX466" fmla="*/ 1780 w 5760"/>
              <a:gd name="connsiteY466" fmla="*/ 306 h 1188"/>
              <a:gd name="connsiteX467" fmla="*/ 1776 w 5760"/>
              <a:gd name="connsiteY467" fmla="*/ 292 h 1188"/>
              <a:gd name="connsiteX468" fmla="*/ 1770 w 5760"/>
              <a:gd name="connsiteY468" fmla="*/ 280 h 1188"/>
              <a:gd name="connsiteX469" fmla="*/ 1764 w 5760"/>
              <a:gd name="connsiteY469" fmla="*/ 268 h 1188"/>
              <a:gd name="connsiteX470" fmla="*/ 1756 w 5760"/>
              <a:gd name="connsiteY470" fmla="*/ 256 h 1188"/>
              <a:gd name="connsiteX471" fmla="*/ 1748 w 5760"/>
              <a:gd name="connsiteY471" fmla="*/ 244 h 1188"/>
              <a:gd name="connsiteX472" fmla="*/ 1738 w 5760"/>
              <a:gd name="connsiteY472" fmla="*/ 234 h 1188"/>
              <a:gd name="connsiteX473" fmla="*/ 1728 w 5760"/>
              <a:gd name="connsiteY473" fmla="*/ 224 h 1188"/>
              <a:gd name="connsiteX474" fmla="*/ 1716 w 5760"/>
              <a:gd name="connsiteY474" fmla="*/ 216 h 1188"/>
              <a:gd name="connsiteX475" fmla="*/ 1706 w 5760"/>
              <a:gd name="connsiteY475" fmla="*/ 208 h 1188"/>
              <a:gd name="connsiteX476" fmla="*/ 1692 w 5760"/>
              <a:gd name="connsiteY476" fmla="*/ 200 h 1188"/>
              <a:gd name="connsiteX477" fmla="*/ 1680 w 5760"/>
              <a:gd name="connsiteY477" fmla="*/ 196 h 1188"/>
              <a:gd name="connsiteX478" fmla="*/ 1666 w 5760"/>
              <a:gd name="connsiteY478" fmla="*/ 190 h 1188"/>
              <a:gd name="connsiteX479" fmla="*/ 1652 w 5760"/>
              <a:gd name="connsiteY479" fmla="*/ 188 h 1188"/>
              <a:gd name="connsiteX480" fmla="*/ 1636 w 5760"/>
              <a:gd name="connsiteY480" fmla="*/ 186 h 1188"/>
              <a:gd name="connsiteX481" fmla="*/ 1622 w 5760"/>
              <a:gd name="connsiteY481" fmla="*/ 184 h 1188"/>
              <a:gd name="connsiteX482" fmla="*/ 1622 w 5760"/>
              <a:gd name="connsiteY482" fmla="*/ 184 h 1188"/>
              <a:gd name="connsiteX483" fmla="*/ 1606 w 5760"/>
              <a:gd name="connsiteY483" fmla="*/ 186 h 1188"/>
              <a:gd name="connsiteX484" fmla="*/ 1590 w 5760"/>
              <a:gd name="connsiteY484" fmla="*/ 188 h 1188"/>
              <a:gd name="connsiteX485" fmla="*/ 1576 w 5760"/>
              <a:gd name="connsiteY485" fmla="*/ 192 h 1188"/>
              <a:gd name="connsiteX486" fmla="*/ 1562 w 5760"/>
              <a:gd name="connsiteY486" fmla="*/ 196 h 1188"/>
              <a:gd name="connsiteX487" fmla="*/ 1548 w 5760"/>
              <a:gd name="connsiteY487" fmla="*/ 202 h 1188"/>
              <a:gd name="connsiteX488" fmla="*/ 1536 w 5760"/>
              <a:gd name="connsiteY488" fmla="*/ 208 h 1188"/>
              <a:gd name="connsiteX489" fmla="*/ 1524 w 5760"/>
              <a:gd name="connsiteY489" fmla="*/ 218 h 1188"/>
              <a:gd name="connsiteX490" fmla="*/ 1512 w 5760"/>
              <a:gd name="connsiteY490" fmla="*/ 226 h 1188"/>
              <a:gd name="connsiteX491" fmla="*/ 1512 w 5760"/>
              <a:gd name="connsiteY491" fmla="*/ 226 h 1188"/>
              <a:gd name="connsiteX492" fmla="*/ 1508 w 5760"/>
              <a:gd name="connsiteY492" fmla="*/ 212 h 1188"/>
              <a:gd name="connsiteX493" fmla="*/ 1502 w 5760"/>
              <a:gd name="connsiteY493" fmla="*/ 198 h 1188"/>
              <a:gd name="connsiteX494" fmla="*/ 1494 w 5760"/>
              <a:gd name="connsiteY494" fmla="*/ 186 h 1188"/>
              <a:gd name="connsiteX495" fmla="*/ 1484 w 5760"/>
              <a:gd name="connsiteY495" fmla="*/ 176 h 1188"/>
              <a:gd name="connsiteX496" fmla="*/ 1472 w 5760"/>
              <a:gd name="connsiteY496" fmla="*/ 168 h 1188"/>
              <a:gd name="connsiteX497" fmla="*/ 1458 w 5760"/>
              <a:gd name="connsiteY497" fmla="*/ 162 h 1188"/>
              <a:gd name="connsiteX498" fmla="*/ 1444 w 5760"/>
              <a:gd name="connsiteY498" fmla="*/ 158 h 1188"/>
              <a:gd name="connsiteX499" fmla="*/ 1430 w 5760"/>
              <a:gd name="connsiteY499" fmla="*/ 156 h 1188"/>
              <a:gd name="connsiteX500" fmla="*/ 1430 w 5760"/>
              <a:gd name="connsiteY500" fmla="*/ 156 h 1188"/>
              <a:gd name="connsiteX501" fmla="*/ 1416 w 5760"/>
              <a:gd name="connsiteY501" fmla="*/ 158 h 1188"/>
              <a:gd name="connsiteX502" fmla="*/ 1406 w 5760"/>
              <a:gd name="connsiteY502" fmla="*/ 160 h 1188"/>
              <a:gd name="connsiteX503" fmla="*/ 1394 w 5760"/>
              <a:gd name="connsiteY503" fmla="*/ 164 h 1188"/>
              <a:gd name="connsiteX504" fmla="*/ 1384 w 5760"/>
              <a:gd name="connsiteY504" fmla="*/ 170 h 1188"/>
              <a:gd name="connsiteX505" fmla="*/ 1374 w 5760"/>
              <a:gd name="connsiteY505" fmla="*/ 176 h 1188"/>
              <a:gd name="connsiteX506" fmla="*/ 1366 w 5760"/>
              <a:gd name="connsiteY506" fmla="*/ 184 h 1188"/>
              <a:gd name="connsiteX507" fmla="*/ 1360 w 5760"/>
              <a:gd name="connsiteY507" fmla="*/ 194 h 1188"/>
              <a:gd name="connsiteX508" fmla="*/ 1354 w 5760"/>
              <a:gd name="connsiteY508" fmla="*/ 204 h 1188"/>
              <a:gd name="connsiteX509" fmla="*/ 1354 w 5760"/>
              <a:gd name="connsiteY509" fmla="*/ 204 h 1188"/>
              <a:gd name="connsiteX510" fmla="*/ 1340 w 5760"/>
              <a:gd name="connsiteY510" fmla="*/ 180 h 1188"/>
              <a:gd name="connsiteX511" fmla="*/ 1324 w 5760"/>
              <a:gd name="connsiteY511" fmla="*/ 158 h 1188"/>
              <a:gd name="connsiteX512" fmla="*/ 1304 w 5760"/>
              <a:gd name="connsiteY512" fmla="*/ 138 h 1188"/>
              <a:gd name="connsiteX513" fmla="*/ 1282 w 5760"/>
              <a:gd name="connsiteY513" fmla="*/ 122 h 1188"/>
              <a:gd name="connsiteX514" fmla="*/ 1258 w 5760"/>
              <a:gd name="connsiteY514" fmla="*/ 108 h 1188"/>
              <a:gd name="connsiteX515" fmla="*/ 1232 w 5760"/>
              <a:gd name="connsiteY515" fmla="*/ 98 h 1188"/>
              <a:gd name="connsiteX516" fmla="*/ 1204 w 5760"/>
              <a:gd name="connsiteY516" fmla="*/ 92 h 1188"/>
              <a:gd name="connsiteX517" fmla="*/ 1176 w 5760"/>
              <a:gd name="connsiteY517" fmla="*/ 90 h 1188"/>
              <a:gd name="connsiteX518" fmla="*/ 1176 w 5760"/>
              <a:gd name="connsiteY518" fmla="*/ 90 h 1188"/>
              <a:gd name="connsiteX519" fmla="*/ 1146 w 5760"/>
              <a:gd name="connsiteY519" fmla="*/ 92 h 1188"/>
              <a:gd name="connsiteX520" fmla="*/ 1118 w 5760"/>
              <a:gd name="connsiteY520" fmla="*/ 100 h 1188"/>
              <a:gd name="connsiteX521" fmla="*/ 1092 w 5760"/>
              <a:gd name="connsiteY521" fmla="*/ 110 h 1188"/>
              <a:gd name="connsiteX522" fmla="*/ 1068 w 5760"/>
              <a:gd name="connsiteY522" fmla="*/ 122 h 1188"/>
              <a:gd name="connsiteX523" fmla="*/ 1046 w 5760"/>
              <a:gd name="connsiteY523" fmla="*/ 140 h 1188"/>
              <a:gd name="connsiteX524" fmla="*/ 1026 w 5760"/>
              <a:gd name="connsiteY524" fmla="*/ 158 h 1188"/>
              <a:gd name="connsiteX525" fmla="*/ 1010 w 5760"/>
              <a:gd name="connsiteY525" fmla="*/ 180 h 1188"/>
              <a:gd name="connsiteX526" fmla="*/ 996 w 5760"/>
              <a:gd name="connsiteY526" fmla="*/ 206 h 1188"/>
              <a:gd name="connsiteX527" fmla="*/ 996 w 5760"/>
              <a:gd name="connsiteY527" fmla="*/ 206 h 1188"/>
              <a:gd name="connsiteX528" fmla="*/ 974 w 5760"/>
              <a:gd name="connsiteY528" fmla="*/ 190 h 1188"/>
              <a:gd name="connsiteX529" fmla="*/ 950 w 5760"/>
              <a:gd name="connsiteY529" fmla="*/ 176 h 1188"/>
              <a:gd name="connsiteX530" fmla="*/ 926 w 5760"/>
              <a:gd name="connsiteY530" fmla="*/ 166 h 1188"/>
              <a:gd name="connsiteX531" fmla="*/ 900 w 5760"/>
              <a:gd name="connsiteY531" fmla="*/ 156 h 1188"/>
              <a:gd name="connsiteX532" fmla="*/ 874 w 5760"/>
              <a:gd name="connsiteY532" fmla="*/ 148 h 1188"/>
              <a:gd name="connsiteX533" fmla="*/ 848 w 5760"/>
              <a:gd name="connsiteY533" fmla="*/ 142 h 1188"/>
              <a:gd name="connsiteX534" fmla="*/ 820 w 5760"/>
              <a:gd name="connsiteY534" fmla="*/ 138 h 1188"/>
              <a:gd name="connsiteX535" fmla="*/ 790 w 5760"/>
              <a:gd name="connsiteY535" fmla="*/ 138 h 1188"/>
              <a:gd name="connsiteX536" fmla="*/ 790 w 5760"/>
              <a:gd name="connsiteY536" fmla="*/ 138 h 1188"/>
              <a:gd name="connsiteX537" fmla="*/ 756 w 5760"/>
              <a:gd name="connsiteY537" fmla="*/ 140 h 1188"/>
              <a:gd name="connsiteX538" fmla="*/ 722 w 5760"/>
              <a:gd name="connsiteY538" fmla="*/ 144 h 1188"/>
              <a:gd name="connsiteX539" fmla="*/ 690 w 5760"/>
              <a:gd name="connsiteY539" fmla="*/ 152 h 1188"/>
              <a:gd name="connsiteX540" fmla="*/ 658 w 5760"/>
              <a:gd name="connsiteY540" fmla="*/ 164 h 1188"/>
              <a:gd name="connsiteX541" fmla="*/ 628 w 5760"/>
              <a:gd name="connsiteY541" fmla="*/ 178 h 1188"/>
              <a:gd name="connsiteX542" fmla="*/ 600 w 5760"/>
              <a:gd name="connsiteY542" fmla="*/ 194 h 1188"/>
              <a:gd name="connsiteX543" fmla="*/ 574 w 5760"/>
              <a:gd name="connsiteY543" fmla="*/ 214 h 1188"/>
              <a:gd name="connsiteX544" fmla="*/ 550 w 5760"/>
              <a:gd name="connsiteY544" fmla="*/ 234 h 1188"/>
              <a:gd name="connsiteX545" fmla="*/ 550 w 5760"/>
              <a:gd name="connsiteY545" fmla="*/ 234 h 1188"/>
              <a:gd name="connsiteX546" fmla="*/ 536 w 5760"/>
              <a:gd name="connsiteY546" fmla="*/ 216 h 1188"/>
              <a:gd name="connsiteX547" fmla="*/ 520 w 5760"/>
              <a:gd name="connsiteY547" fmla="*/ 200 h 1188"/>
              <a:gd name="connsiteX548" fmla="*/ 504 w 5760"/>
              <a:gd name="connsiteY548" fmla="*/ 184 h 1188"/>
              <a:gd name="connsiteX549" fmla="*/ 486 w 5760"/>
              <a:gd name="connsiteY549" fmla="*/ 170 h 1188"/>
              <a:gd name="connsiteX550" fmla="*/ 486 w 5760"/>
              <a:gd name="connsiteY550" fmla="*/ 160 h 1188"/>
              <a:gd name="connsiteX551" fmla="*/ 486 w 5760"/>
              <a:gd name="connsiteY551" fmla="*/ 160 h 1188"/>
              <a:gd name="connsiteX552" fmla="*/ 456 w 5760"/>
              <a:gd name="connsiteY552" fmla="*/ 144 h 1188"/>
              <a:gd name="connsiteX553" fmla="*/ 424 w 5760"/>
              <a:gd name="connsiteY553" fmla="*/ 134 h 1188"/>
              <a:gd name="connsiteX554" fmla="*/ 406 w 5760"/>
              <a:gd name="connsiteY554" fmla="*/ 130 h 1188"/>
              <a:gd name="connsiteX555" fmla="*/ 390 w 5760"/>
              <a:gd name="connsiteY555" fmla="*/ 126 h 1188"/>
              <a:gd name="connsiteX556" fmla="*/ 372 w 5760"/>
              <a:gd name="connsiteY556" fmla="*/ 124 h 1188"/>
              <a:gd name="connsiteX557" fmla="*/ 354 w 5760"/>
              <a:gd name="connsiteY557" fmla="*/ 124 h 1188"/>
              <a:gd name="connsiteX558" fmla="*/ 354 w 5760"/>
              <a:gd name="connsiteY558" fmla="*/ 124 h 1188"/>
              <a:gd name="connsiteX559" fmla="*/ 346 w 5760"/>
              <a:gd name="connsiteY559" fmla="*/ 124 h 1188"/>
              <a:gd name="connsiteX560" fmla="*/ 346 w 5760"/>
              <a:gd name="connsiteY560" fmla="*/ 124 h 1188"/>
              <a:gd name="connsiteX561" fmla="*/ 340 w 5760"/>
              <a:gd name="connsiteY561" fmla="*/ 124 h 1188"/>
              <a:gd name="connsiteX562" fmla="*/ 340 w 5760"/>
              <a:gd name="connsiteY562" fmla="*/ 124 h 1188"/>
              <a:gd name="connsiteX563" fmla="*/ 322 w 5760"/>
              <a:gd name="connsiteY563" fmla="*/ 124 h 1188"/>
              <a:gd name="connsiteX564" fmla="*/ 304 w 5760"/>
              <a:gd name="connsiteY564" fmla="*/ 126 h 1188"/>
              <a:gd name="connsiteX565" fmla="*/ 288 w 5760"/>
              <a:gd name="connsiteY565" fmla="*/ 130 h 1188"/>
              <a:gd name="connsiteX566" fmla="*/ 270 w 5760"/>
              <a:gd name="connsiteY566" fmla="*/ 134 h 1188"/>
              <a:gd name="connsiteX567" fmla="*/ 238 w 5760"/>
              <a:gd name="connsiteY567" fmla="*/ 144 h 1188"/>
              <a:gd name="connsiteX568" fmla="*/ 208 w 5760"/>
              <a:gd name="connsiteY568" fmla="*/ 160 h 1188"/>
              <a:gd name="connsiteX569" fmla="*/ 208 w 5760"/>
              <a:gd name="connsiteY569" fmla="*/ 170 h 1188"/>
              <a:gd name="connsiteX570" fmla="*/ 208 w 5760"/>
              <a:gd name="connsiteY570" fmla="*/ 170 h 1188"/>
              <a:gd name="connsiteX571" fmla="*/ 190 w 5760"/>
              <a:gd name="connsiteY571" fmla="*/ 184 h 1188"/>
              <a:gd name="connsiteX572" fmla="*/ 174 w 5760"/>
              <a:gd name="connsiteY572" fmla="*/ 200 h 1188"/>
              <a:gd name="connsiteX573" fmla="*/ 158 w 5760"/>
              <a:gd name="connsiteY573" fmla="*/ 216 h 1188"/>
              <a:gd name="connsiteX574" fmla="*/ 144 w 5760"/>
              <a:gd name="connsiteY574" fmla="*/ 234 h 1188"/>
              <a:gd name="connsiteX575" fmla="*/ 144 w 5760"/>
              <a:gd name="connsiteY575" fmla="*/ 234 h 1188"/>
              <a:gd name="connsiteX576" fmla="*/ 128 w 5760"/>
              <a:gd name="connsiteY576" fmla="*/ 220 h 1188"/>
              <a:gd name="connsiteX577" fmla="*/ 112 w 5760"/>
              <a:gd name="connsiteY577" fmla="*/ 208 h 1188"/>
              <a:gd name="connsiteX578" fmla="*/ 96 w 5760"/>
              <a:gd name="connsiteY578" fmla="*/ 196 h 1188"/>
              <a:gd name="connsiteX579" fmla="*/ 78 w 5760"/>
              <a:gd name="connsiteY579" fmla="*/ 184 h 1188"/>
              <a:gd name="connsiteX580" fmla="*/ 60 w 5760"/>
              <a:gd name="connsiteY580" fmla="*/ 174 h 1188"/>
              <a:gd name="connsiteX581" fmla="*/ 40 w 5760"/>
              <a:gd name="connsiteY581" fmla="*/ 166 h 1188"/>
              <a:gd name="connsiteX582" fmla="*/ 20 w 5760"/>
              <a:gd name="connsiteY582" fmla="*/ 158 h 1188"/>
              <a:gd name="connsiteX583" fmla="*/ 0 w 5760"/>
              <a:gd name="connsiteY583" fmla="*/ 152 h 1188"/>
              <a:gd name="connsiteX584" fmla="*/ 0 w 5760"/>
              <a:gd name="connsiteY584" fmla="*/ 1063 h 1188"/>
              <a:gd name="connsiteX585" fmla="*/ 5760 w 5760"/>
              <a:gd name="connsiteY585" fmla="*/ 1061 h 1188"/>
              <a:gd name="connsiteX586" fmla="*/ 5760 w 5760"/>
              <a:gd name="connsiteY586" fmla="*/ 430 h 1188"/>
              <a:gd name="connsiteX0" fmla="*/ 5760 w 5760"/>
              <a:gd name="connsiteY0" fmla="*/ 430 h 1188"/>
              <a:gd name="connsiteX1" fmla="*/ 5760 w 5760"/>
              <a:gd name="connsiteY1" fmla="*/ 430 h 1188"/>
              <a:gd name="connsiteX2" fmla="*/ 5760 w 5760"/>
              <a:gd name="connsiteY2" fmla="*/ 430 h 1188"/>
              <a:gd name="connsiteX3" fmla="*/ 5760 w 5760"/>
              <a:gd name="connsiteY3" fmla="*/ 146 h 1188"/>
              <a:gd name="connsiteX4" fmla="*/ 5760 w 5760"/>
              <a:gd name="connsiteY4" fmla="*/ 146 h 1188"/>
              <a:gd name="connsiteX5" fmla="*/ 5752 w 5760"/>
              <a:gd name="connsiteY5" fmla="*/ 150 h 1188"/>
              <a:gd name="connsiteX6" fmla="*/ 5752 w 5760"/>
              <a:gd name="connsiteY6" fmla="*/ 150 h 1188"/>
              <a:gd name="connsiteX7" fmla="*/ 5718 w 5760"/>
              <a:gd name="connsiteY7" fmla="*/ 164 h 1188"/>
              <a:gd name="connsiteX8" fmla="*/ 5684 w 5760"/>
              <a:gd name="connsiteY8" fmla="*/ 182 h 1188"/>
              <a:gd name="connsiteX9" fmla="*/ 5668 w 5760"/>
              <a:gd name="connsiteY9" fmla="*/ 192 h 1188"/>
              <a:gd name="connsiteX10" fmla="*/ 5652 w 5760"/>
              <a:gd name="connsiteY10" fmla="*/ 204 h 1188"/>
              <a:gd name="connsiteX11" fmla="*/ 5638 w 5760"/>
              <a:gd name="connsiteY11" fmla="*/ 216 h 1188"/>
              <a:gd name="connsiteX12" fmla="*/ 5624 w 5760"/>
              <a:gd name="connsiteY12" fmla="*/ 230 h 1188"/>
              <a:gd name="connsiteX13" fmla="*/ 5624 w 5760"/>
              <a:gd name="connsiteY13" fmla="*/ 230 h 1188"/>
              <a:gd name="connsiteX14" fmla="*/ 5604 w 5760"/>
              <a:gd name="connsiteY14" fmla="*/ 256 h 1188"/>
              <a:gd name="connsiteX15" fmla="*/ 5586 w 5760"/>
              <a:gd name="connsiteY15" fmla="*/ 282 h 1188"/>
              <a:gd name="connsiteX16" fmla="*/ 5586 w 5760"/>
              <a:gd name="connsiteY16" fmla="*/ 282 h 1188"/>
              <a:gd name="connsiteX17" fmla="*/ 5572 w 5760"/>
              <a:gd name="connsiteY17" fmla="*/ 296 h 1188"/>
              <a:gd name="connsiteX18" fmla="*/ 5558 w 5760"/>
              <a:gd name="connsiteY18" fmla="*/ 310 h 1188"/>
              <a:gd name="connsiteX19" fmla="*/ 5542 w 5760"/>
              <a:gd name="connsiteY19" fmla="*/ 320 h 1188"/>
              <a:gd name="connsiteX20" fmla="*/ 5526 w 5760"/>
              <a:gd name="connsiteY20" fmla="*/ 330 h 1188"/>
              <a:gd name="connsiteX21" fmla="*/ 5526 w 5760"/>
              <a:gd name="connsiteY21" fmla="*/ 330 h 1188"/>
              <a:gd name="connsiteX22" fmla="*/ 5506 w 5760"/>
              <a:gd name="connsiteY22" fmla="*/ 340 h 1188"/>
              <a:gd name="connsiteX23" fmla="*/ 5494 w 5760"/>
              <a:gd name="connsiteY23" fmla="*/ 342 h 1188"/>
              <a:gd name="connsiteX24" fmla="*/ 5482 w 5760"/>
              <a:gd name="connsiteY24" fmla="*/ 342 h 1188"/>
              <a:gd name="connsiteX25" fmla="*/ 5482 w 5760"/>
              <a:gd name="connsiteY25" fmla="*/ 342 h 1188"/>
              <a:gd name="connsiteX26" fmla="*/ 5468 w 5760"/>
              <a:gd name="connsiteY26" fmla="*/ 340 h 1188"/>
              <a:gd name="connsiteX27" fmla="*/ 5464 w 5760"/>
              <a:gd name="connsiteY27" fmla="*/ 338 h 1188"/>
              <a:gd name="connsiteX28" fmla="*/ 5460 w 5760"/>
              <a:gd name="connsiteY28" fmla="*/ 334 h 1188"/>
              <a:gd name="connsiteX29" fmla="*/ 5454 w 5760"/>
              <a:gd name="connsiteY29" fmla="*/ 324 h 1188"/>
              <a:gd name="connsiteX30" fmla="*/ 5450 w 5760"/>
              <a:gd name="connsiteY30" fmla="*/ 312 h 1188"/>
              <a:gd name="connsiteX31" fmla="*/ 5450 w 5760"/>
              <a:gd name="connsiteY31" fmla="*/ 312 h 1188"/>
              <a:gd name="connsiteX32" fmla="*/ 5448 w 5760"/>
              <a:gd name="connsiteY32" fmla="*/ 302 h 1188"/>
              <a:gd name="connsiteX33" fmla="*/ 5448 w 5760"/>
              <a:gd name="connsiteY33" fmla="*/ 292 h 1188"/>
              <a:gd name="connsiteX34" fmla="*/ 5452 w 5760"/>
              <a:gd name="connsiteY34" fmla="*/ 286 h 1188"/>
              <a:gd name="connsiteX35" fmla="*/ 5458 w 5760"/>
              <a:gd name="connsiteY35" fmla="*/ 278 h 1188"/>
              <a:gd name="connsiteX36" fmla="*/ 5458 w 5760"/>
              <a:gd name="connsiteY36" fmla="*/ 278 h 1188"/>
              <a:gd name="connsiteX37" fmla="*/ 5486 w 5760"/>
              <a:gd name="connsiteY37" fmla="*/ 260 h 1188"/>
              <a:gd name="connsiteX38" fmla="*/ 5486 w 5760"/>
              <a:gd name="connsiteY38" fmla="*/ 260 h 1188"/>
              <a:gd name="connsiteX39" fmla="*/ 5492 w 5760"/>
              <a:gd name="connsiteY39" fmla="*/ 254 h 1188"/>
              <a:gd name="connsiteX40" fmla="*/ 5492 w 5760"/>
              <a:gd name="connsiteY40" fmla="*/ 254 h 1188"/>
              <a:gd name="connsiteX41" fmla="*/ 5492 w 5760"/>
              <a:gd name="connsiteY41" fmla="*/ 250 h 1188"/>
              <a:gd name="connsiteX42" fmla="*/ 5490 w 5760"/>
              <a:gd name="connsiteY42" fmla="*/ 248 h 1188"/>
              <a:gd name="connsiteX43" fmla="*/ 5490 w 5760"/>
              <a:gd name="connsiteY43" fmla="*/ 248 h 1188"/>
              <a:gd name="connsiteX44" fmla="*/ 5468 w 5760"/>
              <a:gd name="connsiteY44" fmla="*/ 242 h 1188"/>
              <a:gd name="connsiteX45" fmla="*/ 5456 w 5760"/>
              <a:gd name="connsiteY45" fmla="*/ 240 h 1188"/>
              <a:gd name="connsiteX46" fmla="*/ 5444 w 5760"/>
              <a:gd name="connsiteY46" fmla="*/ 238 h 1188"/>
              <a:gd name="connsiteX47" fmla="*/ 5444 w 5760"/>
              <a:gd name="connsiteY47" fmla="*/ 238 h 1188"/>
              <a:gd name="connsiteX48" fmla="*/ 5442 w 5760"/>
              <a:gd name="connsiteY48" fmla="*/ 234 h 1188"/>
              <a:gd name="connsiteX49" fmla="*/ 5438 w 5760"/>
              <a:gd name="connsiteY49" fmla="*/ 228 h 1188"/>
              <a:gd name="connsiteX50" fmla="*/ 5432 w 5760"/>
              <a:gd name="connsiteY50" fmla="*/ 214 h 1188"/>
              <a:gd name="connsiteX51" fmla="*/ 5432 w 5760"/>
              <a:gd name="connsiteY51" fmla="*/ 214 h 1188"/>
              <a:gd name="connsiteX52" fmla="*/ 5428 w 5760"/>
              <a:gd name="connsiteY52" fmla="*/ 208 h 1188"/>
              <a:gd name="connsiteX53" fmla="*/ 5422 w 5760"/>
              <a:gd name="connsiteY53" fmla="*/ 204 h 1188"/>
              <a:gd name="connsiteX54" fmla="*/ 5412 w 5760"/>
              <a:gd name="connsiteY54" fmla="*/ 198 h 1188"/>
              <a:gd name="connsiteX55" fmla="*/ 5412 w 5760"/>
              <a:gd name="connsiteY55" fmla="*/ 198 h 1188"/>
              <a:gd name="connsiteX56" fmla="*/ 5398 w 5760"/>
              <a:gd name="connsiteY56" fmla="*/ 194 h 1188"/>
              <a:gd name="connsiteX57" fmla="*/ 5386 w 5760"/>
              <a:gd name="connsiteY57" fmla="*/ 192 h 1188"/>
              <a:gd name="connsiteX58" fmla="*/ 5372 w 5760"/>
              <a:gd name="connsiteY58" fmla="*/ 192 h 1188"/>
              <a:gd name="connsiteX59" fmla="*/ 5360 w 5760"/>
              <a:gd name="connsiteY59" fmla="*/ 194 h 1188"/>
              <a:gd name="connsiteX60" fmla="*/ 5346 w 5760"/>
              <a:gd name="connsiteY60" fmla="*/ 198 h 1188"/>
              <a:gd name="connsiteX61" fmla="*/ 5334 w 5760"/>
              <a:gd name="connsiteY61" fmla="*/ 204 h 1188"/>
              <a:gd name="connsiteX62" fmla="*/ 5322 w 5760"/>
              <a:gd name="connsiteY62" fmla="*/ 212 h 1188"/>
              <a:gd name="connsiteX63" fmla="*/ 5314 w 5760"/>
              <a:gd name="connsiteY63" fmla="*/ 220 h 1188"/>
              <a:gd name="connsiteX64" fmla="*/ 5314 w 5760"/>
              <a:gd name="connsiteY64" fmla="*/ 220 h 1188"/>
              <a:gd name="connsiteX65" fmla="*/ 5304 w 5760"/>
              <a:gd name="connsiteY65" fmla="*/ 232 h 1188"/>
              <a:gd name="connsiteX66" fmla="*/ 5296 w 5760"/>
              <a:gd name="connsiteY66" fmla="*/ 244 h 1188"/>
              <a:gd name="connsiteX67" fmla="*/ 5290 w 5760"/>
              <a:gd name="connsiteY67" fmla="*/ 258 h 1188"/>
              <a:gd name="connsiteX68" fmla="*/ 5284 w 5760"/>
              <a:gd name="connsiteY68" fmla="*/ 272 h 1188"/>
              <a:gd name="connsiteX69" fmla="*/ 5284 w 5760"/>
              <a:gd name="connsiteY69" fmla="*/ 272 h 1188"/>
              <a:gd name="connsiteX70" fmla="*/ 5282 w 5760"/>
              <a:gd name="connsiteY70" fmla="*/ 286 h 1188"/>
              <a:gd name="connsiteX71" fmla="*/ 5276 w 5760"/>
              <a:gd name="connsiteY71" fmla="*/ 302 h 1188"/>
              <a:gd name="connsiteX72" fmla="*/ 5276 w 5760"/>
              <a:gd name="connsiteY72" fmla="*/ 302 h 1188"/>
              <a:gd name="connsiteX73" fmla="*/ 5274 w 5760"/>
              <a:gd name="connsiteY73" fmla="*/ 308 h 1188"/>
              <a:gd name="connsiteX74" fmla="*/ 5268 w 5760"/>
              <a:gd name="connsiteY74" fmla="*/ 314 h 1188"/>
              <a:gd name="connsiteX75" fmla="*/ 5264 w 5760"/>
              <a:gd name="connsiteY75" fmla="*/ 318 h 1188"/>
              <a:gd name="connsiteX76" fmla="*/ 5258 w 5760"/>
              <a:gd name="connsiteY76" fmla="*/ 322 h 1188"/>
              <a:gd name="connsiteX77" fmla="*/ 5250 w 5760"/>
              <a:gd name="connsiteY77" fmla="*/ 324 h 1188"/>
              <a:gd name="connsiteX78" fmla="*/ 5244 w 5760"/>
              <a:gd name="connsiteY78" fmla="*/ 326 h 1188"/>
              <a:gd name="connsiteX79" fmla="*/ 5236 w 5760"/>
              <a:gd name="connsiteY79" fmla="*/ 326 h 1188"/>
              <a:gd name="connsiteX80" fmla="*/ 5230 w 5760"/>
              <a:gd name="connsiteY80" fmla="*/ 324 h 1188"/>
              <a:gd name="connsiteX81" fmla="*/ 5230 w 5760"/>
              <a:gd name="connsiteY81" fmla="*/ 324 h 1188"/>
              <a:gd name="connsiteX82" fmla="*/ 5214 w 5760"/>
              <a:gd name="connsiteY82" fmla="*/ 316 h 1188"/>
              <a:gd name="connsiteX83" fmla="*/ 5200 w 5760"/>
              <a:gd name="connsiteY83" fmla="*/ 306 h 1188"/>
              <a:gd name="connsiteX84" fmla="*/ 5188 w 5760"/>
              <a:gd name="connsiteY84" fmla="*/ 294 h 1188"/>
              <a:gd name="connsiteX85" fmla="*/ 5174 w 5760"/>
              <a:gd name="connsiteY85" fmla="*/ 284 h 1188"/>
              <a:gd name="connsiteX86" fmla="*/ 5174 w 5760"/>
              <a:gd name="connsiteY86" fmla="*/ 284 h 1188"/>
              <a:gd name="connsiteX87" fmla="*/ 5140 w 5760"/>
              <a:gd name="connsiteY87" fmla="*/ 260 h 1188"/>
              <a:gd name="connsiteX88" fmla="*/ 5106 w 5760"/>
              <a:gd name="connsiteY88" fmla="*/ 238 h 1188"/>
              <a:gd name="connsiteX89" fmla="*/ 5106 w 5760"/>
              <a:gd name="connsiteY89" fmla="*/ 238 h 1188"/>
              <a:gd name="connsiteX90" fmla="*/ 5078 w 5760"/>
              <a:gd name="connsiteY90" fmla="*/ 220 h 1188"/>
              <a:gd name="connsiteX91" fmla="*/ 5048 w 5760"/>
              <a:gd name="connsiteY91" fmla="*/ 202 h 1188"/>
              <a:gd name="connsiteX92" fmla="*/ 5016 w 5760"/>
              <a:gd name="connsiteY92" fmla="*/ 188 h 1188"/>
              <a:gd name="connsiteX93" fmla="*/ 5000 w 5760"/>
              <a:gd name="connsiteY93" fmla="*/ 184 h 1188"/>
              <a:gd name="connsiteX94" fmla="*/ 4984 w 5760"/>
              <a:gd name="connsiteY94" fmla="*/ 180 h 1188"/>
              <a:gd name="connsiteX95" fmla="*/ 4984 w 5760"/>
              <a:gd name="connsiteY95" fmla="*/ 180 h 1188"/>
              <a:gd name="connsiteX96" fmla="*/ 4948 w 5760"/>
              <a:gd name="connsiteY96" fmla="*/ 176 h 1188"/>
              <a:gd name="connsiteX97" fmla="*/ 4912 w 5760"/>
              <a:gd name="connsiteY97" fmla="*/ 172 h 1188"/>
              <a:gd name="connsiteX98" fmla="*/ 4912 w 5760"/>
              <a:gd name="connsiteY98" fmla="*/ 172 h 1188"/>
              <a:gd name="connsiteX99" fmla="*/ 4878 w 5760"/>
              <a:gd name="connsiteY99" fmla="*/ 174 h 1188"/>
              <a:gd name="connsiteX100" fmla="*/ 4842 w 5760"/>
              <a:gd name="connsiteY100" fmla="*/ 176 h 1188"/>
              <a:gd name="connsiteX101" fmla="*/ 4842 w 5760"/>
              <a:gd name="connsiteY101" fmla="*/ 176 h 1188"/>
              <a:gd name="connsiteX102" fmla="*/ 4822 w 5760"/>
              <a:gd name="connsiteY102" fmla="*/ 176 h 1188"/>
              <a:gd name="connsiteX103" fmla="*/ 4802 w 5760"/>
              <a:gd name="connsiteY103" fmla="*/ 174 h 1188"/>
              <a:gd name="connsiteX104" fmla="*/ 4764 w 5760"/>
              <a:gd name="connsiteY104" fmla="*/ 168 h 1188"/>
              <a:gd name="connsiteX105" fmla="*/ 4724 w 5760"/>
              <a:gd name="connsiteY105" fmla="*/ 156 h 1188"/>
              <a:gd name="connsiteX106" fmla="*/ 4688 w 5760"/>
              <a:gd name="connsiteY106" fmla="*/ 146 h 1188"/>
              <a:gd name="connsiteX107" fmla="*/ 4688 w 5760"/>
              <a:gd name="connsiteY107" fmla="*/ 146 h 1188"/>
              <a:gd name="connsiteX108" fmla="*/ 4652 w 5760"/>
              <a:gd name="connsiteY108" fmla="*/ 132 h 1188"/>
              <a:gd name="connsiteX109" fmla="*/ 4616 w 5760"/>
              <a:gd name="connsiteY109" fmla="*/ 120 h 1188"/>
              <a:gd name="connsiteX110" fmla="*/ 4616 w 5760"/>
              <a:gd name="connsiteY110" fmla="*/ 120 h 1188"/>
              <a:gd name="connsiteX111" fmla="*/ 4572 w 5760"/>
              <a:gd name="connsiteY111" fmla="*/ 106 h 1188"/>
              <a:gd name="connsiteX112" fmla="*/ 4550 w 5760"/>
              <a:gd name="connsiteY112" fmla="*/ 98 h 1188"/>
              <a:gd name="connsiteX113" fmla="*/ 4532 w 5760"/>
              <a:gd name="connsiteY113" fmla="*/ 88 h 1188"/>
              <a:gd name="connsiteX114" fmla="*/ 4532 w 5760"/>
              <a:gd name="connsiteY114" fmla="*/ 88 h 1188"/>
              <a:gd name="connsiteX115" fmla="*/ 4512 w 5760"/>
              <a:gd name="connsiteY115" fmla="*/ 76 h 1188"/>
              <a:gd name="connsiteX116" fmla="*/ 4490 w 5760"/>
              <a:gd name="connsiteY116" fmla="*/ 66 h 1188"/>
              <a:gd name="connsiteX117" fmla="*/ 4448 w 5760"/>
              <a:gd name="connsiteY117" fmla="*/ 48 h 1188"/>
              <a:gd name="connsiteX118" fmla="*/ 4448 w 5760"/>
              <a:gd name="connsiteY118" fmla="*/ 48 h 1188"/>
              <a:gd name="connsiteX119" fmla="*/ 4422 w 5760"/>
              <a:gd name="connsiteY119" fmla="*/ 38 h 1188"/>
              <a:gd name="connsiteX120" fmla="*/ 4394 w 5760"/>
              <a:gd name="connsiteY120" fmla="*/ 28 h 1188"/>
              <a:gd name="connsiteX121" fmla="*/ 4394 w 5760"/>
              <a:gd name="connsiteY121" fmla="*/ 28 h 1188"/>
              <a:gd name="connsiteX122" fmla="*/ 4376 w 5760"/>
              <a:gd name="connsiteY122" fmla="*/ 20 h 1188"/>
              <a:gd name="connsiteX123" fmla="*/ 4360 w 5760"/>
              <a:gd name="connsiteY123" fmla="*/ 14 h 1188"/>
              <a:gd name="connsiteX124" fmla="*/ 4360 w 5760"/>
              <a:gd name="connsiteY124" fmla="*/ 14 h 1188"/>
              <a:gd name="connsiteX125" fmla="*/ 4350 w 5760"/>
              <a:gd name="connsiteY125" fmla="*/ 6 h 1188"/>
              <a:gd name="connsiteX126" fmla="*/ 4338 w 5760"/>
              <a:gd name="connsiteY126" fmla="*/ 0 h 1188"/>
              <a:gd name="connsiteX127" fmla="*/ 4338 w 5760"/>
              <a:gd name="connsiteY127" fmla="*/ 0 h 1188"/>
              <a:gd name="connsiteX128" fmla="*/ 4336 w 5760"/>
              <a:gd name="connsiteY128" fmla="*/ 0 h 1188"/>
              <a:gd name="connsiteX129" fmla="*/ 4334 w 5760"/>
              <a:gd name="connsiteY129" fmla="*/ 2 h 1188"/>
              <a:gd name="connsiteX130" fmla="*/ 4334 w 5760"/>
              <a:gd name="connsiteY130" fmla="*/ 2 h 1188"/>
              <a:gd name="connsiteX131" fmla="*/ 4336 w 5760"/>
              <a:gd name="connsiteY131" fmla="*/ 18 h 1188"/>
              <a:gd name="connsiteX132" fmla="*/ 4342 w 5760"/>
              <a:gd name="connsiteY132" fmla="*/ 32 h 1188"/>
              <a:gd name="connsiteX133" fmla="*/ 4348 w 5760"/>
              <a:gd name="connsiteY133" fmla="*/ 42 h 1188"/>
              <a:gd name="connsiteX134" fmla="*/ 4358 w 5760"/>
              <a:gd name="connsiteY134" fmla="*/ 54 h 1188"/>
              <a:gd name="connsiteX135" fmla="*/ 4368 w 5760"/>
              <a:gd name="connsiteY135" fmla="*/ 62 h 1188"/>
              <a:gd name="connsiteX136" fmla="*/ 4380 w 5760"/>
              <a:gd name="connsiteY136" fmla="*/ 68 h 1188"/>
              <a:gd name="connsiteX137" fmla="*/ 4394 w 5760"/>
              <a:gd name="connsiteY137" fmla="*/ 74 h 1188"/>
              <a:gd name="connsiteX138" fmla="*/ 4408 w 5760"/>
              <a:gd name="connsiteY138" fmla="*/ 80 h 1188"/>
              <a:gd name="connsiteX139" fmla="*/ 4408 w 5760"/>
              <a:gd name="connsiteY139" fmla="*/ 80 h 1188"/>
              <a:gd name="connsiteX140" fmla="*/ 4402 w 5760"/>
              <a:gd name="connsiteY140" fmla="*/ 84 h 1188"/>
              <a:gd name="connsiteX141" fmla="*/ 4398 w 5760"/>
              <a:gd name="connsiteY141" fmla="*/ 88 h 1188"/>
              <a:gd name="connsiteX142" fmla="*/ 4398 w 5760"/>
              <a:gd name="connsiteY142" fmla="*/ 88 h 1188"/>
              <a:gd name="connsiteX143" fmla="*/ 4392 w 5760"/>
              <a:gd name="connsiteY143" fmla="*/ 98 h 1188"/>
              <a:gd name="connsiteX144" fmla="*/ 4388 w 5760"/>
              <a:gd name="connsiteY144" fmla="*/ 110 h 1188"/>
              <a:gd name="connsiteX145" fmla="*/ 4388 w 5760"/>
              <a:gd name="connsiteY145" fmla="*/ 110 h 1188"/>
              <a:gd name="connsiteX146" fmla="*/ 4388 w 5760"/>
              <a:gd name="connsiteY146" fmla="*/ 116 h 1188"/>
              <a:gd name="connsiteX147" fmla="*/ 4388 w 5760"/>
              <a:gd name="connsiteY147" fmla="*/ 122 h 1188"/>
              <a:gd name="connsiteX148" fmla="*/ 4394 w 5760"/>
              <a:gd name="connsiteY148" fmla="*/ 132 h 1188"/>
              <a:gd name="connsiteX149" fmla="*/ 4402 w 5760"/>
              <a:gd name="connsiteY149" fmla="*/ 142 h 1188"/>
              <a:gd name="connsiteX150" fmla="*/ 4410 w 5760"/>
              <a:gd name="connsiteY150" fmla="*/ 150 h 1188"/>
              <a:gd name="connsiteX151" fmla="*/ 4410 w 5760"/>
              <a:gd name="connsiteY151" fmla="*/ 150 h 1188"/>
              <a:gd name="connsiteX152" fmla="*/ 4434 w 5760"/>
              <a:gd name="connsiteY152" fmla="*/ 170 h 1188"/>
              <a:gd name="connsiteX153" fmla="*/ 4448 w 5760"/>
              <a:gd name="connsiteY153" fmla="*/ 178 h 1188"/>
              <a:gd name="connsiteX154" fmla="*/ 4460 w 5760"/>
              <a:gd name="connsiteY154" fmla="*/ 184 h 1188"/>
              <a:gd name="connsiteX155" fmla="*/ 4460 w 5760"/>
              <a:gd name="connsiteY155" fmla="*/ 184 h 1188"/>
              <a:gd name="connsiteX156" fmla="*/ 4480 w 5760"/>
              <a:gd name="connsiteY156" fmla="*/ 192 h 1188"/>
              <a:gd name="connsiteX157" fmla="*/ 4488 w 5760"/>
              <a:gd name="connsiteY157" fmla="*/ 196 h 1188"/>
              <a:gd name="connsiteX158" fmla="*/ 4498 w 5760"/>
              <a:gd name="connsiteY158" fmla="*/ 200 h 1188"/>
              <a:gd name="connsiteX159" fmla="*/ 4498 w 5760"/>
              <a:gd name="connsiteY159" fmla="*/ 200 h 1188"/>
              <a:gd name="connsiteX160" fmla="*/ 4494 w 5760"/>
              <a:gd name="connsiteY160" fmla="*/ 206 h 1188"/>
              <a:gd name="connsiteX161" fmla="*/ 4490 w 5760"/>
              <a:gd name="connsiteY161" fmla="*/ 210 h 1188"/>
              <a:gd name="connsiteX162" fmla="*/ 4486 w 5760"/>
              <a:gd name="connsiteY162" fmla="*/ 218 h 1188"/>
              <a:gd name="connsiteX163" fmla="*/ 4482 w 5760"/>
              <a:gd name="connsiteY163" fmla="*/ 224 h 1188"/>
              <a:gd name="connsiteX164" fmla="*/ 4482 w 5760"/>
              <a:gd name="connsiteY164" fmla="*/ 224 h 1188"/>
              <a:gd name="connsiteX165" fmla="*/ 4482 w 5760"/>
              <a:gd name="connsiteY165" fmla="*/ 240 h 1188"/>
              <a:gd name="connsiteX166" fmla="*/ 4484 w 5760"/>
              <a:gd name="connsiteY166" fmla="*/ 248 h 1188"/>
              <a:gd name="connsiteX167" fmla="*/ 4488 w 5760"/>
              <a:gd name="connsiteY167" fmla="*/ 254 h 1188"/>
              <a:gd name="connsiteX168" fmla="*/ 4488 w 5760"/>
              <a:gd name="connsiteY168" fmla="*/ 254 h 1188"/>
              <a:gd name="connsiteX169" fmla="*/ 4492 w 5760"/>
              <a:gd name="connsiteY169" fmla="*/ 260 h 1188"/>
              <a:gd name="connsiteX170" fmla="*/ 4498 w 5760"/>
              <a:gd name="connsiteY170" fmla="*/ 266 h 1188"/>
              <a:gd name="connsiteX171" fmla="*/ 4500 w 5760"/>
              <a:gd name="connsiteY171" fmla="*/ 272 h 1188"/>
              <a:gd name="connsiteX172" fmla="*/ 4500 w 5760"/>
              <a:gd name="connsiteY172" fmla="*/ 274 h 1188"/>
              <a:gd name="connsiteX173" fmla="*/ 4498 w 5760"/>
              <a:gd name="connsiteY173" fmla="*/ 278 h 1188"/>
              <a:gd name="connsiteX174" fmla="*/ 4498 w 5760"/>
              <a:gd name="connsiteY174" fmla="*/ 278 h 1188"/>
              <a:gd name="connsiteX175" fmla="*/ 4494 w 5760"/>
              <a:gd name="connsiteY175" fmla="*/ 284 h 1188"/>
              <a:gd name="connsiteX176" fmla="*/ 4494 w 5760"/>
              <a:gd name="connsiteY176" fmla="*/ 290 h 1188"/>
              <a:gd name="connsiteX177" fmla="*/ 4498 w 5760"/>
              <a:gd name="connsiteY177" fmla="*/ 302 h 1188"/>
              <a:gd name="connsiteX178" fmla="*/ 4498 w 5760"/>
              <a:gd name="connsiteY178" fmla="*/ 302 h 1188"/>
              <a:gd name="connsiteX179" fmla="*/ 4502 w 5760"/>
              <a:gd name="connsiteY179" fmla="*/ 312 h 1188"/>
              <a:gd name="connsiteX180" fmla="*/ 4508 w 5760"/>
              <a:gd name="connsiteY180" fmla="*/ 320 h 1188"/>
              <a:gd name="connsiteX181" fmla="*/ 4524 w 5760"/>
              <a:gd name="connsiteY181" fmla="*/ 336 h 1188"/>
              <a:gd name="connsiteX182" fmla="*/ 4524 w 5760"/>
              <a:gd name="connsiteY182" fmla="*/ 336 h 1188"/>
              <a:gd name="connsiteX183" fmla="*/ 4534 w 5760"/>
              <a:gd name="connsiteY183" fmla="*/ 344 h 1188"/>
              <a:gd name="connsiteX184" fmla="*/ 4546 w 5760"/>
              <a:gd name="connsiteY184" fmla="*/ 352 h 1188"/>
              <a:gd name="connsiteX185" fmla="*/ 4570 w 5760"/>
              <a:gd name="connsiteY185" fmla="*/ 366 h 1188"/>
              <a:gd name="connsiteX186" fmla="*/ 4570 w 5760"/>
              <a:gd name="connsiteY186" fmla="*/ 366 h 1188"/>
              <a:gd name="connsiteX187" fmla="*/ 4590 w 5760"/>
              <a:gd name="connsiteY187" fmla="*/ 378 h 1188"/>
              <a:gd name="connsiteX188" fmla="*/ 4612 w 5760"/>
              <a:gd name="connsiteY188" fmla="*/ 388 h 1188"/>
              <a:gd name="connsiteX189" fmla="*/ 4634 w 5760"/>
              <a:gd name="connsiteY189" fmla="*/ 394 h 1188"/>
              <a:gd name="connsiteX190" fmla="*/ 4658 w 5760"/>
              <a:gd name="connsiteY190" fmla="*/ 398 h 1188"/>
              <a:gd name="connsiteX191" fmla="*/ 4658 w 5760"/>
              <a:gd name="connsiteY191" fmla="*/ 398 h 1188"/>
              <a:gd name="connsiteX192" fmla="*/ 4650 w 5760"/>
              <a:gd name="connsiteY192" fmla="*/ 408 h 1188"/>
              <a:gd name="connsiteX193" fmla="*/ 4644 w 5760"/>
              <a:gd name="connsiteY193" fmla="*/ 416 h 1188"/>
              <a:gd name="connsiteX194" fmla="*/ 4644 w 5760"/>
              <a:gd name="connsiteY194" fmla="*/ 416 h 1188"/>
              <a:gd name="connsiteX195" fmla="*/ 4642 w 5760"/>
              <a:gd name="connsiteY195" fmla="*/ 424 h 1188"/>
              <a:gd name="connsiteX196" fmla="*/ 4642 w 5760"/>
              <a:gd name="connsiteY196" fmla="*/ 430 h 1188"/>
              <a:gd name="connsiteX197" fmla="*/ 4644 w 5760"/>
              <a:gd name="connsiteY197" fmla="*/ 438 h 1188"/>
              <a:gd name="connsiteX198" fmla="*/ 4648 w 5760"/>
              <a:gd name="connsiteY198" fmla="*/ 444 h 1188"/>
              <a:gd name="connsiteX199" fmla="*/ 4648 w 5760"/>
              <a:gd name="connsiteY199" fmla="*/ 444 h 1188"/>
              <a:gd name="connsiteX200" fmla="*/ 4652 w 5760"/>
              <a:gd name="connsiteY200" fmla="*/ 448 h 1188"/>
              <a:gd name="connsiteX201" fmla="*/ 4658 w 5760"/>
              <a:gd name="connsiteY201" fmla="*/ 452 h 1188"/>
              <a:gd name="connsiteX202" fmla="*/ 4670 w 5760"/>
              <a:gd name="connsiteY202" fmla="*/ 458 h 1188"/>
              <a:gd name="connsiteX203" fmla="*/ 4670 w 5760"/>
              <a:gd name="connsiteY203" fmla="*/ 458 h 1188"/>
              <a:gd name="connsiteX204" fmla="*/ 4676 w 5760"/>
              <a:gd name="connsiteY204" fmla="*/ 458 h 1188"/>
              <a:gd name="connsiteX205" fmla="*/ 4680 w 5760"/>
              <a:gd name="connsiteY205" fmla="*/ 458 h 1188"/>
              <a:gd name="connsiteX206" fmla="*/ 4684 w 5760"/>
              <a:gd name="connsiteY206" fmla="*/ 458 h 1188"/>
              <a:gd name="connsiteX207" fmla="*/ 4690 w 5760"/>
              <a:gd name="connsiteY207" fmla="*/ 464 h 1188"/>
              <a:gd name="connsiteX208" fmla="*/ 4690 w 5760"/>
              <a:gd name="connsiteY208" fmla="*/ 464 h 1188"/>
              <a:gd name="connsiteX209" fmla="*/ 4694 w 5760"/>
              <a:gd name="connsiteY209" fmla="*/ 470 h 1188"/>
              <a:gd name="connsiteX210" fmla="*/ 4700 w 5760"/>
              <a:gd name="connsiteY210" fmla="*/ 474 h 1188"/>
              <a:gd name="connsiteX211" fmla="*/ 4714 w 5760"/>
              <a:gd name="connsiteY211" fmla="*/ 482 h 1188"/>
              <a:gd name="connsiteX212" fmla="*/ 4730 w 5760"/>
              <a:gd name="connsiteY212" fmla="*/ 486 h 1188"/>
              <a:gd name="connsiteX213" fmla="*/ 4744 w 5760"/>
              <a:gd name="connsiteY213" fmla="*/ 490 h 1188"/>
              <a:gd name="connsiteX214" fmla="*/ 4744 w 5760"/>
              <a:gd name="connsiteY214" fmla="*/ 490 h 1188"/>
              <a:gd name="connsiteX215" fmla="*/ 4806 w 5760"/>
              <a:gd name="connsiteY215" fmla="*/ 508 h 1188"/>
              <a:gd name="connsiteX216" fmla="*/ 4806 w 5760"/>
              <a:gd name="connsiteY216" fmla="*/ 508 h 1188"/>
              <a:gd name="connsiteX217" fmla="*/ 4808 w 5760"/>
              <a:gd name="connsiteY217" fmla="*/ 520 h 1188"/>
              <a:gd name="connsiteX218" fmla="*/ 4812 w 5760"/>
              <a:gd name="connsiteY218" fmla="*/ 534 h 1188"/>
              <a:gd name="connsiteX219" fmla="*/ 4818 w 5760"/>
              <a:gd name="connsiteY219" fmla="*/ 546 h 1188"/>
              <a:gd name="connsiteX220" fmla="*/ 4826 w 5760"/>
              <a:gd name="connsiteY220" fmla="*/ 556 h 1188"/>
              <a:gd name="connsiteX221" fmla="*/ 4826 w 5760"/>
              <a:gd name="connsiteY221" fmla="*/ 556 h 1188"/>
              <a:gd name="connsiteX222" fmla="*/ 4834 w 5760"/>
              <a:gd name="connsiteY222" fmla="*/ 566 h 1188"/>
              <a:gd name="connsiteX223" fmla="*/ 4844 w 5760"/>
              <a:gd name="connsiteY223" fmla="*/ 572 h 1188"/>
              <a:gd name="connsiteX224" fmla="*/ 4844 w 5760"/>
              <a:gd name="connsiteY224" fmla="*/ 572 h 1188"/>
              <a:gd name="connsiteX225" fmla="*/ 4850 w 5760"/>
              <a:gd name="connsiteY225" fmla="*/ 572 h 1188"/>
              <a:gd name="connsiteX226" fmla="*/ 4856 w 5760"/>
              <a:gd name="connsiteY226" fmla="*/ 574 h 1188"/>
              <a:gd name="connsiteX227" fmla="*/ 4860 w 5760"/>
              <a:gd name="connsiteY227" fmla="*/ 574 h 1188"/>
              <a:gd name="connsiteX228" fmla="*/ 4862 w 5760"/>
              <a:gd name="connsiteY228" fmla="*/ 576 h 1188"/>
              <a:gd name="connsiteX229" fmla="*/ 4864 w 5760"/>
              <a:gd name="connsiteY229" fmla="*/ 578 h 1188"/>
              <a:gd name="connsiteX230" fmla="*/ 4864 w 5760"/>
              <a:gd name="connsiteY230" fmla="*/ 578 h 1188"/>
              <a:gd name="connsiteX231" fmla="*/ 4864 w 5760"/>
              <a:gd name="connsiteY231" fmla="*/ 580 h 1188"/>
              <a:gd name="connsiteX232" fmla="*/ 4864 w 5760"/>
              <a:gd name="connsiteY232" fmla="*/ 580 h 1188"/>
              <a:gd name="connsiteX233" fmla="*/ 4856 w 5760"/>
              <a:gd name="connsiteY233" fmla="*/ 578 h 1188"/>
              <a:gd name="connsiteX234" fmla="*/ 4856 w 5760"/>
              <a:gd name="connsiteY234" fmla="*/ 578 h 1188"/>
              <a:gd name="connsiteX235" fmla="*/ 4834 w 5760"/>
              <a:gd name="connsiteY235" fmla="*/ 580 h 1188"/>
              <a:gd name="connsiteX236" fmla="*/ 4814 w 5760"/>
              <a:gd name="connsiteY236" fmla="*/ 586 h 1188"/>
              <a:gd name="connsiteX237" fmla="*/ 4794 w 5760"/>
              <a:gd name="connsiteY237" fmla="*/ 592 h 1188"/>
              <a:gd name="connsiteX238" fmla="*/ 4776 w 5760"/>
              <a:gd name="connsiteY238" fmla="*/ 604 h 1188"/>
              <a:gd name="connsiteX239" fmla="*/ 4760 w 5760"/>
              <a:gd name="connsiteY239" fmla="*/ 616 h 1188"/>
              <a:gd name="connsiteX240" fmla="*/ 4746 w 5760"/>
              <a:gd name="connsiteY240" fmla="*/ 632 h 1188"/>
              <a:gd name="connsiteX241" fmla="*/ 4736 w 5760"/>
              <a:gd name="connsiteY241" fmla="*/ 648 h 1188"/>
              <a:gd name="connsiteX242" fmla="*/ 4726 w 5760"/>
              <a:gd name="connsiteY242" fmla="*/ 666 h 1188"/>
              <a:gd name="connsiteX243" fmla="*/ 4726 w 5760"/>
              <a:gd name="connsiteY243" fmla="*/ 666 h 1188"/>
              <a:gd name="connsiteX244" fmla="*/ 4708 w 5760"/>
              <a:gd name="connsiteY244" fmla="*/ 658 h 1188"/>
              <a:gd name="connsiteX245" fmla="*/ 4690 w 5760"/>
              <a:gd name="connsiteY245" fmla="*/ 652 h 1188"/>
              <a:gd name="connsiteX246" fmla="*/ 4670 w 5760"/>
              <a:gd name="connsiteY246" fmla="*/ 650 h 1188"/>
              <a:gd name="connsiteX247" fmla="*/ 4648 w 5760"/>
              <a:gd name="connsiteY247" fmla="*/ 650 h 1188"/>
              <a:gd name="connsiteX248" fmla="*/ 4648 w 5760"/>
              <a:gd name="connsiteY248" fmla="*/ 650 h 1188"/>
              <a:gd name="connsiteX249" fmla="*/ 4642 w 5760"/>
              <a:gd name="connsiteY249" fmla="*/ 652 h 1188"/>
              <a:gd name="connsiteX250" fmla="*/ 4642 w 5760"/>
              <a:gd name="connsiteY250" fmla="*/ 652 h 1188"/>
              <a:gd name="connsiteX251" fmla="*/ 4634 w 5760"/>
              <a:gd name="connsiteY251" fmla="*/ 632 h 1188"/>
              <a:gd name="connsiteX252" fmla="*/ 4622 w 5760"/>
              <a:gd name="connsiteY252" fmla="*/ 614 h 1188"/>
              <a:gd name="connsiteX253" fmla="*/ 4608 w 5760"/>
              <a:gd name="connsiteY253" fmla="*/ 598 h 1188"/>
              <a:gd name="connsiteX254" fmla="*/ 4592 w 5760"/>
              <a:gd name="connsiteY254" fmla="*/ 584 h 1188"/>
              <a:gd name="connsiteX255" fmla="*/ 4572 w 5760"/>
              <a:gd name="connsiteY255" fmla="*/ 574 h 1188"/>
              <a:gd name="connsiteX256" fmla="*/ 4552 w 5760"/>
              <a:gd name="connsiteY256" fmla="*/ 568 h 1188"/>
              <a:gd name="connsiteX257" fmla="*/ 4530 w 5760"/>
              <a:gd name="connsiteY257" fmla="*/ 566 h 1188"/>
              <a:gd name="connsiteX258" fmla="*/ 4508 w 5760"/>
              <a:gd name="connsiteY258" fmla="*/ 566 h 1188"/>
              <a:gd name="connsiteX259" fmla="*/ 4508 w 5760"/>
              <a:gd name="connsiteY259" fmla="*/ 566 h 1188"/>
              <a:gd name="connsiteX260" fmla="*/ 4486 w 5760"/>
              <a:gd name="connsiteY260" fmla="*/ 572 h 1188"/>
              <a:gd name="connsiteX261" fmla="*/ 4464 w 5760"/>
              <a:gd name="connsiteY261" fmla="*/ 580 h 1188"/>
              <a:gd name="connsiteX262" fmla="*/ 4446 w 5760"/>
              <a:gd name="connsiteY262" fmla="*/ 592 h 1188"/>
              <a:gd name="connsiteX263" fmla="*/ 4430 w 5760"/>
              <a:gd name="connsiteY263" fmla="*/ 608 h 1188"/>
              <a:gd name="connsiteX264" fmla="*/ 4430 w 5760"/>
              <a:gd name="connsiteY264" fmla="*/ 608 h 1188"/>
              <a:gd name="connsiteX265" fmla="*/ 4426 w 5760"/>
              <a:gd name="connsiteY265" fmla="*/ 598 h 1188"/>
              <a:gd name="connsiteX266" fmla="*/ 4420 w 5760"/>
              <a:gd name="connsiteY266" fmla="*/ 588 h 1188"/>
              <a:gd name="connsiteX267" fmla="*/ 4412 w 5760"/>
              <a:gd name="connsiteY267" fmla="*/ 580 h 1188"/>
              <a:gd name="connsiteX268" fmla="*/ 4404 w 5760"/>
              <a:gd name="connsiteY268" fmla="*/ 574 h 1188"/>
              <a:gd name="connsiteX269" fmla="*/ 4394 w 5760"/>
              <a:gd name="connsiteY269" fmla="*/ 568 h 1188"/>
              <a:gd name="connsiteX270" fmla="*/ 4384 w 5760"/>
              <a:gd name="connsiteY270" fmla="*/ 566 h 1188"/>
              <a:gd name="connsiteX271" fmla="*/ 4372 w 5760"/>
              <a:gd name="connsiteY271" fmla="*/ 564 h 1188"/>
              <a:gd name="connsiteX272" fmla="*/ 4360 w 5760"/>
              <a:gd name="connsiteY272" fmla="*/ 564 h 1188"/>
              <a:gd name="connsiteX273" fmla="*/ 4360 w 5760"/>
              <a:gd name="connsiteY273" fmla="*/ 564 h 1188"/>
              <a:gd name="connsiteX274" fmla="*/ 4352 w 5760"/>
              <a:gd name="connsiteY274" fmla="*/ 566 h 1188"/>
              <a:gd name="connsiteX275" fmla="*/ 4344 w 5760"/>
              <a:gd name="connsiteY275" fmla="*/ 570 h 1188"/>
              <a:gd name="connsiteX276" fmla="*/ 4336 w 5760"/>
              <a:gd name="connsiteY276" fmla="*/ 574 h 1188"/>
              <a:gd name="connsiteX277" fmla="*/ 4328 w 5760"/>
              <a:gd name="connsiteY277" fmla="*/ 578 h 1188"/>
              <a:gd name="connsiteX278" fmla="*/ 4316 w 5760"/>
              <a:gd name="connsiteY278" fmla="*/ 592 h 1188"/>
              <a:gd name="connsiteX279" fmla="*/ 4310 w 5760"/>
              <a:gd name="connsiteY279" fmla="*/ 606 h 1188"/>
              <a:gd name="connsiteX280" fmla="*/ 4310 w 5760"/>
              <a:gd name="connsiteY280" fmla="*/ 606 h 1188"/>
              <a:gd name="connsiteX281" fmla="*/ 4296 w 5760"/>
              <a:gd name="connsiteY281" fmla="*/ 590 h 1188"/>
              <a:gd name="connsiteX282" fmla="*/ 4282 w 5760"/>
              <a:gd name="connsiteY282" fmla="*/ 576 h 1188"/>
              <a:gd name="connsiteX283" fmla="*/ 4266 w 5760"/>
              <a:gd name="connsiteY283" fmla="*/ 564 h 1188"/>
              <a:gd name="connsiteX284" fmla="*/ 4248 w 5760"/>
              <a:gd name="connsiteY284" fmla="*/ 554 h 1188"/>
              <a:gd name="connsiteX285" fmla="*/ 4228 w 5760"/>
              <a:gd name="connsiteY285" fmla="*/ 546 h 1188"/>
              <a:gd name="connsiteX286" fmla="*/ 4208 w 5760"/>
              <a:gd name="connsiteY286" fmla="*/ 542 h 1188"/>
              <a:gd name="connsiteX287" fmla="*/ 4186 w 5760"/>
              <a:gd name="connsiteY287" fmla="*/ 540 h 1188"/>
              <a:gd name="connsiteX288" fmla="*/ 4164 w 5760"/>
              <a:gd name="connsiteY288" fmla="*/ 540 h 1188"/>
              <a:gd name="connsiteX289" fmla="*/ 4164 w 5760"/>
              <a:gd name="connsiteY289" fmla="*/ 540 h 1188"/>
              <a:gd name="connsiteX290" fmla="*/ 4142 w 5760"/>
              <a:gd name="connsiteY290" fmla="*/ 546 h 1188"/>
              <a:gd name="connsiteX291" fmla="*/ 4122 w 5760"/>
              <a:gd name="connsiteY291" fmla="*/ 552 h 1188"/>
              <a:gd name="connsiteX292" fmla="*/ 4104 w 5760"/>
              <a:gd name="connsiteY292" fmla="*/ 562 h 1188"/>
              <a:gd name="connsiteX293" fmla="*/ 4088 w 5760"/>
              <a:gd name="connsiteY293" fmla="*/ 576 h 1188"/>
              <a:gd name="connsiteX294" fmla="*/ 4072 w 5760"/>
              <a:gd name="connsiteY294" fmla="*/ 590 h 1188"/>
              <a:gd name="connsiteX295" fmla="*/ 4060 w 5760"/>
              <a:gd name="connsiteY295" fmla="*/ 606 h 1188"/>
              <a:gd name="connsiteX296" fmla="*/ 4050 w 5760"/>
              <a:gd name="connsiteY296" fmla="*/ 624 h 1188"/>
              <a:gd name="connsiteX297" fmla="*/ 4042 w 5760"/>
              <a:gd name="connsiteY297" fmla="*/ 644 h 1188"/>
              <a:gd name="connsiteX298" fmla="*/ 4042 w 5760"/>
              <a:gd name="connsiteY298" fmla="*/ 644 h 1188"/>
              <a:gd name="connsiteX299" fmla="*/ 4024 w 5760"/>
              <a:gd name="connsiteY299" fmla="*/ 636 h 1188"/>
              <a:gd name="connsiteX300" fmla="*/ 4004 w 5760"/>
              <a:gd name="connsiteY300" fmla="*/ 628 h 1188"/>
              <a:gd name="connsiteX301" fmla="*/ 3986 w 5760"/>
              <a:gd name="connsiteY301" fmla="*/ 622 h 1188"/>
              <a:gd name="connsiteX302" fmla="*/ 3966 w 5760"/>
              <a:gd name="connsiteY302" fmla="*/ 616 h 1188"/>
              <a:gd name="connsiteX303" fmla="*/ 3944 w 5760"/>
              <a:gd name="connsiteY303" fmla="*/ 614 h 1188"/>
              <a:gd name="connsiteX304" fmla="*/ 3924 w 5760"/>
              <a:gd name="connsiteY304" fmla="*/ 612 h 1188"/>
              <a:gd name="connsiteX305" fmla="*/ 3902 w 5760"/>
              <a:gd name="connsiteY305" fmla="*/ 612 h 1188"/>
              <a:gd name="connsiteX306" fmla="*/ 3882 w 5760"/>
              <a:gd name="connsiteY306" fmla="*/ 614 h 1188"/>
              <a:gd name="connsiteX307" fmla="*/ 3882 w 5760"/>
              <a:gd name="connsiteY307" fmla="*/ 614 h 1188"/>
              <a:gd name="connsiteX308" fmla="*/ 3848 w 5760"/>
              <a:gd name="connsiteY308" fmla="*/ 622 h 1188"/>
              <a:gd name="connsiteX309" fmla="*/ 3818 w 5760"/>
              <a:gd name="connsiteY309" fmla="*/ 632 h 1188"/>
              <a:gd name="connsiteX310" fmla="*/ 3788 w 5760"/>
              <a:gd name="connsiteY310" fmla="*/ 646 h 1188"/>
              <a:gd name="connsiteX311" fmla="*/ 3762 w 5760"/>
              <a:gd name="connsiteY311" fmla="*/ 662 h 1188"/>
              <a:gd name="connsiteX312" fmla="*/ 3762 w 5760"/>
              <a:gd name="connsiteY312" fmla="*/ 662 h 1188"/>
              <a:gd name="connsiteX313" fmla="*/ 3740 w 5760"/>
              <a:gd name="connsiteY313" fmla="*/ 658 h 1188"/>
              <a:gd name="connsiteX314" fmla="*/ 3740 w 5760"/>
              <a:gd name="connsiteY314" fmla="*/ 658 h 1188"/>
              <a:gd name="connsiteX315" fmla="*/ 3720 w 5760"/>
              <a:gd name="connsiteY315" fmla="*/ 656 h 1188"/>
              <a:gd name="connsiteX316" fmla="*/ 3700 w 5760"/>
              <a:gd name="connsiteY316" fmla="*/ 658 h 1188"/>
              <a:gd name="connsiteX317" fmla="*/ 3682 w 5760"/>
              <a:gd name="connsiteY317" fmla="*/ 662 h 1188"/>
              <a:gd name="connsiteX318" fmla="*/ 3666 w 5760"/>
              <a:gd name="connsiteY318" fmla="*/ 668 h 1188"/>
              <a:gd name="connsiteX319" fmla="*/ 3666 w 5760"/>
              <a:gd name="connsiteY319" fmla="*/ 668 h 1188"/>
              <a:gd name="connsiteX320" fmla="*/ 3654 w 5760"/>
              <a:gd name="connsiteY320" fmla="*/ 662 h 1188"/>
              <a:gd name="connsiteX321" fmla="*/ 3640 w 5760"/>
              <a:gd name="connsiteY321" fmla="*/ 658 h 1188"/>
              <a:gd name="connsiteX322" fmla="*/ 3626 w 5760"/>
              <a:gd name="connsiteY322" fmla="*/ 654 h 1188"/>
              <a:gd name="connsiteX323" fmla="*/ 3612 w 5760"/>
              <a:gd name="connsiteY323" fmla="*/ 654 h 1188"/>
              <a:gd name="connsiteX324" fmla="*/ 3612 w 5760"/>
              <a:gd name="connsiteY324" fmla="*/ 654 h 1188"/>
              <a:gd name="connsiteX325" fmla="*/ 3598 w 5760"/>
              <a:gd name="connsiteY325" fmla="*/ 650 h 1188"/>
              <a:gd name="connsiteX326" fmla="*/ 3582 w 5760"/>
              <a:gd name="connsiteY326" fmla="*/ 648 h 1188"/>
              <a:gd name="connsiteX327" fmla="*/ 3566 w 5760"/>
              <a:gd name="connsiteY327" fmla="*/ 648 h 1188"/>
              <a:gd name="connsiteX328" fmla="*/ 3552 w 5760"/>
              <a:gd name="connsiteY328" fmla="*/ 648 h 1188"/>
              <a:gd name="connsiteX329" fmla="*/ 3552 w 5760"/>
              <a:gd name="connsiteY329" fmla="*/ 648 h 1188"/>
              <a:gd name="connsiteX330" fmla="*/ 3546 w 5760"/>
              <a:gd name="connsiteY330" fmla="*/ 630 h 1188"/>
              <a:gd name="connsiteX331" fmla="*/ 3538 w 5760"/>
              <a:gd name="connsiteY331" fmla="*/ 612 h 1188"/>
              <a:gd name="connsiteX332" fmla="*/ 3526 w 5760"/>
              <a:gd name="connsiteY332" fmla="*/ 596 h 1188"/>
              <a:gd name="connsiteX333" fmla="*/ 3514 w 5760"/>
              <a:gd name="connsiteY333" fmla="*/ 582 h 1188"/>
              <a:gd name="connsiteX334" fmla="*/ 3500 w 5760"/>
              <a:gd name="connsiteY334" fmla="*/ 570 h 1188"/>
              <a:gd name="connsiteX335" fmla="*/ 3482 w 5760"/>
              <a:gd name="connsiteY335" fmla="*/ 558 h 1188"/>
              <a:gd name="connsiteX336" fmla="*/ 3464 w 5760"/>
              <a:gd name="connsiteY336" fmla="*/ 550 h 1188"/>
              <a:gd name="connsiteX337" fmla="*/ 3446 w 5760"/>
              <a:gd name="connsiteY337" fmla="*/ 544 h 1188"/>
              <a:gd name="connsiteX338" fmla="*/ 3446 w 5760"/>
              <a:gd name="connsiteY338" fmla="*/ 544 h 1188"/>
              <a:gd name="connsiteX339" fmla="*/ 3426 w 5760"/>
              <a:gd name="connsiteY339" fmla="*/ 542 h 1188"/>
              <a:gd name="connsiteX340" fmla="*/ 3406 w 5760"/>
              <a:gd name="connsiteY340" fmla="*/ 542 h 1188"/>
              <a:gd name="connsiteX341" fmla="*/ 3386 w 5760"/>
              <a:gd name="connsiteY341" fmla="*/ 546 h 1188"/>
              <a:gd name="connsiteX342" fmla="*/ 3368 w 5760"/>
              <a:gd name="connsiteY342" fmla="*/ 550 h 1188"/>
              <a:gd name="connsiteX343" fmla="*/ 3350 w 5760"/>
              <a:gd name="connsiteY343" fmla="*/ 558 h 1188"/>
              <a:gd name="connsiteX344" fmla="*/ 3334 w 5760"/>
              <a:gd name="connsiteY344" fmla="*/ 570 h 1188"/>
              <a:gd name="connsiteX345" fmla="*/ 3320 w 5760"/>
              <a:gd name="connsiteY345" fmla="*/ 582 h 1188"/>
              <a:gd name="connsiteX346" fmla="*/ 3306 w 5760"/>
              <a:gd name="connsiteY346" fmla="*/ 596 h 1188"/>
              <a:gd name="connsiteX347" fmla="*/ 3306 w 5760"/>
              <a:gd name="connsiteY347" fmla="*/ 596 h 1188"/>
              <a:gd name="connsiteX348" fmla="*/ 3300 w 5760"/>
              <a:gd name="connsiteY348" fmla="*/ 586 h 1188"/>
              <a:gd name="connsiteX349" fmla="*/ 3292 w 5760"/>
              <a:gd name="connsiteY349" fmla="*/ 576 h 1188"/>
              <a:gd name="connsiteX350" fmla="*/ 3284 w 5760"/>
              <a:gd name="connsiteY350" fmla="*/ 568 h 1188"/>
              <a:gd name="connsiteX351" fmla="*/ 3274 w 5760"/>
              <a:gd name="connsiteY351" fmla="*/ 560 h 1188"/>
              <a:gd name="connsiteX352" fmla="*/ 3264 w 5760"/>
              <a:gd name="connsiteY352" fmla="*/ 552 h 1188"/>
              <a:gd name="connsiteX353" fmla="*/ 3254 w 5760"/>
              <a:gd name="connsiteY353" fmla="*/ 546 h 1188"/>
              <a:gd name="connsiteX354" fmla="*/ 3242 w 5760"/>
              <a:gd name="connsiteY354" fmla="*/ 542 h 1188"/>
              <a:gd name="connsiteX355" fmla="*/ 3230 w 5760"/>
              <a:gd name="connsiteY355" fmla="*/ 538 h 1188"/>
              <a:gd name="connsiteX356" fmla="*/ 3230 w 5760"/>
              <a:gd name="connsiteY356" fmla="*/ 538 h 1188"/>
              <a:gd name="connsiteX357" fmla="*/ 3214 w 5760"/>
              <a:gd name="connsiteY357" fmla="*/ 536 h 1188"/>
              <a:gd name="connsiteX358" fmla="*/ 3200 w 5760"/>
              <a:gd name="connsiteY358" fmla="*/ 536 h 1188"/>
              <a:gd name="connsiteX359" fmla="*/ 3186 w 5760"/>
              <a:gd name="connsiteY359" fmla="*/ 538 h 1188"/>
              <a:gd name="connsiteX360" fmla="*/ 3174 w 5760"/>
              <a:gd name="connsiteY360" fmla="*/ 540 h 1188"/>
              <a:gd name="connsiteX361" fmla="*/ 3174 w 5760"/>
              <a:gd name="connsiteY361" fmla="*/ 540 h 1188"/>
              <a:gd name="connsiteX362" fmla="*/ 3170 w 5760"/>
              <a:gd name="connsiteY362" fmla="*/ 526 h 1188"/>
              <a:gd name="connsiteX363" fmla="*/ 3164 w 5760"/>
              <a:gd name="connsiteY363" fmla="*/ 514 h 1188"/>
              <a:gd name="connsiteX364" fmla="*/ 3160 w 5760"/>
              <a:gd name="connsiteY364" fmla="*/ 500 h 1188"/>
              <a:gd name="connsiteX365" fmla="*/ 3152 w 5760"/>
              <a:gd name="connsiteY365" fmla="*/ 488 h 1188"/>
              <a:gd name="connsiteX366" fmla="*/ 3152 w 5760"/>
              <a:gd name="connsiteY366" fmla="*/ 488 h 1188"/>
              <a:gd name="connsiteX367" fmla="*/ 3150 w 5760"/>
              <a:gd name="connsiteY367" fmla="*/ 482 h 1188"/>
              <a:gd name="connsiteX368" fmla="*/ 3148 w 5760"/>
              <a:gd name="connsiteY368" fmla="*/ 480 h 1188"/>
              <a:gd name="connsiteX369" fmla="*/ 3148 w 5760"/>
              <a:gd name="connsiteY369" fmla="*/ 480 h 1188"/>
              <a:gd name="connsiteX370" fmla="*/ 3148 w 5760"/>
              <a:gd name="connsiteY370" fmla="*/ 480 h 1188"/>
              <a:gd name="connsiteX371" fmla="*/ 3138 w 5760"/>
              <a:gd name="connsiteY371" fmla="*/ 468 h 1188"/>
              <a:gd name="connsiteX372" fmla="*/ 3126 w 5760"/>
              <a:gd name="connsiteY372" fmla="*/ 458 h 1188"/>
              <a:gd name="connsiteX373" fmla="*/ 3114 w 5760"/>
              <a:gd name="connsiteY373" fmla="*/ 450 h 1188"/>
              <a:gd name="connsiteX374" fmla="*/ 3102 w 5760"/>
              <a:gd name="connsiteY374" fmla="*/ 442 h 1188"/>
              <a:gd name="connsiteX375" fmla="*/ 3102 w 5760"/>
              <a:gd name="connsiteY375" fmla="*/ 442 h 1188"/>
              <a:gd name="connsiteX376" fmla="*/ 3078 w 5760"/>
              <a:gd name="connsiteY376" fmla="*/ 432 h 1188"/>
              <a:gd name="connsiteX377" fmla="*/ 3078 w 5760"/>
              <a:gd name="connsiteY377" fmla="*/ 432 h 1188"/>
              <a:gd name="connsiteX378" fmla="*/ 3078 w 5760"/>
              <a:gd name="connsiteY378" fmla="*/ 432 h 1188"/>
              <a:gd name="connsiteX379" fmla="*/ 3062 w 5760"/>
              <a:gd name="connsiteY379" fmla="*/ 428 h 1188"/>
              <a:gd name="connsiteX380" fmla="*/ 3044 w 5760"/>
              <a:gd name="connsiteY380" fmla="*/ 426 h 1188"/>
              <a:gd name="connsiteX381" fmla="*/ 3026 w 5760"/>
              <a:gd name="connsiteY381" fmla="*/ 426 h 1188"/>
              <a:gd name="connsiteX382" fmla="*/ 3008 w 5760"/>
              <a:gd name="connsiteY382" fmla="*/ 430 h 1188"/>
              <a:gd name="connsiteX383" fmla="*/ 3008 w 5760"/>
              <a:gd name="connsiteY383" fmla="*/ 430 h 1188"/>
              <a:gd name="connsiteX384" fmla="*/ 2988 w 5760"/>
              <a:gd name="connsiteY384" fmla="*/ 436 h 1188"/>
              <a:gd name="connsiteX385" fmla="*/ 2968 w 5760"/>
              <a:gd name="connsiteY385" fmla="*/ 444 h 1188"/>
              <a:gd name="connsiteX386" fmla="*/ 2950 w 5760"/>
              <a:gd name="connsiteY386" fmla="*/ 456 h 1188"/>
              <a:gd name="connsiteX387" fmla="*/ 2936 w 5760"/>
              <a:gd name="connsiteY387" fmla="*/ 472 h 1188"/>
              <a:gd name="connsiteX388" fmla="*/ 2936 w 5760"/>
              <a:gd name="connsiteY388" fmla="*/ 472 h 1188"/>
              <a:gd name="connsiteX389" fmla="*/ 2922 w 5760"/>
              <a:gd name="connsiteY389" fmla="*/ 452 h 1188"/>
              <a:gd name="connsiteX390" fmla="*/ 2906 w 5760"/>
              <a:gd name="connsiteY390" fmla="*/ 436 h 1188"/>
              <a:gd name="connsiteX391" fmla="*/ 2890 w 5760"/>
              <a:gd name="connsiteY391" fmla="*/ 422 h 1188"/>
              <a:gd name="connsiteX392" fmla="*/ 2870 w 5760"/>
              <a:gd name="connsiteY392" fmla="*/ 410 h 1188"/>
              <a:gd name="connsiteX393" fmla="*/ 2850 w 5760"/>
              <a:gd name="connsiteY393" fmla="*/ 400 h 1188"/>
              <a:gd name="connsiteX394" fmla="*/ 2828 w 5760"/>
              <a:gd name="connsiteY394" fmla="*/ 392 h 1188"/>
              <a:gd name="connsiteX395" fmla="*/ 2806 w 5760"/>
              <a:gd name="connsiteY395" fmla="*/ 388 h 1188"/>
              <a:gd name="connsiteX396" fmla="*/ 2782 w 5760"/>
              <a:gd name="connsiteY396" fmla="*/ 386 h 1188"/>
              <a:gd name="connsiteX397" fmla="*/ 2782 w 5760"/>
              <a:gd name="connsiteY397" fmla="*/ 386 h 1188"/>
              <a:gd name="connsiteX398" fmla="*/ 2766 w 5760"/>
              <a:gd name="connsiteY398" fmla="*/ 388 h 1188"/>
              <a:gd name="connsiteX399" fmla="*/ 2750 w 5760"/>
              <a:gd name="connsiteY399" fmla="*/ 390 h 1188"/>
              <a:gd name="connsiteX400" fmla="*/ 2736 w 5760"/>
              <a:gd name="connsiteY400" fmla="*/ 392 h 1188"/>
              <a:gd name="connsiteX401" fmla="*/ 2722 w 5760"/>
              <a:gd name="connsiteY401" fmla="*/ 396 h 1188"/>
              <a:gd name="connsiteX402" fmla="*/ 2696 w 5760"/>
              <a:gd name="connsiteY402" fmla="*/ 408 h 1188"/>
              <a:gd name="connsiteX403" fmla="*/ 2670 w 5760"/>
              <a:gd name="connsiteY403" fmla="*/ 424 h 1188"/>
              <a:gd name="connsiteX404" fmla="*/ 2670 w 5760"/>
              <a:gd name="connsiteY404" fmla="*/ 424 h 1188"/>
              <a:gd name="connsiteX405" fmla="*/ 2654 w 5760"/>
              <a:gd name="connsiteY405" fmla="*/ 420 h 1188"/>
              <a:gd name="connsiteX406" fmla="*/ 2638 w 5760"/>
              <a:gd name="connsiteY406" fmla="*/ 416 h 1188"/>
              <a:gd name="connsiteX407" fmla="*/ 2638 w 5760"/>
              <a:gd name="connsiteY407" fmla="*/ 416 h 1188"/>
              <a:gd name="connsiteX408" fmla="*/ 2612 w 5760"/>
              <a:gd name="connsiteY408" fmla="*/ 414 h 1188"/>
              <a:gd name="connsiteX409" fmla="*/ 2586 w 5760"/>
              <a:gd name="connsiteY409" fmla="*/ 416 h 1188"/>
              <a:gd name="connsiteX410" fmla="*/ 2562 w 5760"/>
              <a:gd name="connsiteY410" fmla="*/ 422 h 1188"/>
              <a:gd name="connsiteX411" fmla="*/ 2538 w 5760"/>
              <a:gd name="connsiteY411" fmla="*/ 430 h 1188"/>
              <a:gd name="connsiteX412" fmla="*/ 2538 w 5760"/>
              <a:gd name="connsiteY412" fmla="*/ 430 h 1188"/>
              <a:gd name="connsiteX413" fmla="*/ 2520 w 5760"/>
              <a:gd name="connsiteY413" fmla="*/ 422 h 1188"/>
              <a:gd name="connsiteX414" fmla="*/ 2502 w 5760"/>
              <a:gd name="connsiteY414" fmla="*/ 416 h 1188"/>
              <a:gd name="connsiteX415" fmla="*/ 2482 w 5760"/>
              <a:gd name="connsiteY415" fmla="*/ 412 h 1188"/>
              <a:gd name="connsiteX416" fmla="*/ 2462 w 5760"/>
              <a:gd name="connsiteY416" fmla="*/ 410 h 1188"/>
              <a:gd name="connsiteX417" fmla="*/ 2462 w 5760"/>
              <a:gd name="connsiteY417" fmla="*/ 410 h 1188"/>
              <a:gd name="connsiteX418" fmla="*/ 2442 w 5760"/>
              <a:gd name="connsiteY418" fmla="*/ 412 h 1188"/>
              <a:gd name="connsiteX419" fmla="*/ 2424 w 5760"/>
              <a:gd name="connsiteY419" fmla="*/ 414 h 1188"/>
              <a:gd name="connsiteX420" fmla="*/ 2406 w 5760"/>
              <a:gd name="connsiteY420" fmla="*/ 420 h 1188"/>
              <a:gd name="connsiteX421" fmla="*/ 2390 w 5760"/>
              <a:gd name="connsiteY421" fmla="*/ 428 h 1188"/>
              <a:gd name="connsiteX422" fmla="*/ 2390 w 5760"/>
              <a:gd name="connsiteY422" fmla="*/ 428 h 1188"/>
              <a:gd name="connsiteX423" fmla="*/ 2378 w 5760"/>
              <a:gd name="connsiteY423" fmla="*/ 404 h 1188"/>
              <a:gd name="connsiteX424" fmla="*/ 2362 w 5760"/>
              <a:gd name="connsiteY424" fmla="*/ 380 h 1188"/>
              <a:gd name="connsiteX425" fmla="*/ 2342 w 5760"/>
              <a:gd name="connsiteY425" fmla="*/ 360 h 1188"/>
              <a:gd name="connsiteX426" fmla="*/ 2320 w 5760"/>
              <a:gd name="connsiteY426" fmla="*/ 344 h 1188"/>
              <a:gd name="connsiteX427" fmla="*/ 2296 w 5760"/>
              <a:gd name="connsiteY427" fmla="*/ 330 h 1188"/>
              <a:gd name="connsiteX428" fmla="*/ 2270 w 5760"/>
              <a:gd name="connsiteY428" fmla="*/ 320 h 1188"/>
              <a:gd name="connsiteX429" fmla="*/ 2242 w 5760"/>
              <a:gd name="connsiteY429" fmla="*/ 314 h 1188"/>
              <a:gd name="connsiteX430" fmla="*/ 2214 w 5760"/>
              <a:gd name="connsiteY430" fmla="*/ 312 h 1188"/>
              <a:gd name="connsiteX431" fmla="*/ 2214 w 5760"/>
              <a:gd name="connsiteY431" fmla="*/ 312 h 1188"/>
              <a:gd name="connsiteX432" fmla="*/ 2184 w 5760"/>
              <a:gd name="connsiteY432" fmla="*/ 314 h 1188"/>
              <a:gd name="connsiteX433" fmla="*/ 2154 w 5760"/>
              <a:gd name="connsiteY433" fmla="*/ 320 h 1188"/>
              <a:gd name="connsiteX434" fmla="*/ 2128 w 5760"/>
              <a:gd name="connsiteY434" fmla="*/ 332 h 1188"/>
              <a:gd name="connsiteX435" fmla="*/ 2102 w 5760"/>
              <a:gd name="connsiteY435" fmla="*/ 346 h 1188"/>
              <a:gd name="connsiteX436" fmla="*/ 2102 w 5760"/>
              <a:gd name="connsiteY436" fmla="*/ 346 h 1188"/>
              <a:gd name="connsiteX437" fmla="*/ 2096 w 5760"/>
              <a:gd name="connsiteY437" fmla="*/ 336 h 1188"/>
              <a:gd name="connsiteX438" fmla="*/ 2088 w 5760"/>
              <a:gd name="connsiteY438" fmla="*/ 328 h 1188"/>
              <a:gd name="connsiteX439" fmla="*/ 2078 w 5760"/>
              <a:gd name="connsiteY439" fmla="*/ 320 h 1188"/>
              <a:gd name="connsiteX440" fmla="*/ 2068 w 5760"/>
              <a:gd name="connsiteY440" fmla="*/ 314 h 1188"/>
              <a:gd name="connsiteX441" fmla="*/ 2058 w 5760"/>
              <a:gd name="connsiteY441" fmla="*/ 310 h 1188"/>
              <a:gd name="connsiteX442" fmla="*/ 2046 w 5760"/>
              <a:gd name="connsiteY442" fmla="*/ 306 h 1188"/>
              <a:gd name="connsiteX443" fmla="*/ 2034 w 5760"/>
              <a:gd name="connsiteY443" fmla="*/ 304 h 1188"/>
              <a:gd name="connsiteX444" fmla="*/ 2022 w 5760"/>
              <a:gd name="connsiteY444" fmla="*/ 302 h 1188"/>
              <a:gd name="connsiteX445" fmla="*/ 2022 w 5760"/>
              <a:gd name="connsiteY445" fmla="*/ 302 h 1188"/>
              <a:gd name="connsiteX446" fmla="*/ 2004 w 5760"/>
              <a:gd name="connsiteY446" fmla="*/ 304 h 1188"/>
              <a:gd name="connsiteX447" fmla="*/ 1986 w 5760"/>
              <a:gd name="connsiteY447" fmla="*/ 308 h 1188"/>
              <a:gd name="connsiteX448" fmla="*/ 1970 w 5760"/>
              <a:gd name="connsiteY448" fmla="*/ 316 h 1188"/>
              <a:gd name="connsiteX449" fmla="*/ 1956 w 5760"/>
              <a:gd name="connsiteY449" fmla="*/ 326 h 1188"/>
              <a:gd name="connsiteX450" fmla="*/ 1944 w 5760"/>
              <a:gd name="connsiteY450" fmla="*/ 338 h 1188"/>
              <a:gd name="connsiteX451" fmla="*/ 1934 w 5760"/>
              <a:gd name="connsiteY451" fmla="*/ 354 h 1188"/>
              <a:gd name="connsiteX452" fmla="*/ 1928 w 5760"/>
              <a:gd name="connsiteY452" fmla="*/ 370 h 1188"/>
              <a:gd name="connsiteX453" fmla="*/ 1924 w 5760"/>
              <a:gd name="connsiteY453" fmla="*/ 388 h 1188"/>
              <a:gd name="connsiteX454" fmla="*/ 1924 w 5760"/>
              <a:gd name="connsiteY454" fmla="*/ 388 h 1188"/>
              <a:gd name="connsiteX455" fmla="*/ 1910 w 5760"/>
              <a:gd name="connsiteY455" fmla="*/ 374 h 1188"/>
              <a:gd name="connsiteX456" fmla="*/ 1898 w 5760"/>
              <a:gd name="connsiteY456" fmla="*/ 360 h 1188"/>
              <a:gd name="connsiteX457" fmla="*/ 1882 w 5760"/>
              <a:gd name="connsiteY457" fmla="*/ 348 h 1188"/>
              <a:gd name="connsiteX458" fmla="*/ 1866 w 5760"/>
              <a:gd name="connsiteY458" fmla="*/ 340 h 1188"/>
              <a:gd name="connsiteX459" fmla="*/ 1848 w 5760"/>
              <a:gd name="connsiteY459" fmla="*/ 332 h 1188"/>
              <a:gd name="connsiteX460" fmla="*/ 1830 w 5760"/>
              <a:gd name="connsiteY460" fmla="*/ 326 h 1188"/>
              <a:gd name="connsiteX461" fmla="*/ 1810 w 5760"/>
              <a:gd name="connsiteY461" fmla="*/ 322 h 1188"/>
              <a:gd name="connsiteX462" fmla="*/ 1790 w 5760"/>
              <a:gd name="connsiteY462" fmla="*/ 320 h 1188"/>
              <a:gd name="connsiteX463" fmla="*/ 1790 w 5760"/>
              <a:gd name="connsiteY463" fmla="*/ 320 h 1188"/>
              <a:gd name="connsiteX464" fmla="*/ 1784 w 5760"/>
              <a:gd name="connsiteY464" fmla="*/ 320 h 1188"/>
              <a:gd name="connsiteX465" fmla="*/ 1784 w 5760"/>
              <a:gd name="connsiteY465" fmla="*/ 320 h 1188"/>
              <a:gd name="connsiteX466" fmla="*/ 1780 w 5760"/>
              <a:gd name="connsiteY466" fmla="*/ 306 h 1188"/>
              <a:gd name="connsiteX467" fmla="*/ 1776 w 5760"/>
              <a:gd name="connsiteY467" fmla="*/ 292 h 1188"/>
              <a:gd name="connsiteX468" fmla="*/ 1770 w 5760"/>
              <a:gd name="connsiteY468" fmla="*/ 280 h 1188"/>
              <a:gd name="connsiteX469" fmla="*/ 1764 w 5760"/>
              <a:gd name="connsiteY469" fmla="*/ 268 h 1188"/>
              <a:gd name="connsiteX470" fmla="*/ 1756 w 5760"/>
              <a:gd name="connsiteY470" fmla="*/ 256 h 1188"/>
              <a:gd name="connsiteX471" fmla="*/ 1748 w 5760"/>
              <a:gd name="connsiteY471" fmla="*/ 244 h 1188"/>
              <a:gd name="connsiteX472" fmla="*/ 1738 w 5760"/>
              <a:gd name="connsiteY472" fmla="*/ 234 h 1188"/>
              <a:gd name="connsiteX473" fmla="*/ 1728 w 5760"/>
              <a:gd name="connsiteY473" fmla="*/ 224 h 1188"/>
              <a:gd name="connsiteX474" fmla="*/ 1716 w 5760"/>
              <a:gd name="connsiteY474" fmla="*/ 216 h 1188"/>
              <a:gd name="connsiteX475" fmla="*/ 1706 w 5760"/>
              <a:gd name="connsiteY475" fmla="*/ 208 h 1188"/>
              <a:gd name="connsiteX476" fmla="*/ 1692 w 5760"/>
              <a:gd name="connsiteY476" fmla="*/ 200 h 1188"/>
              <a:gd name="connsiteX477" fmla="*/ 1680 w 5760"/>
              <a:gd name="connsiteY477" fmla="*/ 196 h 1188"/>
              <a:gd name="connsiteX478" fmla="*/ 1666 w 5760"/>
              <a:gd name="connsiteY478" fmla="*/ 190 h 1188"/>
              <a:gd name="connsiteX479" fmla="*/ 1652 w 5760"/>
              <a:gd name="connsiteY479" fmla="*/ 188 h 1188"/>
              <a:gd name="connsiteX480" fmla="*/ 1636 w 5760"/>
              <a:gd name="connsiteY480" fmla="*/ 186 h 1188"/>
              <a:gd name="connsiteX481" fmla="*/ 1622 w 5760"/>
              <a:gd name="connsiteY481" fmla="*/ 184 h 1188"/>
              <a:gd name="connsiteX482" fmla="*/ 1622 w 5760"/>
              <a:gd name="connsiteY482" fmla="*/ 184 h 1188"/>
              <a:gd name="connsiteX483" fmla="*/ 1606 w 5760"/>
              <a:gd name="connsiteY483" fmla="*/ 186 h 1188"/>
              <a:gd name="connsiteX484" fmla="*/ 1590 w 5760"/>
              <a:gd name="connsiteY484" fmla="*/ 188 h 1188"/>
              <a:gd name="connsiteX485" fmla="*/ 1576 w 5760"/>
              <a:gd name="connsiteY485" fmla="*/ 192 h 1188"/>
              <a:gd name="connsiteX486" fmla="*/ 1562 w 5760"/>
              <a:gd name="connsiteY486" fmla="*/ 196 h 1188"/>
              <a:gd name="connsiteX487" fmla="*/ 1548 w 5760"/>
              <a:gd name="connsiteY487" fmla="*/ 202 h 1188"/>
              <a:gd name="connsiteX488" fmla="*/ 1536 w 5760"/>
              <a:gd name="connsiteY488" fmla="*/ 208 h 1188"/>
              <a:gd name="connsiteX489" fmla="*/ 1524 w 5760"/>
              <a:gd name="connsiteY489" fmla="*/ 218 h 1188"/>
              <a:gd name="connsiteX490" fmla="*/ 1512 w 5760"/>
              <a:gd name="connsiteY490" fmla="*/ 226 h 1188"/>
              <a:gd name="connsiteX491" fmla="*/ 1512 w 5760"/>
              <a:gd name="connsiteY491" fmla="*/ 226 h 1188"/>
              <a:gd name="connsiteX492" fmla="*/ 1508 w 5760"/>
              <a:gd name="connsiteY492" fmla="*/ 212 h 1188"/>
              <a:gd name="connsiteX493" fmla="*/ 1502 w 5760"/>
              <a:gd name="connsiteY493" fmla="*/ 198 h 1188"/>
              <a:gd name="connsiteX494" fmla="*/ 1494 w 5760"/>
              <a:gd name="connsiteY494" fmla="*/ 186 h 1188"/>
              <a:gd name="connsiteX495" fmla="*/ 1484 w 5760"/>
              <a:gd name="connsiteY495" fmla="*/ 176 h 1188"/>
              <a:gd name="connsiteX496" fmla="*/ 1472 w 5760"/>
              <a:gd name="connsiteY496" fmla="*/ 168 h 1188"/>
              <a:gd name="connsiteX497" fmla="*/ 1458 w 5760"/>
              <a:gd name="connsiteY497" fmla="*/ 162 h 1188"/>
              <a:gd name="connsiteX498" fmla="*/ 1444 w 5760"/>
              <a:gd name="connsiteY498" fmla="*/ 158 h 1188"/>
              <a:gd name="connsiteX499" fmla="*/ 1430 w 5760"/>
              <a:gd name="connsiteY499" fmla="*/ 156 h 1188"/>
              <a:gd name="connsiteX500" fmla="*/ 1430 w 5760"/>
              <a:gd name="connsiteY500" fmla="*/ 156 h 1188"/>
              <a:gd name="connsiteX501" fmla="*/ 1416 w 5760"/>
              <a:gd name="connsiteY501" fmla="*/ 158 h 1188"/>
              <a:gd name="connsiteX502" fmla="*/ 1406 w 5760"/>
              <a:gd name="connsiteY502" fmla="*/ 160 h 1188"/>
              <a:gd name="connsiteX503" fmla="*/ 1394 w 5760"/>
              <a:gd name="connsiteY503" fmla="*/ 164 h 1188"/>
              <a:gd name="connsiteX504" fmla="*/ 1384 w 5760"/>
              <a:gd name="connsiteY504" fmla="*/ 170 h 1188"/>
              <a:gd name="connsiteX505" fmla="*/ 1374 w 5760"/>
              <a:gd name="connsiteY505" fmla="*/ 176 h 1188"/>
              <a:gd name="connsiteX506" fmla="*/ 1366 w 5760"/>
              <a:gd name="connsiteY506" fmla="*/ 184 h 1188"/>
              <a:gd name="connsiteX507" fmla="*/ 1360 w 5760"/>
              <a:gd name="connsiteY507" fmla="*/ 194 h 1188"/>
              <a:gd name="connsiteX508" fmla="*/ 1354 w 5760"/>
              <a:gd name="connsiteY508" fmla="*/ 204 h 1188"/>
              <a:gd name="connsiteX509" fmla="*/ 1354 w 5760"/>
              <a:gd name="connsiteY509" fmla="*/ 204 h 1188"/>
              <a:gd name="connsiteX510" fmla="*/ 1340 w 5760"/>
              <a:gd name="connsiteY510" fmla="*/ 180 h 1188"/>
              <a:gd name="connsiteX511" fmla="*/ 1324 w 5760"/>
              <a:gd name="connsiteY511" fmla="*/ 158 h 1188"/>
              <a:gd name="connsiteX512" fmla="*/ 1304 w 5760"/>
              <a:gd name="connsiteY512" fmla="*/ 138 h 1188"/>
              <a:gd name="connsiteX513" fmla="*/ 1282 w 5760"/>
              <a:gd name="connsiteY513" fmla="*/ 122 h 1188"/>
              <a:gd name="connsiteX514" fmla="*/ 1258 w 5760"/>
              <a:gd name="connsiteY514" fmla="*/ 108 h 1188"/>
              <a:gd name="connsiteX515" fmla="*/ 1232 w 5760"/>
              <a:gd name="connsiteY515" fmla="*/ 98 h 1188"/>
              <a:gd name="connsiteX516" fmla="*/ 1204 w 5760"/>
              <a:gd name="connsiteY516" fmla="*/ 92 h 1188"/>
              <a:gd name="connsiteX517" fmla="*/ 1176 w 5760"/>
              <a:gd name="connsiteY517" fmla="*/ 90 h 1188"/>
              <a:gd name="connsiteX518" fmla="*/ 1176 w 5760"/>
              <a:gd name="connsiteY518" fmla="*/ 90 h 1188"/>
              <a:gd name="connsiteX519" fmla="*/ 1146 w 5760"/>
              <a:gd name="connsiteY519" fmla="*/ 92 h 1188"/>
              <a:gd name="connsiteX520" fmla="*/ 1118 w 5760"/>
              <a:gd name="connsiteY520" fmla="*/ 100 h 1188"/>
              <a:gd name="connsiteX521" fmla="*/ 1092 w 5760"/>
              <a:gd name="connsiteY521" fmla="*/ 110 h 1188"/>
              <a:gd name="connsiteX522" fmla="*/ 1068 w 5760"/>
              <a:gd name="connsiteY522" fmla="*/ 122 h 1188"/>
              <a:gd name="connsiteX523" fmla="*/ 1046 w 5760"/>
              <a:gd name="connsiteY523" fmla="*/ 140 h 1188"/>
              <a:gd name="connsiteX524" fmla="*/ 1026 w 5760"/>
              <a:gd name="connsiteY524" fmla="*/ 158 h 1188"/>
              <a:gd name="connsiteX525" fmla="*/ 1010 w 5760"/>
              <a:gd name="connsiteY525" fmla="*/ 180 h 1188"/>
              <a:gd name="connsiteX526" fmla="*/ 996 w 5760"/>
              <a:gd name="connsiteY526" fmla="*/ 206 h 1188"/>
              <a:gd name="connsiteX527" fmla="*/ 996 w 5760"/>
              <a:gd name="connsiteY527" fmla="*/ 206 h 1188"/>
              <a:gd name="connsiteX528" fmla="*/ 974 w 5760"/>
              <a:gd name="connsiteY528" fmla="*/ 190 h 1188"/>
              <a:gd name="connsiteX529" fmla="*/ 950 w 5760"/>
              <a:gd name="connsiteY529" fmla="*/ 176 h 1188"/>
              <a:gd name="connsiteX530" fmla="*/ 926 w 5760"/>
              <a:gd name="connsiteY530" fmla="*/ 166 h 1188"/>
              <a:gd name="connsiteX531" fmla="*/ 900 w 5760"/>
              <a:gd name="connsiteY531" fmla="*/ 156 h 1188"/>
              <a:gd name="connsiteX532" fmla="*/ 874 w 5760"/>
              <a:gd name="connsiteY532" fmla="*/ 148 h 1188"/>
              <a:gd name="connsiteX533" fmla="*/ 848 w 5760"/>
              <a:gd name="connsiteY533" fmla="*/ 142 h 1188"/>
              <a:gd name="connsiteX534" fmla="*/ 820 w 5760"/>
              <a:gd name="connsiteY534" fmla="*/ 138 h 1188"/>
              <a:gd name="connsiteX535" fmla="*/ 790 w 5760"/>
              <a:gd name="connsiteY535" fmla="*/ 138 h 1188"/>
              <a:gd name="connsiteX536" fmla="*/ 790 w 5760"/>
              <a:gd name="connsiteY536" fmla="*/ 138 h 1188"/>
              <a:gd name="connsiteX537" fmla="*/ 756 w 5760"/>
              <a:gd name="connsiteY537" fmla="*/ 140 h 1188"/>
              <a:gd name="connsiteX538" fmla="*/ 722 w 5760"/>
              <a:gd name="connsiteY538" fmla="*/ 144 h 1188"/>
              <a:gd name="connsiteX539" fmla="*/ 690 w 5760"/>
              <a:gd name="connsiteY539" fmla="*/ 152 h 1188"/>
              <a:gd name="connsiteX540" fmla="*/ 658 w 5760"/>
              <a:gd name="connsiteY540" fmla="*/ 164 h 1188"/>
              <a:gd name="connsiteX541" fmla="*/ 628 w 5760"/>
              <a:gd name="connsiteY541" fmla="*/ 178 h 1188"/>
              <a:gd name="connsiteX542" fmla="*/ 600 w 5760"/>
              <a:gd name="connsiteY542" fmla="*/ 194 h 1188"/>
              <a:gd name="connsiteX543" fmla="*/ 574 w 5760"/>
              <a:gd name="connsiteY543" fmla="*/ 214 h 1188"/>
              <a:gd name="connsiteX544" fmla="*/ 550 w 5760"/>
              <a:gd name="connsiteY544" fmla="*/ 234 h 1188"/>
              <a:gd name="connsiteX545" fmla="*/ 550 w 5760"/>
              <a:gd name="connsiteY545" fmla="*/ 234 h 1188"/>
              <a:gd name="connsiteX546" fmla="*/ 536 w 5760"/>
              <a:gd name="connsiteY546" fmla="*/ 216 h 1188"/>
              <a:gd name="connsiteX547" fmla="*/ 520 w 5760"/>
              <a:gd name="connsiteY547" fmla="*/ 200 h 1188"/>
              <a:gd name="connsiteX548" fmla="*/ 504 w 5760"/>
              <a:gd name="connsiteY548" fmla="*/ 184 h 1188"/>
              <a:gd name="connsiteX549" fmla="*/ 486 w 5760"/>
              <a:gd name="connsiteY549" fmla="*/ 170 h 1188"/>
              <a:gd name="connsiteX550" fmla="*/ 486 w 5760"/>
              <a:gd name="connsiteY550" fmla="*/ 160 h 1188"/>
              <a:gd name="connsiteX551" fmla="*/ 486 w 5760"/>
              <a:gd name="connsiteY551" fmla="*/ 160 h 1188"/>
              <a:gd name="connsiteX552" fmla="*/ 456 w 5760"/>
              <a:gd name="connsiteY552" fmla="*/ 144 h 1188"/>
              <a:gd name="connsiteX553" fmla="*/ 424 w 5760"/>
              <a:gd name="connsiteY553" fmla="*/ 134 h 1188"/>
              <a:gd name="connsiteX554" fmla="*/ 406 w 5760"/>
              <a:gd name="connsiteY554" fmla="*/ 130 h 1188"/>
              <a:gd name="connsiteX555" fmla="*/ 390 w 5760"/>
              <a:gd name="connsiteY555" fmla="*/ 126 h 1188"/>
              <a:gd name="connsiteX556" fmla="*/ 372 w 5760"/>
              <a:gd name="connsiteY556" fmla="*/ 124 h 1188"/>
              <a:gd name="connsiteX557" fmla="*/ 354 w 5760"/>
              <a:gd name="connsiteY557" fmla="*/ 124 h 1188"/>
              <a:gd name="connsiteX558" fmla="*/ 354 w 5760"/>
              <a:gd name="connsiteY558" fmla="*/ 124 h 1188"/>
              <a:gd name="connsiteX559" fmla="*/ 346 w 5760"/>
              <a:gd name="connsiteY559" fmla="*/ 124 h 1188"/>
              <a:gd name="connsiteX560" fmla="*/ 346 w 5760"/>
              <a:gd name="connsiteY560" fmla="*/ 124 h 1188"/>
              <a:gd name="connsiteX561" fmla="*/ 340 w 5760"/>
              <a:gd name="connsiteY561" fmla="*/ 124 h 1188"/>
              <a:gd name="connsiteX562" fmla="*/ 340 w 5760"/>
              <a:gd name="connsiteY562" fmla="*/ 124 h 1188"/>
              <a:gd name="connsiteX563" fmla="*/ 322 w 5760"/>
              <a:gd name="connsiteY563" fmla="*/ 124 h 1188"/>
              <a:gd name="connsiteX564" fmla="*/ 304 w 5760"/>
              <a:gd name="connsiteY564" fmla="*/ 126 h 1188"/>
              <a:gd name="connsiteX565" fmla="*/ 288 w 5760"/>
              <a:gd name="connsiteY565" fmla="*/ 130 h 1188"/>
              <a:gd name="connsiteX566" fmla="*/ 270 w 5760"/>
              <a:gd name="connsiteY566" fmla="*/ 134 h 1188"/>
              <a:gd name="connsiteX567" fmla="*/ 238 w 5760"/>
              <a:gd name="connsiteY567" fmla="*/ 144 h 1188"/>
              <a:gd name="connsiteX568" fmla="*/ 208 w 5760"/>
              <a:gd name="connsiteY568" fmla="*/ 160 h 1188"/>
              <a:gd name="connsiteX569" fmla="*/ 208 w 5760"/>
              <a:gd name="connsiteY569" fmla="*/ 170 h 1188"/>
              <a:gd name="connsiteX570" fmla="*/ 208 w 5760"/>
              <a:gd name="connsiteY570" fmla="*/ 170 h 1188"/>
              <a:gd name="connsiteX571" fmla="*/ 190 w 5760"/>
              <a:gd name="connsiteY571" fmla="*/ 184 h 1188"/>
              <a:gd name="connsiteX572" fmla="*/ 174 w 5760"/>
              <a:gd name="connsiteY572" fmla="*/ 200 h 1188"/>
              <a:gd name="connsiteX573" fmla="*/ 158 w 5760"/>
              <a:gd name="connsiteY573" fmla="*/ 216 h 1188"/>
              <a:gd name="connsiteX574" fmla="*/ 144 w 5760"/>
              <a:gd name="connsiteY574" fmla="*/ 234 h 1188"/>
              <a:gd name="connsiteX575" fmla="*/ 144 w 5760"/>
              <a:gd name="connsiteY575" fmla="*/ 234 h 1188"/>
              <a:gd name="connsiteX576" fmla="*/ 128 w 5760"/>
              <a:gd name="connsiteY576" fmla="*/ 220 h 1188"/>
              <a:gd name="connsiteX577" fmla="*/ 112 w 5760"/>
              <a:gd name="connsiteY577" fmla="*/ 208 h 1188"/>
              <a:gd name="connsiteX578" fmla="*/ 96 w 5760"/>
              <a:gd name="connsiteY578" fmla="*/ 196 h 1188"/>
              <a:gd name="connsiteX579" fmla="*/ 78 w 5760"/>
              <a:gd name="connsiteY579" fmla="*/ 184 h 1188"/>
              <a:gd name="connsiteX580" fmla="*/ 60 w 5760"/>
              <a:gd name="connsiteY580" fmla="*/ 174 h 1188"/>
              <a:gd name="connsiteX581" fmla="*/ 40 w 5760"/>
              <a:gd name="connsiteY581" fmla="*/ 166 h 1188"/>
              <a:gd name="connsiteX582" fmla="*/ 20 w 5760"/>
              <a:gd name="connsiteY582" fmla="*/ 158 h 1188"/>
              <a:gd name="connsiteX583" fmla="*/ 0 w 5760"/>
              <a:gd name="connsiteY583" fmla="*/ 152 h 1188"/>
              <a:gd name="connsiteX584" fmla="*/ 0 w 5760"/>
              <a:gd name="connsiteY584" fmla="*/ 1063 h 1188"/>
              <a:gd name="connsiteX585" fmla="*/ 5760 w 5760"/>
              <a:gd name="connsiteY585" fmla="*/ 1061 h 1188"/>
              <a:gd name="connsiteX586" fmla="*/ 5760 w 5760"/>
              <a:gd name="connsiteY586" fmla="*/ 430 h 1188"/>
              <a:gd name="connsiteX0" fmla="*/ 5771 w 5771"/>
              <a:gd name="connsiteY0" fmla="*/ 430 h 1079"/>
              <a:gd name="connsiteX1" fmla="*/ 5771 w 5771"/>
              <a:gd name="connsiteY1" fmla="*/ 430 h 1079"/>
              <a:gd name="connsiteX2" fmla="*/ 5771 w 5771"/>
              <a:gd name="connsiteY2" fmla="*/ 430 h 1079"/>
              <a:gd name="connsiteX3" fmla="*/ 5771 w 5771"/>
              <a:gd name="connsiteY3" fmla="*/ 146 h 1079"/>
              <a:gd name="connsiteX4" fmla="*/ 5771 w 5771"/>
              <a:gd name="connsiteY4" fmla="*/ 146 h 1079"/>
              <a:gd name="connsiteX5" fmla="*/ 5763 w 5771"/>
              <a:gd name="connsiteY5" fmla="*/ 150 h 1079"/>
              <a:gd name="connsiteX6" fmla="*/ 5763 w 5771"/>
              <a:gd name="connsiteY6" fmla="*/ 150 h 1079"/>
              <a:gd name="connsiteX7" fmla="*/ 5729 w 5771"/>
              <a:gd name="connsiteY7" fmla="*/ 164 h 1079"/>
              <a:gd name="connsiteX8" fmla="*/ 5695 w 5771"/>
              <a:gd name="connsiteY8" fmla="*/ 182 h 1079"/>
              <a:gd name="connsiteX9" fmla="*/ 5679 w 5771"/>
              <a:gd name="connsiteY9" fmla="*/ 192 h 1079"/>
              <a:gd name="connsiteX10" fmla="*/ 5663 w 5771"/>
              <a:gd name="connsiteY10" fmla="*/ 204 h 1079"/>
              <a:gd name="connsiteX11" fmla="*/ 5649 w 5771"/>
              <a:gd name="connsiteY11" fmla="*/ 216 h 1079"/>
              <a:gd name="connsiteX12" fmla="*/ 5635 w 5771"/>
              <a:gd name="connsiteY12" fmla="*/ 230 h 1079"/>
              <a:gd name="connsiteX13" fmla="*/ 5635 w 5771"/>
              <a:gd name="connsiteY13" fmla="*/ 230 h 1079"/>
              <a:gd name="connsiteX14" fmla="*/ 5615 w 5771"/>
              <a:gd name="connsiteY14" fmla="*/ 256 h 1079"/>
              <a:gd name="connsiteX15" fmla="*/ 5597 w 5771"/>
              <a:gd name="connsiteY15" fmla="*/ 282 h 1079"/>
              <a:gd name="connsiteX16" fmla="*/ 5597 w 5771"/>
              <a:gd name="connsiteY16" fmla="*/ 282 h 1079"/>
              <a:gd name="connsiteX17" fmla="*/ 5583 w 5771"/>
              <a:gd name="connsiteY17" fmla="*/ 296 h 1079"/>
              <a:gd name="connsiteX18" fmla="*/ 5569 w 5771"/>
              <a:gd name="connsiteY18" fmla="*/ 310 h 1079"/>
              <a:gd name="connsiteX19" fmla="*/ 5553 w 5771"/>
              <a:gd name="connsiteY19" fmla="*/ 320 h 1079"/>
              <a:gd name="connsiteX20" fmla="*/ 5537 w 5771"/>
              <a:gd name="connsiteY20" fmla="*/ 330 h 1079"/>
              <a:gd name="connsiteX21" fmla="*/ 5537 w 5771"/>
              <a:gd name="connsiteY21" fmla="*/ 330 h 1079"/>
              <a:gd name="connsiteX22" fmla="*/ 5517 w 5771"/>
              <a:gd name="connsiteY22" fmla="*/ 340 h 1079"/>
              <a:gd name="connsiteX23" fmla="*/ 5505 w 5771"/>
              <a:gd name="connsiteY23" fmla="*/ 342 h 1079"/>
              <a:gd name="connsiteX24" fmla="*/ 5493 w 5771"/>
              <a:gd name="connsiteY24" fmla="*/ 342 h 1079"/>
              <a:gd name="connsiteX25" fmla="*/ 5493 w 5771"/>
              <a:gd name="connsiteY25" fmla="*/ 342 h 1079"/>
              <a:gd name="connsiteX26" fmla="*/ 5479 w 5771"/>
              <a:gd name="connsiteY26" fmla="*/ 340 h 1079"/>
              <a:gd name="connsiteX27" fmla="*/ 5475 w 5771"/>
              <a:gd name="connsiteY27" fmla="*/ 338 h 1079"/>
              <a:gd name="connsiteX28" fmla="*/ 5471 w 5771"/>
              <a:gd name="connsiteY28" fmla="*/ 334 h 1079"/>
              <a:gd name="connsiteX29" fmla="*/ 5465 w 5771"/>
              <a:gd name="connsiteY29" fmla="*/ 324 h 1079"/>
              <a:gd name="connsiteX30" fmla="*/ 5461 w 5771"/>
              <a:gd name="connsiteY30" fmla="*/ 312 h 1079"/>
              <a:gd name="connsiteX31" fmla="*/ 5461 w 5771"/>
              <a:gd name="connsiteY31" fmla="*/ 312 h 1079"/>
              <a:gd name="connsiteX32" fmla="*/ 5459 w 5771"/>
              <a:gd name="connsiteY32" fmla="*/ 302 h 1079"/>
              <a:gd name="connsiteX33" fmla="*/ 5459 w 5771"/>
              <a:gd name="connsiteY33" fmla="*/ 292 h 1079"/>
              <a:gd name="connsiteX34" fmla="*/ 5463 w 5771"/>
              <a:gd name="connsiteY34" fmla="*/ 286 h 1079"/>
              <a:gd name="connsiteX35" fmla="*/ 5469 w 5771"/>
              <a:gd name="connsiteY35" fmla="*/ 278 h 1079"/>
              <a:gd name="connsiteX36" fmla="*/ 5469 w 5771"/>
              <a:gd name="connsiteY36" fmla="*/ 278 h 1079"/>
              <a:gd name="connsiteX37" fmla="*/ 5497 w 5771"/>
              <a:gd name="connsiteY37" fmla="*/ 260 h 1079"/>
              <a:gd name="connsiteX38" fmla="*/ 5497 w 5771"/>
              <a:gd name="connsiteY38" fmla="*/ 260 h 1079"/>
              <a:gd name="connsiteX39" fmla="*/ 5503 w 5771"/>
              <a:gd name="connsiteY39" fmla="*/ 254 h 1079"/>
              <a:gd name="connsiteX40" fmla="*/ 5503 w 5771"/>
              <a:gd name="connsiteY40" fmla="*/ 254 h 1079"/>
              <a:gd name="connsiteX41" fmla="*/ 5503 w 5771"/>
              <a:gd name="connsiteY41" fmla="*/ 250 h 1079"/>
              <a:gd name="connsiteX42" fmla="*/ 5501 w 5771"/>
              <a:gd name="connsiteY42" fmla="*/ 248 h 1079"/>
              <a:gd name="connsiteX43" fmla="*/ 5501 w 5771"/>
              <a:gd name="connsiteY43" fmla="*/ 248 h 1079"/>
              <a:gd name="connsiteX44" fmla="*/ 5479 w 5771"/>
              <a:gd name="connsiteY44" fmla="*/ 242 h 1079"/>
              <a:gd name="connsiteX45" fmla="*/ 5467 w 5771"/>
              <a:gd name="connsiteY45" fmla="*/ 240 h 1079"/>
              <a:gd name="connsiteX46" fmla="*/ 5455 w 5771"/>
              <a:gd name="connsiteY46" fmla="*/ 238 h 1079"/>
              <a:gd name="connsiteX47" fmla="*/ 5455 w 5771"/>
              <a:gd name="connsiteY47" fmla="*/ 238 h 1079"/>
              <a:gd name="connsiteX48" fmla="*/ 5453 w 5771"/>
              <a:gd name="connsiteY48" fmla="*/ 234 h 1079"/>
              <a:gd name="connsiteX49" fmla="*/ 5449 w 5771"/>
              <a:gd name="connsiteY49" fmla="*/ 228 h 1079"/>
              <a:gd name="connsiteX50" fmla="*/ 5443 w 5771"/>
              <a:gd name="connsiteY50" fmla="*/ 214 h 1079"/>
              <a:gd name="connsiteX51" fmla="*/ 5443 w 5771"/>
              <a:gd name="connsiteY51" fmla="*/ 214 h 1079"/>
              <a:gd name="connsiteX52" fmla="*/ 5439 w 5771"/>
              <a:gd name="connsiteY52" fmla="*/ 208 h 1079"/>
              <a:gd name="connsiteX53" fmla="*/ 5433 w 5771"/>
              <a:gd name="connsiteY53" fmla="*/ 204 h 1079"/>
              <a:gd name="connsiteX54" fmla="*/ 5423 w 5771"/>
              <a:gd name="connsiteY54" fmla="*/ 198 h 1079"/>
              <a:gd name="connsiteX55" fmla="*/ 5423 w 5771"/>
              <a:gd name="connsiteY55" fmla="*/ 198 h 1079"/>
              <a:gd name="connsiteX56" fmla="*/ 5409 w 5771"/>
              <a:gd name="connsiteY56" fmla="*/ 194 h 1079"/>
              <a:gd name="connsiteX57" fmla="*/ 5397 w 5771"/>
              <a:gd name="connsiteY57" fmla="*/ 192 h 1079"/>
              <a:gd name="connsiteX58" fmla="*/ 5383 w 5771"/>
              <a:gd name="connsiteY58" fmla="*/ 192 h 1079"/>
              <a:gd name="connsiteX59" fmla="*/ 5371 w 5771"/>
              <a:gd name="connsiteY59" fmla="*/ 194 h 1079"/>
              <a:gd name="connsiteX60" fmla="*/ 5357 w 5771"/>
              <a:gd name="connsiteY60" fmla="*/ 198 h 1079"/>
              <a:gd name="connsiteX61" fmla="*/ 5345 w 5771"/>
              <a:gd name="connsiteY61" fmla="*/ 204 h 1079"/>
              <a:gd name="connsiteX62" fmla="*/ 5333 w 5771"/>
              <a:gd name="connsiteY62" fmla="*/ 212 h 1079"/>
              <a:gd name="connsiteX63" fmla="*/ 5325 w 5771"/>
              <a:gd name="connsiteY63" fmla="*/ 220 h 1079"/>
              <a:gd name="connsiteX64" fmla="*/ 5325 w 5771"/>
              <a:gd name="connsiteY64" fmla="*/ 220 h 1079"/>
              <a:gd name="connsiteX65" fmla="*/ 5315 w 5771"/>
              <a:gd name="connsiteY65" fmla="*/ 232 h 1079"/>
              <a:gd name="connsiteX66" fmla="*/ 5307 w 5771"/>
              <a:gd name="connsiteY66" fmla="*/ 244 h 1079"/>
              <a:gd name="connsiteX67" fmla="*/ 5301 w 5771"/>
              <a:gd name="connsiteY67" fmla="*/ 258 h 1079"/>
              <a:gd name="connsiteX68" fmla="*/ 5295 w 5771"/>
              <a:gd name="connsiteY68" fmla="*/ 272 h 1079"/>
              <a:gd name="connsiteX69" fmla="*/ 5295 w 5771"/>
              <a:gd name="connsiteY69" fmla="*/ 272 h 1079"/>
              <a:gd name="connsiteX70" fmla="*/ 5293 w 5771"/>
              <a:gd name="connsiteY70" fmla="*/ 286 h 1079"/>
              <a:gd name="connsiteX71" fmla="*/ 5287 w 5771"/>
              <a:gd name="connsiteY71" fmla="*/ 302 h 1079"/>
              <a:gd name="connsiteX72" fmla="*/ 5287 w 5771"/>
              <a:gd name="connsiteY72" fmla="*/ 302 h 1079"/>
              <a:gd name="connsiteX73" fmla="*/ 5285 w 5771"/>
              <a:gd name="connsiteY73" fmla="*/ 308 h 1079"/>
              <a:gd name="connsiteX74" fmla="*/ 5279 w 5771"/>
              <a:gd name="connsiteY74" fmla="*/ 314 h 1079"/>
              <a:gd name="connsiteX75" fmla="*/ 5275 w 5771"/>
              <a:gd name="connsiteY75" fmla="*/ 318 h 1079"/>
              <a:gd name="connsiteX76" fmla="*/ 5269 w 5771"/>
              <a:gd name="connsiteY76" fmla="*/ 322 h 1079"/>
              <a:gd name="connsiteX77" fmla="*/ 5261 w 5771"/>
              <a:gd name="connsiteY77" fmla="*/ 324 h 1079"/>
              <a:gd name="connsiteX78" fmla="*/ 5255 w 5771"/>
              <a:gd name="connsiteY78" fmla="*/ 326 h 1079"/>
              <a:gd name="connsiteX79" fmla="*/ 5247 w 5771"/>
              <a:gd name="connsiteY79" fmla="*/ 326 h 1079"/>
              <a:gd name="connsiteX80" fmla="*/ 5241 w 5771"/>
              <a:gd name="connsiteY80" fmla="*/ 324 h 1079"/>
              <a:gd name="connsiteX81" fmla="*/ 5241 w 5771"/>
              <a:gd name="connsiteY81" fmla="*/ 324 h 1079"/>
              <a:gd name="connsiteX82" fmla="*/ 5225 w 5771"/>
              <a:gd name="connsiteY82" fmla="*/ 316 h 1079"/>
              <a:gd name="connsiteX83" fmla="*/ 5211 w 5771"/>
              <a:gd name="connsiteY83" fmla="*/ 306 h 1079"/>
              <a:gd name="connsiteX84" fmla="*/ 5199 w 5771"/>
              <a:gd name="connsiteY84" fmla="*/ 294 h 1079"/>
              <a:gd name="connsiteX85" fmla="*/ 5185 w 5771"/>
              <a:gd name="connsiteY85" fmla="*/ 284 h 1079"/>
              <a:gd name="connsiteX86" fmla="*/ 5185 w 5771"/>
              <a:gd name="connsiteY86" fmla="*/ 284 h 1079"/>
              <a:gd name="connsiteX87" fmla="*/ 5151 w 5771"/>
              <a:gd name="connsiteY87" fmla="*/ 260 h 1079"/>
              <a:gd name="connsiteX88" fmla="*/ 5117 w 5771"/>
              <a:gd name="connsiteY88" fmla="*/ 238 h 1079"/>
              <a:gd name="connsiteX89" fmla="*/ 5117 w 5771"/>
              <a:gd name="connsiteY89" fmla="*/ 238 h 1079"/>
              <a:gd name="connsiteX90" fmla="*/ 5089 w 5771"/>
              <a:gd name="connsiteY90" fmla="*/ 220 h 1079"/>
              <a:gd name="connsiteX91" fmla="*/ 5059 w 5771"/>
              <a:gd name="connsiteY91" fmla="*/ 202 h 1079"/>
              <a:gd name="connsiteX92" fmla="*/ 5027 w 5771"/>
              <a:gd name="connsiteY92" fmla="*/ 188 h 1079"/>
              <a:gd name="connsiteX93" fmla="*/ 5011 w 5771"/>
              <a:gd name="connsiteY93" fmla="*/ 184 h 1079"/>
              <a:gd name="connsiteX94" fmla="*/ 4995 w 5771"/>
              <a:gd name="connsiteY94" fmla="*/ 180 h 1079"/>
              <a:gd name="connsiteX95" fmla="*/ 4995 w 5771"/>
              <a:gd name="connsiteY95" fmla="*/ 180 h 1079"/>
              <a:gd name="connsiteX96" fmla="*/ 4959 w 5771"/>
              <a:gd name="connsiteY96" fmla="*/ 176 h 1079"/>
              <a:gd name="connsiteX97" fmla="*/ 4923 w 5771"/>
              <a:gd name="connsiteY97" fmla="*/ 172 h 1079"/>
              <a:gd name="connsiteX98" fmla="*/ 4923 w 5771"/>
              <a:gd name="connsiteY98" fmla="*/ 172 h 1079"/>
              <a:gd name="connsiteX99" fmla="*/ 4889 w 5771"/>
              <a:gd name="connsiteY99" fmla="*/ 174 h 1079"/>
              <a:gd name="connsiteX100" fmla="*/ 4853 w 5771"/>
              <a:gd name="connsiteY100" fmla="*/ 176 h 1079"/>
              <a:gd name="connsiteX101" fmla="*/ 4853 w 5771"/>
              <a:gd name="connsiteY101" fmla="*/ 176 h 1079"/>
              <a:gd name="connsiteX102" fmla="*/ 4833 w 5771"/>
              <a:gd name="connsiteY102" fmla="*/ 176 h 1079"/>
              <a:gd name="connsiteX103" fmla="*/ 4813 w 5771"/>
              <a:gd name="connsiteY103" fmla="*/ 174 h 1079"/>
              <a:gd name="connsiteX104" fmla="*/ 4775 w 5771"/>
              <a:gd name="connsiteY104" fmla="*/ 168 h 1079"/>
              <a:gd name="connsiteX105" fmla="*/ 4735 w 5771"/>
              <a:gd name="connsiteY105" fmla="*/ 156 h 1079"/>
              <a:gd name="connsiteX106" fmla="*/ 4699 w 5771"/>
              <a:gd name="connsiteY106" fmla="*/ 146 h 1079"/>
              <a:gd name="connsiteX107" fmla="*/ 4699 w 5771"/>
              <a:gd name="connsiteY107" fmla="*/ 146 h 1079"/>
              <a:gd name="connsiteX108" fmla="*/ 4663 w 5771"/>
              <a:gd name="connsiteY108" fmla="*/ 132 h 1079"/>
              <a:gd name="connsiteX109" fmla="*/ 4627 w 5771"/>
              <a:gd name="connsiteY109" fmla="*/ 120 h 1079"/>
              <a:gd name="connsiteX110" fmla="*/ 4627 w 5771"/>
              <a:gd name="connsiteY110" fmla="*/ 120 h 1079"/>
              <a:gd name="connsiteX111" fmla="*/ 4583 w 5771"/>
              <a:gd name="connsiteY111" fmla="*/ 106 h 1079"/>
              <a:gd name="connsiteX112" fmla="*/ 4561 w 5771"/>
              <a:gd name="connsiteY112" fmla="*/ 98 h 1079"/>
              <a:gd name="connsiteX113" fmla="*/ 4543 w 5771"/>
              <a:gd name="connsiteY113" fmla="*/ 88 h 1079"/>
              <a:gd name="connsiteX114" fmla="*/ 4543 w 5771"/>
              <a:gd name="connsiteY114" fmla="*/ 88 h 1079"/>
              <a:gd name="connsiteX115" fmla="*/ 4523 w 5771"/>
              <a:gd name="connsiteY115" fmla="*/ 76 h 1079"/>
              <a:gd name="connsiteX116" fmla="*/ 4501 w 5771"/>
              <a:gd name="connsiteY116" fmla="*/ 66 h 1079"/>
              <a:gd name="connsiteX117" fmla="*/ 4459 w 5771"/>
              <a:gd name="connsiteY117" fmla="*/ 48 h 1079"/>
              <a:gd name="connsiteX118" fmla="*/ 4459 w 5771"/>
              <a:gd name="connsiteY118" fmla="*/ 48 h 1079"/>
              <a:gd name="connsiteX119" fmla="*/ 4433 w 5771"/>
              <a:gd name="connsiteY119" fmla="*/ 38 h 1079"/>
              <a:gd name="connsiteX120" fmla="*/ 4405 w 5771"/>
              <a:gd name="connsiteY120" fmla="*/ 28 h 1079"/>
              <a:gd name="connsiteX121" fmla="*/ 4405 w 5771"/>
              <a:gd name="connsiteY121" fmla="*/ 28 h 1079"/>
              <a:gd name="connsiteX122" fmla="*/ 4387 w 5771"/>
              <a:gd name="connsiteY122" fmla="*/ 20 h 1079"/>
              <a:gd name="connsiteX123" fmla="*/ 4371 w 5771"/>
              <a:gd name="connsiteY123" fmla="*/ 14 h 1079"/>
              <a:gd name="connsiteX124" fmla="*/ 4371 w 5771"/>
              <a:gd name="connsiteY124" fmla="*/ 14 h 1079"/>
              <a:gd name="connsiteX125" fmla="*/ 4361 w 5771"/>
              <a:gd name="connsiteY125" fmla="*/ 6 h 1079"/>
              <a:gd name="connsiteX126" fmla="*/ 4349 w 5771"/>
              <a:gd name="connsiteY126" fmla="*/ 0 h 1079"/>
              <a:gd name="connsiteX127" fmla="*/ 4349 w 5771"/>
              <a:gd name="connsiteY127" fmla="*/ 0 h 1079"/>
              <a:gd name="connsiteX128" fmla="*/ 4347 w 5771"/>
              <a:gd name="connsiteY128" fmla="*/ 0 h 1079"/>
              <a:gd name="connsiteX129" fmla="*/ 4345 w 5771"/>
              <a:gd name="connsiteY129" fmla="*/ 2 h 1079"/>
              <a:gd name="connsiteX130" fmla="*/ 4345 w 5771"/>
              <a:gd name="connsiteY130" fmla="*/ 2 h 1079"/>
              <a:gd name="connsiteX131" fmla="*/ 4347 w 5771"/>
              <a:gd name="connsiteY131" fmla="*/ 18 h 1079"/>
              <a:gd name="connsiteX132" fmla="*/ 4353 w 5771"/>
              <a:gd name="connsiteY132" fmla="*/ 32 h 1079"/>
              <a:gd name="connsiteX133" fmla="*/ 4359 w 5771"/>
              <a:gd name="connsiteY133" fmla="*/ 42 h 1079"/>
              <a:gd name="connsiteX134" fmla="*/ 4369 w 5771"/>
              <a:gd name="connsiteY134" fmla="*/ 54 h 1079"/>
              <a:gd name="connsiteX135" fmla="*/ 4379 w 5771"/>
              <a:gd name="connsiteY135" fmla="*/ 62 h 1079"/>
              <a:gd name="connsiteX136" fmla="*/ 4391 w 5771"/>
              <a:gd name="connsiteY136" fmla="*/ 68 h 1079"/>
              <a:gd name="connsiteX137" fmla="*/ 4405 w 5771"/>
              <a:gd name="connsiteY137" fmla="*/ 74 h 1079"/>
              <a:gd name="connsiteX138" fmla="*/ 4419 w 5771"/>
              <a:gd name="connsiteY138" fmla="*/ 80 h 1079"/>
              <a:gd name="connsiteX139" fmla="*/ 4419 w 5771"/>
              <a:gd name="connsiteY139" fmla="*/ 80 h 1079"/>
              <a:gd name="connsiteX140" fmla="*/ 4413 w 5771"/>
              <a:gd name="connsiteY140" fmla="*/ 84 h 1079"/>
              <a:gd name="connsiteX141" fmla="*/ 4409 w 5771"/>
              <a:gd name="connsiteY141" fmla="*/ 88 h 1079"/>
              <a:gd name="connsiteX142" fmla="*/ 4409 w 5771"/>
              <a:gd name="connsiteY142" fmla="*/ 88 h 1079"/>
              <a:gd name="connsiteX143" fmla="*/ 4403 w 5771"/>
              <a:gd name="connsiteY143" fmla="*/ 98 h 1079"/>
              <a:gd name="connsiteX144" fmla="*/ 4399 w 5771"/>
              <a:gd name="connsiteY144" fmla="*/ 110 h 1079"/>
              <a:gd name="connsiteX145" fmla="*/ 4399 w 5771"/>
              <a:gd name="connsiteY145" fmla="*/ 110 h 1079"/>
              <a:gd name="connsiteX146" fmla="*/ 4399 w 5771"/>
              <a:gd name="connsiteY146" fmla="*/ 116 h 1079"/>
              <a:gd name="connsiteX147" fmla="*/ 4399 w 5771"/>
              <a:gd name="connsiteY147" fmla="*/ 122 h 1079"/>
              <a:gd name="connsiteX148" fmla="*/ 4405 w 5771"/>
              <a:gd name="connsiteY148" fmla="*/ 132 h 1079"/>
              <a:gd name="connsiteX149" fmla="*/ 4413 w 5771"/>
              <a:gd name="connsiteY149" fmla="*/ 142 h 1079"/>
              <a:gd name="connsiteX150" fmla="*/ 4421 w 5771"/>
              <a:gd name="connsiteY150" fmla="*/ 150 h 1079"/>
              <a:gd name="connsiteX151" fmla="*/ 4421 w 5771"/>
              <a:gd name="connsiteY151" fmla="*/ 150 h 1079"/>
              <a:gd name="connsiteX152" fmla="*/ 4445 w 5771"/>
              <a:gd name="connsiteY152" fmla="*/ 170 h 1079"/>
              <a:gd name="connsiteX153" fmla="*/ 4459 w 5771"/>
              <a:gd name="connsiteY153" fmla="*/ 178 h 1079"/>
              <a:gd name="connsiteX154" fmla="*/ 4471 w 5771"/>
              <a:gd name="connsiteY154" fmla="*/ 184 h 1079"/>
              <a:gd name="connsiteX155" fmla="*/ 4471 w 5771"/>
              <a:gd name="connsiteY155" fmla="*/ 184 h 1079"/>
              <a:gd name="connsiteX156" fmla="*/ 4491 w 5771"/>
              <a:gd name="connsiteY156" fmla="*/ 192 h 1079"/>
              <a:gd name="connsiteX157" fmla="*/ 4499 w 5771"/>
              <a:gd name="connsiteY157" fmla="*/ 196 h 1079"/>
              <a:gd name="connsiteX158" fmla="*/ 4509 w 5771"/>
              <a:gd name="connsiteY158" fmla="*/ 200 h 1079"/>
              <a:gd name="connsiteX159" fmla="*/ 4509 w 5771"/>
              <a:gd name="connsiteY159" fmla="*/ 200 h 1079"/>
              <a:gd name="connsiteX160" fmla="*/ 4505 w 5771"/>
              <a:gd name="connsiteY160" fmla="*/ 206 h 1079"/>
              <a:gd name="connsiteX161" fmla="*/ 4501 w 5771"/>
              <a:gd name="connsiteY161" fmla="*/ 210 h 1079"/>
              <a:gd name="connsiteX162" fmla="*/ 4497 w 5771"/>
              <a:gd name="connsiteY162" fmla="*/ 218 h 1079"/>
              <a:gd name="connsiteX163" fmla="*/ 4493 w 5771"/>
              <a:gd name="connsiteY163" fmla="*/ 224 h 1079"/>
              <a:gd name="connsiteX164" fmla="*/ 4493 w 5771"/>
              <a:gd name="connsiteY164" fmla="*/ 224 h 1079"/>
              <a:gd name="connsiteX165" fmla="*/ 4493 w 5771"/>
              <a:gd name="connsiteY165" fmla="*/ 240 h 1079"/>
              <a:gd name="connsiteX166" fmla="*/ 4495 w 5771"/>
              <a:gd name="connsiteY166" fmla="*/ 248 h 1079"/>
              <a:gd name="connsiteX167" fmla="*/ 4499 w 5771"/>
              <a:gd name="connsiteY167" fmla="*/ 254 h 1079"/>
              <a:gd name="connsiteX168" fmla="*/ 4499 w 5771"/>
              <a:gd name="connsiteY168" fmla="*/ 254 h 1079"/>
              <a:gd name="connsiteX169" fmla="*/ 4503 w 5771"/>
              <a:gd name="connsiteY169" fmla="*/ 260 h 1079"/>
              <a:gd name="connsiteX170" fmla="*/ 4509 w 5771"/>
              <a:gd name="connsiteY170" fmla="*/ 266 h 1079"/>
              <a:gd name="connsiteX171" fmla="*/ 4511 w 5771"/>
              <a:gd name="connsiteY171" fmla="*/ 272 h 1079"/>
              <a:gd name="connsiteX172" fmla="*/ 4511 w 5771"/>
              <a:gd name="connsiteY172" fmla="*/ 274 h 1079"/>
              <a:gd name="connsiteX173" fmla="*/ 4509 w 5771"/>
              <a:gd name="connsiteY173" fmla="*/ 278 h 1079"/>
              <a:gd name="connsiteX174" fmla="*/ 4509 w 5771"/>
              <a:gd name="connsiteY174" fmla="*/ 278 h 1079"/>
              <a:gd name="connsiteX175" fmla="*/ 4505 w 5771"/>
              <a:gd name="connsiteY175" fmla="*/ 284 h 1079"/>
              <a:gd name="connsiteX176" fmla="*/ 4505 w 5771"/>
              <a:gd name="connsiteY176" fmla="*/ 290 h 1079"/>
              <a:gd name="connsiteX177" fmla="*/ 4509 w 5771"/>
              <a:gd name="connsiteY177" fmla="*/ 302 h 1079"/>
              <a:gd name="connsiteX178" fmla="*/ 4509 w 5771"/>
              <a:gd name="connsiteY178" fmla="*/ 302 h 1079"/>
              <a:gd name="connsiteX179" fmla="*/ 4513 w 5771"/>
              <a:gd name="connsiteY179" fmla="*/ 312 h 1079"/>
              <a:gd name="connsiteX180" fmla="*/ 4519 w 5771"/>
              <a:gd name="connsiteY180" fmla="*/ 320 h 1079"/>
              <a:gd name="connsiteX181" fmla="*/ 4535 w 5771"/>
              <a:gd name="connsiteY181" fmla="*/ 336 h 1079"/>
              <a:gd name="connsiteX182" fmla="*/ 4535 w 5771"/>
              <a:gd name="connsiteY182" fmla="*/ 336 h 1079"/>
              <a:gd name="connsiteX183" fmla="*/ 4545 w 5771"/>
              <a:gd name="connsiteY183" fmla="*/ 344 h 1079"/>
              <a:gd name="connsiteX184" fmla="*/ 4557 w 5771"/>
              <a:gd name="connsiteY184" fmla="*/ 352 h 1079"/>
              <a:gd name="connsiteX185" fmla="*/ 4581 w 5771"/>
              <a:gd name="connsiteY185" fmla="*/ 366 h 1079"/>
              <a:gd name="connsiteX186" fmla="*/ 4581 w 5771"/>
              <a:gd name="connsiteY186" fmla="*/ 366 h 1079"/>
              <a:gd name="connsiteX187" fmla="*/ 4601 w 5771"/>
              <a:gd name="connsiteY187" fmla="*/ 378 h 1079"/>
              <a:gd name="connsiteX188" fmla="*/ 4623 w 5771"/>
              <a:gd name="connsiteY188" fmla="*/ 388 h 1079"/>
              <a:gd name="connsiteX189" fmla="*/ 4645 w 5771"/>
              <a:gd name="connsiteY189" fmla="*/ 394 h 1079"/>
              <a:gd name="connsiteX190" fmla="*/ 4669 w 5771"/>
              <a:gd name="connsiteY190" fmla="*/ 398 h 1079"/>
              <a:gd name="connsiteX191" fmla="*/ 4669 w 5771"/>
              <a:gd name="connsiteY191" fmla="*/ 398 h 1079"/>
              <a:gd name="connsiteX192" fmla="*/ 4661 w 5771"/>
              <a:gd name="connsiteY192" fmla="*/ 408 h 1079"/>
              <a:gd name="connsiteX193" fmla="*/ 4655 w 5771"/>
              <a:gd name="connsiteY193" fmla="*/ 416 h 1079"/>
              <a:gd name="connsiteX194" fmla="*/ 4655 w 5771"/>
              <a:gd name="connsiteY194" fmla="*/ 416 h 1079"/>
              <a:gd name="connsiteX195" fmla="*/ 4653 w 5771"/>
              <a:gd name="connsiteY195" fmla="*/ 424 h 1079"/>
              <a:gd name="connsiteX196" fmla="*/ 4653 w 5771"/>
              <a:gd name="connsiteY196" fmla="*/ 430 h 1079"/>
              <a:gd name="connsiteX197" fmla="*/ 4655 w 5771"/>
              <a:gd name="connsiteY197" fmla="*/ 438 h 1079"/>
              <a:gd name="connsiteX198" fmla="*/ 4659 w 5771"/>
              <a:gd name="connsiteY198" fmla="*/ 444 h 1079"/>
              <a:gd name="connsiteX199" fmla="*/ 4659 w 5771"/>
              <a:gd name="connsiteY199" fmla="*/ 444 h 1079"/>
              <a:gd name="connsiteX200" fmla="*/ 4663 w 5771"/>
              <a:gd name="connsiteY200" fmla="*/ 448 h 1079"/>
              <a:gd name="connsiteX201" fmla="*/ 4669 w 5771"/>
              <a:gd name="connsiteY201" fmla="*/ 452 h 1079"/>
              <a:gd name="connsiteX202" fmla="*/ 4681 w 5771"/>
              <a:gd name="connsiteY202" fmla="*/ 458 h 1079"/>
              <a:gd name="connsiteX203" fmla="*/ 4681 w 5771"/>
              <a:gd name="connsiteY203" fmla="*/ 458 h 1079"/>
              <a:gd name="connsiteX204" fmla="*/ 4687 w 5771"/>
              <a:gd name="connsiteY204" fmla="*/ 458 h 1079"/>
              <a:gd name="connsiteX205" fmla="*/ 4691 w 5771"/>
              <a:gd name="connsiteY205" fmla="*/ 458 h 1079"/>
              <a:gd name="connsiteX206" fmla="*/ 4695 w 5771"/>
              <a:gd name="connsiteY206" fmla="*/ 458 h 1079"/>
              <a:gd name="connsiteX207" fmla="*/ 4701 w 5771"/>
              <a:gd name="connsiteY207" fmla="*/ 464 h 1079"/>
              <a:gd name="connsiteX208" fmla="*/ 4701 w 5771"/>
              <a:gd name="connsiteY208" fmla="*/ 464 h 1079"/>
              <a:gd name="connsiteX209" fmla="*/ 4705 w 5771"/>
              <a:gd name="connsiteY209" fmla="*/ 470 h 1079"/>
              <a:gd name="connsiteX210" fmla="*/ 4711 w 5771"/>
              <a:gd name="connsiteY210" fmla="*/ 474 h 1079"/>
              <a:gd name="connsiteX211" fmla="*/ 4725 w 5771"/>
              <a:gd name="connsiteY211" fmla="*/ 482 h 1079"/>
              <a:gd name="connsiteX212" fmla="*/ 4741 w 5771"/>
              <a:gd name="connsiteY212" fmla="*/ 486 h 1079"/>
              <a:gd name="connsiteX213" fmla="*/ 4755 w 5771"/>
              <a:gd name="connsiteY213" fmla="*/ 490 h 1079"/>
              <a:gd name="connsiteX214" fmla="*/ 4755 w 5771"/>
              <a:gd name="connsiteY214" fmla="*/ 490 h 1079"/>
              <a:gd name="connsiteX215" fmla="*/ 4817 w 5771"/>
              <a:gd name="connsiteY215" fmla="*/ 508 h 1079"/>
              <a:gd name="connsiteX216" fmla="*/ 4817 w 5771"/>
              <a:gd name="connsiteY216" fmla="*/ 508 h 1079"/>
              <a:gd name="connsiteX217" fmla="*/ 4819 w 5771"/>
              <a:gd name="connsiteY217" fmla="*/ 520 h 1079"/>
              <a:gd name="connsiteX218" fmla="*/ 4823 w 5771"/>
              <a:gd name="connsiteY218" fmla="*/ 534 h 1079"/>
              <a:gd name="connsiteX219" fmla="*/ 4829 w 5771"/>
              <a:gd name="connsiteY219" fmla="*/ 546 h 1079"/>
              <a:gd name="connsiteX220" fmla="*/ 4837 w 5771"/>
              <a:gd name="connsiteY220" fmla="*/ 556 h 1079"/>
              <a:gd name="connsiteX221" fmla="*/ 4837 w 5771"/>
              <a:gd name="connsiteY221" fmla="*/ 556 h 1079"/>
              <a:gd name="connsiteX222" fmla="*/ 4845 w 5771"/>
              <a:gd name="connsiteY222" fmla="*/ 566 h 1079"/>
              <a:gd name="connsiteX223" fmla="*/ 4855 w 5771"/>
              <a:gd name="connsiteY223" fmla="*/ 572 h 1079"/>
              <a:gd name="connsiteX224" fmla="*/ 4855 w 5771"/>
              <a:gd name="connsiteY224" fmla="*/ 572 h 1079"/>
              <a:gd name="connsiteX225" fmla="*/ 4861 w 5771"/>
              <a:gd name="connsiteY225" fmla="*/ 572 h 1079"/>
              <a:gd name="connsiteX226" fmla="*/ 4867 w 5771"/>
              <a:gd name="connsiteY226" fmla="*/ 574 h 1079"/>
              <a:gd name="connsiteX227" fmla="*/ 4871 w 5771"/>
              <a:gd name="connsiteY227" fmla="*/ 574 h 1079"/>
              <a:gd name="connsiteX228" fmla="*/ 4873 w 5771"/>
              <a:gd name="connsiteY228" fmla="*/ 576 h 1079"/>
              <a:gd name="connsiteX229" fmla="*/ 4875 w 5771"/>
              <a:gd name="connsiteY229" fmla="*/ 578 h 1079"/>
              <a:gd name="connsiteX230" fmla="*/ 4875 w 5771"/>
              <a:gd name="connsiteY230" fmla="*/ 578 h 1079"/>
              <a:gd name="connsiteX231" fmla="*/ 4875 w 5771"/>
              <a:gd name="connsiteY231" fmla="*/ 580 h 1079"/>
              <a:gd name="connsiteX232" fmla="*/ 4875 w 5771"/>
              <a:gd name="connsiteY232" fmla="*/ 580 h 1079"/>
              <a:gd name="connsiteX233" fmla="*/ 4867 w 5771"/>
              <a:gd name="connsiteY233" fmla="*/ 578 h 1079"/>
              <a:gd name="connsiteX234" fmla="*/ 4867 w 5771"/>
              <a:gd name="connsiteY234" fmla="*/ 578 h 1079"/>
              <a:gd name="connsiteX235" fmla="*/ 4845 w 5771"/>
              <a:gd name="connsiteY235" fmla="*/ 580 h 1079"/>
              <a:gd name="connsiteX236" fmla="*/ 4825 w 5771"/>
              <a:gd name="connsiteY236" fmla="*/ 586 h 1079"/>
              <a:gd name="connsiteX237" fmla="*/ 4805 w 5771"/>
              <a:gd name="connsiteY237" fmla="*/ 592 h 1079"/>
              <a:gd name="connsiteX238" fmla="*/ 4787 w 5771"/>
              <a:gd name="connsiteY238" fmla="*/ 604 h 1079"/>
              <a:gd name="connsiteX239" fmla="*/ 4771 w 5771"/>
              <a:gd name="connsiteY239" fmla="*/ 616 h 1079"/>
              <a:gd name="connsiteX240" fmla="*/ 4757 w 5771"/>
              <a:gd name="connsiteY240" fmla="*/ 632 h 1079"/>
              <a:gd name="connsiteX241" fmla="*/ 4747 w 5771"/>
              <a:gd name="connsiteY241" fmla="*/ 648 h 1079"/>
              <a:gd name="connsiteX242" fmla="*/ 4737 w 5771"/>
              <a:gd name="connsiteY242" fmla="*/ 666 h 1079"/>
              <a:gd name="connsiteX243" fmla="*/ 4737 w 5771"/>
              <a:gd name="connsiteY243" fmla="*/ 666 h 1079"/>
              <a:gd name="connsiteX244" fmla="*/ 4719 w 5771"/>
              <a:gd name="connsiteY244" fmla="*/ 658 h 1079"/>
              <a:gd name="connsiteX245" fmla="*/ 4701 w 5771"/>
              <a:gd name="connsiteY245" fmla="*/ 652 h 1079"/>
              <a:gd name="connsiteX246" fmla="*/ 4681 w 5771"/>
              <a:gd name="connsiteY246" fmla="*/ 650 h 1079"/>
              <a:gd name="connsiteX247" fmla="*/ 4659 w 5771"/>
              <a:gd name="connsiteY247" fmla="*/ 650 h 1079"/>
              <a:gd name="connsiteX248" fmla="*/ 4659 w 5771"/>
              <a:gd name="connsiteY248" fmla="*/ 650 h 1079"/>
              <a:gd name="connsiteX249" fmla="*/ 4653 w 5771"/>
              <a:gd name="connsiteY249" fmla="*/ 652 h 1079"/>
              <a:gd name="connsiteX250" fmla="*/ 4653 w 5771"/>
              <a:gd name="connsiteY250" fmla="*/ 652 h 1079"/>
              <a:gd name="connsiteX251" fmla="*/ 4645 w 5771"/>
              <a:gd name="connsiteY251" fmla="*/ 632 h 1079"/>
              <a:gd name="connsiteX252" fmla="*/ 4633 w 5771"/>
              <a:gd name="connsiteY252" fmla="*/ 614 h 1079"/>
              <a:gd name="connsiteX253" fmla="*/ 4619 w 5771"/>
              <a:gd name="connsiteY253" fmla="*/ 598 h 1079"/>
              <a:gd name="connsiteX254" fmla="*/ 4603 w 5771"/>
              <a:gd name="connsiteY254" fmla="*/ 584 h 1079"/>
              <a:gd name="connsiteX255" fmla="*/ 4583 w 5771"/>
              <a:gd name="connsiteY255" fmla="*/ 574 h 1079"/>
              <a:gd name="connsiteX256" fmla="*/ 4563 w 5771"/>
              <a:gd name="connsiteY256" fmla="*/ 568 h 1079"/>
              <a:gd name="connsiteX257" fmla="*/ 4541 w 5771"/>
              <a:gd name="connsiteY257" fmla="*/ 566 h 1079"/>
              <a:gd name="connsiteX258" fmla="*/ 4519 w 5771"/>
              <a:gd name="connsiteY258" fmla="*/ 566 h 1079"/>
              <a:gd name="connsiteX259" fmla="*/ 4519 w 5771"/>
              <a:gd name="connsiteY259" fmla="*/ 566 h 1079"/>
              <a:gd name="connsiteX260" fmla="*/ 4497 w 5771"/>
              <a:gd name="connsiteY260" fmla="*/ 572 h 1079"/>
              <a:gd name="connsiteX261" fmla="*/ 4475 w 5771"/>
              <a:gd name="connsiteY261" fmla="*/ 580 h 1079"/>
              <a:gd name="connsiteX262" fmla="*/ 4457 w 5771"/>
              <a:gd name="connsiteY262" fmla="*/ 592 h 1079"/>
              <a:gd name="connsiteX263" fmla="*/ 4441 w 5771"/>
              <a:gd name="connsiteY263" fmla="*/ 608 h 1079"/>
              <a:gd name="connsiteX264" fmla="*/ 4441 w 5771"/>
              <a:gd name="connsiteY264" fmla="*/ 608 h 1079"/>
              <a:gd name="connsiteX265" fmla="*/ 4437 w 5771"/>
              <a:gd name="connsiteY265" fmla="*/ 598 h 1079"/>
              <a:gd name="connsiteX266" fmla="*/ 4431 w 5771"/>
              <a:gd name="connsiteY266" fmla="*/ 588 h 1079"/>
              <a:gd name="connsiteX267" fmla="*/ 4423 w 5771"/>
              <a:gd name="connsiteY267" fmla="*/ 580 h 1079"/>
              <a:gd name="connsiteX268" fmla="*/ 4415 w 5771"/>
              <a:gd name="connsiteY268" fmla="*/ 574 h 1079"/>
              <a:gd name="connsiteX269" fmla="*/ 4405 w 5771"/>
              <a:gd name="connsiteY269" fmla="*/ 568 h 1079"/>
              <a:gd name="connsiteX270" fmla="*/ 4395 w 5771"/>
              <a:gd name="connsiteY270" fmla="*/ 566 h 1079"/>
              <a:gd name="connsiteX271" fmla="*/ 4383 w 5771"/>
              <a:gd name="connsiteY271" fmla="*/ 564 h 1079"/>
              <a:gd name="connsiteX272" fmla="*/ 4371 w 5771"/>
              <a:gd name="connsiteY272" fmla="*/ 564 h 1079"/>
              <a:gd name="connsiteX273" fmla="*/ 4371 w 5771"/>
              <a:gd name="connsiteY273" fmla="*/ 564 h 1079"/>
              <a:gd name="connsiteX274" fmla="*/ 4363 w 5771"/>
              <a:gd name="connsiteY274" fmla="*/ 566 h 1079"/>
              <a:gd name="connsiteX275" fmla="*/ 4355 w 5771"/>
              <a:gd name="connsiteY275" fmla="*/ 570 h 1079"/>
              <a:gd name="connsiteX276" fmla="*/ 4347 w 5771"/>
              <a:gd name="connsiteY276" fmla="*/ 574 h 1079"/>
              <a:gd name="connsiteX277" fmla="*/ 4339 w 5771"/>
              <a:gd name="connsiteY277" fmla="*/ 578 h 1079"/>
              <a:gd name="connsiteX278" fmla="*/ 4327 w 5771"/>
              <a:gd name="connsiteY278" fmla="*/ 592 h 1079"/>
              <a:gd name="connsiteX279" fmla="*/ 4321 w 5771"/>
              <a:gd name="connsiteY279" fmla="*/ 606 h 1079"/>
              <a:gd name="connsiteX280" fmla="*/ 4321 w 5771"/>
              <a:gd name="connsiteY280" fmla="*/ 606 h 1079"/>
              <a:gd name="connsiteX281" fmla="*/ 4307 w 5771"/>
              <a:gd name="connsiteY281" fmla="*/ 590 h 1079"/>
              <a:gd name="connsiteX282" fmla="*/ 4293 w 5771"/>
              <a:gd name="connsiteY282" fmla="*/ 576 h 1079"/>
              <a:gd name="connsiteX283" fmla="*/ 4277 w 5771"/>
              <a:gd name="connsiteY283" fmla="*/ 564 h 1079"/>
              <a:gd name="connsiteX284" fmla="*/ 4259 w 5771"/>
              <a:gd name="connsiteY284" fmla="*/ 554 h 1079"/>
              <a:gd name="connsiteX285" fmla="*/ 4239 w 5771"/>
              <a:gd name="connsiteY285" fmla="*/ 546 h 1079"/>
              <a:gd name="connsiteX286" fmla="*/ 4219 w 5771"/>
              <a:gd name="connsiteY286" fmla="*/ 542 h 1079"/>
              <a:gd name="connsiteX287" fmla="*/ 4197 w 5771"/>
              <a:gd name="connsiteY287" fmla="*/ 540 h 1079"/>
              <a:gd name="connsiteX288" fmla="*/ 4175 w 5771"/>
              <a:gd name="connsiteY288" fmla="*/ 540 h 1079"/>
              <a:gd name="connsiteX289" fmla="*/ 4175 w 5771"/>
              <a:gd name="connsiteY289" fmla="*/ 540 h 1079"/>
              <a:gd name="connsiteX290" fmla="*/ 4153 w 5771"/>
              <a:gd name="connsiteY290" fmla="*/ 546 h 1079"/>
              <a:gd name="connsiteX291" fmla="*/ 4133 w 5771"/>
              <a:gd name="connsiteY291" fmla="*/ 552 h 1079"/>
              <a:gd name="connsiteX292" fmla="*/ 4115 w 5771"/>
              <a:gd name="connsiteY292" fmla="*/ 562 h 1079"/>
              <a:gd name="connsiteX293" fmla="*/ 4099 w 5771"/>
              <a:gd name="connsiteY293" fmla="*/ 576 h 1079"/>
              <a:gd name="connsiteX294" fmla="*/ 4083 w 5771"/>
              <a:gd name="connsiteY294" fmla="*/ 590 h 1079"/>
              <a:gd name="connsiteX295" fmla="*/ 4071 w 5771"/>
              <a:gd name="connsiteY295" fmla="*/ 606 h 1079"/>
              <a:gd name="connsiteX296" fmla="*/ 4061 w 5771"/>
              <a:gd name="connsiteY296" fmla="*/ 624 h 1079"/>
              <a:gd name="connsiteX297" fmla="*/ 4053 w 5771"/>
              <a:gd name="connsiteY297" fmla="*/ 644 h 1079"/>
              <a:gd name="connsiteX298" fmla="*/ 4053 w 5771"/>
              <a:gd name="connsiteY298" fmla="*/ 644 h 1079"/>
              <a:gd name="connsiteX299" fmla="*/ 4035 w 5771"/>
              <a:gd name="connsiteY299" fmla="*/ 636 h 1079"/>
              <a:gd name="connsiteX300" fmla="*/ 4015 w 5771"/>
              <a:gd name="connsiteY300" fmla="*/ 628 h 1079"/>
              <a:gd name="connsiteX301" fmla="*/ 3997 w 5771"/>
              <a:gd name="connsiteY301" fmla="*/ 622 h 1079"/>
              <a:gd name="connsiteX302" fmla="*/ 3977 w 5771"/>
              <a:gd name="connsiteY302" fmla="*/ 616 h 1079"/>
              <a:gd name="connsiteX303" fmla="*/ 3955 w 5771"/>
              <a:gd name="connsiteY303" fmla="*/ 614 h 1079"/>
              <a:gd name="connsiteX304" fmla="*/ 3935 w 5771"/>
              <a:gd name="connsiteY304" fmla="*/ 612 h 1079"/>
              <a:gd name="connsiteX305" fmla="*/ 3913 w 5771"/>
              <a:gd name="connsiteY305" fmla="*/ 612 h 1079"/>
              <a:gd name="connsiteX306" fmla="*/ 3893 w 5771"/>
              <a:gd name="connsiteY306" fmla="*/ 614 h 1079"/>
              <a:gd name="connsiteX307" fmla="*/ 3893 w 5771"/>
              <a:gd name="connsiteY307" fmla="*/ 614 h 1079"/>
              <a:gd name="connsiteX308" fmla="*/ 3859 w 5771"/>
              <a:gd name="connsiteY308" fmla="*/ 622 h 1079"/>
              <a:gd name="connsiteX309" fmla="*/ 3829 w 5771"/>
              <a:gd name="connsiteY309" fmla="*/ 632 h 1079"/>
              <a:gd name="connsiteX310" fmla="*/ 3799 w 5771"/>
              <a:gd name="connsiteY310" fmla="*/ 646 h 1079"/>
              <a:gd name="connsiteX311" fmla="*/ 3773 w 5771"/>
              <a:gd name="connsiteY311" fmla="*/ 662 h 1079"/>
              <a:gd name="connsiteX312" fmla="*/ 3773 w 5771"/>
              <a:gd name="connsiteY312" fmla="*/ 662 h 1079"/>
              <a:gd name="connsiteX313" fmla="*/ 3751 w 5771"/>
              <a:gd name="connsiteY313" fmla="*/ 658 h 1079"/>
              <a:gd name="connsiteX314" fmla="*/ 3751 w 5771"/>
              <a:gd name="connsiteY314" fmla="*/ 658 h 1079"/>
              <a:gd name="connsiteX315" fmla="*/ 3731 w 5771"/>
              <a:gd name="connsiteY315" fmla="*/ 656 h 1079"/>
              <a:gd name="connsiteX316" fmla="*/ 3711 w 5771"/>
              <a:gd name="connsiteY316" fmla="*/ 658 h 1079"/>
              <a:gd name="connsiteX317" fmla="*/ 3693 w 5771"/>
              <a:gd name="connsiteY317" fmla="*/ 662 h 1079"/>
              <a:gd name="connsiteX318" fmla="*/ 3677 w 5771"/>
              <a:gd name="connsiteY318" fmla="*/ 668 h 1079"/>
              <a:gd name="connsiteX319" fmla="*/ 3677 w 5771"/>
              <a:gd name="connsiteY319" fmla="*/ 668 h 1079"/>
              <a:gd name="connsiteX320" fmla="*/ 3665 w 5771"/>
              <a:gd name="connsiteY320" fmla="*/ 662 h 1079"/>
              <a:gd name="connsiteX321" fmla="*/ 3651 w 5771"/>
              <a:gd name="connsiteY321" fmla="*/ 658 h 1079"/>
              <a:gd name="connsiteX322" fmla="*/ 3637 w 5771"/>
              <a:gd name="connsiteY322" fmla="*/ 654 h 1079"/>
              <a:gd name="connsiteX323" fmla="*/ 3623 w 5771"/>
              <a:gd name="connsiteY323" fmla="*/ 654 h 1079"/>
              <a:gd name="connsiteX324" fmla="*/ 3623 w 5771"/>
              <a:gd name="connsiteY324" fmla="*/ 654 h 1079"/>
              <a:gd name="connsiteX325" fmla="*/ 3609 w 5771"/>
              <a:gd name="connsiteY325" fmla="*/ 650 h 1079"/>
              <a:gd name="connsiteX326" fmla="*/ 3593 w 5771"/>
              <a:gd name="connsiteY326" fmla="*/ 648 h 1079"/>
              <a:gd name="connsiteX327" fmla="*/ 3577 w 5771"/>
              <a:gd name="connsiteY327" fmla="*/ 648 h 1079"/>
              <a:gd name="connsiteX328" fmla="*/ 3563 w 5771"/>
              <a:gd name="connsiteY328" fmla="*/ 648 h 1079"/>
              <a:gd name="connsiteX329" fmla="*/ 3563 w 5771"/>
              <a:gd name="connsiteY329" fmla="*/ 648 h 1079"/>
              <a:gd name="connsiteX330" fmla="*/ 3557 w 5771"/>
              <a:gd name="connsiteY330" fmla="*/ 630 h 1079"/>
              <a:gd name="connsiteX331" fmla="*/ 3549 w 5771"/>
              <a:gd name="connsiteY331" fmla="*/ 612 h 1079"/>
              <a:gd name="connsiteX332" fmla="*/ 3537 w 5771"/>
              <a:gd name="connsiteY332" fmla="*/ 596 h 1079"/>
              <a:gd name="connsiteX333" fmla="*/ 3525 w 5771"/>
              <a:gd name="connsiteY333" fmla="*/ 582 h 1079"/>
              <a:gd name="connsiteX334" fmla="*/ 3511 w 5771"/>
              <a:gd name="connsiteY334" fmla="*/ 570 h 1079"/>
              <a:gd name="connsiteX335" fmla="*/ 3493 w 5771"/>
              <a:gd name="connsiteY335" fmla="*/ 558 h 1079"/>
              <a:gd name="connsiteX336" fmla="*/ 3475 w 5771"/>
              <a:gd name="connsiteY336" fmla="*/ 550 h 1079"/>
              <a:gd name="connsiteX337" fmla="*/ 3457 w 5771"/>
              <a:gd name="connsiteY337" fmla="*/ 544 h 1079"/>
              <a:gd name="connsiteX338" fmla="*/ 3457 w 5771"/>
              <a:gd name="connsiteY338" fmla="*/ 544 h 1079"/>
              <a:gd name="connsiteX339" fmla="*/ 3437 w 5771"/>
              <a:gd name="connsiteY339" fmla="*/ 542 h 1079"/>
              <a:gd name="connsiteX340" fmla="*/ 3417 w 5771"/>
              <a:gd name="connsiteY340" fmla="*/ 542 h 1079"/>
              <a:gd name="connsiteX341" fmla="*/ 3397 w 5771"/>
              <a:gd name="connsiteY341" fmla="*/ 546 h 1079"/>
              <a:gd name="connsiteX342" fmla="*/ 3379 w 5771"/>
              <a:gd name="connsiteY342" fmla="*/ 550 h 1079"/>
              <a:gd name="connsiteX343" fmla="*/ 3361 w 5771"/>
              <a:gd name="connsiteY343" fmla="*/ 558 h 1079"/>
              <a:gd name="connsiteX344" fmla="*/ 3345 w 5771"/>
              <a:gd name="connsiteY344" fmla="*/ 570 h 1079"/>
              <a:gd name="connsiteX345" fmla="*/ 3331 w 5771"/>
              <a:gd name="connsiteY345" fmla="*/ 582 h 1079"/>
              <a:gd name="connsiteX346" fmla="*/ 3317 w 5771"/>
              <a:gd name="connsiteY346" fmla="*/ 596 h 1079"/>
              <a:gd name="connsiteX347" fmla="*/ 3317 w 5771"/>
              <a:gd name="connsiteY347" fmla="*/ 596 h 1079"/>
              <a:gd name="connsiteX348" fmla="*/ 3311 w 5771"/>
              <a:gd name="connsiteY348" fmla="*/ 586 h 1079"/>
              <a:gd name="connsiteX349" fmla="*/ 3303 w 5771"/>
              <a:gd name="connsiteY349" fmla="*/ 576 h 1079"/>
              <a:gd name="connsiteX350" fmla="*/ 3295 w 5771"/>
              <a:gd name="connsiteY350" fmla="*/ 568 h 1079"/>
              <a:gd name="connsiteX351" fmla="*/ 3285 w 5771"/>
              <a:gd name="connsiteY351" fmla="*/ 560 h 1079"/>
              <a:gd name="connsiteX352" fmla="*/ 3275 w 5771"/>
              <a:gd name="connsiteY352" fmla="*/ 552 h 1079"/>
              <a:gd name="connsiteX353" fmla="*/ 3265 w 5771"/>
              <a:gd name="connsiteY353" fmla="*/ 546 h 1079"/>
              <a:gd name="connsiteX354" fmla="*/ 3253 w 5771"/>
              <a:gd name="connsiteY354" fmla="*/ 542 h 1079"/>
              <a:gd name="connsiteX355" fmla="*/ 3241 w 5771"/>
              <a:gd name="connsiteY355" fmla="*/ 538 h 1079"/>
              <a:gd name="connsiteX356" fmla="*/ 3241 w 5771"/>
              <a:gd name="connsiteY356" fmla="*/ 538 h 1079"/>
              <a:gd name="connsiteX357" fmla="*/ 3225 w 5771"/>
              <a:gd name="connsiteY357" fmla="*/ 536 h 1079"/>
              <a:gd name="connsiteX358" fmla="*/ 3211 w 5771"/>
              <a:gd name="connsiteY358" fmla="*/ 536 h 1079"/>
              <a:gd name="connsiteX359" fmla="*/ 3197 w 5771"/>
              <a:gd name="connsiteY359" fmla="*/ 538 h 1079"/>
              <a:gd name="connsiteX360" fmla="*/ 3185 w 5771"/>
              <a:gd name="connsiteY360" fmla="*/ 540 h 1079"/>
              <a:gd name="connsiteX361" fmla="*/ 3185 w 5771"/>
              <a:gd name="connsiteY361" fmla="*/ 540 h 1079"/>
              <a:gd name="connsiteX362" fmla="*/ 3181 w 5771"/>
              <a:gd name="connsiteY362" fmla="*/ 526 h 1079"/>
              <a:gd name="connsiteX363" fmla="*/ 3175 w 5771"/>
              <a:gd name="connsiteY363" fmla="*/ 514 h 1079"/>
              <a:gd name="connsiteX364" fmla="*/ 3171 w 5771"/>
              <a:gd name="connsiteY364" fmla="*/ 500 h 1079"/>
              <a:gd name="connsiteX365" fmla="*/ 3163 w 5771"/>
              <a:gd name="connsiteY365" fmla="*/ 488 h 1079"/>
              <a:gd name="connsiteX366" fmla="*/ 3163 w 5771"/>
              <a:gd name="connsiteY366" fmla="*/ 488 h 1079"/>
              <a:gd name="connsiteX367" fmla="*/ 3161 w 5771"/>
              <a:gd name="connsiteY367" fmla="*/ 482 h 1079"/>
              <a:gd name="connsiteX368" fmla="*/ 3159 w 5771"/>
              <a:gd name="connsiteY368" fmla="*/ 480 h 1079"/>
              <a:gd name="connsiteX369" fmla="*/ 3159 w 5771"/>
              <a:gd name="connsiteY369" fmla="*/ 480 h 1079"/>
              <a:gd name="connsiteX370" fmla="*/ 3159 w 5771"/>
              <a:gd name="connsiteY370" fmla="*/ 480 h 1079"/>
              <a:gd name="connsiteX371" fmla="*/ 3149 w 5771"/>
              <a:gd name="connsiteY371" fmla="*/ 468 h 1079"/>
              <a:gd name="connsiteX372" fmla="*/ 3137 w 5771"/>
              <a:gd name="connsiteY372" fmla="*/ 458 h 1079"/>
              <a:gd name="connsiteX373" fmla="*/ 3125 w 5771"/>
              <a:gd name="connsiteY373" fmla="*/ 450 h 1079"/>
              <a:gd name="connsiteX374" fmla="*/ 3113 w 5771"/>
              <a:gd name="connsiteY374" fmla="*/ 442 h 1079"/>
              <a:gd name="connsiteX375" fmla="*/ 3113 w 5771"/>
              <a:gd name="connsiteY375" fmla="*/ 442 h 1079"/>
              <a:gd name="connsiteX376" fmla="*/ 3089 w 5771"/>
              <a:gd name="connsiteY376" fmla="*/ 432 h 1079"/>
              <a:gd name="connsiteX377" fmla="*/ 3089 w 5771"/>
              <a:gd name="connsiteY377" fmla="*/ 432 h 1079"/>
              <a:gd name="connsiteX378" fmla="*/ 3089 w 5771"/>
              <a:gd name="connsiteY378" fmla="*/ 432 h 1079"/>
              <a:gd name="connsiteX379" fmla="*/ 3073 w 5771"/>
              <a:gd name="connsiteY379" fmla="*/ 428 h 1079"/>
              <a:gd name="connsiteX380" fmla="*/ 3055 w 5771"/>
              <a:gd name="connsiteY380" fmla="*/ 426 h 1079"/>
              <a:gd name="connsiteX381" fmla="*/ 3037 w 5771"/>
              <a:gd name="connsiteY381" fmla="*/ 426 h 1079"/>
              <a:gd name="connsiteX382" fmla="*/ 3019 w 5771"/>
              <a:gd name="connsiteY382" fmla="*/ 430 h 1079"/>
              <a:gd name="connsiteX383" fmla="*/ 3019 w 5771"/>
              <a:gd name="connsiteY383" fmla="*/ 430 h 1079"/>
              <a:gd name="connsiteX384" fmla="*/ 2999 w 5771"/>
              <a:gd name="connsiteY384" fmla="*/ 436 h 1079"/>
              <a:gd name="connsiteX385" fmla="*/ 2979 w 5771"/>
              <a:gd name="connsiteY385" fmla="*/ 444 h 1079"/>
              <a:gd name="connsiteX386" fmla="*/ 2961 w 5771"/>
              <a:gd name="connsiteY386" fmla="*/ 456 h 1079"/>
              <a:gd name="connsiteX387" fmla="*/ 2947 w 5771"/>
              <a:gd name="connsiteY387" fmla="*/ 472 h 1079"/>
              <a:gd name="connsiteX388" fmla="*/ 2947 w 5771"/>
              <a:gd name="connsiteY388" fmla="*/ 472 h 1079"/>
              <a:gd name="connsiteX389" fmla="*/ 2933 w 5771"/>
              <a:gd name="connsiteY389" fmla="*/ 452 h 1079"/>
              <a:gd name="connsiteX390" fmla="*/ 2917 w 5771"/>
              <a:gd name="connsiteY390" fmla="*/ 436 h 1079"/>
              <a:gd name="connsiteX391" fmla="*/ 2901 w 5771"/>
              <a:gd name="connsiteY391" fmla="*/ 422 h 1079"/>
              <a:gd name="connsiteX392" fmla="*/ 2881 w 5771"/>
              <a:gd name="connsiteY392" fmla="*/ 410 h 1079"/>
              <a:gd name="connsiteX393" fmla="*/ 2861 w 5771"/>
              <a:gd name="connsiteY393" fmla="*/ 400 h 1079"/>
              <a:gd name="connsiteX394" fmla="*/ 2839 w 5771"/>
              <a:gd name="connsiteY394" fmla="*/ 392 h 1079"/>
              <a:gd name="connsiteX395" fmla="*/ 2817 w 5771"/>
              <a:gd name="connsiteY395" fmla="*/ 388 h 1079"/>
              <a:gd name="connsiteX396" fmla="*/ 2793 w 5771"/>
              <a:gd name="connsiteY396" fmla="*/ 386 h 1079"/>
              <a:gd name="connsiteX397" fmla="*/ 2793 w 5771"/>
              <a:gd name="connsiteY397" fmla="*/ 386 h 1079"/>
              <a:gd name="connsiteX398" fmla="*/ 2777 w 5771"/>
              <a:gd name="connsiteY398" fmla="*/ 388 h 1079"/>
              <a:gd name="connsiteX399" fmla="*/ 2761 w 5771"/>
              <a:gd name="connsiteY399" fmla="*/ 390 h 1079"/>
              <a:gd name="connsiteX400" fmla="*/ 2747 w 5771"/>
              <a:gd name="connsiteY400" fmla="*/ 392 h 1079"/>
              <a:gd name="connsiteX401" fmla="*/ 2733 w 5771"/>
              <a:gd name="connsiteY401" fmla="*/ 396 h 1079"/>
              <a:gd name="connsiteX402" fmla="*/ 2707 w 5771"/>
              <a:gd name="connsiteY402" fmla="*/ 408 h 1079"/>
              <a:gd name="connsiteX403" fmla="*/ 2681 w 5771"/>
              <a:gd name="connsiteY403" fmla="*/ 424 h 1079"/>
              <a:gd name="connsiteX404" fmla="*/ 2681 w 5771"/>
              <a:gd name="connsiteY404" fmla="*/ 424 h 1079"/>
              <a:gd name="connsiteX405" fmla="*/ 2665 w 5771"/>
              <a:gd name="connsiteY405" fmla="*/ 420 h 1079"/>
              <a:gd name="connsiteX406" fmla="*/ 2649 w 5771"/>
              <a:gd name="connsiteY406" fmla="*/ 416 h 1079"/>
              <a:gd name="connsiteX407" fmla="*/ 2649 w 5771"/>
              <a:gd name="connsiteY407" fmla="*/ 416 h 1079"/>
              <a:gd name="connsiteX408" fmla="*/ 2623 w 5771"/>
              <a:gd name="connsiteY408" fmla="*/ 414 h 1079"/>
              <a:gd name="connsiteX409" fmla="*/ 2597 w 5771"/>
              <a:gd name="connsiteY409" fmla="*/ 416 h 1079"/>
              <a:gd name="connsiteX410" fmla="*/ 2573 w 5771"/>
              <a:gd name="connsiteY410" fmla="*/ 422 h 1079"/>
              <a:gd name="connsiteX411" fmla="*/ 2549 w 5771"/>
              <a:gd name="connsiteY411" fmla="*/ 430 h 1079"/>
              <a:gd name="connsiteX412" fmla="*/ 2549 w 5771"/>
              <a:gd name="connsiteY412" fmla="*/ 430 h 1079"/>
              <a:gd name="connsiteX413" fmla="*/ 2531 w 5771"/>
              <a:gd name="connsiteY413" fmla="*/ 422 h 1079"/>
              <a:gd name="connsiteX414" fmla="*/ 2513 w 5771"/>
              <a:gd name="connsiteY414" fmla="*/ 416 h 1079"/>
              <a:gd name="connsiteX415" fmla="*/ 2493 w 5771"/>
              <a:gd name="connsiteY415" fmla="*/ 412 h 1079"/>
              <a:gd name="connsiteX416" fmla="*/ 2473 w 5771"/>
              <a:gd name="connsiteY416" fmla="*/ 410 h 1079"/>
              <a:gd name="connsiteX417" fmla="*/ 2473 w 5771"/>
              <a:gd name="connsiteY417" fmla="*/ 410 h 1079"/>
              <a:gd name="connsiteX418" fmla="*/ 2453 w 5771"/>
              <a:gd name="connsiteY418" fmla="*/ 412 h 1079"/>
              <a:gd name="connsiteX419" fmla="*/ 2435 w 5771"/>
              <a:gd name="connsiteY419" fmla="*/ 414 h 1079"/>
              <a:gd name="connsiteX420" fmla="*/ 2417 w 5771"/>
              <a:gd name="connsiteY420" fmla="*/ 420 h 1079"/>
              <a:gd name="connsiteX421" fmla="*/ 2401 w 5771"/>
              <a:gd name="connsiteY421" fmla="*/ 428 h 1079"/>
              <a:gd name="connsiteX422" fmla="*/ 2401 w 5771"/>
              <a:gd name="connsiteY422" fmla="*/ 428 h 1079"/>
              <a:gd name="connsiteX423" fmla="*/ 2389 w 5771"/>
              <a:gd name="connsiteY423" fmla="*/ 404 h 1079"/>
              <a:gd name="connsiteX424" fmla="*/ 2373 w 5771"/>
              <a:gd name="connsiteY424" fmla="*/ 380 h 1079"/>
              <a:gd name="connsiteX425" fmla="*/ 2353 w 5771"/>
              <a:gd name="connsiteY425" fmla="*/ 360 h 1079"/>
              <a:gd name="connsiteX426" fmla="*/ 2331 w 5771"/>
              <a:gd name="connsiteY426" fmla="*/ 344 h 1079"/>
              <a:gd name="connsiteX427" fmla="*/ 2307 w 5771"/>
              <a:gd name="connsiteY427" fmla="*/ 330 h 1079"/>
              <a:gd name="connsiteX428" fmla="*/ 2281 w 5771"/>
              <a:gd name="connsiteY428" fmla="*/ 320 h 1079"/>
              <a:gd name="connsiteX429" fmla="*/ 2253 w 5771"/>
              <a:gd name="connsiteY429" fmla="*/ 314 h 1079"/>
              <a:gd name="connsiteX430" fmla="*/ 2225 w 5771"/>
              <a:gd name="connsiteY430" fmla="*/ 312 h 1079"/>
              <a:gd name="connsiteX431" fmla="*/ 2225 w 5771"/>
              <a:gd name="connsiteY431" fmla="*/ 312 h 1079"/>
              <a:gd name="connsiteX432" fmla="*/ 2195 w 5771"/>
              <a:gd name="connsiteY432" fmla="*/ 314 h 1079"/>
              <a:gd name="connsiteX433" fmla="*/ 2165 w 5771"/>
              <a:gd name="connsiteY433" fmla="*/ 320 h 1079"/>
              <a:gd name="connsiteX434" fmla="*/ 2139 w 5771"/>
              <a:gd name="connsiteY434" fmla="*/ 332 h 1079"/>
              <a:gd name="connsiteX435" fmla="*/ 2113 w 5771"/>
              <a:gd name="connsiteY435" fmla="*/ 346 h 1079"/>
              <a:gd name="connsiteX436" fmla="*/ 2113 w 5771"/>
              <a:gd name="connsiteY436" fmla="*/ 346 h 1079"/>
              <a:gd name="connsiteX437" fmla="*/ 2107 w 5771"/>
              <a:gd name="connsiteY437" fmla="*/ 336 h 1079"/>
              <a:gd name="connsiteX438" fmla="*/ 2099 w 5771"/>
              <a:gd name="connsiteY438" fmla="*/ 328 h 1079"/>
              <a:gd name="connsiteX439" fmla="*/ 2089 w 5771"/>
              <a:gd name="connsiteY439" fmla="*/ 320 h 1079"/>
              <a:gd name="connsiteX440" fmla="*/ 2079 w 5771"/>
              <a:gd name="connsiteY440" fmla="*/ 314 h 1079"/>
              <a:gd name="connsiteX441" fmla="*/ 2069 w 5771"/>
              <a:gd name="connsiteY441" fmla="*/ 310 h 1079"/>
              <a:gd name="connsiteX442" fmla="*/ 2057 w 5771"/>
              <a:gd name="connsiteY442" fmla="*/ 306 h 1079"/>
              <a:gd name="connsiteX443" fmla="*/ 2045 w 5771"/>
              <a:gd name="connsiteY443" fmla="*/ 304 h 1079"/>
              <a:gd name="connsiteX444" fmla="*/ 2033 w 5771"/>
              <a:gd name="connsiteY444" fmla="*/ 302 h 1079"/>
              <a:gd name="connsiteX445" fmla="*/ 2033 w 5771"/>
              <a:gd name="connsiteY445" fmla="*/ 302 h 1079"/>
              <a:gd name="connsiteX446" fmla="*/ 2015 w 5771"/>
              <a:gd name="connsiteY446" fmla="*/ 304 h 1079"/>
              <a:gd name="connsiteX447" fmla="*/ 1997 w 5771"/>
              <a:gd name="connsiteY447" fmla="*/ 308 h 1079"/>
              <a:gd name="connsiteX448" fmla="*/ 1981 w 5771"/>
              <a:gd name="connsiteY448" fmla="*/ 316 h 1079"/>
              <a:gd name="connsiteX449" fmla="*/ 1967 w 5771"/>
              <a:gd name="connsiteY449" fmla="*/ 326 h 1079"/>
              <a:gd name="connsiteX450" fmla="*/ 1955 w 5771"/>
              <a:gd name="connsiteY450" fmla="*/ 338 h 1079"/>
              <a:gd name="connsiteX451" fmla="*/ 1945 w 5771"/>
              <a:gd name="connsiteY451" fmla="*/ 354 h 1079"/>
              <a:gd name="connsiteX452" fmla="*/ 1939 w 5771"/>
              <a:gd name="connsiteY452" fmla="*/ 370 h 1079"/>
              <a:gd name="connsiteX453" fmla="*/ 1935 w 5771"/>
              <a:gd name="connsiteY453" fmla="*/ 388 h 1079"/>
              <a:gd name="connsiteX454" fmla="*/ 1935 w 5771"/>
              <a:gd name="connsiteY454" fmla="*/ 388 h 1079"/>
              <a:gd name="connsiteX455" fmla="*/ 1921 w 5771"/>
              <a:gd name="connsiteY455" fmla="*/ 374 h 1079"/>
              <a:gd name="connsiteX456" fmla="*/ 1909 w 5771"/>
              <a:gd name="connsiteY456" fmla="*/ 360 h 1079"/>
              <a:gd name="connsiteX457" fmla="*/ 1893 w 5771"/>
              <a:gd name="connsiteY457" fmla="*/ 348 h 1079"/>
              <a:gd name="connsiteX458" fmla="*/ 1877 w 5771"/>
              <a:gd name="connsiteY458" fmla="*/ 340 h 1079"/>
              <a:gd name="connsiteX459" fmla="*/ 1859 w 5771"/>
              <a:gd name="connsiteY459" fmla="*/ 332 h 1079"/>
              <a:gd name="connsiteX460" fmla="*/ 1841 w 5771"/>
              <a:gd name="connsiteY460" fmla="*/ 326 h 1079"/>
              <a:gd name="connsiteX461" fmla="*/ 1821 w 5771"/>
              <a:gd name="connsiteY461" fmla="*/ 322 h 1079"/>
              <a:gd name="connsiteX462" fmla="*/ 1801 w 5771"/>
              <a:gd name="connsiteY462" fmla="*/ 320 h 1079"/>
              <a:gd name="connsiteX463" fmla="*/ 1801 w 5771"/>
              <a:gd name="connsiteY463" fmla="*/ 320 h 1079"/>
              <a:gd name="connsiteX464" fmla="*/ 1795 w 5771"/>
              <a:gd name="connsiteY464" fmla="*/ 320 h 1079"/>
              <a:gd name="connsiteX465" fmla="*/ 1795 w 5771"/>
              <a:gd name="connsiteY465" fmla="*/ 320 h 1079"/>
              <a:gd name="connsiteX466" fmla="*/ 1791 w 5771"/>
              <a:gd name="connsiteY466" fmla="*/ 306 h 1079"/>
              <a:gd name="connsiteX467" fmla="*/ 1787 w 5771"/>
              <a:gd name="connsiteY467" fmla="*/ 292 h 1079"/>
              <a:gd name="connsiteX468" fmla="*/ 1781 w 5771"/>
              <a:gd name="connsiteY468" fmla="*/ 280 h 1079"/>
              <a:gd name="connsiteX469" fmla="*/ 1775 w 5771"/>
              <a:gd name="connsiteY469" fmla="*/ 268 h 1079"/>
              <a:gd name="connsiteX470" fmla="*/ 1767 w 5771"/>
              <a:gd name="connsiteY470" fmla="*/ 256 h 1079"/>
              <a:gd name="connsiteX471" fmla="*/ 1759 w 5771"/>
              <a:gd name="connsiteY471" fmla="*/ 244 h 1079"/>
              <a:gd name="connsiteX472" fmla="*/ 1749 w 5771"/>
              <a:gd name="connsiteY472" fmla="*/ 234 h 1079"/>
              <a:gd name="connsiteX473" fmla="*/ 1739 w 5771"/>
              <a:gd name="connsiteY473" fmla="*/ 224 h 1079"/>
              <a:gd name="connsiteX474" fmla="*/ 1727 w 5771"/>
              <a:gd name="connsiteY474" fmla="*/ 216 h 1079"/>
              <a:gd name="connsiteX475" fmla="*/ 1717 w 5771"/>
              <a:gd name="connsiteY475" fmla="*/ 208 h 1079"/>
              <a:gd name="connsiteX476" fmla="*/ 1703 w 5771"/>
              <a:gd name="connsiteY476" fmla="*/ 200 h 1079"/>
              <a:gd name="connsiteX477" fmla="*/ 1691 w 5771"/>
              <a:gd name="connsiteY477" fmla="*/ 196 h 1079"/>
              <a:gd name="connsiteX478" fmla="*/ 1677 w 5771"/>
              <a:gd name="connsiteY478" fmla="*/ 190 h 1079"/>
              <a:gd name="connsiteX479" fmla="*/ 1663 w 5771"/>
              <a:gd name="connsiteY479" fmla="*/ 188 h 1079"/>
              <a:gd name="connsiteX480" fmla="*/ 1647 w 5771"/>
              <a:gd name="connsiteY480" fmla="*/ 186 h 1079"/>
              <a:gd name="connsiteX481" fmla="*/ 1633 w 5771"/>
              <a:gd name="connsiteY481" fmla="*/ 184 h 1079"/>
              <a:gd name="connsiteX482" fmla="*/ 1633 w 5771"/>
              <a:gd name="connsiteY482" fmla="*/ 184 h 1079"/>
              <a:gd name="connsiteX483" fmla="*/ 1617 w 5771"/>
              <a:gd name="connsiteY483" fmla="*/ 186 h 1079"/>
              <a:gd name="connsiteX484" fmla="*/ 1601 w 5771"/>
              <a:gd name="connsiteY484" fmla="*/ 188 h 1079"/>
              <a:gd name="connsiteX485" fmla="*/ 1587 w 5771"/>
              <a:gd name="connsiteY485" fmla="*/ 192 h 1079"/>
              <a:gd name="connsiteX486" fmla="*/ 1573 w 5771"/>
              <a:gd name="connsiteY486" fmla="*/ 196 h 1079"/>
              <a:gd name="connsiteX487" fmla="*/ 1559 w 5771"/>
              <a:gd name="connsiteY487" fmla="*/ 202 h 1079"/>
              <a:gd name="connsiteX488" fmla="*/ 1547 w 5771"/>
              <a:gd name="connsiteY488" fmla="*/ 208 h 1079"/>
              <a:gd name="connsiteX489" fmla="*/ 1535 w 5771"/>
              <a:gd name="connsiteY489" fmla="*/ 218 h 1079"/>
              <a:gd name="connsiteX490" fmla="*/ 1523 w 5771"/>
              <a:gd name="connsiteY490" fmla="*/ 226 h 1079"/>
              <a:gd name="connsiteX491" fmla="*/ 1523 w 5771"/>
              <a:gd name="connsiteY491" fmla="*/ 226 h 1079"/>
              <a:gd name="connsiteX492" fmla="*/ 1519 w 5771"/>
              <a:gd name="connsiteY492" fmla="*/ 212 h 1079"/>
              <a:gd name="connsiteX493" fmla="*/ 1513 w 5771"/>
              <a:gd name="connsiteY493" fmla="*/ 198 h 1079"/>
              <a:gd name="connsiteX494" fmla="*/ 1505 w 5771"/>
              <a:gd name="connsiteY494" fmla="*/ 186 h 1079"/>
              <a:gd name="connsiteX495" fmla="*/ 1495 w 5771"/>
              <a:gd name="connsiteY495" fmla="*/ 176 h 1079"/>
              <a:gd name="connsiteX496" fmla="*/ 1483 w 5771"/>
              <a:gd name="connsiteY496" fmla="*/ 168 h 1079"/>
              <a:gd name="connsiteX497" fmla="*/ 1469 w 5771"/>
              <a:gd name="connsiteY497" fmla="*/ 162 h 1079"/>
              <a:gd name="connsiteX498" fmla="*/ 1455 w 5771"/>
              <a:gd name="connsiteY498" fmla="*/ 158 h 1079"/>
              <a:gd name="connsiteX499" fmla="*/ 1441 w 5771"/>
              <a:gd name="connsiteY499" fmla="*/ 156 h 1079"/>
              <a:gd name="connsiteX500" fmla="*/ 1441 w 5771"/>
              <a:gd name="connsiteY500" fmla="*/ 156 h 1079"/>
              <a:gd name="connsiteX501" fmla="*/ 1427 w 5771"/>
              <a:gd name="connsiteY501" fmla="*/ 158 h 1079"/>
              <a:gd name="connsiteX502" fmla="*/ 1417 w 5771"/>
              <a:gd name="connsiteY502" fmla="*/ 160 h 1079"/>
              <a:gd name="connsiteX503" fmla="*/ 1405 w 5771"/>
              <a:gd name="connsiteY503" fmla="*/ 164 h 1079"/>
              <a:gd name="connsiteX504" fmla="*/ 1395 w 5771"/>
              <a:gd name="connsiteY504" fmla="*/ 170 h 1079"/>
              <a:gd name="connsiteX505" fmla="*/ 1385 w 5771"/>
              <a:gd name="connsiteY505" fmla="*/ 176 h 1079"/>
              <a:gd name="connsiteX506" fmla="*/ 1377 w 5771"/>
              <a:gd name="connsiteY506" fmla="*/ 184 h 1079"/>
              <a:gd name="connsiteX507" fmla="*/ 1371 w 5771"/>
              <a:gd name="connsiteY507" fmla="*/ 194 h 1079"/>
              <a:gd name="connsiteX508" fmla="*/ 1365 w 5771"/>
              <a:gd name="connsiteY508" fmla="*/ 204 h 1079"/>
              <a:gd name="connsiteX509" fmla="*/ 1365 w 5771"/>
              <a:gd name="connsiteY509" fmla="*/ 204 h 1079"/>
              <a:gd name="connsiteX510" fmla="*/ 1351 w 5771"/>
              <a:gd name="connsiteY510" fmla="*/ 180 h 1079"/>
              <a:gd name="connsiteX511" fmla="*/ 1335 w 5771"/>
              <a:gd name="connsiteY511" fmla="*/ 158 h 1079"/>
              <a:gd name="connsiteX512" fmla="*/ 1315 w 5771"/>
              <a:gd name="connsiteY512" fmla="*/ 138 h 1079"/>
              <a:gd name="connsiteX513" fmla="*/ 1293 w 5771"/>
              <a:gd name="connsiteY513" fmla="*/ 122 h 1079"/>
              <a:gd name="connsiteX514" fmla="*/ 1269 w 5771"/>
              <a:gd name="connsiteY514" fmla="*/ 108 h 1079"/>
              <a:gd name="connsiteX515" fmla="*/ 1243 w 5771"/>
              <a:gd name="connsiteY515" fmla="*/ 98 h 1079"/>
              <a:gd name="connsiteX516" fmla="*/ 1215 w 5771"/>
              <a:gd name="connsiteY516" fmla="*/ 92 h 1079"/>
              <a:gd name="connsiteX517" fmla="*/ 1187 w 5771"/>
              <a:gd name="connsiteY517" fmla="*/ 90 h 1079"/>
              <a:gd name="connsiteX518" fmla="*/ 1187 w 5771"/>
              <a:gd name="connsiteY518" fmla="*/ 90 h 1079"/>
              <a:gd name="connsiteX519" fmla="*/ 1157 w 5771"/>
              <a:gd name="connsiteY519" fmla="*/ 92 h 1079"/>
              <a:gd name="connsiteX520" fmla="*/ 1129 w 5771"/>
              <a:gd name="connsiteY520" fmla="*/ 100 h 1079"/>
              <a:gd name="connsiteX521" fmla="*/ 1103 w 5771"/>
              <a:gd name="connsiteY521" fmla="*/ 110 h 1079"/>
              <a:gd name="connsiteX522" fmla="*/ 1079 w 5771"/>
              <a:gd name="connsiteY522" fmla="*/ 122 h 1079"/>
              <a:gd name="connsiteX523" fmla="*/ 1057 w 5771"/>
              <a:gd name="connsiteY523" fmla="*/ 140 h 1079"/>
              <a:gd name="connsiteX524" fmla="*/ 1037 w 5771"/>
              <a:gd name="connsiteY524" fmla="*/ 158 h 1079"/>
              <a:gd name="connsiteX525" fmla="*/ 1021 w 5771"/>
              <a:gd name="connsiteY525" fmla="*/ 180 h 1079"/>
              <a:gd name="connsiteX526" fmla="*/ 1007 w 5771"/>
              <a:gd name="connsiteY526" fmla="*/ 206 h 1079"/>
              <a:gd name="connsiteX527" fmla="*/ 1007 w 5771"/>
              <a:gd name="connsiteY527" fmla="*/ 206 h 1079"/>
              <a:gd name="connsiteX528" fmla="*/ 985 w 5771"/>
              <a:gd name="connsiteY528" fmla="*/ 190 h 1079"/>
              <a:gd name="connsiteX529" fmla="*/ 961 w 5771"/>
              <a:gd name="connsiteY529" fmla="*/ 176 h 1079"/>
              <a:gd name="connsiteX530" fmla="*/ 937 w 5771"/>
              <a:gd name="connsiteY530" fmla="*/ 166 h 1079"/>
              <a:gd name="connsiteX531" fmla="*/ 911 w 5771"/>
              <a:gd name="connsiteY531" fmla="*/ 156 h 1079"/>
              <a:gd name="connsiteX532" fmla="*/ 885 w 5771"/>
              <a:gd name="connsiteY532" fmla="*/ 148 h 1079"/>
              <a:gd name="connsiteX533" fmla="*/ 859 w 5771"/>
              <a:gd name="connsiteY533" fmla="*/ 142 h 1079"/>
              <a:gd name="connsiteX534" fmla="*/ 831 w 5771"/>
              <a:gd name="connsiteY534" fmla="*/ 138 h 1079"/>
              <a:gd name="connsiteX535" fmla="*/ 801 w 5771"/>
              <a:gd name="connsiteY535" fmla="*/ 138 h 1079"/>
              <a:gd name="connsiteX536" fmla="*/ 801 w 5771"/>
              <a:gd name="connsiteY536" fmla="*/ 138 h 1079"/>
              <a:gd name="connsiteX537" fmla="*/ 767 w 5771"/>
              <a:gd name="connsiteY537" fmla="*/ 140 h 1079"/>
              <a:gd name="connsiteX538" fmla="*/ 733 w 5771"/>
              <a:gd name="connsiteY538" fmla="*/ 144 h 1079"/>
              <a:gd name="connsiteX539" fmla="*/ 701 w 5771"/>
              <a:gd name="connsiteY539" fmla="*/ 152 h 1079"/>
              <a:gd name="connsiteX540" fmla="*/ 669 w 5771"/>
              <a:gd name="connsiteY540" fmla="*/ 164 h 1079"/>
              <a:gd name="connsiteX541" fmla="*/ 639 w 5771"/>
              <a:gd name="connsiteY541" fmla="*/ 178 h 1079"/>
              <a:gd name="connsiteX542" fmla="*/ 611 w 5771"/>
              <a:gd name="connsiteY542" fmla="*/ 194 h 1079"/>
              <a:gd name="connsiteX543" fmla="*/ 585 w 5771"/>
              <a:gd name="connsiteY543" fmla="*/ 214 h 1079"/>
              <a:gd name="connsiteX544" fmla="*/ 561 w 5771"/>
              <a:gd name="connsiteY544" fmla="*/ 234 h 1079"/>
              <a:gd name="connsiteX545" fmla="*/ 561 w 5771"/>
              <a:gd name="connsiteY545" fmla="*/ 234 h 1079"/>
              <a:gd name="connsiteX546" fmla="*/ 547 w 5771"/>
              <a:gd name="connsiteY546" fmla="*/ 216 h 1079"/>
              <a:gd name="connsiteX547" fmla="*/ 531 w 5771"/>
              <a:gd name="connsiteY547" fmla="*/ 200 h 1079"/>
              <a:gd name="connsiteX548" fmla="*/ 515 w 5771"/>
              <a:gd name="connsiteY548" fmla="*/ 184 h 1079"/>
              <a:gd name="connsiteX549" fmla="*/ 497 w 5771"/>
              <a:gd name="connsiteY549" fmla="*/ 170 h 1079"/>
              <a:gd name="connsiteX550" fmla="*/ 497 w 5771"/>
              <a:gd name="connsiteY550" fmla="*/ 160 h 1079"/>
              <a:gd name="connsiteX551" fmla="*/ 497 w 5771"/>
              <a:gd name="connsiteY551" fmla="*/ 160 h 1079"/>
              <a:gd name="connsiteX552" fmla="*/ 467 w 5771"/>
              <a:gd name="connsiteY552" fmla="*/ 144 h 1079"/>
              <a:gd name="connsiteX553" fmla="*/ 435 w 5771"/>
              <a:gd name="connsiteY553" fmla="*/ 134 h 1079"/>
              <a:gd name="connsiteX554" fmla="*/ 417 w 5771"/>
              <a:gd name="connsiteY554" fmla="*/ 130 h 1079"/>
              <a:gd name="connsiteX555" fmla="*/ 401 w 5771"/>
              <a:gd name="connsiteY555" fmla="*/ 126 h 1079"/>
              <a:gd name="connsiteX556" fmla="*/ 383 w 5771"/>
              <a:gd name="connsiteY556" fmla="*/ 124 h 1079"/>
              <a:gd name="connsiteX557" fmla="*/ 365 w 5771"/>
              <a:gd name="connsiteY557" fmla="*/ 124 h 1079"/>
              <a:gd name="connsiteX558" fmla="*/ 365 w 5771"/>
              <a:gd name="connsiteY558" fmla="*/ 124 h 1079"/>
              <a:gd name="connsiteX559" fmla="*/ 357 w 5771"/>
              <a:gd name="connsiteY559" fmla="*/ 124 h 1079"/>
              <a:gd name="connsiteX560" fmla="*/ 357 w 5771"/>
              <a:gd name="connsiteY560" fmla="*/ 124 h 1079"/>
              <a:gd name="connsiteX561" fmla="*/ 351 w 5771"/>
              <a:gd name="connsiteY561" fmla="*/ 124 h 1079"/>
              <a:gd name="connsiteX562" fmla="*/ 351 w 5771"/>
              <a:gd name="connsiteY562" fmla="*/ 124 h 1079"/>
              <a:gd name="connsiteX563" fmla="*/ 333 w 5771"/>
              <a:gd name="connsiteY563" fmla="*/ 124 h 1079"/>
              <a:gd name="connsiteX564" fmla="*/ 315 w 5771"/>
              <a:gd name="connsiteY564" fmla="*/ 126 h 1079"/>
              <a:gd name="connsiteX565" fmla="*/ 299 w 5771"/>
              <a:gd name="connsiteY565" fmla="*/ 130 h 1079"/>
              <a:gd name="connsiteX566" fmla="*/ 281 w 5771"/>
              <a:gd name="connsiteY566" fmla="*/ 134 h 1079"/>
              <a:gd name="connsiteX567" fmla="*/ 249 w 5771"/>
              <a:gd name="connsiteY567" fmla="*/ 144 h 1079"/>
              <a:gd name="connsiteX568" fmla="*/ 219 w 5771"/>
              <a:gd name="connsiteY568" fmla="*/ 160 h 1079"/>
              <a:gd name="connsiteX569" fmla="*/ 219 w 5771"/>
              <a:gd name="connsiteY569" fmla="*/ 170 h 1079"/>
              <a:gd name="connsiteX570" fmla="*/ 219 w 5771"/>
              <a:gd name="connsiteY570" fmla="*/ 170 h 1079"/>
              <a:gd name="connsiteX571" fmla="*/ 201 w 5771"/>
              <a:gd name="connsiteY571" fmla="*/ 184 h 1079"/>
              <a:gd name="connsiteX572" fmla="*/ 185 w 5771"/>
              <a:gd name="connsiteY572" fmla="*/ 200 h 1079"/>
              <a:gd name="connsiteX573" fmla="*/ 169 w 5771"/>
              <a:gd name="connsiteY573" fmla="*/ 216 h 1079"/>
              <a:gd name="connsiteX574" fmla="*/ 155 w 5771"/>
              <a:gd name="connsiteY574" fmla="*/ 234 h 1079"/>
              <a:gd name="connsiteX575" fmla="*/ 155 w 5771"/>
              <a:gd name="connsiteY575" fmla="*/ 234 h 1079"/>
              <a:gd name="connsiteX576" fmla="*/ 139 w 5771"/>
              <a:gd name="connsiteY576" fmla="*/ 220 h 1079"/>
              <a:gd name="connsiteX577" fmla="*/ 123 w 5771"/>
              <a:gd name="connsiteY577" fmla="*/ 208 h 1079"/>
              <a:gd name="connsiteX578" fmla="*/ 107 w 5771"/>
              <a:gd name="connsiteY578" fmla="*/ 196 h 1079"/>
              <a:gd name="connsiteX579" fmla="*/ 89 w 5771"/>
              <a:gd name="connsiteY579" fmla="*/ 184 h 1079"/>
              <a:gd name="connsiteX580" fmla="*/ 71 w 5771"/>
              <a:gd name="connsiteY580" fmla="*/ 174 h 1079"/>
              <a:gd name="connsiteX581" fmla="*/ 51 w 5771"/>
              <a:gd name="connsiteY581" fmla="*/ 166 h 1079"/>
              <a:gd name="connsiteX582" fmla="*/ 31 w 5771"/>
              <a:gd name="connsiteY582" fmla="*/ 158 h 1079"/>
              <a:gd name="connsiteX583" fmla="*/ 11 w 5771"/>
              <a:gd name="connsiteY583" fmla="*/ 152 h 1079"/>
              <a:gd name="connsiteX584" fmla="*/ 11 w 5771"/>
              <a:gd name="connsiteY584" fmla="*/ 1063 h 1079"/>
              <a:gd name="connsiteX585" fmla="*/ 5771 w 5771"/>
              <a:gd name="connsiteY585" fmla="*/ 1061 h 1079"/>
              <a:gd name="connsiteX586" fmla="*/ 5771 w 5771"/>
              <a:gd name="connsiteY586" fmla="*/ 430 h 1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5771" h="1079">
                <a:moveTo>
                  <a:pt x="5771" y="430"/>
                </a:moveTo>
                <a:lnTo>
                  <a:pt x="5771" y="430"/>
                </a:lnTo>
                <a:lnTo>
                  <a:pt x="5771" y="430"/>
                </a:lnTo>
                <a:lnTo>
                  <a:pt x="5771" y="146"/>
                </a:lnTo>
                <a:lnTo>
                  <a:pt x="5771" y="146"/>
                </a:lnTo>
                <a:cubicBezTo>
                  <a:pt x="5768" y="147"/>
                  <a:pt x="5766" y="149"/>
                  <a:pt x="5763" y="150"/>
                </a:cubicBezTo>
                <a:lnTo>
                  <a:pt x="5763" y="150"/>
                </a:lnTo>
                <a:cubicBezTo>
                  <a:pt x="5752" y="155"/>
                  <a:pt x="5740" y="159"/>
                  <a:pt x="5729" y="164"/>
                </a:cubicBezTo>
                <a:cubicBezTo>
                  <a:pt x="5718" y="170"/>
                  <a:pt x="5706" y="176"/>
                  <a:pt x="5695" y="182"/>
                </a:cubicBezTo>
                <a:cubicBezTo>
                  <a:pt x="5690" y="185"/>
                  <a:pt x="5684" y="189"/>
                  <a:pt x="5679" y="192"/>
                </a:cubicBezTo>
                <a:cubicBezTo>
                  <a:pt x="5674" y="196"/>
                  <a:pt x="5668" y="200"/>
                  <a:pt x="5663" y="204"/>
                </a:cubicBezTo>
                <a:cubicBezTo>
                  <a:pt x="5658" y="208"/>
                  <a:pt x="5654" y="212"/>
                  <a:pt x="5649" y="216"/>
                </a:cubicBezTo>
                <a:lnTo>
                  <a:pt x="5635" y="230"/>
                </a:lnTo>
                <a:lnTo>
                  <a:pt x="5635" y="230"/>
                </a:lnTo>
                <a:cubicBezTo>
                  <a:pt x="5628" y="239"/>
                  <a:pt x="5622" y="247"/>
                  <a:pt x="5615" y="256"/>
                </a:cubicBezTo>
                <a:cubicBezTo>
                  <a:pt x="5609" y="265"/>
                  <a:pt x="5603" y="273"/>
                  <a:pt x="5597" y="282"/>
                </a:cubicBezTo>
                <a:lnTo>
                  <a:pt x="5597" y="282"/>
                </a:lnTo>
                <a:lnTo>
                  <a:pt x="5583" y="296"/>
                </a:lnTo>
                <a:lnTo>
                  <a:pt x="5569" y="310"/>
                </a:lnTo>
                <a:cubicBezTo>
                  <a:pt x="5564" y="313"/>
                  <a:pt x="5558" y="317"/>
                  <a:pt x="5553" y="320"/>
                </a:cubicBezTo>
                <a:cubicBezTo>
                  <a:pt x="5548" y="323"/>
                  <a:pt x="5542" y="327"/>
                  <a:pt x="5537" y="330"/>
                </a:cubicBezTo>
                <a:lnTo>
                  <a:pt x="5537" y="330"/>
                </a:lnTo>
                <a:cubicBezTo>
                  <a:pt x="5530" y="333"/>
                  <a:pt x="5524" y="337"/>
                  <a:pt x="5517" y="340"/>
                </a:cubicBezTo>
                <a:cubicBezTo>
                  <a:pt x="5513" y="341"/>
                  <a:pt x="5509" y="341"/>
                  <a:pt x="5505" y="342"/>
                </a:cubicBezTo>
                <a:lnTo>
                  <a:pt x="5493" y="342"/>
                </a:lnTo>
                <a:lnTo>
                  <a:pt x="5493" y="342"/>
                </a:lnTo>
                <a:cubicBezTo>
                  <a:pt x="5488" y="341"/>
                  <a:pt x="5484" y="341"/>
                  <a:pt x="5479" y="340"/>
                </a:cubicBezTo>
                <a:cubicBezTo>
                  <a:pt x="5478" y="339"/>
                  <a:pt x="5476" y="339"/>
                  <a:pt x="5475" y="338"/>
                </a:cubicBezTo>
                <a:lnTo>
                  <a:pt x="5471" y="334"/>
                </a:lnTo>
                <a:cubicBezTo>
                  <a:pt x="5469" y="331"/>
                  <a:pt x="5467" y="327"/>
                  <a:pt x="5465" y="324"/>
                </a:cubicBezTo>
                <a:cubicBezTo>
                  <a:pt x="5464" y="320"/>
                  <a:pt x="5462" y="316"/>
                  <a:pt x="5461" y="312"/>
                </a:cubicBezTo>
                <a:lnTo>
                  <a:pt x="5461" y="312"/>
                </a:lnTo>
                <a:cubicBezTo>
                  <a:pt x="5460" y="309"/>
                  <a:pt x="5460" y="305"/>
                  <a:pt x="5459" y="302"/>
                </a:cubicBezTo>
                <a:lnTo>
                  <a:pt x="5459" y="292"/>
                </a:lnTo>
                <a:cubicBezTo>
                  <a:pt x="5460" y="290"/>
                  <a:pt x="5462" y="288"/>
                  <a:pt x="5463" y="286"/>
                </a:cubicBezTo>
                <a:cubicBezTo>
                  <a:pt x="5465" y="283"/>
                  <a:pt x="5467" y="281"/>
                  <a:pt x="5469" y="278"/>
                </a:cubicBezTo>
                <a:lnTo>
                  <a:pt x="5469" y="278"/>
                </a:lnTo>
                <a:cubicBezTo>
                  <a:pt x="5478" y="272"/>
                  <a:pt x="5488" y="266"/>
                  <a:pt x="5497" y="260"/>
                </a:cubicBezTo>
                <a:lnTo>
                  <a:pt x="5497" y="260"/>
                </a:lnTo>
                <a:lnTo>
                  <a:pt x="5503" y="254"/>
                </a:lnTo>
                <a:lnTo>
                  <a:pt x="5503" y="254"/>
                </a:lnTo>
                <a:lnTo>
                  <a:pt x="5503" y="250"/>
                </a:lnTo>
                <a:lnTo>
                  <a:pt x="5501" y="248"/>
                </a:lnTo>
                <a:lnTo>
                  <a:pt x="5501" y="248"/>
                </a:lnTo>
                <a:cubicBezTo>
                  <a:pt x="5494" y="246"/>
                  <a:pt x="5486" y="244"/>
                  <a:pt x="5479" y="242"/>
                </a:cubicBezTo>
                <a:cubicBezTo>
                  <a:pt x="5475" y="241"/>
                  <a:pt x="5471" y="241"/>
                  <a:pt x="5467" y="240"/>
                </a:cubicBezTo>
                <a:cubicBezTo>
                  <a:pt x="5463" y="239"/>
                  <a:pt x="5459" y="239"/>
                  <a:pt x="5455" y="238"/>
                </a:cubicBezTo>
                <a:lnTo>
                  <a:pt x="5455" y="238"/>
                </a:lnTo>
                <a:cubicBezTo>
                  <a:pt x="5454" y="237"/>
                  <a:pt x="5454" y="235"/>
                  <a:pt x="5453" y="234"/>
                </a:cubicBezTo>
                <a:cubicBezTo>
                  <a:pt x="5452" y="232"/>
                  <a:pt x="5450" y="230"/>
                  <a:pt x="5449" y="228"/>
                </a:cubicBezTo>
                <a:cubicBezTo>
                  <a:pt x="5447" y="223"/>
                  <a:pt x="5445" y="219"/>
                  <a:pt x="5443" y="214"/>
                </a:cubicBezTo>
                <a:lnTo>
                  <a:pt x="5443" y="214"/>
                </a:lnTo>
                <a:cubicBezTo>
                  <a:pt x="5442" y="212"/>
                  <a:pt x="5440" y="210"/>
                  <a:pt x="5439" y="208"/>
                </a:cubicBezTo>
                <a:cubicBezTo>
                  <a:pt x="5437" y="207"/>
                  <a:pt x="5435" y="205"/>
                  <a:pt x="5433" y="204"/>
                </a:cubicBezTo>
                <a:cubicBezTo>
                  <a:pt x="5430" y="202"/>
                  <a:pt x="5426" y="200"/>
                  <a:pt x="5423" y="198"/>
                </a:cubicBezTo>
                <a:lnTo>
                  <a:pt x="5423" y="198"/>
                </a:lnTo>
                <a:cubicBezTo>
                  <a:pt x="5418" y="197"/>
                  <a:pt x="5414" y="195"/>
                  <a:pt x="5409" y="194"/>
                </a:cubicBezTo>
                <a:cubicBezTo>
                  <a:pt x="5405" y="193"/>
                  <a:pt x="5401" y="193"/>
                  <a:pt x="5397" y="192"/>
                </a:cubicBezTo>
                <a:lnTo>
                  <a:pt x="5383" y="192"/>
                </a:lnTo>
                <a:cubicBezTo>
                  <a:pt x="5379" y="193"/>
                  <a:pt x="5375" y="193"/>
                  <a:pt x="5371" y="194"/>
                </a:cubicBezTo>
                <a:cubicBezTo>
                  <a:pt x="5366" y="195"/>
                  <a:pt x="5362" y="197"/>
                  <a:pt x="5357" y="198"/>
                </a:cubicBezTo>
                <a:lnTo>
                  <a:pt x="5345" y="204"/>
                </a:lnTo>
                <a:cubicBezTo>
                  <a:pt x="5341" y="207"/>
                  <a:pt x="5337" y="209"/>
                  <a:pt x="5333" y="212"/>
                </a:cubicBezTo>
                <a:lnTo>
                  <a:pt x="5325" y="220"/>
                </a:lnTo>
                <a:lnTo>
                  <a:pt x="5325" y="220"/>
                </a:lnTo>
                <a:cubicBezTo>
                  <a:pt x="5322" y="224"/>
                  <a:pt x="5318" y="228"/>
                  <a:pt x="5315" y="232"/>
                </a:cubicBezTo>
                <a:cubicBezTo>
                  <a:pt x="5312" y="236"/>
                  <a:pt x="5310" y="240"/>
                  <a:pt x="5307" y="244"/>
                </a:cubicBezTo>
                <a:cubicBezTo>
                  <a:pt x="5305" y="249"/>
                  <a:pt x="5303" y="253"/>
                  <a:pt x="5301" y="258"/>
                </a:cubicBezTo>
                <a:cubicBezTo>
                  <a:pt x="5299" y="263"/>
                  <a:pt x="5297" y="267"/>
                  <a:pt x="5295" y="272"/>
                </a:cubicBezTo>
                <a:lnTo>
                  <a:pt x="5295" y="272"/>
                </a:lnTo>
                <a:cubicBezTo>
                  <a:pt x="5294" y="277"/>
                  <a:pt x="5294" y="281"/>
                  <a:pt x="5293" y="286"/>
                </a:cubicBezTo>
                <a:cubicBezTo>
                  <a:pt x="5291" y="291"/>
                  <a:pt x="5289" y="297"/>
                  <a:pt x="5287" y="302"/>
                </a:cubicBezTo>
                <a:lnTo>
                  <a:pt x="5287" y="302"/>
                </a:lnTo>
                <a:cubicBezTo>
                  <a:pt x="5286" y="304"/>
                  <a:pt x="5286" y="306"/>
                  <a:pt x="5285" y="308"/>
                </a:cubicBezTo>
                <a:lnTo>
                  <a:pt x="5279" y="314"/>
                </a:lnTo>
                <a:lnTo>
                  <a:pt x="5275" y="318"/>
                </a:lnTo>
                <a:cubicBezTo>
                  <a:pt x="5273" y="319"/>
                  <a:pt x="5271" y="321"/>
                  <a:pt x="5269" y="322"/>
                </a:cubicBezTo>
                <a:cubicBezTo>
                  <a:pt x="5266" y="323"/>
                  <a:pt x="5264" y="323"/>
                  <a:pt x="5261" y="324"/>
                </a:cubicBezTo>
                <a:cubicBezTo>
                  <a:pt x="5259" y="325"/>
                  <a:pt x="5257" y="325"/>
                  <a:pt x="5255" y="326"/>
                </a:cubicBezTo>
                <a:lnTo>
                  <a:pt x="5247" y="326"/>
                </a:lnTo>
                <a:cubicBezTo>
                  <a:pt x="5245" y="325"/>
                  <a:pt x="5243" y="325"/>
                  <a:pt x="5241" y="324"/>
                </a:cubicBezTo>
                <a:lnTo>
                  <a:pt x="5241" y="324"/>
                </a:lnTo>
                <a:cubicBezTo>
                  <a:pt x="5236" y="321"/>
                  <a:pt x="5230" y="319"/>
                  <a:pt x="5225" y="316"/>
                </a:cubicBezTo>
                <a:cubicBezTo>
                  <a:pt x="5220" y="313"/>
                  <a:pt x="5216" y="309"/>
                  <a:pt x="5211" y="306"/>
                </a:cubicBezTo>
                <a:lnTo>
                  <a:pt x="5199" y="294"/>
                </a:lnTo>
                <a:cubicBezTo>
                  <a:pt x="5194" y="291"/>
                  <a:pt x="5190" y="287"/>
                  <a:pt x="5185" y="284"/>
                </a:cubicBezTo>
                <a:lnTo>
                  <a:pt x="5185" y="284"/>
                </a:lnTo>
                <a:cubicBezTo>
                  <a:pt x="5174" y="276"/>
                  <a:pt x="5162" y="268"/>
                  <a:pt x="5151" y="260"/>
                </a:cubicBezTo>
                <a:cubicBezTo>
                  <a:pt x="5140" y="253"/>
                  <a:pt x="5128" y="245"/>
                  <a:pt x="5117" y="238"/>
                </a:cubicBezTo>
                <a:lnTo>
                  <a:pt x="5117" y="238"/>
                </a:lnTo>
                <a:cubicBezTo>
                  <a:pt x="5108" y="232"/>
                  <a:pt x="5098" y="226"/>
                  <a:pt x="5089" y="220"/>
                </a:cubicBezTo>
                <a:lnTo>
                  <a:pt x="5059" y="202"/>
                </a:lnTo>
                <a:cubicBezTo>
                  <a:pt x="5048" y="197"/>
                  <a:pt x="5038" y="193"/>
                  <a:pt x="5027" y="188"/>
                </a:cubicBezTo>
                <a:cubicBezTo>
                  <a:pt x="5022" y="187"/>
                  <a:pt x="5016" y="185"/>
                  <a:pt x="5011" y="184"/>
                </a:cubicBezTo>
                <a:cubicBezTo>
                  <a:pt x="5006" y="183"/>
                  <a:pt x="5000" y="181"/>
                  <a:pt x="4995" y="180"/>
                </a:cubicBezTo>
                <a:lnTo>
                  <a:pt x="4995" y="180"/>
                </a:lnTo>
                <a:cubicBezTo>
                  <a:pt x="4983" y="179"/>
                  <a:pt x="4971" y="177"/>
                  <a:pt x="4959" y="176"/>
                </a:cubicBezTo>
                <a:cubicBezTo>
                  <a:pt x="4947" y="175"/>
                  <a:pt x="4935" y="173"/>
                  <a:pt x="4923" y="172"/>
                </a:cubicBezTo>
                <a:lnTo>
                  <a:pt x="4923" y="172"/>
                </a:lnTo>
                <a:cubicBezTo>
                  <a:pt x="4912" y="173"/>
                  <a:pt x="4900" y="173"/>
                  <a:pt x="4889" y="174"/>
                </a:cubicBezTo>
                <a:cubicBezTo>
                  <a:pt x="4877" y="175"/>
                  <a:pt x="4865" y="175"/>
                  <a:pt x="4853" y="176"/>
                </a:cubicBezTo>
                <a:lnTo>
                  <a:pt x="4853" y="176"/>
                </a:lnTo>
                <a:lnTo>
                  <a:pt x="4833" y="176"/>
                </a:lnTo>
                <a:cubicBezTo>
                  <a:pt x="4826" y="175"/>
                  <a:pt x="4820" y="175"/>
                  <a:pt x="4813" y="174"/>
                </a:cubicBezTo>
                <a:lnTo>
                  <a:pt x="4775" y="168"/>
                </a:lnTo>
                <a:lnTo>
                  <a:pt x="4735" y="156"/>
                </a:lnTo>
                <a:cubicBezTo>
                  <a:pt x="4723" y="153"/>
                  <a:pt x="4711" y="149"/>
                  <a:pt x="4699" y="146"/>
                </a:cubicBezTo>
                <a:lnTo>
                  <a:pt x="4699" y="146"/>
                </a:lnTo>
                <a:cubicBezTo>
                  <a:pt x="4687" y="141"/>
                  <a:pt x="4675" y="137"/>
                  <a:pt x="4663" y="132"/>
                </a:cubicBezTo>
                <a:lnTo>
                  <a:pt x="4627" y="120"/>
                </a:lnTo>
                <a:lnTo>
                  <a:pt x="4627" y="120"/>
                </a:lnTo>
                <a:cubicBezTo>
                  <a:pt x="4612" y="115"/>
                  <a:pt x="4598" y="111"/>
                  <a:pt x="4583" y="106"/>
                </a:cubicBezTo>
                <a:cubicBezTo>
                  <a:pt x="4576" y="103"/>
                  <a:pt x="4568" y="101"/>
                  <a:pt x="4561" y="98"/>
                </a:cubicBezTo>
                <a:cubicBezTo>
                  <a:pt x="4555" y="95"/>
                  <a:pt x="4549" y="91"/>
                  <a:pt x="4543" y="88"/>
                </a:cubicBezTo>
                <a:lnTo>
                  <a:pt x="4543" y="88"/>
                </a:lnTo>
                <a:cubicBezTo>
                  <a:pt x="4536" y="84"/>
                  <a:pt x="4530" y="80"/>
                  <a:pt x="4523" y="76"/>
                </a:cubicBezTo>
                <a:cubicBezTo>
                  <a:pt x="4516" y="73"/>
                  <a:pt x="4508" y="69"/>
                  <a:pt x="4501" y="66"/>
                </a:cubicBezTo>
                <a:lnTo>
                  <a:pt x="4459" y="48"/>
                </a:lnTo>
                <a:lnTo>
                  <a:pt x="4459" y="48"/>
                </a:lnTo>
                <a:cubicBezTo>
                  <a:pt x="4450" y="45"/>
                  <a:pt x="4442" y="41"/>
                  <a:pt x="4433" y="38"/>
                </a:cubicBezTo>
                <a:cubicBezTo>
                  <a:pt x="4424" y="35"/>
                  <a:pt x="4414" y="31"/>
                  <a:pt x="4405" y="28"/>
                </a:cubicBezTo>
                <a:lnTo>
                  <a:pt x="4405" y="28"/>
                </a:lnTo>
                <a:cubicBezTo>
                  <a:pt x="4399" y="25"/>
                  <a:pt x="4393" y="23"/>
                  <a:pt x="4387" y="20"/>
                </a:cubicBezTo>
                <a:cubicBezTo>
                  <a:pt x="4382" y="18"/>
                  <a:pt x="4376" y="16"/>
                  <a:pt x="4371" y="14"/>
                </a:cubicBezTo>
                <a:lnTo>
                  <a:pt x="4371" y="14"/>
                </a:lnTo>
                <a:cubicBezTo>
                  <a:pt x="4368" y="11"/>
                  <a:pt x="4364" y="9"/>
                  <a:pt x="4361" y="6"/>
                </a:cubicBezTo>
                <a:lnTo>
                  <a:pt x="4349" y="0"/>
                </a:lnTo>
                <a:lnTo>
                  <a:pt x="4349" y="0"/>
                </a:lnTo>
                <a:lnTo>
                  <a:pt x="4347" y="0"/>
                </a:lnTo>
                <a:lnTo>
                  <a:pt x="4345" y="2"/>
                </a:lnTo>
                <a:lnTo>
                  <a:pt x="4345" y="2"/>
                </a:lnTo>
                <a:cubicBezTo>
                  <a:pt x="4346" y="7"/>
                  <a:pt x="4346" y="13"/>
                  <a:pt x="4347" y="18"/>
                </a:cubicBezTo>
                <a:cubicBezTo>
                  <a:pt x="4349" y="23"/>
                  <a:pt x="4351" y="27"/>
                  <a:pt x="4353" y="32"/>
                </a:cubicBezTo>
                <a:cubicBezTo>
                  <a:pt x="4355" y="35"/>
                  <a:pt x="4357" y="39"/>
                  <a:pt x="4359" y="42"/>
                </a:cubicBezTo>
                <a:cubicBezTo>
                  <a:pt x="4362" y="46"/>
                  <a:pt x="4366" y="50"/>
                  <a:pt x="4369" y="54"/>
                </a:cubicBezTo>
                <a:cubicBezTo>
                  <a:pt x="4372" y="57"/>
                  <a:pt x="4376" y="59"/>
                  <a:pt x="4379" y="62"/>
                </a:cubicBezTo>
                <a:lnTo>
                  <a:pt x="4391" y="68"/>
                </a:lnTo>
                <a:cubicBezTo>
                  <a:pt x="4396" y="70"/>
                  <a:pt x="4400" y="72"/>
                  <a:pt x="4405" y="74"/>
                </a:cubicBezTo>
                <a:cubicBezTo>
                  <a:pt x="4410" y="76"/>
                  <a:pt x="4414" y="78"/>
                  <a:pt x="4419" y="80"/>
                </a:cubicBezTo>
                <a:lnTo>
                  <a:pt x="4419" y="80"/>
                </a:lnTo>
                <a:cubicBezTo>
                  <a:pt x="4417" y="81"/>
                  <a:pt x="4415" y="83"/>
                  <a:pt x="4413" y="84"/>
                </a:cubicBezTo>
                <a:lnTo>
                  <a:pt x="4409" y="88"/>
                </a:lnTo>
                <a:lnTo>
                  <a:pt x="4409" y="88"/>
                </a:lnTo>
                <a:cubicBezTo>
                  <a:pt x="4407" y="91"/>
                  <a:pt x="4405" y="95"/>
                  <a:pt x="4403" y="98"/>
                </a:cubicBezTo>
                <a:cubicBezTo>
                  <a:pt x="4402" y="102"/>
                  <a:pt x="4400" y="106"/>
                  <a:pt x="4399" y="110"/>
                </a:cubicBezTo>
                <a:lnTo>
                  <a:pt x="4399" y="110"/>
                </a:lnTo>
                <a:lnTo>
                  <a:pt x="4399" y="116"/>
                </a:lnTo>
                <a:lnTo>
                  <a:pt x="4399" y="122"/>
                </a:lnTo>
                <a:cubicBezTo>
                  <a:pt x="4401" y="125"/>
                  <a:pt x="4403" y="129"/>
                  <a:pt x="4405" y="132"/>
                </a:cubicBezTo>
                <a:cubicBezTo>
                  <a:pt x="4408" y="135"/>
                  <a:pt x="4410" y="139"/>
                  <a:pt x="4413" y="142"/>
                </a:cubicBezTo>
                <a:lnTo>
                  <a:pt x="4421" y="150"/>
                </a:lnTo>
                <a:lnTo>
                  <a:pt x="4421" y="150"/>
                </a:lnTo>
                <a:cubicBezTo>
                  <a:pt x="4429" y="157"/>
                  <a:pt x="4437" y="163"/>
                  <a:pt x="4445" y="170"/>
                </a:cubicBezTo>
                <a:cubicBezTo>
                  <a:pt x="4450" y="173"/>
                  <a:pt x="4454" y="175"/>
                  <a:pt x="4459" y="178"/>
                </a:cubicBezTo>
                <a:lnTo>
                  <a:pt x="4471" y="184"/>
                </a:lnTo>
                <a:lnTo>
                  <a:pt x="4471" y="184"/>
                </a:lnTo>
                <a:cubicBezTo>
                  <a:pt x="4478" y="187"/>
                  <a:pt x="4484" y="189"/>
                  <a:pt x="4491" y="192"/>
                </a:cubicBezTo>
                <a:cubicBezTo>
                  <a:pt x="4494" y="193"/>
                  <a:pt x="4496" y="195"/>
                  <a:pt x="4499" y="196"/>
                </a:cubicBezTo>
                <a:cubicBezTo>
                  <a:pt x="4502" y="197"/>
                  <a:pt x="4506" y="199"/>
                  <a:pt x="4509" y="200"/>
                </a:cubicBezTo>
                <a:lnTo>
                  <a:pt x="4509" y="200"/>
                </a:lnTo>
                <a:cubicBezTo>
                  <a:pt x="4508" y="202"/>
                  <a:pt x="4506" y="204"/>
                  <a:pt x="4505" y="206"/>
                </a:cubicBezTo>
                <a:lnTo>
                  <a:pt x="4501" y="210"/>
                </a:lnTo>
                <a:cubicBezTo>
                  <a:pt x="4500" y="213"/>
                  <a:pt x="4498" y="215"/>
                  <a:pt x="4497" y="218"/>
                </a:cubicBezTo>
                <a:cubicBezTo>
                  <a:pt x="4496" y="220"/>
                  <a:pt x="4494" y="222"/>
                  <a:pt x="4493" y="224"/>
                </a:cubicBezTo>
                <a:lnTo>
                  <a:pt x="4493" y="224"/>
                </a:lnTo>
                <a:lnTo>
                  <a:pt x="4493" y="240"/>
                </a:lnTo>
                <a:cubicBezTo>
                  <a:pt x="4494" y="243"/>
                  <a:pt x="4494" y="245"/>
                  <a:pt x="4495" y="248"/>
                </a:cubicBezTo>
                <a:cubicBezTo>
                  <a:pt x="4496" y="250"/>
                  <a:pt x="4498" y="252"/>
                  <a:pt x="4499" y="254"/>
                </a:cubicBezTo>
                <a:lnTo>
                  <a:pt x="4499" y="254"/>
                </a:lnTo>
                <a:cubicBezTo>
                  <a:pt x="4500" y="256"/>
                  <a:pt x="4502" y="258"/>
                  <a:pt x="4503" y="260"/>
                </a:cubicBezTo>
                <a:lnTo>
                  <a:pt x="4509" y="266"/>
                </a:lnTo>
                <a:cubicBezTo>
                  <a:pt x="4510" y="268"/>
                  <a:pt x="4510" y="270"/>
                  <a:pt x="4511" y="272"/>
                </a:cubicBezTo>
                <a:lnTo>
                  <a:pt x="4511" y="274"/>
                </a:lnTo>
                <a:cubicBezTo>
                  <a:pt x="4510" y="275"/>
                  <a:pt x="4510" y="277"/>
                  <a:pt x="4509" y="278"/>
                </a:cubicBezTo>
                <a:lnTo>
                  <a:pt x="4509" y="278"/>
                </a:lnTo>
                <a:cubicBezTo>
                  <a:pt x="4508" y="280"/>
                  <a:pt x="4506" y="282"/>
                  <a:pt x="4505" y="284"/>
                </a:cubicBezTo>
                <a:lnTo>
                  <a:pt x="4505" y="290"/>
                </a:lnTo>
                <a:cubicBezTo>
                  <a:pt x="4506" y="294"/>
                  <a:pt x="4508" y="298"/>
                  <a:pt x="4509" y="302"/>
                </a:cubicBezTo>
                <a:lnTo>
                  <a:pt x="4509" y="302"/>
                </a:lnTo>
                <a:cubicBezTo>
                  <a:pt x="4510" y="305"/>
                  <a:pt x="4512" y="309"/>
                  <a:pt x="4513" y="312"/>
                </a:cubicBezTo>
                <a:cubicBezTo>
                  <a:pt x="4515" y="315"/>
                  <a:pt x="4517" y="317"/>
                  <a:pt x="4519" y="320"/>
                </a:cubicBezTo>
                <a:lnTo>
                  <a:pt x="4535" y="336"/>
                </a:lnTo>
                <a:lnTo>
                  <a:pt x="4535" y="336"/>
                </a:lnTo>
                <a:cubicBezTo>
                  <a:pt x="4538" y="339"/>
                  <a:pt x="4542" y="341"/>
                  <a:pt x="4545" y="344"/>
                </a:cubicBezTo>
                <a:cubicBezTo>
                  <a:pt x="4549" y="347"/>
                  <a:pt x="4553" y="349"/>
                  <a:pt x="4557" y="352"/>
                </a:cubicBezTo>
                <a:cubicBezTo>
                  <a:pt x="4565" y="357"/>
                  <a:pt x="4573" y="361"/>
                  <a:pt x="4581" y="366"/>
                </a:cubicBezTo>
                <a:lnTo>
                  <a:pt x="4581" y="366"/>
                </a:lnTo>
                <a:cubicBezTo>
                  <a:pt x="4588" y="370"/>
                  <a:pt x="4594" y="374"/>
                  <a:pt x="4601" y="378"/>
                </a:cubicBezTo>
                <a:cubicBezTo>
                  <a:pt x="4608" y="381"/>
                  <a:pt x="4616" y="385"/>
                  <a:pt x="4623" y="388"/>
                </a:cubicBezTo>
                <a:cubicBezTo>
                  <a:pt x="4630" y="390"/>
                  <a:pt x="4638" y="392"/>
                  <a:pt x="4645" y="394"/>
                </a:cubicBezTo>
                <a:cubicBezTo>
                  <a:pt x="4653" y="395"/>
                  <a:pt x="4661" y="397"/>
                  <a:pt x="4669" y="398"/>
                </a:cubicBezTo>
                <a:lnTo>
                  <a:pt x="4669" y="398"/>
                </a:lnTo>
                <a:cubicBezTo>
                  <a:pt x="4666" y="401"/>
                  <a:pt x="4664" y="405"/>
                  <a:pt x="4661" y="408"/>
                </a:cubicBezTo>
                <a:cubicBezTo>
                  <a:pt x="4659" y="411"/>
                  <a:pt x="4657" y="413"/>
                  <a:pt x="4655" y="416"/>
                </a:cubicBezTo>
                <a:lnTo>
                  <a:pt x="4655" y="416"/>
                </a:lnTo>
                <a:cubicBezTo>
                  <a:pt x="4654" y="419"/>
                  <a:pt x="4654" y="421"/>
                  <a:pt x="4653" y="424"/>
                </a:cubicBezTo>
                <a:lnTo>
                  <a:pt x="4653" y="430"/>
                </a:lnTo>
                <a:cubicBezTo>
                  <a:pt x="4654" y="433"/>
                  <a:pt x="4654" y="435"/>
                  <a:pt x="4655" y="438"/>
                </a:cubicBezTo>
                <a:cubicBezTo>
                  <a:pt x="4656" y="440"/>
                  <a:pt x="4658" y="442"/>
                  <a:pt x="4659" y="444"/>
                </a:cubicBezTo>
                <a:lnTo>
                  <a:pt x="4659" y="444"/>
                </a:lnTo>
                <a:lnTo>
                  <a:pt x="4663" y="448"/>
                </a:lnTo>
                <a:cubicBezTo>
                  <a:pt x="4665" y="449"/>
                  <a:pt x="4667" y="451"/>
                  <a:pt x="4669" y="452"/>
                </a:cubicBezTo>
                <a:lnTo>
                  <a:pt x="4681" y="458"/>
                </a:lnTo>
                <a:lnTo>
                  <a:pt x="4681" y="458"/>
                </a:lnTo>
                <a:lnTo>
                  <a:pt x="4687" y="458"/>
                </a:lnTo>
                <a:lnTo>
                  <a:pt x="4691" y="458"/>
                </a:lnTo>
                <a:lnTo>
                  <a:pt x="4695" y="458"/>
                </a:lnTo>
                <a:lnTo>
                  <a:pt x="4701" y="464"/>
                </a:lnTo>
                <a:lnTo>
                  <a:pt x="4701" y="464"/>
                </a:lnTo>
                <a:cubicBezTo>
                  <a:pt x="4702" y="466"/>
                  <a:pt x="4704" y="468"/>
                  <a:pt x="4705" y="470"/>
                </a:cubicBezTo>
                <a:cubicBezTo>
                  <a:pt x="4707" y="471"/>
                  <a:pt x="4709" y="473"/>
                  <a:pt x="4711" y="474"/>
                </a:cubicBezTo>
                <a:cubicBezTo>
                  <a:pt x="4716" y="477"/>
                  <a:pt x="4720" y="479"/>
                  <a:pt x="4725" y="482"/>
                </a:cubicBezTo>
                <a:cubicBezTo>
                  <a:pt x="4730" y="483"/>
                  <a:pt x="4736" y="485"/>
                  <a:pt x="4741" y="486"/>
                </a:cubicBezTo>
                <a:cubicBezTo>
                  <a:pt x="4746" y="487"/>
                  <a:pt x="4750" y="489"/>
                  <a:pt x="4755" y="490"/>
                </a:cubicBezTo>
                <a:lnTo>
                  <a:pt x="4755" y="490"/>
                </a:lnTo>
                <a:lnTo>
                  <a:pt x="4817" y="508"/>
                </a:lnTo>
                <a:lnTo>
                  <a:pt x="4817" y="508"/>
                </a:lnTo>
                <a:cubicBezTo>
                  <a:pt x="4818" y="512"/>
                  <a:pt x="4818" y="516"/>
                  <a:pt x="4819" y="520"/>
                </a:cubicBezTo>
                <a:cubicBezTo>
                  <a:pt x="4820" y="525"/>
                  <a:pt x="4822" y="529"/>
                  <a:pt x="4823" y="534"/>
                </a:cubicBezTo>
                <a:lnTo>
                  <a:pt x="4829" y="546"/>
                </a:lnTo>
                <a:cubicBezTo>
                  <a:pt x="4832" y="549"/>
                  <a:pt x="4834" y="553"/>
                  <a:pt x="4837" y="556"/>
                </a:cubicBezTo>
                <a:lnTo>
                  <a:pt x="4837" y="556"/>
                </a:lnTo>
                <a:cubicBezTo>
                  <a:pt x="4840" y="559"/>
                  <a:pt x="4842" y="563"/>
                  <a:pt x="4845" y="566"/>
                </a:cubicBezTo>
                <a:cubicBezTo>
                  <a:pt x="4848" y="568"/>
                  <a:pt x="4852" y="570"/>
                  <a:pt x="4855" y="572"/>
                </a:cubicBezTo>
                <a:lnTo>
                  <a:pt x="4855" y="572"/>
                </a:lnTo>
                <a:lnTo>
                  <a:pt x="4861" y="572"/>
                </a:lnTo>
                <a:cubicBezTo>
                  <a:pt x="4863" y="573"/>
                  <a:pt x="4865" y="573"/>
                  <a:pt x="4867" y="574"/>
                </a:cubicBezTo>
                <a:lnTo>
                  <a:pt x="4871" y="574"/>
                </a:lnTo>
                <a:lnTo>
                  <a:pt x="4873" y="576"/>
                </a:lnTo>
                <a:lnTo>
                  <a:pt x="4875" y="578"/>
                </a:lnTo>
                <a:lnTo>
                  <a:pt x="4875" y="578"/>
                </a:lnTo>
                <a:lnTo>
                  <a:pt x="4875" y="580"/>
                </a:lnTo>
                <a:lnTo>
                  <a:pt x="4875" y="580"/>
                </a:lnTo>
                <a:cubicBezTo>
                  <a:pt x="4872" y="579"/>
                  <a:pt x="4870" y="579"/>
                  <a:pt x="4867" y="578"/>
                </a:cubicBezTo>
                <a:lnTo>
                  <a:pt x="4867" y="578"/>
                </a:lnTo>
                <a:cubicBezTo>
                  <a:pt x="4860" y="579"/>
                  <a:pt x="4852" y="579"/>
                  <a:pt x="4845" y="580"/>
                </a:cubicBezTo>
                <a:cubicBezTo>
                  <a:pt x="4838" y="582"/>
                  <a:pt x="4832" y="584"/>
                  <a:pt x="4825" y="586"/>
                </a:cubicBezTo>
                <a:cubicBezTo>
                  <a:pt x="4818" y="588"/>
                  <a:pt x="4812" y="590"/>
                  <a:pt x="4805" y="592"/>
                </a:cubicBezTo>
                <a:lnTo>
                  <a:pt x="4787" y="604"/>
                </a:lnTo>
                <a:cubicBezTo>
                  <a:pt x="4782" y="608"/>
                  <a:pt x="4776" y="612"/>
                  <a:pt x="4771" y="616"/>
                </a:cubicBezTo>
                <a:cubicBezTo>
                  <a:pt x="4766" y="621"/>
                  <a:pt x="4762" y="627"/>
                  <a:pt x="4757" y="632"/>
                </a:cubicBezTo>
                <a:cubicBezTo>
                  <a:pt x="4754" y="637"/>
                  <a:pt x="4750" y="643"/>
                  <a:pt x="4747" y="648"/>
                </a:cubicBezTo>
                <a:cubicBezTo>
                  <a:pt x="4744" y="654"/>
                  <a:pt x="4740" y="660"/>
                  <a:pt x="4737" y="666"/>
                </a:cubicBezTo>
                <a:lnTo>
                  <a:pt x="4737" y="666"/>
                </a:lnTo>
                <a:cubicBezTo>
                  <a:pt x="4731" y="663"/>
                  <a:pt x="4725" y="661"/>
                  <a:pt x="4719" y="658"/>
                </a:cubicBezTo>
                <a:lnTo>
                  <a:pt x="4701" y="652"/>
                </a:lnTo>
                <a:cubicBezTo>
                  <a:pt x="4694" y="651"/>
                  <a:pt x="4688" y="651"/>
                  <a:pt x="4681" y="650"/>
                </a:cubicBezTo>
                <a:lnTo>
                  <a:pt x="4659" y="650"/>
                </a:lnTo>
                <a:lnTo>
                  <a:pt x="4659" y="650"/>
                </a:lnTo>
                <a:cubicBezTo>
                  <a:pt x="4657" y="651"/>
                  <a:pt x="4655" y="651"/>
                  <a:pt x="4653" y="652"/>
                </a:cubicBezTo>
                <a:lnTo>
                  <a:pt x="4653" y="652"/>
                </a:lnTo>
                <a:cubicBezTo>
                  <a:pt x="4650" y="645"/>
                  <a:pt x="4648" y="639"/>
                  <a:pt x="4645" y="632"/>
                </a:cubicBezTo>
                <a:lnTo>
                  <a:pt x="4633" y="614"/>
                </a:lnTo>
                <a:cubicBezTo>
                  <a:pt x="4628" y="609"/>
                  <a:pt x="4624" y="603"/>
                  <a:pt x="4619" y="598"/>
                </a:cubicBezTo>
                <a:cubicBezTo>
                  <a:pt x="4614" y="593"/>
                  <a:pt x="4608" y="589"/>
                  <a:pt x="4603" y="584"/>
                </a:cubicBezTo>
                <a:cubicBezTo>
                  <a:pt x="4596" y="581"/>
                  <a:pt x="4590" y="577"/>
                  <a:pt x="4583" y="574"/>
                </a:cubicBezTo>
                <a:cubicBezTo>
                  <a:pt x="4576" y="572"/>
                  <a:pt x="4570" y="570"/>
                  <a:pt x="4563" y="568"/>
                </a:cubicBezTo>
                <a:cubicBezTo>
                  <a:pt x="4556" y="567"/>
                  <a:pt x="4548" y="567"/>
                  <a:pt x="4541" y="566"/>
                </a:cubicBezTo>
                <a:lnTo>
                  <a:pt x="4519" y="566"/>
                </a:lnTo>
                <a:lnTo>
                  <a:pt x="4519" y="566"/>
                </a:lnTo>
                <a:cubicBezTo>
                  <a:pt x="4512" y="568"/>
                  <a:pt x="4504" y="570"/>
                  <a:pt x="4497" y="572"/>
                </a:cubicBezTo>
                <a:cubicBezTo>
                  <a:pt x="4490" y="575"/>
                  <a:pt x="4482" y="577"/>
                  <a:pt x="4475" y="580"/>
                </a:cubicBezTo>
                <a:lnTo>
                  <a:pt x="4457" y="592"/>
                </a:lnTo>
                <a:lnTo>
                  <a:pt x="4441" y="608"/>
                </a:lnTo>
                <a:lnTo>
                  <a:pt x="4441" y="608"/>
                </a:lnTo>
                <a:cubicBezTo>
                  <a:pt x="4440" y="605"/>
                  <a:pt x="4438" y="601"/>
                  <a:pt x="4437" y="598"/>
                </a:cubicBezTo>
                <a:cubicBezTo>
                  <a:pt x="4435" y="595"/>
                  <a:pt x="4433" y="591"/>
                  <a:pt x="4431" y="588"/>
                </a:cubicBezTo>
                <a:lnTo>
                  <a:pt x="4423" y="580"/>
                </a:lnTo>
                <a:cubicBezTo>
                  <a:pt x="4420" y="578"/>
                  <a:pt x="4418" y="576"/>
                  <a:pt x="4415" y="574"/>
                </a:cubicBezTo>
                <a:cubicBezTo>
                  <a:pt x="4412" y="572"/>
                  <a:pt x="4408" y="570"/>
                  <a:pt x="4405" y="568"/>
                </a:cubicBezTo>
                <a:cubicBezTo>
                  <a:pt x="4402" y="567"/>
                  <a:pt x="4398" y="567"/>
                  <a:pt x="4395" y="566"/>
                </a:cubicBezTo>
                <a:cubicBezTo>
                  <a:pt x="4391" y="565"/>
                  <a:pt x="4387" y="565"/>
                  <a:pt x="4383" y="564"/>
                </a:cubicBezTo>
                <a:lnTo>
                  <a:pt x="4371" y="564"/>
                </a:lnTo>
                <a:lnTo>
                  <a:pt x="4371" y="564"/>
                </a:lnTo>
                <a:cubicBezTo>
                  <a:pt x="4368" y="565"/>
                  <a:pt x="4366" y="565"/>
                  <a:pt x="4363" y="566"/>
                </a:cubicBezTo>
                <a:cubicBezTo>
                  <a:pt x="4360" y="567"/>
                  <a:pt x="4358" y="569"/>
                  <a:pt x="4355" y="570"/>
                </a:cubicBezTo>
                <a:cubicBezTo>
                  <a:pt x="4352" y="571"/>
                  <a:pt x="4350" y="573"/>
                  <a:pt x="4347" y="574"/>
                </a:cubicBezTo>
                <a:cubicBezTo>
                  <a:pt x="4344" y="575"/>
                  <a:pt x="4342" y="577"/>
                  <a:pt x="4339" y="578"/>
                </a:cubicBezTo>
                <a:cubicBezTo>
                  <a:pt x="4335" y="583"/>
                  <a:pt x="4331" y="587"/>
                  <a:pt x="4327" y="592"/>
                </a:cubicBezTo>
                <a:cubicBezTo>
                  <a:pt x="4325" y="597"/>
                  <a:pt x="4323" y="601"/>
                  <a:pt x="4321" y="606"/>
                </a:cubicBezTo>
                <a:lnTo>
                  <a:pt x="4321" y="606"/>
                </a:lnTo>
                <a:cubicBezTo>
                  <a:pt x="4316" y="601"/>
                  <a:pt x="4312" y="595"/>
                  <a:pt x="4307" y="590"/>
                </a:cubicBezTo>
                <a:lnTo>
                  <a:pt x="4293" y="576"/>
                </a:lnTo>
                <a:cubicBezTo>
                  <a:pt x="4288" y="572"/>
                  <a:pt x="4282" y="568"/>
                  <a:pt x="4277" y="564"/>
                </a:cubicBezTo>
                <a:cubicBezTo>
                  <a:pt x="4271" y="561"/>
                  <a:pt x="4265" y="557"/>
                  <a:pt x="4259" y="554"/>
                </a:cubicBezTo>
                <a:cubicBezTo>
                  <a:pt x="4252" y="551"/>
                  <a:pt x="4246" y="549"/>
                  <a:pt x="4239" y="546"/>
                </a:cubicBezTo>
                <a:cubicBezTo>
                  <a:pt x="4232" y="545"/>
                  <a:pt x="4226" y="543"/>
                  <a:pt x="4219" y="542"/>
                </a:cubicBezTo>
                <a:cubicBezTo>
                  <a:pt x="4212" y="541"/>
                  <a:pt x="4204" y="541"/>
                  <a:pt x="4197" y="540"/>
                </a:cubicBezTo>
                <a:lnTo>
                  <a:pt x="4175" y="540"/>
                </a:lnTo>
                <a:lnTo>
                  <a:pt x="4175" y="540"/>
                </a:lnTo>
                <a:cubicBezTo>
                  <a:pt x="4168" y="542"/>
                  <a:pt x="4160" y="544"/>
                  <a:pt x="4153" y="546"/>
                </a:cubicBezTo>
                <a:cubicBezTo>
                  <a:pt x="4146" y="548"/>
                  <a:pt x="4140" y="550"/>
                  <a:pt x="4133" y="552"/>
                </a:cubicBezTo>
                <a:cubicBezTo>
                  <a:pt x="4127" y="555"/>
                  <a:pt x="4121" y="559"/>
                  <a:pt x="4115" y="562"/>
                </a:cubicBezTo>
                <a:cubicBezTo>
                  <a:pt x="4110" y="567"/>
                  <a:pt x="4104" y="571"/>
                  <a:pt x="4099" y="576"/>
                </a:cubicBezTo>
                <a:cubicBezTo>
                  <a:pt x="4094" y="581"/>
                  <a:pt x="4088" y="585"/>
                  <a:pt x="4083" y="590"/>
                </a:cubicBezTo>
                <a:cubicBezTo>
                  <a:pt x="4079" y="595"/>
                  <a:pt x="4075" y="601"/>
                  <a:pt x="4071" y="606"/>
                </a:cubicBezTo>
                <a:cubicBezTo>
                  <a:pt x="4068" y="612"/>
                  <a:pt x="4064" y="618"/>
                  <a:pt x="4061" y="624"/>
                </a:cubicBezTo>
                <a:cubicBezTo>
                  <a:pt x="4058" y="631"/>
                  <a:pt x="4056" y="637"/>
                  <a:pt x="4053" y="644"/>
                </a:cubicBezTo>
                <a:lnTo>
                  <a:pt x="4053" y="644"/>
                </a:lnTo>
                <a:cubicBezTo>
                  <a:pt x="4047" y="641"/>
                  <a:pt x="4041" y="639"/>
                  <a:pt x="4035" y="636"/>
                </a:cubicBezTo>
                <a:cubicBezTo>
                  <a:pt x="4028" y="633"/>
                  <a:pt x="4022" y="631"/>
                  <a:pt x="4015" y="628"/>
                </a:cubicBezTo>
                <a:lnTo>
                  <a:pt x="3997" y="622"/>
                </a:lnTo>
                <a:cubicBezTo>
                  <a:pt x="3990" y="620"/>
                  <a:pt x="3984" y="618"/>
                  <a:pt x="3977" y="616"/>
                </a:cubicBezTo>
                <a:cubicBezTo>
                  <a:pt x="3970" y="615"/>
                  <a:pt x="3962" y="615"/>
                  <a:pt x="3955" y="614"/>
                </a:cubicBezTo>
                <a:cubicBezTo>
                  <a:pt x="3948" y="613"/>
                  <a:pt x="3942" y="613"/>
                  <a:pt x="3935" y="612"/>
                </a:cubicBezTo>
                <a:lnTo>
                  <a:pt x="3913" y="612"/>
                </a:lnTo>
                <a:cubicBezTo>
                  <a:pt x="3906" y="613"/>
                  <a:pt x="3900" y="613"/>
                  <a:pt x="3893" y="614"/>
                </a:cubicBezTo>
                <a:lnTo>
                  <a:pt x="3893" y="614"/>
                </a:lnTo>
                <a:cubicBezTo>
                  <a:pt x="3882" y="617"/>
                  <a:pt x="3870" y="619"/>
                  <a:pt x="3859" y="622"/>
                </a:cubicBezTo>
                <a:cubicBezTo>
                  <a:pt x="3849" y="625"/>
                  <a:pt x="3839" y="629"/>
                  <a:pt x="3829" y="632"/>
                </a:cubicBezTo>
                <a:cubicBezTo>
                  <a:pt x="3819" y="637"/>
                  <a:pt x="3809" y="641"/>
                  <a:pt x="3799" y="646"/>
                </a:cubicBezTo>
                <a:cubicBezTo>
                  <a:pt x="3790" y="651"/>
                  <a:pt x="3782" y="657"/>
                  <a:pt x="3773" y="662"/>
                </a:cubicBezTo>
                <a:lnTo>
                  <a:pt x="3773" y="662"/>
                </a:lnTo>
                <a:cubicBezTo>
                  <a:pt x="3766" y="661"/>
                  <a:pt x="3758" y="659"/>
                  <a:pt x="3751" y="658"/>
                </a:cubicBezTo>
                <a:lnTo>
                  <a:pt x="3751" y="658"/>
                </a:lnTo>
                <a:cubicBezTo>
                  <a:pt x="3744" y="657"/>
                  <a:pt x="3738" y="657"/>
                  <a:pt x="3731" y="656"/>
                </a:cubicBezTo>
                <a:cubicBezTo>
                  <a:pt x="3724" y="657"/>
                  <a:pt x="3718" y="657"/>
                  <a:pt x="3711" y="658"/>
                </a:cubicBezTo>
                <a:cubicBezTo>
                  <a:pt x="3705" y="659"/>
                  <a:pt x="3699" y="661"/>
                  <a:pt x="3693" y="662"/>
                </a:cubicBezTo>
                <a:cubicBezTo>
                  <a:pt x="3688" y="664"/>
                  <a:pt x="3682" y="666"/>
                  <a:pt x="3677" y="668"/>
                </a:cubicBezTo>
                <a:lnTo>
                  <a:pt x="3677" y="668"/>
                </a:lnTo>
                <a:lnTo>
                  <a:pt x="3665" y="662"/>
                </a:lnTo>
                <a:cubicBezTo>
                  <a:pt x="3660" y="661"/>
                  <a:pt x="3656" y="659"/>
                  <a:pt x="3651" y="658"/>
                </a:cubicBezTo>
                <a:cubicBezTo>
                  <a:pt x="3646" y="657"/>
                  <a:pt x="3642" y="655"/>
                  <a:pt x="3637" y="654"/>
                </a:cubicBezTo>
                <a:lnTo>
                  <a:pt x="3623" y="654"/>
                </a:lnTo>
                <a:lnTo>
                  <a:pt x="3623" y="654"/>
                </a:lnTo>
                <a:cubicBezTo>
                  <a:pt x="3618" y="653"/>
                  <a:pt x="3614" y="651"/>
                  <a:pt x="3609" y="650"/>
                </a:cubicBezTo>
                <a:cubicBezTo>
                  <a:pt x="3604" y="649"/>
                  <a:pt x="3598" y="649"/>
                  <a:pt x="3593" y="648"/>
                </a:cubicBezTo>
                <a:lnTo>
                  <a:pt x="3577" y="648"/>
                </a:lnTo>
                <a:lnTo>
                  <a:pt x="3563" y="648"/>
                </a:lnTo>
                <a:lnTo>
                  <a:pt x="3563" y="648"/>
                </a:lnTo>
                <a:lnTo>
                  <a:pt x="3557" y="630"/>
                </a:lnTo>
                <a:cubicBezTo>
                  <a:pt x="3554" y="624"/>
                  <a:pt x="3552" y="618"/>
                  <a:pt x="3549" y="612"/>
                </a:cubicBezTo>
                <a:cubicBezTo>
                  <a:pt x="3545" y="607"/>
                  <a:pt x="3541" y="601"/>
                  <a:pt x="3537" y="596"/>
                </a:cubicBezTo>
                <a:cubicBezTo>
                  <a:pt x="3533" y="591"/>
                  <a:pt x="3529" y="587"/>
                  <a:pt x="3525" y="582"/>
                </a:cubicBezTo>
                <a:cubicBezTo>
                  <a:pt x="3520" y="578"/>
                  <a:pt x="3516" y="574"/>
                  <a:pt x="3511" y="570"/>
                </a:cubicBezTo>
                <a:lnTo>
                  <a:pt x="3493" y="558"/>
                </a:lnTo>
                <a:cubicBezTo>
                  <a:pt x="3487" y="555"/>
                  <a:pt x="3481" y="553"/>
                  <a:pt x="3475" y="550"/>
                </a:cubicBezTo>
                <a:lnTo>
                  <a:pt x="3457" y="544"/>
                </a:lnTo>
                <a:lnTo>
                  <a:pt x="3457" y="544"/>
                </a:lnTo>
                <a:cubicBezTo>
                  <a:pt x="3450" y="543"/>
                  <a:pt x="3444" y="543"/>
                  <a:pt x="3437" y="542"/>
                </a:cubicBezTo>
                <a:lnTo>
                  <a:pt x="3417" y="542"/>
                </a:lnTo>
                <a:cubicBezTo>
                  <a:pt x="3410" y="543"/>
                  <a:pt x="3404" y="545"/>
                  <a:pt x="3397" y="546"/>
                </a:cubicBezTo>
                <a:cubicBezTo>
                  <a:pt x="3391" y="547"/>
                  <a:pt x="3385" y="549"/>
                  <a:pt x="3379" y="550"/>
                </a:cubicBezTo>
                <a:cubicBezTo>
                  <a:pt x="3373" y="553"/>
                  <a:pt x="3367" y="555"/>
                  <a:pt x="3361" y="558"/>
                </a:cubicBezTo>
                <a:cubicBezTo>
                  <a:pt x="3356" y="562"/>
                  <a:pt x="3350" y="566"/>
                  <a:pt x="3345" y="570"/>
                </a:cubicBezTo>
                <a:cubicBezTo>
                  <a:pt x="3340" y="574"/>
                  <a:pt x="3336" y="578"/>
                  <a:pt x="3331" y="582"/>
                </a:cubicBezTo>
                <a:lnTo>
                  <a:pt x="3317" y="596"/>
                </a:lnTo>
                <a:lnTo>
                  <a:pt x="3317" y="596"/>
                </a:lnTo>
                <a:cubicBezTo>
                  <a:pt x="3315" y="593"/>
                  <a:pt x="3313" y="589"/>
                  <a:pt x="3311" y="586"/>
                </a:cubicBezTo>
                <a:cubicBezTo>
                  <a:pt x="3308" y="583"/>
                  <a:pt x="3306" y="579"/>
                  <a:pt x="3303" y="576"/>
                </a:cubicBezTo>
                <a:lnTo>
                  <a:pt x="3295" y="568"/>
                </a:lnTo>
                <a:cubicBezTo>
                  <a:pt x="3292" y="565"/>
                  <a:pt x="3288" y="563"/>
                  <a:pt x="3285" y="560"/>
                </a:cubicBezTo>
                <a:cubicBezTo>
                  <a:pt x="3282" y="557"/>
                  <a:pt x="3278" y="555"/>
                  <a:pt x="3275" y="552"/>
                </a:cubicBezTo>
                <a:cubicBezTo>
                  <a:pt x="3272" y="550"/>
                  <a:pt x="3268" y="548"/>
                  <a:pt x="3265" y="546"/>
                </a:cubicBezTo>
                <a:cubicBezTo>
                  <a:pt x="3261" y="545"/>
                  <a:pt x="3257" y="543"/>
                  <a:pt x="3253" y="542"/>
                </a:cubicBezTo>
                <a:cubicBezTo>
                  <a:pt x="3249" y="541"/>
                  <a:pt x="3245" y="539"/>
                  <a:pt x="3241" y="538"/>
                </a:cubicBezTo>
                <a:lnTo>
                  <a:pt x="3241" y="538"/>
                </a:lnTo>
                <a:cubicBezTo>
                  <a:pt x="3236" y="537"/>
                  <a:pt x="3230" y="537"/>
                  <a:pt x="3225" y="536"/>
                </a:cubicBezTo>
                <a:lnTo>
                  <a:pt x="3211" y="536"/>
                </a:lnTo>
                <a:cubicBezTo>
                  <a:pt x="3206" y="537"/>
                  <a:pt x="3202" y="537"/>
                  <a:pt x="3197" y="538"/>
                </a:cubicBezTo>
                <a:cubicBezTo>
                  <a:pt x="3193" y="539"/>
                  <a:pt x="3189" y="539"/>
                  <a:pt x="3185" y="540"/>
                </a:cubicBezTo>
                <a:lnTo>
                  <a:pt x="3185" y="540"/>
                </a:lnTo>
                <a:cubicBezTo>
                  <a:pt x="3184" y="535"/>
                  <a:pt x="3182" y="531"/>
                  <a:pt x="3181" y="526"/>
                </a:cubicBezTo>
                <a:lnTo>
                  <a:pt x="3175" y="514"/>
                </a:lnTo>
                <a:cubicBezTo>
                  <a:pt x="3174" y="509"/>
                  <a:pt x="3172" y="505"/>
                  <a:pt x="3171" y="500"/>
                </a:cubicBezTo>
                <a:cubicBezTo>
                  <a:pt x="3168" y="496"/>
                  <a:pt x="3166" y="492"/>
                  <a:pt x="3163" y="488"/>
                </a:cubicBezTo>
                <a:lnTo>
                  <a:pt x="3163" y="488"/>
                </a:lnTo>
                <a:cubicBezTo>
                  <a:pt x="3162" y="486"/>
                  <a:pt x="3162" y="484"/>
                  <a:pt x="3161" y="482"/>
                </a:cubicBezTo>
                <a:lnTo>
                  <a:pt x="3159" y="480"/>
                </a:lnTo>
                <a:lnTo>
                  <a:pt x="3159" y="480"/>
                </a:lnTo>
                <a:lnTo>
                  <a:pt x="3159" y="480"/>
                </a:lnTo>
                <a:cubicBezTo>
                  <a:pt x="3156" y="476"/>
                  <a:pt x="3152" y="472"/>
                  <a:pt x="3149" y="468"/>
                </a:cubicBezTo>
                <a:cubicBezTo>
                  <a:pt x="3145" y="465"/>
                  <a:pt x="3141" y="461"/>
                  <a:pt x="3137" y="458"/>
                </a:cubicBezTo>
                <a:cubicBezTo>
                  <a:pt x="3133" y="455"/>
                  <a:pt x="3129" y="453"/>
                  <a:pt x="3125" y="450"/>
                </a:cubicBezTo>
                <a:cubicBezTo>
                  <a:pt x="3121" y="447"/>
                  <a:pt x="3117" y="445"/>
                  <a:pt x="3113" y="442"/>
                </a:cubicBezTo>
                <a:lnTo>
                  <a:pt x="3113" y="442"/>
                </a:lnTo>
                <a:cubicBezTo>
                  <a:pt x="3105" y="439"/>
                  <a:pt x="3097" y="435"/>
                  <a:pt x="3089" y="432"/>
                </a:cubicBezTo>
                <a:lnTo>
                  <a:pt x="3089" y="432"/>
                </a:lnTo>
                <a:lnTo>
                  <a:pt x="3089" y="432"/>
                </a:lnTo>
                <a:cubicBezTo>
                  <a:pt x="3084" y="431"/>
                  <a:pt x="3078" y="429"/>
                  <a:pt x="3073" y="428"/>
                </a:cubicBezTo>
                <a:cubicBezTo>
                  <a:pt x="3067" y="427"/>
                  <a:pt x="3061" y="427"/>
                  <a:pt x="3055" y="426"/>
                </a:cubicBezTo>
                <a:lnTo>
                  <a:pt x="3037" y="426"/>
                </a:lnTo>
                <a:cubicBezTo>
                  <a:pt x="3031" y="427"/>
                  <a:pt x="3025" y="429"/>
                  <a:pt x="3019" y="430"/>
                </a:cubicBezTo>
                <a:lnTo>
                  <a:pt x="3019" y="430"/>
                </a:lnTo>
                <a:cubicBezTo>
                  <a:pt x="3012" y="432"/>
                  <a:pt x="3006" y="434"/>
                  <a:pt x="2999" y="436"/>
                </a:cubicBezTo>
                <a:cubicBezTo>
                  <a:pt x="2992" y="439"/>
                  <a:pt x="2986" y="441"/>
                  <a:pt x="2979" y="444"/>
                </a:cubicBezTo>
                <a:lnTo>
                  <a:pt x="2961" y="456"/>
                </a:lnTo>
                <a:cubicBezTo>
                  <a:pt x="2956" y="461"/>
                  <a:pt x="2952" y="467"/>
                  <a:pt x="2947" y="472"/>
                </a:cubicBezTo>
                <a:lnTo>
                  <a:pt x="2947" y="472"/>
                </a:lnTo>
                <a:cubicBezTo>
                  <a:pt x="2942" y="465"/>
                  <a:pt x="2938" y="459"/>
                  <a:pt x="2933" y="452"/>
                </a:cubicBezTo>
                <a:lnTo>
                  <a:pt x="2917" y="436"/>
                </a:lnTo>
                <a:cubicBezTo>
                  <a:pt x="2912" y="431"/>
                  <a:pt x="2906" y="427"/>
                  <a:pt x="2901" y="422"/>
                </a:cubicBezTo>
                <a:cubicBezTo>
                  <a:pt x="2894" y="418"/>
                  <a:pt x="2888" y="414"/>
                  <a:pt x="2881" y="410"/>
                </a:cubicBezTo>
                <a:cubicBezTo>
                  <a:pt x="2874" y="407"/>
                  <a:pt x="2868" y="403"/>
                  <a:pt x="2861" y="400"/>
                </a:cubicBezTo>
                <a:cubicBezTo>
                  <a:pt x="2854" y="397"/>
                  <a:pt x="2846" y="395"/>
                  <a:pt x="2839" y="392"/>
                </a:cubicBezTo>
                <a:cubicBezTo>
                  <a:pt x="2832" y="391"/>
                  <a:pt x="2824" y="389"/>
                  <a:pt x="2817" y="388"/>
                </a:cubicBezTo>
                <a:cubicBezTo>
                  <a:pt x="2809" y="387"/>
                  <a:pt x="2801" y="387"/>
                  <a:pt x="2793" y="386"/>
                </a:cubicBezTo>
                <a:lnTo>
                  <a:pt x="2793" y="386"/>
                </a:lnTo>
                <a:cubicBezTo>
                  <a:pt x="2788" y="387"/>
                  <a:pt x="2782" y="387"/>
                  <a:pt x="2777" y="388"/>
                </a:cubicBezTo>
                <a:cubicBezTo>
                  <a:pt x="2772" y="389"/>
                  <a:pt x="2766" y="389"/>
                  <a:pt x="2761" y="390"/>
                </a:cubicBezTo>
                <a:cubicBezTo>
                  <a:pt x="2756" y="391"/>
                  <a:pt x="2752" y="391"/>
                  <a:pt x="2747" y="392"/>
                </a:cubicBezTo>
                <a:cubicBezTo>
                  <a:pt x="2742" y="393"/>
                  <a:pt x="2738" y="395"/>
                  <a:pt x="2733" y="396"/>
                </a:cubicBezTo>
                <a:cubicBezTo>
                  <a:pt x="2724" y="400"/>
                  <a:pt x="2716" y="404"/>
                  <a:pt x="2707" y="408"/>
                </a:cubicBezTo>
                <a:cubicBezTo>
                  <a:pt x="2698" y="413"/>
                  <a:pt x="2690" y="419"/>
                  <a:pt x="2681" y="424"/>
                </a:cubicBezTo>
                <a:lnTo>
                  <a:pt x="2681" y="424"/>
                </a:lnTo>
                <a:cubicBezTo>
                  <a:pt x="2676" y="423"/>
                  <a:pt x="2670" y="421"/>
                  <a:pt x="2665" y="420"/>
                </a:cubicBezTo>
                <a:cubicBezTo>
                  <a:pt x="2660" y="419"/>
                  <a:pt x="2654" y="417"/>
                  <a:pt x="2649" y="416"/>
                </a:cubicBezTo>
                <a:lnTo>
                  <a:pt x="2649" y="416"/>
                </a:lnTo>
                <a:cubicBezTo>
                  <a:pt x="2640" y="415"/>
                  <a:pt x="2632" y="415"/>
                  <a:pt x="2623" y="414"/>
                </a:cubicBezTo>
                <a:cubicBezTo>
                  <a:pt x="2614" y="415"/>
                  <a:pt x="2606" y="415"/>
                  <a:pt x="2597" y="416"/>
                </a:cubicBezTo>
                <a:lnTo>
                  <a:pt x="2573" y="422"/>
                </a:lnTo>
                <a:cubicBezTo>
                  <a:pt x="2565" y="425"/>
                  <a:pt x="2557" y="427"/>
                  <a:pt x="2549" y="430"/>
                </a:cubicBezTo>
                <a:lnTo>
                  <a:pt x="2549" y="430"/>
                </a:lnTo>
                <a:cubicBezTo>
                  <a:pt x="2543" y="427"/>
                  <a:pt x="2537" y="425"/>
                  <a:pt x="2531" y="422"/>
                </a:cubicBezTo>
                <a:lnTo>
                  <a:pt x="2513" y="416"/>
                </a:lnTo>
                <a:cubicBezTo>
                  <a:pt x="2506" y="415"/>
                  <a:pt x="2500" y="413"/>
                  <a:pt x="2493" y="412"/>
                </a:cubicBezTo>
                <a:cubicBezTo>
                  <a:pt x="2486" y="411"/>
                  <a:pt x="2480" y="411"/>
                  <a:pt x="2473" y="410"/>
                </a:cubicBezTo>
                <a:lnTo>
                  <a:pt x="2473" y="410"/>
                </a:lnTo>
                <a:cubicBezTo>
                  <a:pt x="2466" y="411"/>
                  <a:pt x="2460" y="411"/>
                  <a:pt x="2453" y="412"/>
                </a:cubicBezTo>
                <a:cubicBezTo>
                  <a:pt x="2447" y="413"/>
                  <a:pt x="2441" y="413"/>
                  <a:pt x="2435" y="414"/>
                </a:cubicBezTo>
                <a:lnTo>
                  <a:pt x="2417" y="420"/>
                </a:lnTo>
                <a:cubicBezTo>
                  <a:pt x="2412" y="423"/>
                  <a:pt x="2406" y="425"/>
                  <a:pt x="2401" y="428"/>
                </a:cubicBezTo>
                <a:lnTo>
                  <a:pt x="2401" y="428"/>
                </a:lnTo>
                <a:lnTo>
                  <a:pt x="2389" y="404"/>
                </a:lnTo>
                <a:cubicBezTo>
                  <a:pt x="2384" y="396"/>
                  <a:pt x="2378" y="388"/>
                  <a:pt x="2373" y="380"/>
                </a:cubicBezTo>
                <a:lnTo>
                  <a:pt x="2353" y="360"/>
                </a:lnTo>
                <a:cubicBezTo>
                  <a:pt x="2346" y="355"/>
                  <a:pt x="2338" y="349"/>
                  <a:pt x="2331" y="344"/>
                </a:cubicBezTo>
                <a:cubicBezTo>
                  <a:pt x="2323" y="339"/>
                  <a:pt x="2315" y="335"/>
                  <a:pt x="2307" y="330"/>
                </a:cubicBezTo>
                <a:cubicBezTo>
                  <a:pt x="2298" y="327"/>
                  <a:pt x="2290" y="323"/>
                  <a:pt x="2281" y="320"/>
                </a:cubicBezTo>
                <a:lnTo>
                  <a:pt x="2253" y="314"/>
                </a:lnTo>
                <a:cubicBezTo>
                  <a:pt x="2244" y="313"/>
                  <a:pt x="2234" y="313"/>
                  <a:pt x="2225" y="312"/>
                </a:cubicBezTo>
                <a:lnTo>
                  <a:pt x="2225" y="312"/>
                </a:lnTo>
                <a:cubicBezTo>
                  <a:pt x="2215" y="313"/>
                  <a:pt x="2205" y="313"/>
                  <a:pt x="2195" y="314"/>
                </a:cubicBezTo>
                <a:lnTo>
                  <a:pt x="2165" y="320"/>
                </a:lnTo>
                <a:cubicBezTo>
                  <a:pt x="2156" y="324"/>
                  <a:pt x="2148" y="328"/>
                  <a:pt x="2139" y="332"/>
                </a:cubicBezTo>
                <a:cubicBezTo>
                  <a:pt x="2130" y="337"/>
                  <a:pt x="2122" y="341"/>
                  <a:pt x="2113" y="346"/>
                </a:cubicBezTo>
                <a:lnTo>
                  <a:pt x="2113" y="346"/>
                </a:lnTo>
                <a:cubicBezTo>
                  <a:pt x="2111" y="343"/>
                  <a:pt x="2109" y="339"/>
                  <a:pt x="2107" y="336"/>
                </a:cubicBezTo>
                <a:lnTo>
                  <a:pt x="2099" y="328"/>
                </a:lnTo>
                <a:cubicBezTo>
                  <a:pt x="2096" y="325"/>
                  <a:pt x="2092" y="323"/>
                  <a:pt x="2089" y="320"/>
                </a:cubicBezTo>
                <a:cubicBezTo>
                  <a:pt x="2086" y="318"/>
                  <a:pt x="2082" y="316"/>
                  <a:pt x="2079" y="314"/>
                </a:cubicBezTo>
                <a:cubicBezTo>
                  <a:pt x="2076" y="313"/>
                  <a:pt x="2072" y="311"/>
                  <a:pt x="2069" y="310"/>
                </a:cubicBezTo>
                <a:cubicBezTo>
                  <a:pt x="2065" y="309"/>
                  <a:pt x="2061" y="307"/>
                  <a:pt x="2057" y="306"/>
                </a:cubicBezTo>
                <a:cubicBezTo>
                  <a:pt x="2053" y="305"/>
                  <a:pt x="2049" y="305"/>
                  <a:pt x="2045" y="304"/>
                </a:cubicBezTo>
                <a:cubicBezTo>
                  <a:pt x="2041" y="303"/>
                  <a:pt x="2037" y="303"/>
                  <a:pt x="2033" y="302"/>
                </a:cubicBezTo>
                <a:lnTo>
                  <a:pt x="2033" y="302"/>
                </a:lnTo>
                <a:cubicBezTo>
                  <a:pt x="2027" y="303"/>
                  <a:pt x="2021" y="303"/>
                  <a:pt x="2015" y="304"/>
                </a:cubicBezTo>
                <a:cubicBezTo>
                  <a:pt x="2009" y="305"/>
                  <a:pt x="2003" y="307"/>
                  <a:pt x="1997" y="308"/>
                </a:cubicBezTo>
                <a:cubicBezTo>
                  <a:pt x="1992" y="311"/>
                  <a:pt x="1986" y="313"/>
                  <a:pt x="1981" y="316"/>
                </a:cubicBezTo>
                <a:cubicBezTo>
                  <a:pt x="1976" y="319"/>
                  <a:pt x="1972" y="323"/>
                  <a:pt x="1967" y="326"/>
                </a:cubicBezTo>
                <a:lnTo>
                  <a:pt x="1955" y="338"/>
                </a:lnTo>
                <a:cubicBezTo>
                  <a:pt x="1952" y="343"/>
                  <a:pt x="1948" y="349"/>
                  <a:pt x="1945" y="354"/>
                </a:cubicBezTo>
                <a:cubicBezTo>
                  <a:pt x="1943" y="359"/>
                  <a:pt x="1941" y="365"/>
                  <a:pt x="1939" y="370"/>
                </a:cubicBezTo>
                <a:cubicBezTo>
                  <a:pt x="1938" y="376"/>
                  <a:pt x="1936" y="382"/>
                  <a:pt x="1935" y="388"/>
                </a:cubicBezTo>
                <a:lnTo>
                  <a:pt x="1935" y="388"/>
                </a:lnTo>
                <a:lnTo>
                  <a:pt x="1921" y="374"/>
                </a:lnTo>
                <a:cubicBezTo>
                  <a:pt x="1917" y="369"/>
                  <a:pt x="1913" y="365"/>
                  <a:pt x="1909" y="360"/>
                </a:cubicBezTo>
                <a:cubicBezTo>
                  <a:pt x="1904" y="356"/>
                  <a:pt x="1898" y="352"/>
                  <a:pt x="1893" y="348"/>
                </a:cubicBezTo>
                <a:cubicBezTo>
                  <a:pt x="1888" y="345"/>
                  <a:pt x="1882" y="343"/>
                  <a:pt x="1877" y="340"/>
                </a:cubicBezTo>
                <a:cubicBezTo>
                  <a:pt x="1871" y="337"/>
                  <a:pt x="1865" y="335"/>
                  <a:pt x="1859" y="332"/>
                </a:cubicBezTo>
                <a:lnTo>
                  <a:pt x="1841" y="326"/>
                </a:lnTo>
                <a:cubicBezTo>
                  <a:pt x="1834" y="325"/>
                  <a:pt x="1828" y="323"/>
                  <a:pt x="1821" y="322"/>
                </a:cubicBezTo>
                <a:cubicBezTo>
                  <a:pt x="1814" y="321"/>
                  <a:pt x="1808" y="321"/>
                  <a:pt x="1801" y="320"/>
                </a:cubicBezTo>
                <a:lnTo>
                  <a:pt x="1801" y="320"/>
                </a:lnTo>
                <a:lnTo>
                  <a:pt x="1795" y="320"/>
                </a:lnTo>
                <a:lnTo>
                  <a:pt x="1795" y="320"/>
                </a:lnTo>
                <a:cubicBezTo>
                  <a:pt x="1794" y="315"/>
                  <a:pt x="1792" y="311"/>
                  <a:pt x="1791" y="306"/>
                </a:cubicBezTo>
                <a:cubicBezTo>
                  <a:pt x="1790" y="301"/>
                  <a:pt x="1788" y="297"/>
                  <a:pt x="1787" y="292"/>
                </a:cubicBezTo>
                <a:lnTo>
                  <a:pt x="1781" y="280"/>
                </a:lnTo>
                <a:lnTo>
                  <a:pt x="1775" y="268"/>
                </a:lnTo>
                <a:cubicBezTo>
                  <a:pt x="1772" y="264"/>
                  <a:pt x="1770" y="260"/>
                  <a:pt x="1767" y="256"/>
                </a:cubicBezTo>
                <a:cubicBezTo>
                  <a:pt x="1764" y="252"/>
                  <a:pt x="1762" y="248"/>
                  <a:pt x="1759" y="244"/>
                </a:cubicBezTo>
                <a:lnTo>
                  <a:pt x="1749" y="234"/>
                </a:lnTo>
                <a:lnTo>
                  <a:pt x="1739" y="224"/>
                </a:lnTo>
                <a:cubicBezTo>
                  <a:pt x="1735" y="221"/>
                  <a:pt x="1731" y="219"/>
                  <a:pt x="1727" y="216"/>
                </a:cubicBezTo>
                <a:cubicBezTo>
                  <a:pt x="1724" y="213"/>
                  <a:pt x="1720" y="211"/>
                  <a:pt x="1717" y="208"/>
                </a:cubicBezTo>
                <a:cubicBezTo>
                  <a:pt x="1712" y="205"/>
                  <a:pt x="1708" y="203"/>
                  <a:pt x="1703" y="200"/>
                </a:cubicBezTo>
                <a:cubicBezTo>
                  <a:pt x="1699" y="199"/>
                  <a:pt x="1695" y="197"/>
                  <a:pt x="1691" y="196"/>
                </a:cubicBezTo>
                <a:cubicBezTo>
                  <a:pt x="1686" y="194"/>
                  <a:pt x="1682" y="192"/>
                  <a:pt x="1677" y="190"/>
                </a:cubicBezTo>
                <a:cubicBezTo>
                  <a:pt x="1672" y="189"/>
                  <a:pt x="1668" y="189"/>
                  <a:pt x="1663" y="188"/>
                </a:cubicBezTo>
                <a:cubicBezTo>
                  <a:pt x="1658" y="187"/>
                  <a:pt x="1652" y="187"/>
                  <a:pt x="1647" y="186"/>
                </a:cubicBezTo>
                <a:cubicBezTo>
                  <a:pt x="1642" y="185"/>
                  <a:pt x="1638" y="185"/>
                  <a:pt x="1633" y="184"/>
                </a:cubicBezTo>
                <a:lnTo>
                  <a:pt x="1633" y="184"/>
                </a:lnTo>
                <a:cubicBezTo>
                  <a:pt x="1628" y="185"/>
                  <a:pt x="1622" y="185"/>
                  <a:pt x="1617" y="186"/>
                </a:cubicBezTo>
                <a:cubicBezTo>
                  <a:pt x="1612" y="187"/>
                  <a:pt x="1606" y="187"/>
                  <a:pt x="1601" y="188"/>
                </a:cubicBezTo>
                <a:cubicBezTo>
                  <a:pt x="1596" y="189"/>
                  <a:pt x="1592" y="191"/>
                  <a:pt x="1587" y="192"/>
                </a:cubicBezTo>
                <a:cubicBezTo>
                  <a:pt x="1582" y="193"/>
                  <a:pt x="1578" y="195"/>
                  <a:pt x="1573" y="196"/>
                </a:cubicBezTo>
                <a:cubicBezTo>
                  <a:pt x="1568" y="198"/>
                  <a:pt x="1564" y="200"/>
                  <a:pt x="1559" y="202"/>
                </a:cubicBezTo>
                <a:lnTo>
                  <a:pt x="1547" y="208"/>
                </a:lnTo>
                <a:cubicBezTo>
                  <a:pt x="1543" y="211"/>
                  <a:pt x="1539" y="215"/>
                  <a:pt x="1535" y="218"/>
                </a:cubicBezTo>
                <a:cubicBezTo>
                  <a:pt x="1531" y="221"/>
                  <a:pt x="1527" y="223"/>
                  <a:pt x="1523" y="226"/>
                </a:cubicBezTo>
                <a:lnTo>
                  <a:pt x="1523" y="226"/>
                </a:lnTo>
                <a:cubicBezTo>
                  <a:pt x="1522" y="221"/>
                  <a:pt x="1520" y="217"/>
                  <a:pt x="1519" y="212"/>
                </a:cubicBezTo>
                <a:cubicBezTo>
                  <a:pt x="1517" y="207"/>
                  <a:pt x="1515" y="203"/>
                  <a:pt x="1513" y="198"/>
                </a:cubicBezTo>
                <a:cubicBezTo>
                  <a:pt x="1510" y="194"/>
                  <a:pt x="1508" y="190"/>
                  <a:pt x="1505" y="186"/>
                </a:cubicBezTo>
                <a:lnTo>
                  <a:pt x="1495" y="176"/>
                </a:lnTo>
                <a:cubicBezTo>
                  <a:pt x="1491" y="173"/>
                  <a:pt x="1487" y="171"/>
                  <a:pt x="1483" y="168"/>
                </a:cubicBezTo>
                <a:cubicBezTo>
                  <a:pt x="1478" y="166"/>
                  <a:pt x="1474" y="164"/>
                  <a:pt x="1469" y="162"/>
                </a:cubicBezTo>
                <a:cubicBezTo>
                  <a:pt x="1464" y="161"/>
                  <a:pt x="1460" y="159"/>
                  <a:pt x="1455" y="158"/>
                </a:cubicBezTo>
                <a:cubicBezTo>
                  <a:pt x="1450" y="157"/>
                  <a:pt x="1446" y="157"/>
                  <a:pt x="1441" y="156"/>
                </a:cubicBezTo>
                <a:lnTo>
                  <a:pt x="1441" y="156"/>
                </a:lnTo>
                <a:cubicBezTo>
                  <a:pt x="1436" y="157"/>
                  <a:pt x="1432" y="157"/>
                  <a:pt x="1427" y="158"/>
                </a:cubicBezTo>
                <a:cubicBezTo>
                  <a:pt x="1424" y="159"/>
                  <a:pt x="1420" y="159"/>
                  <a:pt x="1417" y="160"/>
                </a:cubicBezTo>
                <a:cubicBezTo>
                  <a:pt x="1413" y="161"/>
                  <a:pt x="1409" y="163"/>
                  <a:pt x="1405" y="164"/>
                </a:cubicBezTo>
                <a:cubicBezTo>
                  <a:pt x="1402" y="166"/>
                  <a:pt x="1398" y="168"/>
                  <a:pt x="1395" y="170"/>
                </a:cubicBezTo>
                <a:cubicBezTo>
                  <a:pt x="1392" y="172"/>
                  <a:pt x="1388" y="174"/>
                  <a:pt x="1385" y="176"/>
                </a:cubicBezTo>
                <a:lnTo>
                  <a:pt x="1377" y="184"/>
                </a:lnTo>
                <a:cubicBezTo>
                  <a:pt x="1375" y="187"/>
                  <a:pt x="1373" y="191"/>
                  <a:pt x="1371" y="194"/>
                </a:cubicBezTo>
                <a:cubicBezTo>
                  <a:pt x="1369" y="197"/>
                  <a:pt x="1367" y="201"/>
                  <a:pt x="1365" y="204"/>
                </a:cubicBezTo>
                <a:lnTo>
                  <a:pt x="1365" y="204"/>
                </a:lnTo>
                <a:cubicBezTo>
                  <a:pt x="1360" y="196"/>
                  <a:pt x="1356" y="188"/>
                  <a:pt x="1351" y="180"/>
                </a:cubicBezTo>
                <a:cubicBezTo>
                  <a:pt x="1346" y="173"/>
                  <a:pt x="1340" y="165"/>
                  <a:pt x="1335" y="158"/>
                </a:cubicBezTo>
                <a:lnTo>
                  <a:pt x="1315" y="138"/>
                </a:lnTo>
                <a:cubicBezTo>
                  <a:pt x="1308" y="133"/>
                  <a:pt x="1300" y="127"/>
                  <a:pt x="1293" y="122"/>
                </a:cubicBezTo>
                <a:cubicBezTo>
                  <a:pt x="1285" y="117"/>
                  <a:pt x="1277" y="113"/>
                  <a:pt x="1269" y="108"/>
                </a:cubicBezTo>
                <a:cubicBezTo>
                  <a:pt x="1260" y="105"/>
                  <a:pt x="1252" y="101"/>
                  <a:pt x="1243" y="98"/>
                </a:cubicBezTo>
                <a:lnTo>
                  <a:pt x="1215" y="92"/>
                </a:lnTo>
                <a:cubicBezTo>
                  <a:pt x="1206" y="91"/>
                  <a:pt x="1196" y="91"/>
                  <a:pt x="1187" y="90"/>
                </a:cubicBezTo>
                <a:lnTo>
                  <a:pt x="1187" y="90"/>
                </a:lnTo>
                <a:cubicBezTo>
                  <a:pt x="1177" y="91"/>
                  <a:pt x="1167" y="91"/>
                  <a:pt x="1157" y="92"/>
                </a:cubicBezTo>
                <a:cubicBezTo>
                  <a:pt x="1148" y="95"/>
                  <a:pt x="1138" y="97"/>
                  <a:pt x="1129" y="100"/>
                </a:cubicBezTo>
                <a:cubicBezTo>
                  <a:pt x="1120" y="103"/>
                  <a:pt x="1112" y="107"/>
                  <a:pt x="1103" y="110"/>
                </a:cubicBezTo>
                <a:lnTo>
                  <a:pt x="1079" y="122"/>
                </a:lnTo>
                <a:cubicBezTo>
                  <a:pt x="1072" y="128"/>
                  <a:pt x="1064" y="134"/>
                  <a:pt x="1057" y="140"/>
                </a:cubicBezTo>
                <a:cubicBezTo>
                  <a:pt x="1050" y="146"/>
                  <a:pt x="1044" y="152"/>
                  <a:pt x="1037" y="158"/>
                </a:cubicBezTo>
                <a:cubicBezTo>
                  <a:pt x="1032" y="165"/>
                  <a:pt x="1026" y="173"/>
                  <a:pt x="1021" y="180"/>
                </a:cubicBezTo>
                <a:cubicBezTo>
                  <a:pt x="1016" y="189"/>
                  <a:pt x="1012" y="197"/>
                  <a:pt x="1007" y="206"/>
                </a:cubicBezTo>
                <a:lnTo>
                  <a:pt x="1007" y="206"/>
                </a:lnTo>
                <a:cubicBezTo>
                  <a:pt x="1000" y="201"/>
                  <a:pt x="992" y="195"/>
                  <a:pt x="985" y="190"/>
                </a:cubicBezTo>
                <a:cubicBezTo>
                  <a:pt x="977" y="185"/>
                  <a:pt x="969" y="181"/>
                  <a:pt x="961" y="176"/>
                </a:cubicBezTo>
                <a:cubicBezTo>
                  <a:pt x="953" y="173"/>
                  <a:pt x="945" y="169"/>
                  <a:pt x="937" y="166"/>
                </a:cubicBezTo>
                <a:cubicBezTo>
                  <a:pt x="928" y="163"/>
                  <a:pt x="920" y="159"/>
                  <a:pt x="911" y="156"/>
                </a:cubicBezTo>
                <a:cubicBezTo>
                  <a:pt x="902" y="153"/>
                  <a:pt x="894" y="151"/>
                  <a:pt x="885" y="148"/>
                </a:cubicBezTo>
                <a:lnTo>
                  <a:pt x="859" y="142"/>
                </a:lnTo>
                <a:cubicBezTo>
                  <a:pt x="850" y="141"/>
                  <a:pt x="840" y="139"/>
                  <a:pt x="831" y="138"/>
                </a:cubicBezTo>
                <a:lnTo>
                  <a:pt x="801" y="138"/>
                </a:lnTo>
                <a:lnTo>
                  <a:pt x="801" y="138"/>
                </a:lnTo>
                <a:cubicBezTo>
                  <a:pt x="790" y="139"/>
                  <a:pt x="778" y="139"/>
                  <a:pt x="767" y="140"/>
                </a:cubicBezTo>
                <a:cubicBezTo>
                  <a:pt x="756" y="141"/>
                  <a:pt x="744" y="143"/>
                  <a:pt x="733" y="144"/>
                </a:cubicBezTo>
                <a:cubicBezTo>
                  <a:pt x="722" y="147"/>
                  <a:pt x="712" y="149"/>
                  <a:pt x="701" y="152"/>
                </a:cubicBezTo>
                <a:cubicBezTo>
                  <a:pt x="690" y="156"/>
                  <a:pt x="680" y="160"/>
                  <a:pt x="669" y="164"/>
                </a:cubicBezTo>
                <a:cubicBezTo>
                  <a:pt x="659" y="169"/>
                  <a:pt x="649" y="173"/>
                  <a:pt x="639" y="178"/>
                </a:cubicBezTo>
                <a:cubicBezTo>
                  <a:pt x="630" y="183"/>
                  <a:pt x="620" y="189"/>
                  <a:pt x="611" y="194"/>
                </a:cubicBezTo>
                <a:lnTo>
                  <a:pt x="585" y="214"/>
                </a:lnTo>
                <a:cubicBezTo>
                  <a:pt x="577" y="221"/>
                  <a:pt x="569" y="227"/>
                  <a:pt x="561" y="234"/>
                </a:cubicBezTo>
                <a:lnTo>
                  <a:pt x="561" y="234"/>
                </a:lnTo>
                <a:cubicBezTo>
                  <a:pt x="556" y="228"/>
                  <a:pt x="552" y="222"/>
                  <a:pt x="547" y="216"/>
                </a:cubicBezTo>
                <a:lnTo>
                  <a:pt x="531" y="200"/>
                </a:lnTo>
                <a:lnTo>
                  <a:pt x="515" y="184"/>
                </a:lnTo>
                <a:cubicBezTo>
                  <a:pt x="509" y="179"/>
                  <a:pt x="503" y="175"/>
                  <a:pt x="497" y="170"/>
                </a:cubicBezTo>
                <a:lnTo>
                  <a:pt x="497" y="160"/>
                </a:lnTo>
                <a:lnTo>
                  <a:pt x="497" y="160"/>
                </a:lnTo>
                <a:cubicBezTo>
                  <a:pt x="487" y="155"/>
                  <a:pt x="477" y="149"/>
                  <a:pt x="467" y="144"/>
                </a:cubicBezTo>
                <a:cubicBezTo>
                  <a:pt x="456" y="141"/>
                  <a:pt x="446" y="137"/>
                  <a:pt x="435" y="134"/>
                </a:cubicBezTo>
                <a:cubicBezTo>
                  <a:pt x="429" y="133"/>
                  <a:pt x="423" y="131"/>
                  <a:pt x="417" y="130"/>
                </a:cubicBezTo>
                <a:cubicBezTo>
                  <a:pt x="412" y="129"/>
                  <a:pt x="406" y="127"/>
                  <a:pt x="401" y="126"/>
                </a:cubicBezTo>
                <a:cubicBezTo>
                  <a:pt x="395" y="125"/>
                  <a:pt x="389" y="125"/>
                  <a:pt x="383" y="124"/>
                </a:cubicBezTo>
                <a:lnTo>
                  <a:pt x="365" y="124"/>
                </a:lnTo>
                <a:lnTo>
                  <a:pt x="365" y="124"/>
                </a:lnTo>
                <a:lnTo>
                  <a:pt x="357" y="124"/>
                </a:lnTo>
                <a:lnTo>
                  <a:pt x="357" y="124"/>
                </a:lnTo>
                <a:lnTo>
                  <a:pt x="351" y="124"/>
                </a:lnTo>
                <a:lnTo>
                  <a:pt x="351" y="124"/>
                </a:lnTo>
                <a:lnTo>
                  <a:pt x="333" y="124"/>
                </a:lnTo>
                <a:cubicBezTo>
                  <a:pt x="327" y="125"/>
                  <a:pt x="321" y="125"/>
                  <a:pt x="315" y="126"/>
                </a:cubicBezTo>
                <a:cubicBezTo>
                  <a:pt x="310" y="127"/>
                  <a:pt x="304" y="129"/>
                  <a:pt x="299" y="130"/>
                </a:cubicBezTo>
                <a:cubicBezTo>
                  <a:pt x="293" y="131"/>
                  <a:pt x="287" y="133"/>
                  <a:pt x="281" y="134"/>
                </a:cubicBezTo>
                <a:cubicBezTo>
                  <a:pt x="270" y="137"/>
                  <a:pt x="260" y="141"/>
                  <a:pt x="249" y="144"/>
                </a:cubicBezTo>
                <a:cubicBezTo>
                  <a:pt x="239" y="149"/>
                  <a:pt x="229" y="155"/>
                  <a:pt x="219" y="160"/>
                </a:cubicBezTo>
                <a:lnTo>
                  <a:pt x="219" y="170"/>
                </a:lnTo>
                <a:lnTo>
                  <a:pt x="219" y="170"/>
                </a:lnTo>
                <a:cubicBezTo>
                  <a:pt x="213" y="175"/>
                  <a:pt x="207" y="179"/>
                  <a:pt x="201" y="184"/>
                </a:cubicBezTo>
                <a:lnTo>
                  <a:pt x="185" y="200"/>
                </a:lnTo>
                <a:lnTo>
                  <a:pt x="169" y="216"/>
                </a:lnTo>
                <a:cubicBezTo>
                  <a:pt x="164" y="222"/>
                  <a:pt x="160" y="228"/>
                  <a:pt x="155" y="234"/>
                </a:cubicBezTo>
                <a:lnTo>
                  <a:pt x="155" y="234"/>
                </a:lnTo>
                <a:cubicBezTo>
                  <a:pt x="150" y="229"/>
                  <a:pt x="144" y="225"/>
                  <a:pt x="139" y="220"/>
                </a:cubicBezTo>
                <a:cubicBezTo>
                  <a:pt x="134" y="216"/>
                  <a:pt x="128" y="212"/>
                  <a:pt x="123" y="208"/>
                </a:cubicBezTo>
                <a:cubicBezTo>
                  <a:pt x="118" y="204"/>
                  <a:pt x="112" y="200"/>
                  <a:pt x="107" y="196"/>
                </a:cubicBezTo>
                <a:lnTo>
                  <a:pt x="89" y="184"/>
                </a:lnTo>
                <a:cubicBezTo>
                  <a:pt x="83" y="181"/>
                  <a:pt x="77" y="177"/>
                  <a:pt x="71" y="174"/>
                </a:cubicBezTo>
                <a:cubicBezTo>
                  <a:pt x="64" y="171"/>
                  <a:pt x="58" y="169"/>
                  <a:pt x="51" y="166"/>
                </a:cubicBezTo>
                <a:cubicBezTo>
                  <a:pt x="44" y="163"/>
                  <a:pt x="38" y="161"/>
                  <a:pt x="31" y="158"/>
                </a:cubicBezTo>
                <a:cubicBezTo>
                  <a:pt x="24" y="156"/>
                  <a:pt x="18" y="154"/>
                  <a:pt x="11" y="152"/>
                </a:cubicBezTo>
                <a:lnTo>
                  <a:pt x="11" y="1063"/>
                </a:lnTo>
                <a:cubicBezTo>
                  <a:pt x="0" y="1055"/>
                  <a:pt x="5766" y="1079"/>
                  <a:pt x="5771" y="1061"/>
                </a:cubicBezTo>
                <a:lnTo>
                  <a:pt x="5771" y="430"/>
                </a:lnTo>
                <a:close/>
              </a:path>
            </a:pathLst>
          </a:custGeom>
          <a:solidFill>
            <a:schemeClr val="accent1">
              <a:alpha val="1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제품구성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제품구성을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제품구성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사업의 구체적 내용으로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공장의 경우 생산품목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창업의 경우 메뉴나 판매내용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등을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6824943" y="179343"/>
            <a:ext cx="1800000" cy="508412"/>
            <a:chOff x="6984468" y="6021288"/>
            <a:chExt cx="1800000" cy="508412"/>
          </a:xfrm>
        </p:grpSpPr>
        <p:sp>
          <p:nvSpPr>
            <p:cNvPr id="22" name="TextBox 21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984468" y="6237312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9" name="Freeform 149"/>
          <p:cNvSpPr>
            <a:spLocks/>
          </p:cNvSpPr>
          <p:nvPr/>
        </p:nvSpPr>
        <p:spPr bwMode="auto">
          <a:xfrm>
            <a:off x="3652281" y="1363561"/>
            <a:ext cx="4161384" cy="1286328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0" name="Freeform 150"/>
          <p:cNvSpPr>
            <a:spLocks/>
          </p:cNvSpPr>
          <p:nvPr/>
        </p:nvSpPr>
        <p:spPr bwMode="auto">
          <a:xfrm>
            <a:off x="3769630" y="1932253"/>
            <a:ext cx="148943" cy="148943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6"/>
              </a:cxn>
              <a:cxn ang="0">
                <a:pos x="14" y="60"/>
              </a:cxn>
              <a:cxn ang="0">
                <a:pos x="20" y="64"/>
              </a:cxn>
              <a:cxn ang="0">
                <a:pos x="26" y="66"/>
              </a:cxn>
              <a:cxn ang="0">
                <a:pos x="34" y="66"/>
              </a:cxn>
              <a:cxn ang="0">
                <a:pos x="34" y="66"/>
              </a:cxn>
              <a:cxn ang="0">
                <a:pos x="40" y="66"/>
              </a:cxn>
              <a:cxn ang="0">
                <a:pos x="46" y="64"/>
              </a:cxn>
              <a:cxn ang="0">
                <a:pos x="52" y="60"/>
              </a:cxn>
              <a:cxn ang="0">
                <a:pos x="56" y="56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6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6"/>
                </a:lnTo>
                <a:lnTo>
                  <a:pt x="14" y="60"/>
                </a:lnTo>
                <a:lnTo>
                  <a:pt x="20" y="64"/>
                </a:lnTo>
                <a:lnTo>
                  <a:pt x="26" y="66"/>
                </a:lnTo>
                <a:lnTo>
                  <a:pt x="34" y="66"/>
                </a:lnTo>
                <a:lnTo>
                  <a:pt x="34" y="66"/>
                </a:lnTo>
                <a:lnTo>
                  <a:pt x="40" y="66"/>
                </a:lnTo>
                <a:lnTo>
                  <a:pt x="46" y="64"/>
                </a:lnTo>
                <a:lnTo>
                  <a:pt x="52" y="60"/>
                </a:lnTo>
                <a:lnTo>
                  <a:pt x="56" y="56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" name="Freeform 151"/>
          <p:cNvSpPr>
            <a:spLocks/>
          </p:cNvSpPr>
          <p:nvPr/>
        </p:nvSpPr>
        <p:spPr bwMode="auto">
          <a:xfrm>
            <a:off x="3652281" y="2917818"/>
            <a:ext cx="4161384" cy="1290842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" name="Freeform 152"/>
          <p:cNvSpPr>
            <a:spLocks/>
          </p:cNvSpPr>
          <p:nvPr/>
        </p:nvSpPr>
        <p:spPr bwMode="auto">
          <a:xfrm>
            <a:off x="3769630" y="3486511"/>
            <a:ext cx="148943" cy="153457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8"/>
              </a:cxn>
              <a:cxn ang="0">
                <a:pos x="14" y="62"/>
              </a:cxn>
              <a:cxn ang="0">
                <a:pos x="20" y="64"/>
              </a:cxn>
              <a:cxn ang="0">
                <a:pos x="26" y="66"/>
              </a:cxn>
              <a:cxn ang="0">
                <a:pos x="34" y="68"/>
              </a:cxn>
              <a:cxn ang="0">
                <a:pos x="34" y="68"/>
              </a:cxn>
              <a:cxn ang="0">
                <a:pos x="40" y="66"/>
              </a:cxn>
              <a:cxn ang="0">
                <a:pos x="46" y="64"/>
              </a:cxn>
              <a:cxn ang="0">
                <a:pos x="52" y="62"/>
              </a:cxn>
              <a:cxn ang="0">
                <a:pos x="56" y="58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8"/>
                </a:lnTo>
                <a:lnTo>
                  <a:pt x="14" y="62"/>
                </a:lnTo>
                <a:lnTo>
                  <a:pt x="20" y="64"/>
                </a:lnTo>
                <a:lnTo>
                  <a:pt x="26" y="66"/>
                </a:lnTo>
                <a:lnTo>
                  <a:pt x="34" y="68"/>
                </a:lnTo>
                <a:lnTo>
                  <a:pt x="34" y="68"/>
                </a:lnTo>
                <a:lnTo>
                  <a:pt x="40" y="66"/>
                </a:lnTo>
                <a:lnTo>
                  <a:pt x="46" y="64"/>
                </a:lnTo>
                <a:lnTo>
                  <a:pt x="52" y="62"/>
                </a:lnTo>
                <a:lnTo>
                  <a:pt x="56" y="58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3" name="Freeform 153"/>
          <p:cNvSpPr>
            <a:spLocks/>
          </p:cNvSpPr>
          <p:nvPr/>
        </p:nvSpPr>
        <p:spPr bwMode="auto">
          <a:xfrm>
            <a:off x="3652281" y="4474990"/>
            <a:ext cx="4161384" cy="1290842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4" name="Freeform 154"/>
          <p:cNvSpPr>
            <a:spLocks/>
          </p:cNvSpPr>
          <p:nvPr/>
        </p:nvSpPr>
        <p:spPr bwMode="auto">
          <a:xfrm>
            <a:off x="3769630" y="5043683"/>
            <a:ext cx="148943" cy="153457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2"/>
              </a:cxn>
              <a:cxn ang="0">
                <a:pos x="2" y="48"/>
              </a:cxn>
              <a:cxn ang="0">
                <a:pos x="6" y="54"/>
              </a:cxn>
              <a:cxn ang="0">
                <a:pos x="10" y="58"/>
              </a:cxn>
              <a:cxn ang="0">
                <a:pos x="14" y="62"/>
              </a:cxn>
              <a:cxn ang="0">
                <a:pos x="20" y="66"/>
              </a:cxn>
              <a:cxn ang="0">
                <a:pos x="26" y="68"/>
              </a:cxn>
              <a:cxn ang="0">
                <a:pos x="34" y="68"/>
              </a:cxn>
              <a:cxn ang="0">
                <a:pos x="34" y="68"/>
              </a:cxn>
              <a:cxn ang="0">
                <a:pos x="40" y="68"/>
              </a:cxn>
              <a:cxn ang="0">
                <a:pos x="46" y="66"/>
              </a:cxn>
              <a:cxn ang="0">
                <a:pos x="52" y="62"/>
              </a:cxn>
              <a:cxn ang="0">
                <a:pos x="56" y="58"/>
              </a:cxn>
              <a:cxn ang="0">
                <a:pos x="60" y="54"/>
              </a:cxn>
              <a:cxn ang="0">
                <a:pos x="64" y="48"/>
              </a:cxn>
              <a:cxn ang="0">
                <a:pos x="66" y="42"/>
              </a:cxn>
              <a:cxn ang="0">
                <a:pos x="66" y="34"/>
              </a:cxn>
              <a:cxn ang="0">
                <a:pos x="66" y="34"/>
              </a:cxn>
              <a:cxn ang="0">
                <a:pos x="66" y="28"/>
              </a:cxn>
              <a:cxn ang="0">
                <a:pos x="64" y="22"/>
              </a:cxn>
              <a:cxn ang="0">
                <a:pos x="60" y="16"/>
              </a:cxn>
              <a:cxn ang="0">
                <a:pos x="56" y="10"/>
              </a:cxn>
              <a:cxn ang="0">
                <a:pos x="52" y="6"/>
              </a:cxn>
              <a:cxn ang="0">
                <a:pos x="46" y="4"/>
              </a:cxn>
              <a:cxn ang="0">
                <a:pos x="40" y="2"/>
              </a:cxn>
              <a:cxn ang="0">
                <a:pos x="34" y="0"/>
              </a:cxn>
              <a:cxn ang="0">
                <a:pos x="34" y="0"/>
              </a:cxn>
              <a:cxn ang="0">
                <a:pos x="26" y="2"/>
              </a:cxn>
              <a:cxn ang="0">
                <a:pos x="20" y="4"/>
              </a:cxn>
              <a:cxn ang="0">
                <a:pos x="14" y="6"/>
              </a:cxn>
              <a:cxn ang="0">
                <a:pos x="10" y="10"/>
              </a:cxn>
              <a:cxn ang="0">
                <a:pos x="6" y="16"/>
              </a:cxn>
              <a:cxn ang="0">
                <a:pos x="2" y="22"/>
              </a:cxn>
              <a:cxn ang="0">
                <a:pos x="0" y="28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2"/>
                </a:lnTo>
                <a:lnTo>
                  <a:pt x="2" y="48"/>
                </a:lnTo>
                <a:lnTo>
                  <a:pt x="6" y="54"/>
                </a:lnTo>
                <a:lnTo>
                  <a:pt x="10" y="58"/>
                </a:lnTo>
                <a:lnTo>
                  <a:pt x="14" y="62"/>
                </a:lnTo>
                <a:lnTo>
                  <a:pt x="20" y="66"/>
                </a:lnTo>
                <a:lnTo>
                  <a:pt x="26" y="68"/>
                </a:lnTo>
                <a:lnTo>
                  <a:pt x="34" y="68"/>
                </a:lnTo>
                <a:lnTo>
                  <a:pt x="34" y="68"/>
                </a:lnTo>
                <a:lnTo>
                  <a:pt x="40" y="68"/>
                </a:lnTo>
                <a:lnTo>
                  <a:pt x="46" y="66"/>
                </a:lnTo>
                <a:lnTo>
                  <a:pt x="52" y="62"/>
                </a:lnTo>
                <a:lnTo>
                  <a:pt x="56" y="58"/>
                </a:lnTo>
                <a:lnTo>
                  <a:pt x="60" y="54"/>
                </a:lnTo>
                <a:lnTo>
                  <a:pt x="64" y="48"/>
                </a:lnTo>
                <a:lnTo>
                  <a:pt x="66" y="42"/>
                </a:lnTo>
                <a:lnTo>
                  <a:pt x="66" y="34"/>
                </a:lnTo>
                <a:lnTo>
                  <a:pt x="66" y="34"/>
                </a:lnTo>
                <a:lnTo>
                  <a:pt x="66" y="28"/>
                </a:lnTo>
                <a:lnTo>
                  <a:pt x="64" y="22"/>
                </a:lnTo>
                <a:lnTo>
                  <a:pt x="60" y="16"/>
                </a:lnTo>
                <a:lnTo>
                  <a:pt x="56" y="10"/>
                </a:lnTo>
                <a:lnTo>
                  <a:pt x="52" y="6"/>
                </a:lnTo>
                <a:lnTo>
                  <a:pt x="46" y="4"/>
                </a:lnTo>
                <a:lnTo>
                  <a:pt x="40" y="2"/>
                </a:lnTo>
                <a:lnTo>
                  <a:pt x="34" y="0"/>
                </a:lnTo>
                <a:lnTo>
                  <a:pt x="34" y="0"/>
                </a:lnTo>
                <a:lnTo>
                  <a:pt x="26" y="2"/>
                </a:lnTo>
                <a:lnTo>
                  <a:pt x="20" y="4"/>
                </a:lnTo>
                <a:lnTo>
                  <a:pt x="14" y="6"/>
                </a:lnTo>
                <a:lnTo>
                  <a:pt x="10" y="10"/>
                </a:lnTo>
                <a:lnTo>
                  <a:pt x="6" y="16"/>
                </a:lnTo>
                <a:lnTo>
                  <a:pt x="2" y="22"/>
                </a:lnTo>
                <a:lnTo>
                  <a:pt x="0" y="28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85" name="그룹 84"/>
          <p:cNvGrpSpPr/>
          <p:nvPr/>
        </p:nvGrpSpPr>
        <p:grpSpPr>
          <a:xfrm>
            <a:off x="2782864" y="2008982"/>
            <a:ext cx="1054468" cy="3099616"/>
            <a:chOff x="3038454" y="2139232"/>
            <a:chExt cx="798877" cy="3367020"/>
          </a:xfrm>
        </p:grpSpPr>
        <p:sp>
          <p:nvSpPr>
            <p:cNvPr id="68" name="Freeform 296"/>
            <p:cNvSpPr>
              <a:spLocks/>
            </p:cNvSpPr>
            <p:nvPr/>
          </p:nvSpPr>
          <p:spPr bwMode="auto">
            <a:xfrm>
              <a:off x="3471743" y="2139232"/>
              <a:ext cx="365588" cy="336702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0" y="0"/>
                </a:cxn>
                <a:cxn ang="0">
                  <a:pos x="0" y="1492"/>
                </a:cxn>
                <a:cxn ang="0">
                  <a:pos x="162" y="1492"/>
                </a:cxn>
              </a:cxnLst>
              <a:rect l="0" t="0" r="r" b="b"/>
              <a:pathLst>
                <a:path w="162" h="1492">
                  <a:moveTo>
                    <a:pt x="162" y="0"/>
                  </a:moveTo>
                  <a:lnTo>
                    <a:pt x="0" y="0"/>
                  </a:lnTo>
                  <a:lnTo>
                    <a:pt x="0" y="1492"/>
                  </a:lnTo>
                  <a:lnTo>
                    <a:pt x="162" y="1492"/>
                  </a:lnTo>
                </a:path>
              </a:pathLst>
            </a:custGeom>
            <a:noFill/>
            <a:ln w="1905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Line 297"/>
            <p:cNvSpPr>
              <a:spLocks noChangeShapeType="1"/>
            </p:cNvSpPr>
            <p:nvPr/>
          </p:nvSpPr>
          <p:spPr bwMode="auto">
            <a:xfrm flipH="1">
              <a:off x="3038454" y="3822742"/>
              <a:ext cx="798877" cy="2257"/>
            </a:xfrm>
            <a:prstGeom prst="lin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4" name="Rectangle 222"/>
          <p:cNvSpPr>
            <a:spLocks noChangeArrowheads="1"/>
          </p:cNvSpPr>
          <p:nvPr/>
        </p:nvSpPr>
        <p:spPr bwMode="auto">
          <a:xfrm>
            <a:off x="4191665" y="1894723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5" name="Rectangle 292"/>
          <p:cNvSpPr>
            <a:spLocks noChangeArrowheads="1"/>
          </p:cNvSpPr>
          <p:nvPr/>
        </p:nvSpPr>
        <p:spPr bwMode="auto">
          <a:xfrm>
            <a:off x="4191664" y="1598210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7" name="Rectangle 222"/>
          <p:cNvSpPr>
            <a:spLocks noChangeArrowheads="1"/>
          </p:cNvSpPr>
          <p:nvPr/>
        </p:nvSpPr>
        <p:spPr bwMode="auto">
          <a:xfrm>
            <a:off x="4191665" y="3451298"/>
            <a:ext cx="3270025" cy="455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8" name="Rectangle 292"/>
          <p:cNvSpPr>
            <a:spLocks noChangeArrowheads="1"/>
          </p:cNvSpPr>
          <p:nvPr/>
        </p:nvSpPr>
        <p:spPr bwMode="auto">
          <a:xfrm>
            <a:off x="4191664" y="3154785"/>
            <a:ext cx="3218121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0" name="Rectangle 222"/>
          <p:cNvSpPr>
            <a:spLocks noChangeArrowheads="1"/>
          </p:cNvSpPr>
          <p:nvPr/>
        </p:nvSpPr>
        <p:spPr bwMode="auto">
          <a:xfrm>
            <a:off x="4191665" y="4985926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81" name="Rectangle 292"/>
          <p:cNvSpPr>
            <a:spLocks noChangeArrowheads="1"/>
          </p:cNvSpPr>
          <p:nvPr/>
        </p:nvSpPr>
        <p:spPr bwMode="auto">
          <a:xfrm>
            <a:off x="4191664" y="4689413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3" name="Freeform 13"/>
          <p:cNvSpPr>
            <a:spLocks/>
          </p:cNvSpPr>
          <p:nvPr/>
        </p:nvSpPr>
        <p:spPr bwMode="auto">
          <a:xfrm>
            <a:off x="482544" y="2933620"/>
            <a:ext cx="2669445" cy="1353236"/>
          </a:xfrm>
          <a:custGeom>
            <a:avLst/>
            <a:gdLst/>
            <a:ahLst/>
            <a:cxnLst>
              <a:cxn ang="0">
                <a:pos x="1018" y="302"/>
              </a:cxn>
              <a:cxn ang="0">
                <a:pos x="1016" y="296"/>
              </a:cxn>
              <a:cxn ang="0">
                <a:pos x="1008" y="284"/>
              </a:cxn>
              <a:cxn ang="0">
                <a:pos x="1006" y="278"/>
              </a:cxn>
              <a:cxn ang="0">
                <a:pos x="1000" y="272"/>
              </a:cxn>
              <a:cxn ang="0">
                <a:pos x="982" y="254"/>
              </a:cxn>
              <a:cxn ang="0">
                <a:pos x="974" y="250"/>
              </a:cxn>
              <a:cxn ang="0">
                <a:pos x="948" y="236"/>
              </a:cxn>
              <a:cxn ang="0">
                <a:pos x="938" y="232"/>
              </a:cxn>
              <a:cxn ang="0">
                <a:pos x="922" y="228"/>
              </a:cxn>
              <a:cxn ang="0">
                <a:pos x="898" y="224"/>
              </a:cxn>
              <a:cxn ang="0">
                <a:pos x="898" y="222"/>
              </a:cxn>
              <a:cxn ang="0">
                <a:pos x="880" y="222"/>
              </a:cxn>
              <a:cxn ang="0">
                <a:pos x="880" y="210"/>
              </a:cxn>
              <a:cxn ang="0">
                <a:pos x="888" y="184"/>
              </a:cxn>
              <a:cxn ang="0">
                <a:pos x="890" y="164"/>
              </a:cxn>
              <a:cxn ang="0">
                <a:pos x="882" y="124"/>
              </a:cxn>
              <a:cxn ang="0">
                <a:pos x="870" y="98"/>
              </a:cxn>
              <a:cxn ang="0">
                <a:pos x="866" y="94"/>
              </a:cxn>
              <a:cxn ang="0">
                <a:pos x="850" y="72"/>
              </a:cxn>
              <a:cxn ang="0">
                <a:pos x="806" y="38"/>
              </a:cxn>
              <a:cxn ang="0">
                <a:pos x="716" y="6"/>
              </a:cxn>
              <a:cxn ang="0">
                <a:pos x="640" y="2"/>
              </a:cxn>
              <a:cxn ang="0">
                <a:pos x="606" y="6"/>
              </a:cxn>
              <a:cxn ang="0">
                <a:pos x="586" y="10"/>
              </a:cxn>
              <a:cxn ang="0">
                <a:pos x="558" y="20"/>
              </a:cxn>
              <a:cxn ang="0">
                <a:pos x="522" y="36"/>
              </a:cxn>
              <a:cxn ang="0">
                <a:pos x="508" y="46"/>
              </a:cxn>
              <a:cxn ang="0">
                <a:pos x="502" y="50"/>
              </a:cxn>
              <a:cxn ang="0">
                <a:pos x="496" y="54"/>
              </a:cxn>
              <a:cxn ang="0">
                <a:pos x="478" y="70"/>
              </a:cxn>
              <a:cxn ang="0">
                <a:pos x="464" y="88"/>
              </a:cxn>
              <a:cxn ang="0">
                <a:pos x="442" y="132"/>
              </a:cxn>
              <a:cxn ang="0">
                <a:pos x="336" y="98"/>
              </a:cxn>
              <a:cxn ang="0">
                <a:pos x="274" y="100"/>
              </a:cxn>
              <a:cxn ang="0">
                <a:pos x="212" y="122"/>
              </a:cxn>
              <a:cxn ang="0">
                <a:pos x="188" y="136"/>
              </a:cxn>
              <a:cxn ang="0">
                <a:pos x="182" y="140"/>
              </a:cxn>
              <a:cxn ang="0">
                <a:pos x="152" y="174"/>
              </a:cxn>
              <a:cxn ang="0">
                <a:pos x="136" y="206"/>
              </a:cxn>
              <a:cxn ang="0">
                <a:pos x="106" y="226"/>
              </a:cxn>
              <a:cxn ang="0">
                <a:pos x="24" y="272"/>
              </a:cxn>
              <a:cxn ang="0">
                <a:pos x="2" y="318"/>
              </a:cxn>
              <a:cxn ang="0">
                <a:pos x="2" y="352"/>
              </a:cxn>
              <a:cxn ang="0">
                <a:pos x="4" y="368"/>
              </a:cxn>
              <a:cxn ang="0">
                <a:pos x="12" y="388"/>
              </a:cxn>
              <a:cxn ang="0">
                <a:pos x="18" y="396"/>
              </a:cxn>
              <a:cxn ang="0">
                <a:pos x="18" y="396"/>
              </a:cxn>
              <a:cxn ang="0">
                <a:pos x="34" y="414"/>
              </a:cxn>
              <a:cxn ang="0">
                <a:pos x="82" y="440"/>
              </a:cxn>
              <a:cxn ang="0">
                <a:pos x="144" y="452"/>
              </a:cxn>
              <a:cxn ang="0">
                <a:pos x="270" y="452"/>
              </a:cxn>
              <a:cxn ang="0">
                <a:pos x="418" y="452"/>
              </a:cxn>
              <a:cxn ang="0">
                <a:pos x="466" y="452"/>
              </a:cxn>
              <a:cxn ang="0">
                <a:pos x="712" y="452"/>
              </a:cxn>
              <a:cxn ang="0">
                <a:pos x="874" y="452"/>
              </a:cxn>
              <a:cxn ang="0">
                <a:pos x="930" y="444"/>
              </a:cxn>
              <a:cxn ang="0">
                <a:pos x="1006" y="392"/>
              </a:cxn>
              <a:cxn ang="0">
                <a:pos x="1018" y="370"/>
              </a:cxn>
              <a:cxn ang="0">
                <a:pos x="1020" y="362"/>
              </a:cxn>
              <a:cxn ang="0">
                <a:pos x="1022" y="348"/>
              </a:cxn>
              <a:cxn ang="0">
                <a:pos x="1022" y="332"/>
              </a:cxn>
              <a:cxn ang="0">
                <a:pos x="1022" y="328"/>
              </a:cxn>
            </a:cxnLst>
            <a:rect l="0" t="0" r="r" b="b"/>
            <a:pathLst>
              <a:path w="1022" h="452">
                <a:moveTo>
                  <a:pt x="1022" y="328"/>
                </a:moveTo>
                <a:lnTo>
                  <a:pt x="1022" y="328"/>
                </a:lnTo>
                <a:lnTo>
                  <a:pt x="1020" y="314"/>
                </a:lnTo>
                <a:lnTo>
                  <a:pt x="1018" y="302"/>
                </a:lnTo>
                <a:lnTo>
                  <a:pt x="1018" y="302"/>
                </a:lnTo>
                <a:lnTo>
                  <a:pt x="1016" y="300"/>
                </a:lnTo>
                <a:lnTo>
                  <a:pt x="1016" y="300"/>
                </a:lnTo>
                <a:lnTo>
                  <a:pt x="1016" y="296"/>
                </a:lnTo>
                <a:lnTo>
                  <a:pt x="1016" y="296"/>
                </a:lnTo>
                <a:lnTo>
                  <a:pt x="1014" y="292"/>
                </a:lnTo>
                <a:lnTo>
                  <a:pt x="1014" y="292"/>
                </a:lnTo>
                <a:lnTo>
                  <a:pt x="1008" y="284"/>
                </a:lnTo>
                <a:lnTo>
                  <a:pt x="1008" y="284"/>
                </a:lnTo>
                <a:lnTo>
                  <a:pt x="1006" y="280"/>
                </a:lnTo>
                <a:lnTo>
                  <a:pt x="1006" y="280"/>
                </a:lnTo>
                <a:lnTo>
                  <a:pt x="1006" y="278"/>
                </a:lnTo>
                <a:lnTo>
                  <a:pt x="1006" y="278"/>
                </a:lnTo>
                <a:lnTo>
                  <a:pt x="1002" y="274"/>
                </a:lnTo>
                <a:lnTo>
                  <a:pt x="1002" y="274"/>
                </a:lnTo>
                <a:lnTo>
                  <a:pt x="1000" y="272"/>
                </a:lnTo>
                <a:lnTo>
                  <a:pt x="1000" y="272"/>
                </a:lnTo>
                <a:lnTo>
                  <a:pt x="998" y="270"/>
                </a:lnTo>
                <a:lnTo>
                  <a:pt x="998" y="270"/>
                </a:lnTo>
                <a:lnTo>
                  <a:pt x="982" y="254"/>
                </a:lnTo>
                <a:lnTo>
                  <a:pt x="982" y="254"/>
                </a:lnTo>
                <a:lnTo>
                  <a:pt x="980" y="254"/>
                </a:lnTo>
                <a:lnTo>
                  <a:pt x="980" y="254"/>
                </a:lnTo>
                <a:lnTo>
                  <a:pt x="974" y="250"/>
                </a:lnTo>
                <a:lnTo>
                  <a:pt x="974" y="250"/>
                </a:lnTo>
                <a:lnTo>
                  <a:pt x="952" y="238"/>
                </a:lnTo>
                <a:lnTo>
                  <a:pt x="952" y="238"/>
                </a:lnTo>
                <a:lnTo>
                  <a:pt x="948" y="236"/>
                </a:lnTo>
                <a:lnTo>
                  <a:pt x="948" y="236"/>
                </a:lnTo>
                <a:lnTo>
                  <a:pt x="946" y="234"/>
                </a:lnTo>
                <a:lnTo>
                  <a:pt x="946" y="234"/>
                </a:lnTo>
                <a:lnTo>
                  <a:pt x="938" y="232"/>
                </a:lnTo>
                <a:lnTo>
                  <a:pt x="938" y="232"/>
                </a:lnTo>
                <a:lnTo>
                  <a:pt x="928" y="228"/>
                </a:lnTo>
                <a:lnTo>
                  <a:pt x="928" y="228"/>
                </a:lnTo>
                <a:lnTo>
                  <a:pt x="922" y="228"/>
                </a:lnTo>
                <a:lnTo>
                  <a:pt x="922" y="228"/>
                </a:lnTo>
                <a:lnTo>
                  <a:pt x="906" y="224"/>
                </a:lnTo>
                <a:lnTo>
                  <a:pt x="906" y="224"/>
                </a:lnTo>
                <a:lnTo>
                  <a:pt x="898" y="224"/>
                </a:lnTo>
                <a:lnTo>
                  <a:pt x="898" y="224"/>
                </a:lnTo>
                <a:lnTo>
                  <a:pt x="898" y="224"/>
                </a:lnTo>
                <a:lnTo>
                  <a:pt x="898" y="222"/>
                </a:lnTo>
                <a:lnTo>
                  <a:pt x="898" y="222"/>
                </a:lnTo>
                <a:lnTo>
                  <a:pt x="896" y="222"/>
                </a:lnTo>
                <a:lnTo>
                  <a:pt x="896" y="222"/>
                </a:lnTo>
                <a:lnTo>
                  <a:pt x="880" y="222"/>
                </a:lnTo>
                <a:lnTo>
                  <a:pt x="880" y="222"/>
                </a:lnTo>
                <a:lnTo>
                  <a:pt x="874" y="222"/>
                </a:lnTo>
                <a:lnTo>
                  <a:pt x="874" y="222"/>
                </a:lnTo>
                <a:lnTo>
                  <a:pt x="880" y="210"/>
                </a:lnTo>
                <a:lnTo>
                  <a:pt x="880" y="210"/>
                </a:lnTo>
                <a:lnTo>
                  <a:pt x="886" y="188"/>
                </a:lnTo>
                <a:lnTo>
                  <a:pt x="886" y="188"/>
                </a:lnTo>
                <a:lnTo>
                  <a:pt x="888" y="184"/>
                </a:lnTo>
                <a:lnTo>
                  <a:pt x="888" y="184"/>
                </a:lnTo>
                <a:lnTo>
                  <a:pt x="888" y="172"/>
                </a:lnTo>
                <a:lnTo>
                  <a:pt x="888" y="172"/>
                </a:lnTo>
                <a:lnTo>
                  <a:pt x="890" y="164"/>
                </a:lnTo>
                <a:lnTo>
                  <a:pt x="890" y="164"/>
                </a:lnTo>
                <a:lnTo>
                  <a:pt x="888" y="146"/>
                </a:lnTo>
                <a:lnTo>
                  <a:pt x="884" y="128"/>
                </a:lnTo>
                <a:lnTo>
                  <a:pt x="884" y="128"/>
                </a:lnTo>
                <a:lnTo>
                  <a:pt x="882" y="124"/>
                </a:lnTo>
                <a:lnTo>
                  <a:pt x="882" y="124"/>
                </a:lnTo>
                <a:lnTo>
                  <a:pt x="880" y="120"/>
                </a:lnTo>
                <a:lnTo>
                  <a:pt x="880" y="120"/>
                </a:lnTo>
                <a:lnTo>
                  <a:pt x="870" y="98"/>
                </a:lnTo>
                <a:lnTo>
                  <a:pt x="870" y="98"/>
                </a:lnTo>
                <a:lnTo>
                  <a:pt x="868" y="94"/>
                </a:lnTo>
                <a:lnTo>
                  <a:pt x="868" y="94"/>
                </a:lnTo>
                <a:lnTo>
                  <a:pt x="866" y="94"/>
                </a:lnTo>
                <a:lnTo>
                  <a:pt x="866" y="94"/>
                </a:lnTo>
                <a:lnTo>
                  <a:pt x="858" y="82"/>
                </a:lnTo>
                <a:lnTo>
                  <a:pt x="850" y="72"/>
                </a:lnTo>
                <a:lnTo>
                  <a:pt x="850" y="72"/>
                </a:lnTo>
                <a:lnTo>
                  <a:pt x="840" y="62"/>
                </a:lnTo>
                <a:lnTo>
                  <a:pt x="840" y="62"/>
                </a:lnTo>
                <a:lnTo>
                  <a:pt x="824" y="50"/>
                </a:lnTo>
                <a:lnTo>
                  <a:pt x="806" y="38"/>
                </a:lnTo>
                <a:lnTo>
                  <a:pt x="786" y="26"/>
                </a:lnTo>
                <a:lnTo>
                  <a:pt x="764" y="18"/>
                </a:lnTo>
                <a:lnTo>
                  <a:pt x="740" y="10"/>
                </a:lnTo>
                <a:lnTo>
                  <a:pt x="716" y="6"/>
                </a:lnTo>
                <a:lnTo>
                  <a:pt x="690" y="2"/>
                </a:lnTo>
                <a:lnTo>
                  <a:pt x="664" y="0"/>
                </a:lnTo>
                <a:lnTo>
                  <a:pt x="664" y="0"/>
                </a:lnTo>
                <a:lnTo>
                  <a:pt x="640" y="2"/>
                </a:lnTo>
                <a:lnTo>
                  <a:pt x="616" y="4"/>
                </a:lnTo>
                <a:lnTo>
                  <a:pt x="616" y="4"/>
                </a:lnTo>
                <a:lnTo>
                  <a:pt x="606" y="6"/>
                </a:lnTo>
                <a:lnTo>
                  <a:pt x="606" y="6"/>
                </a:lnTo>
                <a:lnTo>
                  <a:pt x="606" y="6"/>
                </a:lnTo>
                <a:lnTo>
                  <a:pt x="606" y="6"/>
                </a:lnTo>
                <a:lnTo>
                  <a:pt x="586" y="10"/>
                </a:lnTo>
                <a:lnTo>
                  <a:pt x="586" y="10"/>
                </a:lnTo>
                <a:lnTo>
                  <a:pt x="584" y="12"/>
                </a:lnTo>
                <a:lnTo>
                  <a:pt x="584" y="12"/>
                </a:lnTo>
                <a:lnTo>
                  <a:pt x="558" y="20"/>
                </a:lnTo>
                <a:lnTo>
                  <a:pt x="558" y="20"/>
                </a:lnTo>
                <a:lnTo>
                  <a:pt x="538" y="28"/>
                </a:lnTo>
                <a:lnTo>
                  <a:pt x="538" y="28"/>
                </a:lnTo>
                <a:lnTo>
                  <a:pt x="522" y="36"/>
                </a:lnTo>
                <a:lnTo>
                  <a:pt x="522" y="3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8" y="46"/>
                </a:lnTo>
                <a:lnTo>
                  <a:pt x="502" y="50"/>
                </a:lnTo>
                <a:lnTo>
                  <a:pt x="502" y="50"/>
                </a:lnTo>
                <a:lnTo>
                  <a:pt x="498" y="54"/>
                </a:lnTo>
                <a:lnTo>
                  <a:pt x="498" y="54"/>
                </a:lnTo>
                <a:lnTo>
                  <a:pt x="496" y="54"/>
                </a:lnTo>
                <a:lnTo>
                  <a:pt x="496" y="54"/>
                </a:lnTo>
                <a:lnTo>
                  <a:pt x="486" y="62"/>
                </a:lnTo>
                <a:lnTo>
                  <a:pt x="486" y="62"/>
                </a:lnTo>
                <a:lnTo>
                  <a:pt x="478" y="70"/>
                </a:lnTo>
                <a:lnTo>
                  <a:pt x="478" y="70"/>
                </a:lnTo>
                <a:lnTo>
                  <a:pt x="474" y="76"/>
                </a:lnTo>
                <a:lnTo>
                  <a:pt x="474" y="76"/>
                </a:lnTo>
                <a:lnTo>
                  <a:pt x="464" y="88"/>
                </a:lnTo>
                <a:lnTo>
                  <a:pt x="456" y="102"/>
                </a:lnTo>
                <a:lnTo>
                  <a:pt x="448" y="116"/>
                </a:lnTo>
                <a:lnTo>
                  <a:pt x="442" y="132"/>
                </a:lnTo>
                <a:lnTo>
                  <a:pt x="442" y="132"/>
                </a:lnTo>
                <a:lnTo>
                  <a:pt x="416" y="116"/>
                </a:lnTo>
                <a:lnTo>
                  <a:pt x="386" y="106"/>
                </a:lnTo>
                <a:lnTo>
                  <a:pt x="354" y="100"/>
                </a:lnTo>
                <a:lnTo>
                  <a:pt x="336" y="98"/>
                </a:lnTo>
                <a:lnTo>
                  <a:pt x="318" y="96"/>
                </a:lnTo>
                <a:lnTo>
                  <a:pt x="318" y="96"/>
                </a:lnTo>
                <a:lnTo>
                  <a:pt x="296" y="98"/>
                </a:lnTo>
                <a:lnTo>
                  <a:pt x="274" y="100"/>
                </a:lnTo>
                <a:lnTo>
                  <a:pt x="254" y="106"/>
                </a:lnTo>
                <a:lnTo>
                  <a:pt x="234" y="112"/>
                </a:lnTo>
                <a:lnTo>
                  <a:pt x="234" y="112"/>
                </a:lnTo>
                <a:lnTo>
                  <a:pt x="212" y="122"/>
                </a:lnTo>
                <a:lnTo>
                  <a:pt x="192" y="132"/>
                </a:lnTo>
                <a:lnTo>
                  <a:pt x="192" y="132"/>
                </a:lnTo>
                <a:lnTo>
                  <a:pt x="188" y="136"/>
                </a:lnTo>
                <a:lnTo>
                  <a:pt x="188" y="136"/>
                </a:lnTo>
                <a:lnTo>
                  <a:pt x="186" y="138"/>
                </a:lnTo>
                <a:lnTo>
                  <a:pt x="186" y="138"/>
                </a:lnTo>
                <a:lnTo>
                  <a:pt x="182" y="140"/>
                </a:lnTo>
                <a:lnTo>
                  <a:pt x="182" y="140"/>
                </a:lnTo>
                <a:lnTo>
                  <a:pt x="176" y="146"/>
                </a:lnTo>
                <a:lnTo>
                  <a:pt x="176" y="146"/>
                </a:lnTo>
                <a:lnTo>
                  <a:pt x="158" y="164"/>
                </a:lnTo>
                <a:lnTo>
                  <a:pt x="152" y="174"/>
                </a:lnTo>
                <a:lnTo>
                  <a:pt x="146" y="184"/>
                </a:lnTo>
                <a:lnTo>
                  <a:pt x="146" y="184"/>
                </a:lnTo>
                <a:lnTo>
                  <a:pt x="140" y="194"/>
                </a:lnTo>
                <a:lnTo>
                  <a:pt x="136" y="206"/>
                </a:lnTo>
                <a:lnTo>
                  <a:pt x="136" y="206"/>
                </a:lnTo>
                <a:lnTo>
                  <a:pt x="134" y="222"/>
                </a:lnTo>
                <a:lnTo>
                  <a:pt x="134" y="222"/>
                </a:lnTo>
                <a:lnTo>
                  <a:pt x="106" y="226"/>
                </a:lnTo>
                <a:lnTo>
                  <a:pt x="82" y="232"/>
                </a:lnTo>
                <a:lnTo>
                  <a:pt x="58" y="244"/>
                </a:lnTo>
                <a:lnTo>
                  <a:pt x="40" y="256"/>
                </a:lnTo>
                <a:lnTo>
                  <a:pt x="24" y="272"/>
                </a:lnTo>
                <a:lnTo>
                  <a:pt x="10" y="288"/>
                </a:lnTo>
                <a:lnTo>
                  <a:pt x="6" y="298"/>
                </a:lnTo>
                <a:lnTo>
                  <a:pt x="4" y="308"/>
                </a:lnTo>
                <a:lnTo>
                  <a:pt x="2" y="318"/>
                </a:lnTo>
                <a:lnTo>
                  <a:pt x="0" y="328"/>
                </a:lnTo>
                <a:lnTo>
                  <a:pt x="0" y="346"/>
                </a:lnTo>
                <a:lnTo>
                  <a:pt x="0" y="346"/>
                </a:lnTo>
                <a:lnTo>
                  <a:pt x="2" y="352"/>
                </a:lnTo>
                <a:lnTo>
                  <a:pt x="2" y="352"/>
                </a:lnTo>
                <a:lnTo>
                  <a:pt x="2" y="358"/>
                </a:lnTo>
                <a:lnTo>
                  <a:pt x="2" y="358"/>
                </a:lnTo>
                <a:lnTo>
                  <a:pt x="4" y="368"/>
                </a:lnTo>
                <a:lnTo>
                  <a:pt x="8" y="378"/>
                </a:lnTo>
                <a:lnTo>
                  <a:pt x="8" y="378"/>
                </a:lnTo>
                <a:lnTo>
                  <a:pt x="12" y="388"/>
                </a:lnTo>
                <a:lnTo>
                  <a:pt x="12" y="388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18" y="396"/>
                </a:lnTo>
                <a:lnTo>
                  <a:pt x="24" y="404"/>
                </a:lnTo>
                <a:lnTo>
                  <a:pt x="24" y="404"/>
                </a:lnTo>
                <a:lnTo>
                  <a:pt x="34" y="414"/>
                </a:lnTo>
                <a:lnTo>
                  <a:pt x="34" y="414"/>
                </a:lnTo>
                <a:lnTo>
                  <a:pt x="46" y="422"/>
                </a:lnTo>
                <a:lnTo>
                  <a:pt x="56" y="428"/>
                </a:lnTo>
                <a:lnTo>
                  <a:pt x="70" y="436"/>
                </a:lnTo>
                <a:lnTo>
                  <a:pt x="82" y="440"/>
                </a:lnTo>
                <a:lnTo>
                  <a:pt x="98" y="446"/>
                </a:lnTo>
                <a:lnTo>
                  <a:pt x="112" y="448"/>
                </a:lnTo>
                <a:lnTo>
                  <a:pt x="128" y="450"/>
                </a:lnTo>
                <a:lnTo>
                  <a:pt x="144" y="452"/>
                </a:lnTo>
                <a:lnTo>
                  <a:pt x="144" y="452"/>
                </a:lnTo>
                <a:lnTo>
                  <a:pt x="148" y="452"/>
                </a:lnTo>
                <a:lnTo>
                  <a:pt x="222" y="452"/>
                </a:lnTo>
                <a:lnTo>
                  <a:pt x="270" y="452"/>
                </a:lnTo>
                <a:lnTo>
                  <a:pt x="300" y="452"/>
                </a:lnTo>
                <a:lnTo>
                  <a:pt x="348" y="452"/>
                </a:lnTo>
                <a:lnTo>
                  <a:pt x="402" y="452"/>
                </a:lnTo>
                <a:lnTo>
                  <a:pt x="418" y="452"/>
                </a:lnTo>
                <a:lnTo>
                  <a:pt x="432" y="452"/>
                </a:lnTo>
                <a:lnTo>
                  <a:pt x="442" y="452"/>
                </a:lnTo>
                <a:lnTo>
                  <a:pt x="462" y="452"/>
                </a:lnTo>
                <a:lnTo>
                  <a:pt x="466" y="452"/>
                </a:lnTo>
                <a:lnTo>
                  <a:pt x="484" y="452"/>
                </a:lnTo>
                <a:lnTo>
                  <a:pt x="520" y="452"/>
                </a:lnTo>
                <a:lnTo>
                  <a:pt x="616" y="452"/>
                </a:lnTo>
                <a:lnTo>
                  <a:pt x="712" y="452"/>
                </a:lnTo>
                <a:lnTo>
                  <a:pt x="814" y="452"/>
                </a:lnTo>
                <a:lnTo>
                  <a:pt x="850" y="452"/>
                </a:lnTo>
                <a:lnTo>
                  <a:pt x="874" y="452"/>
                </a:lnTo>
                <a:lnTo>
                  <a:pt x="874" y="452"/>
                </a:lnTo>
                <a:lnTo>
                  <a:pt x="874" y="452"/>
                </a:lnTo>
                <a:lnTo>
                  <a:pt x="904" y="450"/>
                </a:lnTo>
                <a:lnTo>
                  <a:pt x="930" y="444"/>
                </a:lnTo>
                <a:lnTo>
                  <a:pt x="930" y="444"/>
                </a:lnTo>
                <a:lnTo>
                  <a:pt x="954" y="434"/>
                </a:lnTo>
                <a:lnTo>
                  <a:pt x="976" y="422"/>
                </a:lnTo>
                <a:lnTo>
                  <a:pt x="994" y="408"/>
                </a:lnTo>
                <a:lnTo>
                  <a:pt x="1006" y="392"/>
                </a:lnTo>
                <a:lnTo>
                  <a:pt x="1006" y="392"/>
                </a:lnTo>
                <a:lnTo>
                  <a:pt x="1014" y="382"/>
                </a:lnTo>
                <a:lnTo>
                  <a:pt x="1018" y="370"/>
                </a:lnTo>
                <a:lnTo>
                  <a:pt x="1018" y="370"/>
                </a:lnTo>
                <a:lnTo>
                  <a:pt x="1020" y="366"/>
                </a:lnTo>
                <a:lnTo>
                  <a:pt x="1020" y="366"/>
                </a:lnTo>
                <a:lnTo>
                  <a:pt x="1020" y="362"/>
                </a:lnTo>
                <a:lnTo>
                  <a:pt x="1020" y="362"/>
                </a:lnTo>
                <a:lnTo>
                  <a:pt x="1022" y="352"/>
                </a:lnTo>
                <a:lnTo>
                  <a:pt x="1022" y="352"/>
                </a:lnTo>
                <a:lnTo>
                  <a:pt x="1022" y="348"/>
                </a:lnTo>
                <a:lnTo>
                  <a:pt x="1022" y="348"/>
                </a:lnTo>
                <a:lnTo>
                  <a:pt x="1022" y="346"/>
                </a:lnTo>
                <a:lnTo>
                  <a:pt x="1022" y="344"/>
                </a:lnTo>
                <a:lnTo>
                  <a:pt x="1022" y="336"/>
                </a:lnTo>
                <a:lnTo>
                  <a:pt x="1022" y="332"/>
                </a:lnTo>
                <a:lnTo>
                  <a:pt x="1022" y="328"/>
                </a:lnTo>
                <a:lnTo>
                  <a:pt x="1022" y="328"/>
                </a:lnTo>
                <a:lnTo>
                  <a:pt x="1022" y="328"/>
                </a:lnTo>
                <a:lnTo>
                  <a:pt x="1022" y="32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4" name="Rectangle 47"/>
          <p:cNvSpPr>
            <a:spLocks noChangeArrowheads="1"/>
          </p:cNvSpPr>
          <p:nvPr/>
        </p:nvSpPr>
        <p:spPr bwMode="auto">
          <a:xfrm>
            <a:off x="1103447" y="3663880"/>
            <a:ext cx="16062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내용을 입력하세요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Freeform 6"/>
          <p:cNvSpPr>
            <a:spLocks/>
          </p:cNvSpPr>
          <p:nvPr/>
        </p:nvSpPr>
        <p:spPr bwMode="auto">
          <a:xfrm>
            <a:off x="12700" y="5481637"/>
            <a:ext cx="9118600" cy="1376363"/>
          </a:xfrm>
          <a:custGeom>
            <a:avLst/>
            <a:gdLst>
              <a:gd name="connsiteX0" fmla="*/ 5692 w 5744"/>
              <a:gd name="connsiteY0" fmla="*/ 0 h 3148"/>
              <a:gd name="connsiteX1" fmla="*/ 5692 w 5744"/>
              <a:gd name="connsiteY1" fmla="*/ 0 h 3148"/>
              <a:gd name="connsiteX2" fmla="*/ 5664 w 5744"/>
              <a:gd name="connsiteY2" fmla="*/ 2 h 3148"/>
              <a:gd name="connsiteX3" fmla="*/ 5638 w 5744"/>
              <a:gd name="connsiteY3" fmla="*/ 8 h 3148"/>
              <a:gd name="connsiteX4" fmla="*/ 5612 w 5744"/>
              <a:gd name="connsiteY4" fmla="*/ 16 h 3148"/>
              <a:gd name="connsiteX5" fmla="*/ 5590 w 5744"/>
              <a:gd name="connsiteY5" fmla="*/ 30 h 3148"/>
              <a:gd name="connsiteX6" fmla="*/ 5568 w 5744"/>
              <a:gd name="connsiteY6" fmla="*/ 46 h 3148"/>
              <a:gd name="connsiteX7" fmla="*/ 5550 w 5744"/>
              <a:gd name="connsiteY7" fmla="*/ 64 h 3148"/>
              <a:gd name="connsiteX8" fmla="*/ 5534 w 5744"/>
              <a:gd name="connsiteY8" fmla="*/ 84 h 3148"/>
              <a:gd name="connsiteX9" fmla="*/ 5520 w 5744"/>
              <a:gd name="connsiteY9" fmla="*/ 108 h 3148"/>
              <a:gd name="connsiteX10" fmla="*/ 5520 w 5744"/>
              <a:gd name="connsiteY10" fmla="*/ 108 h 3148"/>
              <a:gd name="connsiteX11" fmla="*/ 5516 w 5744"/>
              <a:gd name="connsiteY11" fmla="*/ 98 h 3148"/>
              <a:gd name="connsiteX12" fmla="*/ 5508 w 5744"/>
              <a:gd name="connsiteY12" fmla="*/ 90 h 3148"/>
              <a:gd name="connsiteX13" fmla="*/ 5500 w 5744"/>
              <a:gd name="connsiteY13" fmla="*/ 82 h 3148"/>
              <a:gd name="connsiteX14" fmla="*/ 5492 w 5744"/>
              <a:gd name="connsiteY14" fmla="*/ 76 h 3148"/>
              <a:gd name="connsiteX15" fmla="*/ 5482 w 5744"/>
              <a:gd name="connsiteY15" fmla="*/ 70 h 3148"/>
              <a:gd name="connsiteX16" fmla="*/ 5470 w 5744"/>
              <a:gd name="connsiteY16" fmla="*/ 66 h 3148"/>
              <a:gd name="connsiteX17" fmla="*/ 5460 w 5744"/>
              <a:gd name="connsiteY17" fmla="*/ 64 h 3148"/>
              <a:gd name="connsiteX18" fmla="*/ 5448 w 5744"/>
              <a:gd name="connsiteY18" fmla="*/ 62 h 3148"/>
              <a:gd name="connsiteX19" fmla="*/ 5448 w 5744"/>
              <a:gd name="connsiteY19" fmla="*/ 62 h 3148"/>
              <a:gd name="connsiteX20" fmla="*/ 5434 w 5744"/>
              <a:gd name="connsiteY20" fmla="*/ 64 h 3148"/>
              <a:gd name="connsiteX21" fmla="*/ 5420 w 5744"/>
              <a:gd name="connsiteY21" fmla="*/ 68 h 3148"/>
              <a:gd name="connsiteX22" fmla="*/ 5406 w 5744"/>
              <a:gd name="connsiteY22" fmla="*/ 74 h 3148"/>
              <a:gd name="connsiteX23" fmla="*/ 5396 w 5744"/>
              <a:gd name="connsiteY23" fmla="*/ 82 h 3148"/>
              <a:gd name="connsiteX24" fmla="*/ 5386 w 5744"/>
              <a:gd name="connsiteY24" fmla="*/ 92 h 3148"/>
              <a:gd name="connsiteX25" fmla="*/ 5378 w 5744"/>
              <a:gd name="connsiteY25" fmla="*/ 104 h 3148"/>
              <a:gd name="connsiteX26" fmla="*/ 5372 w 5744"/>
              <a:gd name="connsiteY26" fmla="*/ 116 h 3148"/>
              <a:gd name="connsiteX27" fmla="*/ 5368 w 5744"/>
              <a:gd name="connsiteY27" fmla="*/ 130 h 3148"/>
              <a:gd name="connsiteX28" fmla="*/ 5368 w 5744"/>
              <a:gd name="connsiteY28" fmla="*/ 130 h 3148"/>
              <a:gd name="connsiteX29" fmla="*/ 5356 w 5744"/>
              <a:gd name="connsiteY29" fmla="*/ 122 h 3148"/>
              <a:gd name="connsiteX30" fmla="*/ 5346 w 5744"/>
              <a:gd name="connsiteY30" fmla="*/ 114 h 3148"/>
              <a:gd name="connsiteX31" fmla="*/ 5332 w 5744"/>
              <a:gd name="connsiteY31" fmla="*/ 106 h 3148"/>
              <a:gd name="connsiteX32" fmla="*/ 5320 w 5744"/>
              <a:gd name="connsiteY32" fmla="*/ 100 h 3148"/>
              <a:gd name="connsiteX33" fmla="*/ 5306 w 5744"/>
              <a:gd name="connsiteY33" fmla="*/ 96 h 3148"/>
              <a:gd name="connsiteX34" fmla="*/ 5292 w 5744"/>
              <a:gd name="connsiteY34" fmla="*/ 92 h 3148"/>
              <a:gd name="connsiteX35" fmla="*/ 5278 w 5744"/>
              <a:gd name="connsiteY35" fmla="*/ 90 h 3148"/>
              <a:gd name="connsiteX36" fmla="*/ 5262 w 5744"/>
              <a:gd name="connsiteY36" fmla="*/ 90 h 3148"/>
              <a:gd name="connsiteX37" fmla="*/ 5262 w 5744"/>
              <a:gd name="connsiteY37" fmla="*/ 90 h 3148"/>
              <a:gd name="connsiteX38" fmla="*/ 5248 w 5744"/>
              <a:gd name="connsiteY38" fmla="*/ 90 h 3148"/>
              <a:gd name="connsiteX39" fmla="*/ 5234 w 5744"/>
              <a:gd name="connsiteY39" fmla="*/ 92 h 3148"/>
              <a:gd name="connsiteX40" fmla="*/ 5220 w 5744"/>
              <a:gd name="connsiteY40" fmla="*/ 96 h 3148"/>
              <a:gd name="connsiteX41" fmla="*/ 5206 w 5744"/>
              <a:gd name="connsiteY41" fmla="*/ 100 h 3148"/>
              <a:gd name="connsiteX42" fmla="*/ 5194 w 5744"/>
              <a:gd name="connsiteY42" fmla="*/ 106 h 3148"/>
              <a:gd name="connsiteX43" fmla="*/ 5182 w 5744"/>
              <a:gd name="connsiteY43" fmla="*/ 112 h 3148"/>
              <a:gd name="connsiteX44" fmla="*/ 5160 w 5744"/>
              <a:gd name="connsiteY44" fmla="*/ 128 h 3148"/>
              <a:gd name="connsiteX45" fmla="*/ 5140 w 5744"/>
              <a:gd name="connsiteY45" fmla="*/ 146 h 3148"/>
              <a:gd name="connsiteX46" fmla="*/ 5126 w 5744"/>
              <a:gd name="connsiteY46" fmla="*/ 170 h 3148"/>
              <a:gd name="connsiteX47" fmla="*/ 5118 w 5744"/>
              <a:gd name="connsiteY47" fmla="*/ 182 h 3148"/>
              <a:gd name="connsiteX48" fmla="*/ 5114 w 5744"/>
              <a:gd name="connsiteY48" fmla="*/ 194 h 3148"/>
              <a:gd name="connsiteX49" fmla="*/ 5110 w 5744"/>
              <a:gd name="connsiteY49" fmla="*/ 208 h 3148"/>
              <a:gd name="connsiteX50" fmla="*/ 5106 w 5744"/>
              <a:gd name="connsiteY50" fmla="*/ 222 h 3148"/>
              <a:gd name="connsiteX51" fmla="*/ 5106 w 5744"/>
              <a:gd name="connsiteY51" fmla="*/ 222 h 3148"/>
              <a:gd name="connsiteX52" fmla="*/ 5100 w 5744"/>
              <a:gd name="connsiteY52" fmla="*/ 222 h 3148"/>
              <a:gd name="connsiteX53" fmla="*/ 5100 w 5744"/>
              <a:gd name="connsiteY53" fmla="*/ 222 h 3148"/>
              <a:gd name="connsiteX54" fmla="*/ 5080 w 5744"/>
              <a:gd name="connsiteY54" fmla="*/ 222 h 3148"/>
              <a:gd name="connsiteX55" fmla="*/ 5062 w 5744"/>
              <a:gd name="connsiteY55" fmla="*/ 226 h 3148"/>
              <a:gd name="connsiteX56" fmla="*/ 5044 w 5744"/>
              <a:gd name="connsiteY56" fmla="*/ 232 h 3148"/>
              <a:gd name="connsiteX57" fmla="*/ 5026 w 5744"/>
              <a:gd name="connsiteY57" fmla="*/ 238 h 3148"/>
              <a:gd name="connsiteX58" fmla="*/ 5010 w 5744"/>
              <a:gd name="connsiteY58" fmla="*/ 248 h 3148"/>
              <a:gd name="connsiteX59" fmla="*/ 4996 w 5744"/>
              <a:gd name="connsiteY59" fmla="*/ 260 h 3148"/>
              <a:gd name="connsiteX60" fmla="*/ 4984 w 5744"/>
              <a:gd name="connsiteY60" fmla="*/ 272 h 3148"/>
              <a:gd name="connsiteX61" fmla="*/ 4972 w 5744"/>
              <a:gd name="connsiteY61" fmla="*/ 286 h 3148"/>
              <a:gd name="connsiteX62" fmla="*/ 4972 w 5744"/>
              <a:gd name="connsiteY62" fmla="*/ 286 h 3148"/>
              <a:gd name="connsiteX63" fmla="*/ 4968 w 5744"/>
              <a:gd name="connsiteY63" fmla="*/ 268 h 3148"/>
              <a:gd name="connsiteX64" fmla="*/ 4960 w 5744"/>
              <a:gd name="connsiteY64" fmla="*/ 252 h 3148"/>
              <a:gd name="connsiteX65" fmla="*/ 4952 w 5744"/>
              <a:gd name="connsiteY65" fmla="*/ 238 h 3148"/>
              <a:gd name="connsiteX66" fmla="*/ 4940 w 5744"/>
              <a:gd name="connsiteY66" fmla="*/ 226 h 3148"/>
              <a:gd name="connsiteX67" fmla="*/ 4926 w 5744"/>
              <a:gd name="connsiteY67" fmla="*/ 216 h 3148"/>
              <a:gd name="connsiteX68" fmla="*/ 4910 w 5744"/>
              <a:gd name="connsiteY68" fmla="*/ 208 h 3148"/>
              <a:gd name="connsiteX69" fmla="*/ 4894 w 5744"/>
              <a:gd name="connsiteY69" fmla="*/ 204 h 3148"/>
              <a:gd name="connsiteX70" fmla="*/ 4876 w 5744"/>
              <a:gd name="connsiteY70" fmla="*/ 202 h 3148"/>
              <a:gd name="connsiteX71" fmla="*/ 4876 w 5744"/>
              <a:gd name="connsiteY71" fmla="*/ 202 h 3148"/>
              <a:gd name="connsiteX72" fmla="*/ 4864 w 5744"/>
              <a:gd name="connsiteY72" fmla="*/ 204 h 3148"/>
              <a:gd name="connsiteX73" fmla="*/ 4852 w 5744"/>
              <a:gd name="connsiteY73" fmla="*/ 206 h 3148"/>
              <a:gd name="connsiteX74" fmla="*/ 4842 w 5744"/>
              <a:gd name="connsiteY74" fmla="*/ 210 h 3148"/>
              <a:gd name="connsiteX75" fmla="*/ 4832 w 5744"/>
              <a:gd name="connsiteY75" fmla="*/ 216 h 3148"/>
              <a:gd name="connsiteX76" fmla="*/ 4822 w 5744"/>
              <a:gd name="connsiteY76" fmla="*/ 222 h 3148"/>
              <a:gd name="connsiteX77" fmla="*/ 4812 w 5744"/>
              <a:gd name="connsiteY77" fmla="*/ 228 h 3148"/>
              <a:gd name="connsiteX78" fmla="*/ 4804 w 5744"/>
              <a:gd name="connsiteY78" fmla="*/ 236 h 3148"/>
              <a:gd name="connsiteX79" fmla="*/ 4798 w 5744"/>
              <a:gd name="connsiteY79" fmla="*/ 246 h 3148"/>
              <a:gd name="connsiteX80" fmla="*/ 4798 w 5744"/>
              <a:gd name="connsiteY80" fmla="*/ 246 h 3148"/>
              <a:gd name="connsiteX81" fmla="*/ 4774 w 5744"/>
              <a:gd name="connsiteY81" fmla="*/ 232 h 3148"/>
              <a:gd name="connsiteX82" fmla="*/ 4748 w 5744"/>
              <a:gd name="connsiteY82" fmla="*/ 220 h 3148"/>
              <a:gd name="connsiteX83" fmla="*/ 4720 w 5744"/>
              <a:gd name="connsiteY83" fmla="*/ 214 h 3148"/>
              <a:gd name="connsiteX84" fmla="*/ 4692 w 5744"/>
              <a:gd name="connsiteY84" fmla="*/ 212 h 3148"/>
              <a:gd name="connsiteX85" fmla="*/ 4692 w 5744"/>
              <a:gd name="connsiteY85" fmla="*/ 212 h 3148"/>
              <a:gd name="connsiteX86" fmla="*/ 4664 w 5744"/>
              <a:gd name="connsiteY86" fmla="*/ 214 h 3148"/>
              <a:gd name="connsiteX87" fmla="*/ 4636 w 5744"/>
              <a:gd name="connsiteY87" fmla="*/ 220 h 3148"/>
              <a:gd name="connsiteX88" fmla="*/ 4612 w 5744"/>
              <a:gd name="connsiteY88" fmla="*/ 230 h 3148"/>
              <a:gd name="connsiteX89" fmla="*/ 4588 w 5744"/>
              <a:gd name="connsiteY89" fmla="*/ 244 h 3148"/>
              <a:gd name="connsiteX90" fmla="*/ 4568 w 5744"/>
              <a:gd name="connsiteY90" fmla="*/ 260 h 3148"/>
              <a:gd name="connsiteX91" fmla="*/ 4550 w 5744"/>
              <a:gd name="connsiteY91" fmla="*/ 278 h 3148"/>
              <a:gd name="connsiteX92" fmla="*/ 4534 w 5744"/>
              <a:gd name="connsiteY92" fmla="*/ 300 h 3148"/>
              <a:gd name="connsiteX93" fmla="*/ 4522 w 5744"/>
              <a:gd name="connsiteY93" fmla="*/ 324 h 3148"/>
              <a:gd name="connsiteX94" fmla="*/ 4522 w 5744"/>
              <a:gd name="connsiteY94" fmla="*/ 324 h 3148"/>
              <a:gd name="connsiteX95" fmla="*/ 4506 w 5744"/>
              <a:gd name="connsiteY95" fmla="*/ 316 h 3148"/>
              <a:gd name="connsiteX96" fmla="*/ 4488 w 5744"/>
              <a:gd name="connsiteY96" fmla="*/ 312 h 3148"/>
              <a:gd name="connsiteX97" fmla="*/ 4470 w 5744"/>
              <a:gd name="connsiteY97" fmla="*/ 308 h 3148"/>
              <a:gd name="connsiteX98" fmla="*/ 4452 w 5744"/>
              <a:gd name="connsiteY98" fmla="*/ 308 h 3148"/>
              <a:gd name="connsiteX99" fmla="*/ 4452 w 5744"/>
              <a:gd name="connsiteY99" fmla="*/ 308 h 3148"/>
              <a:gd name="connsiteX100" fmla="*/ 4432 w 5744"/>
              <a:gd name="connsiteY100" fmla="*/ 308 h 3148"/>
              <a:gd name="connsiteX101" fmla="*/ 4414 w 5744"/>
              <a:gd name="connsiteY101" fmla="*/ 312 h 3148"/>
              <a:gd name="connsiteX102" fmla="*/ 4396 w 5744"/>
              <a:gd name="connsiteY102" fmla="*/ 318 h 3148"/>
              <a:gd name="connsiteX103" fmla="*/ 4378 w 5744"/>
              <a:gd name="connsiteY103" fmla="*/ 326 h 3148"/>
              <a:gd name="connsiteX104" fmla="*/ 4378 w 5744"/>
              <a:gd name="connsiteY104" fmla="*/ 326 h 3148"/>
              <a:gd name="connsiteX105" fmla="*/ 4356 w 5744"/>
              <a:gd name="connsiteY105" fmla="*/ 318 h 3148"/>
              <a:gd name="connsiteX106" fmla="*/ 4332 w 5744"/>
              <a:gd name="connsiteY106" fmla="*/ 314 h 3148"/>
              <a:gd name="connsiteX107" fmla="*/ 4308 w 5744"/>
              <a:gd name="connsiteY107" fmla="*/ 312 h 3148"/>
              <a:gd name="connsiteX108" fmla="*/ 4282 w 5744"/>
              <a:gd name="connsiteY108" fmla="*/ 314 h 3148"/>
              <a:gd name="connsiteX109" fmla="*/ 4282 w 5744"/>
              <a:gd name="connsiteY109" fmla="*/ 314 h 3148"/>
              <a:gd name="connsiteX110" fmla="*/ 4266 w 5744"/>
              <a:gd name="connsiteY110" fmla="*/ 316 h 3148"/>
              <a:gd name="connsiteX111" fmla="*/ 4250 w 5744"/>
              <a:gd name="connsiteY111" fmla="*/ 320 h 3148"/>
              <a:gd name="connsiteX112" fmla="*/ 4250 w 5744"/>
              <a:gd name="connsiteY112" fmla="*/ 320 h 3148"/>
              <a:gd name="connsiteX113" fmla="*/ 4228 w 5744"/>
              <a:gd name="connsiteY113" fmla="*/ 306 h 3148"/>
              <a:gd name="connsiteX114" fmla="*/ 4202 w 5744"/>
              <a:gd name="connsiteY114" fmla="*/ 294 h 3148"/>
              <a:gd name="connsiteX115" fmla="*/ 4174 w 5744"/>
              <a:gd name="connsiteY115" fmla="*/ 286 h 3148"/>
              <a:gd name="connsiteX116" fmla="*/ 4158 w 5744"/>
              <a:gd name="connsiteY116" fmla="*/ 286 h 3148"/>
              <a:gd name="connsiteX117" fmla="*/ 4144 w 5744"/>
              <a:gd name="connsiteY117" fmla="*/ 284 h 3148"/>
              <a:gd name="connsiteX118" fmla="*/ 4144 w 5744"/>
              <a:gd name="connsiteY118" fmla="*/ 284 h 3148"/>
              <a:gd name="connsiteX119" fmla="*/ 4116 w 5744"/>
              <a:gd name="connsiteY119" fmla="*/ 286 h 3148"/>
              <a:gd name="connsiteX120" fmla="*/ 4090 w 5744"/>
              <a:gd name="connsiteY120" fmla="*/ 292 h 3148"/>
              <a:gd name="connsiteX121" fmla="*/ 4066 w 5744"/>
              <a:gd name="connsiteY121" fmla="*/ 302 h 3148"/>
              <a:gd name="connsiteX122" fmla="*/ 4044 w 5744"/>
              <a:gd name="connsiteY122" fmla="*/ 316 h 3148"/>
              <a:gd name="connsiteX123" fmla="*/ 4024 w 5744"/>
              <a:gd name="connsiteY123" fmla="*/ 332 h 3148"/>
              <a:gd name="connsiteX124" fmla="*/ 4006 w 5744"/>
              <a:gd name="connsiteY124" fmla="*/ 352 h 3148"/>
              <a:gd name="connsiteX125" fmla="*/ 3992 w 5744"/>
              <a:gd name="connsiteY125" fmla="*/ 372 h 3148"/>
              <a:gd name="connsiteX126" fmla="*/ 3980 w 5744"/>
              <a:gd name="connsiteY126" fmla="*/ 396 h 3148"/>
              <a:gd name="connsiteX127" fmla="*/ 3980 w 5744"/>
              <a:gd name="connsiteY127" fmla="*/ 396 h 3148"/>
              <a:gd name="connsiteX128" fmla="*/ 3956 w 5744"/>
              <a:gd name="connsiteY128" fmla="*/ 386 h 3148"/>
              <a:gd name="connsiteX129" fmla="*/ 3932 w 5744"/>
              <a:gd name="connsiteY129" fmla="*/ 378 h 3148"/>
              <a:gd name="connsiteX130" fmla="*/ 3906 w 5744"/>
              <a:gd name="connsiteY130" fmla="*/ 376 h 3148"/>
              <a:gd name="connsiteX131" fmla="*/ 3880 w 5744"/>
              <a:gd name="connsiteY131" fmla="*/ 376 h 3148"/>
              <a:gd name="connsiteX132" fmla="*/ 3880 w 5744"/>
              <a:gd name="connsiteY132" fmla="*/ 376 h 3148"/>
              <a:gd name="connsiteX133" fmla="*/ 3872 w 5744"/>
              <a:gd name="connsiteY133" fmla="*/ 378 h 3148"/>
              <a:gd name="connsiteX134" fmla="*/ 3872 w 5744"/>
              <a:gd name="connsiteY134" fmla="*/ 378 h 3148"/>
              <a:gd name="connsiteX135" fmla="*/ 3868 w 5744"/>
              <a:gd name="connsiteY135" fmla="*/ 364 h 3148"/>
              <a:gd name="connsiteX136" fmla="*/ 3862 w 5744"/>
              <a:gd name="connsiteY136" fmla="*/ 352 h 3148"/>
              <a:gd name="connsiteX137" fmla="*/ 3856 w 5744"/>
              <a:gd name="connsiteY137" fmla="*/ 340 h 3148"/>
              <a:gd name="connsiteX138" fmla="*/ 3848 w 5744"/>
              <a:gd name="connsiteY138" fmla="*/ 328 h 3148"/>
              <a:gd name="connsiteX139" fmla="*/ 3828 w 5744"/>
              <a:gd name="connsiteY139" fmla="*/ 308 h 3148"/>
              <a:gd name="connsiteX140" fmla="*/ 3808 w 5744"/>
              <a:gd name="connsiteY140" fmla="*/ 292 h 3148"/>
              <a:gd name="connsiteX141" fmla="*/ 3784 w 5744"/>
              <a:gd name="connsiteY141" fmla="*/ 280 h 3148"/>
              <a:gd name="connsiteX142" fmla="*/ 3770 w 5744"/>
              <a:gd name="connsiteY142" fmla="*/ 274 h 3148"/>
              <a:gd name="connsiteX143" fmla="*/ 3756 w 5744"/>
              <a:gd name="connsiteY143" fmla="*/ 270 h 3148"/>
              <a:gd name="connsiteX144" fmla="*/ 3744 w 5744"/>
              <a:gd name="connsiteY144" fmla="*/ 268 h 3148"/>
              <a:gd name="connsiteX145" fmla="*/ 3730 w 5744"/>
              <a:gd name="connsiteY145" fmla="*/ 266 h 3148"/>
              <a:gd name="connsiteX146" fmla="*/ 3714 w 5744"/>
              <a:gd name="connsiteY146" fmla="*/ 266 h 3148"/>
              <a:gd name="connsiteX147" fmla="*/ 3700 w 5744"/>
              <a:gd name="connsiteY147" fmla="*/ 268 h 3148"/>
              <a:gd name="connsiteX148" fmla="*/ 3700 w 5744"/>
              <a:gd name="connsiteY148" fmla="*/ 268 h 3148"/>
              <a:gd name="connsiteX149" fmla="*/ 3686 w 5744"/>
              <a:gd name="connsiteY149" fmla="*/ 270 h 3148"/>
              <a:gd name="connsiteX150" fmla="*/ 3672 w 5744"/>
              <a:gd name="connsiteY150" fmla="*/ 274 h 3148"/>
              <a:gd name="connsiteX151" fmla="*/ 3658 w 5744"/>
              <a:gd name="connsiteY151" fmla="*/ 280 h 3148"/>
              <a:gd name="connsiteX152" fmla="*/ 3644 w 5744"/>
              <a:gd name="connsiteY152" fmla="*/ 286 h 3148"/>
              <a:gd name="connsiteX153" fmla="*/ 3632 w 5744"/>
              <a:gd name="connsiteY153" fmla="*/ 294 h 3148"/>
              <a:gd name="connsiteX154" fmla="*/ 3622 w 5744"/>
              <a:gd name="connsiteY154" fmla="*/ 302 h 3148"/>
              <a:gd name="connsiteX155" fmla="*/ 3610 w 5744"/>
              <a:gd name="connsiteY155" fmla="*/ 312 h 3148"/>
              <a:gd name="connsiteX156" fmla="*/ 3602 w 5744"/>
              <a:gd name="connsiteY156" fmla="*/ 322 h 3148"/>
              <a:gd name="connsiteX157" fmla="*/ 3602 w 5744"/>
              <a:gd name="connsiteY157" fmla="*/ 322 h 3148"/>
              <a:gd name="connsiteX158" fmla="*/ 3596 w 5744"/>
              <a:gd name="connsiteY158" fmla="*/ 308 h 3148"/>
              <a:gd name="connsiteX159" fmla="*/ 3588 w 5744"/>
              <a:gd name="connsiteY159" fmla="*/ 298 h 3148"/>
              <a:gd name="connsiteX160" fmla="*/ 3578 w 5744"/>
              <a:gd name="connsiteY160" fmla="*/ 286 h 3148"/>
              <a:gd name="connsiteX161" fmla="*/ 3568 w 5744"/>
              <a:gd name="connsiteY161" fmla="*/ 278 h 3148"/>
              <a:gd name="connsiteX162" fmla="*/ 3556 w 5744"/>
              <a:gd name="connsiteY162" fmla="*/ 272 h 3148"/>
              <a:gd name="connsiteX163" fmla="*/ 3542 w 5744"/>
              <a:gd name="connsiteY163" fmla="*/ 268 h 3148"/>
              <a:gd name="connsiteX164" fmla="*/ 3528 w 5744"/>
              <a:gd name="connsiteY164" fmla="*/ 266 h 3148"/>
              <a:gd name="connsiteX165" fmla="*/ 3512 w 5744"/>
              <a:gd name="connsiteY165" fmla="*/ 266 h 3148"/>
              <a:gd name="connsiteX166" fmla="*/ 3512 w 5744"/>
              <a:gd name="connsiteY166" fmla="*/ 266 h 3148"/>
              <a:gd name="connsiteX167" fmla="*/ 3502 w 5744"/>
              <a:gd name="connsiteY167" fmla="*/ 268 h 3148"/>
              <a:gd name="connsiteX168" fmla="*/ 3490 w 5744"/>
              <a:gd name="connsiteY168" fmla="*/ 272 h 3148"/>
              <a:gd name="connsiteX169" fmla="*/ 3480 w 5744"/>
              <a:gd name="connsiteY169" fmla="*/ 278 h 3148"/>
              <a:gd name="connsiteX170" fmla="*/ 3472 w 5744"/>
              <a:gd name="connsiteY170" fmla="*/ 284 h 3148"/>
              <a:gd name="connsiteX171" fmla="*/ 3464 w 5744"/>
              <a:gd name="connsiteY171" fmla="*/ 292 h 3148"/>
              <a:gd name="connsiteX172" fmla="*/ 3456 w 5744"/>
              <a:gd name="connsiteY172" fmla="*/ 300 h 3148"/>
              <a:gd name="connsiteX173" fmla="*/ 3450 w 5744"/>
              <a:gd name="connsiteY173" fmla="*/ 310 h 3148"/>
              <a:gd name="connsiteX174" fmla="*/ 3446 w 5744"/>
              <a:gd name="connsiteY174" fmla="*/ 320 h 3148"/>
              <a:gd name="connsiteX175" fmla="*/ 3446 w 5744"/>
              <a:gd name="connsiteY175" fmla="*/ 320 h 3148"/>
              <a:gd name="connsiteX176" fmla="*/ 3430 w 5744"/>
              <a:gd name="connsiteY176" fmla="*/ 300 h 3148"/>
              <a:gd name="connsiteX177" fmla="*/ 3412 w 5744"/>
              <a:gd name="connsiteY177" fmla="*/ 280 h 3148"/>
              <a:gd name="connsiteX178" fmla="*/ 3390 w 5744"/>
              <a:gd name="connsiteY178" fmla="*/ 264 h 3148"/>
              <a:gd name="connsiteX179" fmla="*/ 3368 w 5744"/>
              <a:gd name="connsiteY179" fmla="*/ 252 h 3148"/>
              <a:gd name="connsiteX180" fmla="*/ 3344 w 5744"/>
              <a:gd name="connsiteY180" fmla="*/ 242 h 3148"/>
              <a:gd name="connsiteX181" fmla="*/ 3318 w 5744"/>
              <a:gd name="connsiteY181" fmla="*/ 236 h 3148"/>
              <a:gd name="connsiteX182" fmla="*/ 3290 w 5744"/>
              <a:gd name="connsiteY182" fmla="*/ 234 h 3148"/>
              <a:gd name="connsiteX183" fmla="*/ 3262 w 5744"/>
              <a:gd name="connsiteY183" fmla="*/ 236 h 3148"/>
              <a:gd name="connsiteX184" fmla="*/ 3262 w 5744"/>
              <a:gd name="connsiteY184" fmla="*/ 236 h 3148"/>
              <a:gd name="connsiteX185" fmla="*/ 3234 w 5744"/>
              <a:gd name="connsiteY185" fmla="*/ 242 h 3148"/>
              <a:gd name="connsiteX186" fmla="*/ 3208 w 5744"/>
              <a:gd name="connsiteY186" fmla="*/ 252 h 3148"/>
              <a:gd name="connsiteX187" fmla="*/ 3184 w 5744"/>
              <a:gd name="connsiteY187" fmla="*/ 264 h 3148"/>
              <a:gd name="connsiteX188" fmla="*/ 3164 w 5744"/>
              <a:gd name="connsiteY188" fmla="*/ 280 h 3148"/>
              <a:gd name="connsiteX189" fmla="*/ 3144 w 5744"/>
              <a:gd name="connsiteY189" fmla="*/ 298 h 3148"/>
              <a:gd name="connsiteX190" fmla="*/ 3128 w 5744"/>
              <a:gd name="connsiteY190" fmla="*/ 320 h 3148"/>
              <a:gd name="connsiteX191" fmla="*/ 3116 w 5744"/>
              <a:gd name="connsiteY191" fmla="*/ 344 h 3148"/>
              <a:gd name="connsiteX192" fmla="*/ 3106 w 5744"/>
              <a:gd name="connsiteY192" fmla="*/ 368 h 3148"/>
              <a:gd name="connsiteX193" fmla="*/ 3106 w 5744"/>
              <a:gd name="connsiteY193" fmla="*/ 368 h 3148"/>
              <a:gd name="connsiteX194" fmla="*/ 3082 w 5744"/>
              <a:gd name="connsiteY194" fmla="*/ 356 h 3148"/>
              <a:gd name="connsiteX195" fmla="*/ 3058 w 5744"/>
              <a:gd name="connsiteY195" fmla="*/ 348 h 3148"/>
              <a:gd name="connsiteX196" fmla="*/ 3034 w 5744"/>
              <a:gd name="connsiteY196" fmla="*/ 340 h 3148"/>
              <a:gd name="connsiteX197" fmla="*/ 3008 w 5744"/>
              <a:gd name="connsiteY197" fmla="*/ 334 h 3148"/>
              <a:gd name="connsiteX198" fmla="*/ 2982 w 5744"/>
              <a:gd name="connsiteY198" fmla="*/ 330 h 3148"/>
              <a:gd name="connsiteX199" fmla="*/ 2954 w 5744"/>
              <a:gd name="connsiteY199" fmla="*/ 328 h 3148"/>
              <a:gd name="connsiteX200" fmla="*/ 2928 w 5744"/>
              <a:gd name="connsiteY200" fmla="*/ 328 h 3148"/>
              <a:gd name="connsiteX201" fmla="*/ 2900 w 5744"/>
              <a:gd name="connsiteY201" fmla="*/ 330 h 3148"/>
              <a:gd name="connsiteX202" fmla="*/ 2900 w 5744"/>
              <a:gd name="connsiteY202" fmla="*/ 330 h 3148"/>
              <a:gd name="connsiteX203" fmla="*/ 2868 w 5744"/>
              <a:gd name="connsiteY203" fmla="*/ 336 h 3148"/>
              <a:gd name="connsiteX204" fmla="*/ 2836 w 5744"/>
              <a:gd name="connsiteY204" fmla="*/ 346 h 3148"/>
              <a:gd name="connsiteX205" fmla="*/ 2806 w 5744"/>
              <a:gd name="connsiteY205" fmla="*/ 358 h 3148"/>
              <a:gd name="connsiteX206" fmla="*/ 2778 w 5744"/>
              <a:gd name="connsiteY206" fmla="*/ 372 h 3148"/>
              <a:gd name="connsiteX207" fmla="*/ 2750 w 5744"/>
              <a:gd name="connsiteY207" fmla="*/ 390 h 3148"/>
              <a:gd name="connsiteX208" fmla="*/ 2726 w 5744"/>
              <a:gd name="connsiteY208" fmla="*/ 408 h 3148"/>
              <a:gd name="connsiteX209" fmla="*/ 2702 w 5744"/>
              <a:gd name="connsiteY209" fmla="*/ 430 h 3148"/>
              <a:gd name="connsiteX210" fmla="*/ 2682 w 5744"/>
              <a:gd name="connsiteY210" fmla="*/ 454 h 3148"/>
              <a:gd name="connsiteX211" fmla="*/ 2682 w 5744"/>
              <a:gd name="connsiteY211" fmla="*/ 454 h 3148"/>
              <a:gd name="connsiteX212" fmla="*/ 2662 w 5744"/>
              <a:gd name="connsiteY212" fmla="*/ 434 h 3148"/>
              <a:gd name="connsiteX213" fmla="*/ 2640 w 5744"/>
              <a:gd name="connsiteY213" fmla="*/ 418 h 3148"/>
              <a:gd name="connsiteX214" fmla="*/ 2616 w 5744"/>
              <a:gd name="connsiteY214" fmla="*/ 402 h 3148"/>
              <a:gd name="connsiteX215" fmla="*/ 2592 w 5744"/>
              <a:gd name="connsiteY215" fmla="*/ 390 h 3148"/>
              <a:gd name="connsiteX216" fmla="*/ 2564 w 5744"/>
              <a:gd name="connsiteY216" fmla="*/ 382 h 3148"/>
              <a:gd name="connsiteX217" fmla="*/ 2536 w 5744"/>
              <a:gd name="connsiteY217" fmla="*/ 376 h 3148"/>
              <a:gd name="connsiteX218" fmla="*/ 2508 w 5744"/>
              <a:gd name="connsiteY218" fmla="*/ 372 h 3148"/>
              <a:gd name="connsiteX219" fmla="*/ 2478 w 5744"/>
              <a:gd name="connsiteY219" fmla="*/ 374 h 3148"/>
              <a:gd name="connsiteX220" fmla="*/ 2478 w 5744"/>
              <a:gd name="connsiteY220" fmla="*/ 374 h 3148"/>
              <a:gd name="connsiteX221" fmla="*/ 2472 w 5744"/>
              <a:gd name="connsiteY221" fmla="*/ 350 h 3148"/>
              <a:gd name="connsiteX222" fmla="*/ 2460 w 5744"/>
              <a:gd name="connsiteY222" fmla="*/ 328 h 3148"/>
              <a:gd name="connsiteX223" fmla="*/ 2448 w 5744"/>
              <a:gd name="connsiteY223" fmla="*/ 308 h 3148"/>
              <a:gd name="connsiteX224" fmla="*/ 2432 w 5744"/>
              <a:gd name="connsiteY224" fmla="*/ 288 h 3148"/>
              <a:gd name="connsiteX225" fmla="*/ 2412 w 5744"/>
              <a:gd name="connsiteY225" fmla="*/ 272 h 3148"/>
              <a:gd name="connsiteX226" fmla="*/ 2392 w 5744"/>
              <a:gd name="connsiteY226" fmla="*/ 260 h 3148"/>
              <a:gd name="connsiteX227" fmla="*/ 2368 w 5744"/>
              <a:gd name="connsiteY227" fmla="*/ 248 h 3148"/>
              <a:gd name="connsiteX228" fmla="*/ 2344 w 5744"/>
              <a:gd name="connsiteY228" fmla="*/ 242 h 3148"/>
              <a:gd name="connsiteX229" fmla="*/ 2344 w 5744"/>
              <a:gd name="connsiteY229" fmla="*/ 242 h 3148"/>
              <a:gd name="connsiteX230" fmla="*/ 2318 w 5744"/>
              <a:gd name="connsiteY230" fmla="*/ 238 h 3148"/>
              <a:gd name="connsiteX231" fmla="*/ 2292 w 5744"/>
              <a:gd name="connsiteY231" fmla="*/ 238 h 3148"/>
              <a:gd name="connsiteX232" fmla="*/ 2268 w 5744"/>
              <a:gd name="connsiteY232" fmla="*/ 242 h 3148"/>
              <a:gd name="connsiteX233" fmla="*/ 2244 w 5744"/>
              <a:gd name="connsiteY233" fmla="*/ 248 h 3148"/>
              <a:gd name="connsiteX234" fmla="*/ 2222 w 5744"/>
              <a:gd name="connsiteY234" fmla="*/ 258 h 3148"/>
              <a:gd name="connsiteX235" fmla="*/ 2202 w 5744"/>
              <a:gd name="connsiteY235" fmla="*/ 272 h 3148"/>
              <a:gd name="connsiteX236" fmla="*/ 2184 w 5744"/>
              <a:gd name="connsiteY236" fmla="*/ 288 h 3148"/>
              <a:gd name="connsiteX237" fmla="*/ 2166 w 5744"/>
              <a:gd name="connsiteY237" fmla="*/ 306 h 3148"/>
              <a:gd name="connsiteX238" fmla="*/ 2166 w 5744"/>
              <a:gd name="connsiteY238" fmla="*/ 306 h 3148"/>
              <a:gd name="connsiteX239" fmla="*/ 2158 w 5744"/>
              <a:gd name="connsiteY239" fmla="*/ 294 h 3148"/>
              <a:gd name="connsiteX240" fmla="*/ 2148 w 5744"/>
              <a:gd name="connsiteY240" fmla="*/ 280 h 3148"/>
              <a:gd name="connsiteX241" fmla="*/ 2138 w 5744"/>
              <a:gd name="connsiteY241" fmla="*/ 270 h 3148"/>
              <a:gd name="connsiteX242" fmla="*/ 2126 w 5744"/>
              <a:gd name="connsiteY242" fmla="*/ 260 h 3148"/>
              <a:gd name="connsiteX243" fmla="*/ 2112 w 5744"/>
              <a:gd name="connsiteY243" fmla="*/ 250 h 3148"/>
              <a:gd name="connsiteX244" fmla="*/ 2098 w 5744"/>
              <a:gd name="connsiteY244" fmla="*/ 244 h 3148"/>
              <a:gd name="connsiteX245" fmla="*/ 2084 w 5744"/>
              <a:gd name="connsiteY245" fmla="*/ 238 h 3148"/>
              <a:gd name="connsiteX246" fmla="*/ 2068 w 5744"/>
              <a:gd name="connsiteY246" fmla="*/ 234 h 3148"/>
              <a:gd name="connsiteX247" fmla="*/ 2068 w 5744"/>
              <a:gd name="connsiteY247" fmla="*/ 234 h 3148"/>
              <a:gd name="connsiteX248" fmla="*/ 2050 w 5744"/>
              <a:gd name="connsiteY248" fmla="*/ 230 h 3148"/>
              <a:gd name="connsiteX249" fmla="*/ 2032 w 5744"/>
              <a:gd name="connsiteY249" fmla="*/ 230 h 3148"/>
              <a:gd name="connsiteX250" fmla="*/ 2014 w 5744"/>
              <a:gd name="connsiteY250" fmla="*/ 232 h 3148"/>
              <a:gd name="connsiteX251" fmla="*/ 1996 w 5744"/>
              <a:gd name="connsiteY251" fmla="*/ 236 h 3148"/>
              <a:gd name="connsiteX252" fmla="*/ 1996 w 5744"/>
              <a:gd name="connsiteY252" fmla="*/ 236 h 3148"/>
              <a:gd name="connsiteX253" fmla="*/ 1992 w 5744"/>
              <a:gd name="connsiteY253" fmla="*/ 218 h 3148"/>
              <a:gd name="connsiteX254" fmla="*/ 1986 w 5744"/>
              <a:gd name="connsiteY254" fmla="*/ 200 h 3148"/>
              <a:gd name="connsiteX255" fmla="*/ 1978 w 5744"/>
              <a:gd name="connsiteY255" fmla="*/ 184 h 3148"/>
              <a:gd name="connsiteX256" fmla="*/ 1970 w 5744"/>
              <a:gd name="connsiteY256" fmla="*/ 170 h 3148"/>
              <a:gd name="connsiteX257" fmla="*/ 1970 w 5744"/>
              <a:gd name="connsiteY257" fmla="*/ 170 h 3148"/>
              <a:gd name="connsiteX258" fmla="*/ 1966 w 5744"/>
              <a:gd name="connsiteY258" fmla="*/ 160 h 3148"/>
              <a:gd name="connsiteX259" fmla="*/ 1964 w 5744"/>
              <a:gd name="connsiteY259" fmla="*/ 158 h 3148"/>
              <a:gd name="connsiteX260" fmla="*/ 1964 w 5744"/>
              <a:gd name="connsiteY260" fmla="*/ 158 h 3148"/>
              <a:gd name="connsiteX261" fmla="*/ 1964 w 5744"/>
              <a:gd name="connsiteY261" fmla="*/ 158 h 3148"/>
              <a:gd name="connsiteX262" fmla="*/ 1950 w 5744"/>
              <a:gd name="connsiteY262" fmla="*/ 144 h 3148"/>
              <a:gd name="connsiteX263" fmla="*/ 1936 w 5744"/>
              <a:gd name="connsiteY263" fmla="*/ 130 h 3148"/>
              <a:gd name="connsiteX264" fmla="*/ 1922 w 5744"/>
              <a:gd name="connsiteY264" fmla="*/ 120 h 3148"/>
              <a:gd name="connsiteX265" fmla="*/ 1904 w 5744"/>
              <a:gd name="connsiteY265" fmla="*/ 110 h 3148"/>
              <a:gd name="connsiteX266" fmla="*/ 1904 w 5744"/>
              <a:gd name="connsiteY266" fmla="*/ 110 h 3148"/>
              <a:gd name="connsiteX267" fmla="*/ 1890 w 5744"/>
              <a:gd name="connsiteY267" fmla="*/ 102 h 3148"/>
              <a:gd name="connsiteX268" fmla="*/ 1876 w 5744"/>
              <a:gd name="connsiteY268" fmla="*/ 96 h 3148"/>
              <a:gd name="connsiteX269" fmla="*/ 1876 w 5744"/>
              <a:gd name="connsiteY269" fmla="*/ 98 h 3148"/>
              <a:gd name="connsiteX270" fmla="*/ 1876 w 5744"/>
              <a:gd name="connsiteY270" fmla="*/ 98 h 3148"/>
              <a:gd name="connsiteX271" fmla="*/ 1854 w 5744"/>
              <a:gd name="connsiteY271" fmla="*/ 92 h 3148"/>
              <a:gd name="connsiteX272" fmla="*/ 1832 w 5744"/>
              <a:gd name="connsiteY272" fmla="*/ 90 h 3148"/>
              <a:gd name="connsiteX273" fmla="*/ 1810 w 5744"/>
              <a:gd name="connsiteY273" fmla="*/ 90 h 3148"/>
              <a:gd name="connsiteX274" fmla="*/ 1786 w 5744"/>
              <a:gd name="connsiteY274" fmla="*/ 94 h 3148"/>
              <a:gd name="connsiteX275" fmla="*/ 1786 w 5744"/>
              <a:gd name="connsiteY275" fmla="*/ 94 h 3148"/>
              <a:gd name="connsiteX276" fmla="*/ 1762 w 5744"/>
              <a:gd name="connsiteY276" fmla="*/ 100 h 3148"/>
              <a:gd name="connsiteX277" fmla="*/ 1738 w 5744"/>
              <a:gd name="connsiteY277" fmla="*/ 112 h 3148"/>
              <a:gd name="connsiteX278" fmla="*/ 1718 w 5744"/>
              <a:gd name="connsiteY278" fmla="*/ 124 h 3148"/>
              <a:gd name="connsiteX279" fmla="*/ 1698 w 5744"/>
              <a:gd name="connsiteY279" fmla="*/ 140 h 3148"/>
              <a:gd name="connsiteX280" fmla="*/ 1682 w 5744"/>
              <a:gd name="connsiteY280" fmla="*/ 160 h 3148"/>
              <a:gd name="connsiteX281" fmla="*/ 1670 w 5744"/>
              <a:gd name="connsiteY281" fmla="*/ 180 h 3148"/>
              <a:gd name="connsiteX282" fmla="*/ 1658 w 5744"/>
              <a:gd name="connsiteY282" fmla="*/ 202 h 3148"/>
              <a:gd name="connsiteX283" fmla="*/ 1652 w 5744"/>
              <a:gd name="connsiteY283" fmla="*/ 226 h 3148"/>
              <a:gd name="connsiteX284" fmla="*/ 1652 w 5744"/>
              <a:gd name="connsiteY284" fmla="*/ 226 h 3148"/>
              <a:gd name="connsiteX285" fmla="*/ 1622 w 5744"/>
              <a:gd name="connsiteY285" fmla="*/ 224 h 3148"/>
              <a:gd name="connsiteX286" fmla="*/ 1594 w 5744"/>
              <a:gd name="connsiteY286" fmla="*/ 228 h 3148"/>
              <a:gd name="connsiteX287" fmla="*/ 1566 w 5744"/>
              <a:gd name="connsiteY287" fmla="*/ 234 h 3148"/>
              <a:gd name="connsiteX288" fmla="*/ 1538 w 5744"/>
              <a:gd name="connsiteY288" fmla="*/ 242 h 3148"/>
              <a:gd name="connsiteX289" fmla="*/ 1514 w 5744"/>
              <a:gd name="connsiteY289" fmla="*/ 254 h 3148"/>
              <a:gd name="connsiteX290" fmla="*/ 1490 w 5744"/>
              <a:gd name="connsiteY290" fmla="*/ 270 h 3148"/>
              <a:gd name="connsiteX291" fmla="*/ 1468 w 5744"/>
              <a:gd name="connsiteY291" fmla="*/ 286 h 3148"/>
              <a:gd name="connsiteX292" fmla="*/ 1448 w 5744"/>
              <a:gd name="connsiteY292" fmla="*/ 306 h 3148"/>
              <a:gd name="connsiteX293" fmla="*/ 1448 w 5744"/>
              <a:gd name="connsiteY293" fmla="*/ 306 h 3148"/>
              <a:gd name="connsiteX294" fmla="*/ 1428 w 5744"/>
              <a:gd name="connsiteY294" fmla="*/ 282 h 3148"/>
              <a:gd name="connsiteX295" fmla="*/ 1404 w 5744"/>
              <a:gd name="connsiteY295" fmla="*/ 260 h 3148"/>
              <a:gd name="connsiteX296" fmla="*/ 1380 w 5744"/>
              <a:gd name="connsiteY296" fmla="*/ 242 h 3148"/>
              <a:gd name="connsiteX297" fmla="*/ 1352 w 5744"/>
              <a:gd name="connsiteY297" fmla="*/ 224 h 3148"/>
              <a:gd name="connsiteX298" fmla="*/ 1324 w 5744"/>
              <a:gd name="connsiteY298" fmla="*/ 210 h 3148"/>
              <a:gd name="connsiteX299" fmla="*/ 1294 w 5744"/>
              <a:gd name="connsiteY299" fmla="*/ 198 h 3148"/>
              <a:gd name="connsiteX300" fmla="*/ 1262 w 5744"/>
              <a:gd name="connsiteY300" fmla="*/ 188 h 3148"/>
              <a:gd name="connsiteX301" fmla="*/ 1230 w 5744"/>
              <a:gd name="connsiteY301" fmla="*/ 182 h 3148"/>
              <a:gd name="connsiteX302" fmla="*/ 1230 w 5744"/>
              <a:gd name="connsiteY302" fmla="*/ 182 h 3148"/>
              <a:gd name="connsiteX303" fmla="*/ 1202 w 5744"/>
              <a:gd name="connsiteY303" fmla="*/ 180 h 3148"/>
              <a:gd name="connsiteX304" fmla="*/ 1176 w 5744"/>
              <a:gd name="connsiteY304" fmla="*/ 180 h 3148"/>
              <a:gd name="connsiteX305" fmla="*/ 1148 w 5744"/>
              <a:gd name="connsiteY305" fmla="*/ 182 h 3148"/>
              <a:gd name="connsiteX306" fmla="*/ 1122 w 5744"/>
              <a:gd name="connsiteY306" fmla="*/ 186 h 3148"/>
              <a:gd name="connsiteX307" fmla="*/ 1096 w 5744"/>
              <a:gd name="connsiteY307" fmla="*/ 192 h 3148"/>
              <a:gd name="connsiteX308" fmla="*/ 1072 w 5744"/>
              <a:gd name="connsiteY308" fmla="*/ 200 h 3148"/>
              <a:gd name="connsiteX309" fmla="*/ 1048 w 5744"/>
              <a:gd name="connsiteY309" fmla="*/ 208 h 3148"/>
              <a:gd name="connsiteX310" fmla="*/ 1024 w 5744"/>
              <a:gd name="connsiteY310" fmla="*/ 220 h 3148"/>
              <a:gd name="connsiteX311" fmla="*/ 1024 w 5744"/>
              <a:gd name="connsiteY311" fmla="*/ 220 h 3148"/>
              <a:gd name="connsiteX312" fmla="*/ 1014 w 5744"/>
              <a:gd name="connsiteY312" fmla="*/ 196 h 3148"/>
              <a:gd name="connsiteX313" fmla="*/ 1002 w 5744"/>
              <a:gd name="connsiteY313" fmla="*/ 172 h 3148"/>
              <a:gd name="connsiteX314" fmla="*/ 986 w 5744"/>
              <a:gd name="connsiteY314" fmla="*/ 152 h 3148"/>
              <a:gd name="connsiteX315" fmla="*/ 966 w 5744"/>
              <a:gd name="connsiteY315" fmla="*/ 132 h 3148"/>
              <a:gd name="connsiteX316" fmla="*/ 946 w 5744"/>
              <a:gd name="connsiteY316" fmla="*/ 116 h 3148"/>
              <a:gd name="connsiteX317" fmla="*/ 922 w 5744"/>
              <a:gd name="connsiteY317" fmla="*/ 104 h 3148"/>
              <a:gd name="connsiteX318" fmla="*/ 896 w 5744"/>
              <a:gd name="connsiteY318" fmla="*/ 94 h 3148"/>
              <a:gd name="connsiteX319" fmla="*/ 868 w 5744"/>
              <a:gd name="connsiteY319" fmla="*/ 88 h 3148"/>
              <a:gd name="connsiteX320" fmla="*/ 868 w 5744"/>
              <a:gd name="connsiteY320" fmla="*/ 88 h 3148"/>
              <a:gd name="connsiteX321" fmla="*/ 840 w 5744"/>
              <a:gd name="connsiteY321" fmla="*/ 86 h 3148"/>
              <a:gd name="connsiteX322" fmla="*/ 812 w 5744"/>
              <a:gd name="connsiteY322" fmla="*/ 88 h 3148"/>
              <a:gd name="connsiteX323" fmla="*/ 786 w 5744"/>
              <a:gd name="connsiteY323" fmla="*/ 94 h 3148"/>
              <a:gd name="connsiteX324" fmla="*/ 762 w 5744"/>
              <a:gd name="connsiteY324" fmla="*/ 104 h 3148"/>
              <a:gd name="connsiteX325" fmla="*/ 738 w 5744"/>
              <a:gd name="connsiteY325" fmla="*/ 116 h 3148"/>
              <a:gd name="connsiteX326" fmla="*/ 718 w 5744"/>
              <a:gd name="connsiteY326" fmla="*/ 132 h 3148"/>
              <a:gd name="connsiteX327" fmla="*/ 700 w 5744"/>
              <a:gd name="connsiteY327" fmla="*/ 152 h 3148"/>
              <a:gd name="connsiteX328" fmla="*/ 684 w 5744"/>
              <a:gd name="connsiteY328" fmla="*/ 172 h 3148"/>
              <a:gd name="connsiteX329" fmla="*/ 684 w 5744"/>
              <a:gd name="connsiteY329" fmla="*/ 172 h 3148"/>
              <a:gd name="connsiteX330" fmla="*/ 678 w 5744"/>
              <a:gd name="connsiteY330" fmla="*/ 162 h 3148"/>
              <a:gd name="connsiteX331" fmla="*/ 674 w 5744"/>
              <a:gd name="connsiteY331" fmla="*/ 152 h 3148"/>
              <a:gd name="connsiteX332" fmla="*/ 666 w 5744"/>
              <a:gd name="connsiteY332" fmla="*/ 144 h 3148"/>
              <a:gd name="connsiteX333" fmla="*/ 658 w 5744"/>
              <a:gd name="connsiteY333" fmla="*/ 136 h 3148"/>
              <a:gd name="connsiteX334" fmla="*/ 650 w 5744"/>
              <a:gd name="connsiteY334" fmla="*/ 130 h 3148"/>
              <a:gd name="connsiteX335" fmla="*/ 640 w 5744"/>
              <a:gd name="connsiteY335" fmla="*/ 124 h 3148"/>
              <a:gd name="connsiteX336" fmla="*/ 628 w 5744"/>
              <a:gd name="connsiteY336" fmla="*/ 120 h 3148"/>
              <a:gd name="connsiteX337" fmla="*/ 618 w 5744"/>
              <a:gd name="connsiteY337" fmla="*/ 118 h 3148"/>
              <a:gd name="connsiteX338" fmla="*/ 618 w 5744"/>
              <a:gd name="connsiteY338" fmla="*/ 118 h 3148"/>
              <a:gd name="connsiteX339" fmla="*/ 602 w 5744"/>
              <a:gd name="connsiteY339" fmla="*/ 118 h 3148"/>
              <a:gd name="connsiteX340" fmla="*/ 588 w 5744"/>
              <a:gd name="connsiteY340" fmla="*/ 120 h 3148"/>
              <a:gd name="connsiteX341" fmla="*/ 574 w 5744"/>
              <a:gd name="connsiteY341" fmla="*/ 124 h 3148"/>
              <a:gd name="connsiteX342" fmla="*/ 562 w 5744"/>
              <a:gd name="connsiteY342" fmla="*/ 130 h 3148"/>
              <a:gd name="connsiteX343" fmla="*/ 552 w 5744"/>
              <a:gd name="connsiteY343" fmla="*/ 138 h 3148"/>
              <a:gd name="connsiteX344" fmla="*/ 542 w 5744"/>
              <a:gd name="connsiteY344" fmla="*/ 150 h 3148"/>
              <a:gd name="connsiteX345" fmla="*/ 534 w 5744"/>
              <a:gd name="connsiteY345" fmla="*/ 162 h 3148"/>
              <a:gd name="connsiteX346" fmla="*/ 528 w 5744"/>
              <a:gd name="connsiteY346" fmla="*/ 174 h 3148"/>
              <a:gd name="connsiteX347" fmla="*/ 528 w 5744"/>
              <a:gd name="connsiteY347" fmla="*/ 174 h 3148"/>
              <a:gd name="connsiteX348" fmla="*/ 520 w 5744"/>
              <a:gd name="connsiteY348" fmla="*/ 164 h 3148"/>
              <a:gd name="connsiteX349" fmla="*/ 508 w 5744"/>
              <a:gd name="connsiteY349" fmla="*/ 154 h 3148"/>
              <a:gd name="connsiteX350" fmla="*/ 498 w 5744"/>
              <a:gd name="connsiteY350" fmla="*/ 146 h 3148"/>
              <a:gd name="connsiteX351" fmla="*/ 484 w 5744"/>
              <a:gd name="connsiteY351" fmla="*/ 138 h 3148"/>
              <a:gd name="connsiteX352" fmla="*/ 472 w 5744"/>
              <a:gd name="connsiteY352" fmla="*/ 132 h 3148"/>
              <a:gd name="connsiteX353" fmla="*/ 458 w 5744"/>
              <a:gd name="connsiteY353" fmla="*/ 128 h 3148"/>
              <a:gd name="connsiteX354" fmla="*/ 444 w 5744"/>
              <a:gd name="connsiteY354" fmla="*/ 124 h 3148"/>
              <a:gd name="connsiteX355" fmla="*/ 430 w 5744"/>
              <a:gd name="connsiteY355" fmla="*/ 120 h 3148"/>
              <a:gd name="connsiteX356" fmla="*/ 430 w 5744"/>
              <a:gd name="connsiteY356" fmla="*/ 120 h 3148"/>
              <a:gd name="connsiteX357" fmla="*/ 416 w 5744"/>
              <a:gd name="connsiteY357" fmla="*/ 120 h 3148"/>
              <a:gd name="connsiteX358" fmla="*/ 400 w 5744"/>
              <a:gd name="connsiteY358" fmla="*/ 120 h 3148"/>
              <a:gd name="connsiteX359" fmla="*/ 386 w 5744"/>
              <a:gd name="connsiteY359" fmla="*/ 120 h 3148"/>
              <a:gd name="connsiteX360" fmla="*/ 374 w 5744"/>
              <a:gd name="connsiteY360" fmla="*/ 122 h 3148"/>
              <a:gd name="connsiteX361" fmla="*/ 360 w 5744"/>
              <a:gd name="connsiteY361" fmla="*/ 126 h 3148"/>
              <a:gd name="connsiteX362" fmla="*/ 346 w 5744"/>
              <a:gd name="connsiteY362" fmla="*/ 132 h 3148"/>
              <a:gd name="connsiteX363" fmla="*/ 322 w 5744"/>
              <a:gd name="connsiteY363" fmla="*/ 144 h 3148"/>
              <a:gd name="connsiteX364" fmla="*/ 302 w 5744"/>
              <a:gd name="connsiteY364" fmla="*/ 160 h 3148"/>
              <a:gd name="connsiteX365" fmla="*/ 282 w 5744"/>
              <a:gd name="connsiteY365" fmla="*/ 180 h 3148"/>
              <a:gd name="connsiteX366" fmla="*/ 274 w 5744"/>
              <a:gd name="connsiteY366" fmla="*/ 192 h 3148"/>
              <a:gd name="connsiteX367" fmla="*/ 268 w 5744"/>
              <a:gd name="connsiteY367" fmla="*/ 204 h 3148"/>
              <a:gd name="connsiteX368" fmla="*/ 262 w 5744"/>
              <a:gd name="connsiteY368" fmla="*/ 216 h 3148"/>
              <a:gd name="connsiteX369" fmla="*/ 258 w 5744"/>
              <a:gd name="connsiteY369" fmla="*/ 230 h 3148"/>
              <a:gd name="connsiteX370" fmla="*/ 258 w 5744"/>
              <a:gd name="connsiteY370" fmla="*/ 230 h 3148"/>
              <a:gd name="connsiteX371" fmla="*/ 250 w 5744"/>
              <a:gd name="connsiteY371" fmla="*/ 228 h 3148"/>
              <a:gd name="connsiteX372" fmla="*/ 250 w 5744"/>
              <a:gd name="connsiteY372" fmla="*/ 228 h 3148"/>
              <a:gd name="connsiteX373" fmla="*/ 224 w 5744"/>
              <a:gd name="connsiteY373" fmla="*/ 228 h 3148"/>
              <a:gd name="connsiteX374" fmla="*/ 198 w 5744"/>
              <a:gd name="connsiteY374" fmla="*/ 230 h 3148"/>
              <a:gd name="connsiteX375" fmla="*/ 174 w 5744"/>
              <a:gd name="connsiteY375" fmla="*/ 238 h 3148"/>
              <a:gd name="connsiteX376" fmla="*/ 150 w 5744"/>
              <a:gd name="connsiteY376" fmla="*/ 248 h 3148"/>
              <a:gd name="connsiteX377" fmla="*/ 150 w 5744"/>
              <a:gd name="connsiteY377" fmla="*/ 248 h 3148"/>
              <a:gd name="connsiteX378" fmla="*/ 140 w 5744"/>
              <a:gd name="connsiteY378" fmla="*/ 226 h 3148"/>
              <a:gd name="connsiteX379" fmla="*/ 126 w 5744"/>
              <a:gd name="connsiteY379" fmla="*/ 206 h 3148"/>
              <a:gd name="connsiteX380" fmla="*/ 110 w 5744"/>
              <a:gd name="connsiteY380" fmla="*/ 188 h 3148"/>
              <a:gd name="connsiteX381" fmla="*/ 92 w 5744"/>
              <a:gd name="connsiteY381" fmla="*/ 172 h 3148"/>
              <a:gd name="connsiteX382" fmla="*/ 72 w 5744"/>
              <a:gd name="connsiteY382" fmla="*/ 158 h 3148"/>
              <a:gd name="connsiteX383" fmla="*/ 48 w 5744"/>
              <a:gd name="connsiteY383" fmla="*/ 148 h 3148"/>
              <a:gd name="connsiteX384" fmla="*/ 26 w 5744"/>
              <a:gd name="connsiteY384" fmla="*/ 142 h 3148"/>
              <a:gd name="connsiteX385" fmla="*/ 0 w 5744"/>
              <a:gd name="connsiteY385" fmla="*/ 138 h 3148"/>
              <a:gd name="connsiteX386" fmla="*/ 0 w 5744"/>
              <a:gd name="connsiteY386" fmla="*/ 1122 h 3148"/>
              <a:gd name="connsiteX387" fmla="*/ 5744 w 5744"/>
              <a:gd name="connsiteY387" fmla="*/ 3148 h 3148"/>
              <a:gd name="connsiteX388" fmla="*/ 5744 w 5744"/>
              <a:gd name="connsiteY388" fmla="*/ 6 h 3148"/>
              <a:gd name="connsiteX389" fmla="*/ 5744 w 5744"/>
              <a:gd name="connsiteY389" fmla="*/ 6 h 3148"/>
              <a:gd name="connsiteX390" fmla="*/ 5720 w 5744"/>
              <a:gd name="connsiteY390" fmla="*/ 2 h 3148"/>
              <a:gd name="connsiteX391" fmla="*/ 5692 w 5744"/>
              <a:gd name="connsiteY391" fmla="*/ 0 h 3148"/>
              <a:gd name="connsiteX392" fmla="*/ 5692 w 5744"/>
              <a:gd name="connsiteY392" fmla="*/ 0 h 3148"/>
              <a:gd name="connsiteX0" fmla="*/ 5692 w 5744"/>
              <a:gd name="connsiteY0" fmla="*/ 0 h 1122"/>
              <a:gd name="connsiteX1" fmla="*/ 5692 w 5744"/>
              <a:gd name="connsiteY1" fmla="*/ 0 h 1122"/>
              <a:gd name="connsiteX2" fmla="*/ 5664 w 5744"/>
              <a:gd name="connsiteY2" fmla="*/ 2 h 1122"/>
              <a:gd name="connsiteX3" fmla="*/ 5638 w 5744"/>
              <a:gd name="connsiteY3" fmla="*/ 8 h 1122"/>
              <a:gd name="connsiteX4" fmla="*/ 5612 w 5744"/>
              <a:gd name="connsiteY4" fmla="*/ 16 h 1122"/>
              <a:gd name="connsiteX5" fmla="*/ 5590 w 5744"/>
              <a:gd name="connsiteY5" fmla="*/ 30 h 1122"/>
              <a:gd name="connsiteX6" fmla="*/ 5568 w 5744"/>
              <a:gd name="connsiteY6" fmla="*/ 46 h 1122"/>
              <a:gd name="connsiteX7" fmla="*/ 5550 w 5744"/>
              <a:gd name="connsiteY7" fmla="*/ 64 h 1122"/>
              <a:gd name="connsiteX8" fmla="*/ 5534 w 5744"/>
              <a:gd name="connsiteY8" fmla="*/ 84 h 1122"/>
              <a:gd name="connsiteX9" fmla="*/ 5520 w 5744"/>
              <a:gd name="connsiteY9" fmla="*/ 108 h 1122"/>
              <a:gd name="connsiteX10" fmla="*/ 5520 w 5744"/>
              <a:gd name="connsiteY10" fmla="*/ 108 h 1122"/>
              <a:gd name="connsiteX11" fmla="*/ 5516 w 5744"/>
              <a:gd name="connsiteY11" fmla="*/ 98 h 1122"/>
              <a:gd name="connsiteX12" fmla="*/ 5508 w 5744"/>
              <a:gd name="connsiteY12" fmla="*/ 90 h 1122"/>
              <a:gd name="connsiteX13" fmla="*/ 5500 w 5744"/>
              <a:gd name="connsiteY13" fmla="*/ 82 h 1122"/>
              <a:gd name="connsiteX14" fmla="*/ 5492 w 5744"/>
              <a:gd name="connsiteY14" fmla="*/ 76 h 1122"/>
              <a:gd name="connsiteX15" fmla="*/ 5482 w 5744"/>
              <a:gd name="connsiteY15" fmla="*/ 70 h 1122"/>
              <a:gd name="connsiteX16" fmla="*/ 5470 w 5744"/>
              <a:gd name="connsiteY16" fmla="*/ 66 h 1122"/>
              <a:gd name="connsiteX17" fmla="*/ 5460 w 5744"/>
              <a:gd name="connsiteY17" fmla="*/ 64 h 1122"/>
              <a:gd name="connsiteX18" fmla="*/ 5448 w 5744"/>
              <a:gd name="connsiteY18" fmla="*/ 62 h 1122"/>
              <a:gd name="connsiteX19" fmla="*/ 5448 w 5744"/>
              <a:gd name="connsiteY19" fmla="*/ 62 h 1122"/>
              <a:gd name="connsiteX20" fmla="*/ 5434 w 5744"/>
              <a:gd name="connsiteY20" fmla="*/ 64 h 1122"/>
              <a:gd name="connsiteX21" fmla="*/ 5420 w 5744"/>
              <a:gd name="connsiteY21" fmla="*/ 68 h 1122"/>
              <a:gd name="connsiteX22" fmla="*/ 5406 w 5744"/>
              <a:gd name="connsiteY22" fmla="*/ 74 h 1122"/>
              <a:gd name="connsiteX23" fmla="*/ 5396 w 5744"/>
              <a:gd name="connsiteY23" fmla="*/ 82 h 1122"/>
              <a:gd name="connsiteX24" fmla="*/ 5386 w 5744"/>
              <a:gd name="connsiteY24" fmla="*/ 92 h 1122"/>
              <a:gd name="connsiteX25" fmla="*/ 5378 w 5744"/>
              <a:gd name="connsiteY25" fmla="*/ 104 h 1122"/>
              <a:gd name="connsiteX26" fmla="*/ 5372 w 5744"/>
              <a:gd name="connsiteY26" fmla="*/ 116 h 1122"/>
              <a:gd name="connsiteX27" fmla="*/ 5368 w 5744"/>
              <a:gd name="connsiteY27" fmla="*/ 130 h 1122"/>
              <a:gd name="connsiteX28" fmla="*/ 5368 w 5744"/>
              <a:gd name="connsiteY28" fmla="*/ 130 h 1122"/>
              <a:gd name="connsiteX29" fmla="*/ 5356 w 5744"/>
              <a:gd name="connsiteY29" fmla="*/ 122 h 1122"/>
              <a:gd name="connsiteX30" fmla="*/ 5346 w 5744"/>
              <a:gd name="connsiteY30" fmla="*/ 114 h 1122"/>
              <a:gd name="connsiteX31" fmla="*/ 5332 w 5744"/>
              <a:gd name="connsiteY31" fmla="*/ 106 h 1122"/>
              <a:gd name="connsiteX32" fmla="*/ 5320 w 5744"/>
              <a:gd name="connsiteY32" fmla="*/ 100 h 1122"/>
              <a:gd name="connsiteX33" fmla="*/ 5306 w 5744"/>
              <a:gd name="connsiteY33" fmla="*/ 96 h 1122"/>
              <a:gd name="connsiteX34" fmla="*/ 5292 w 5744"/>
              <a:gd name="connsiteY34" fmla="*/ 92 h 1122"/>
              <a:gd name="connsiteX35" fmla="*/ 5278 w 5744"/>
              <a:gd name="connsiteY35" fmla="*/ 90 h 1122"/>
              <a:gd name="connsiteX36" fmla="*/ 5262 w 5744"/>
              <a:gd name="connsiteY36" fmla="*/ 90 h 1122"/>
              <a:gd name="connsiteX37" fmla="*/ 5262 w 5744"/>
              <a:gd name="connsiteY37" fmla="*/ 90 h 1122"/>
              <a:gd name="connsiteX38" fmla="*/ 5248 w 5744"/>
              <a:gd name="connsiteY38" fmla="*/ 90 h 1122"/>
              <a:gd name="connsiteX39" fmla="*/ 5234 w 5744"/>
              <a:gd name="connsiteY39" fmla="*/ 92 h 1122"/>
              <a:gd name="connsiteX40" fmla="*/ 5220 w 5744"/>
              <a:gd name="connsiteY40" fmla="*/ 96 h 1122"/>
              <a:gd name="connsiteX41" fmla="*/ 5206 w 5744"/>
              <a:gd name="connsiteY41" fmla="*/ 100 h 1122"/>
              <a:gd name="connsiteX42" fmla="*/ 5194 w 5744"/>
              <a:gd name="connsiteY42" fmla="*/ 106 h 1122"/>
              <a:gd name="connsiteX43" fmla="*/ 5182 w 5744"/>
              <a:gd name="connsiteY43" fmla="*/ 112 h 1122"/>
              <a:gd name="connsiteX44" fmla="*/ 5160 w 5744"/>
              <a:gd name="connsiteY44" fmla="*/ 128 h 1122"/>
              <a:gd name="connsiteX45" fmla="*/ 5140 w 5744"/>
              <a:gd name="connsiteY45" fmla="*/ 146 h 1122"/>
              <a:gd name="connsiteX46" fmla="*/ 5126 w 5744"/>
              <a:gd name="connsiteY46" fmla="*/ 170 h 1122"/>
              <a:gd name="connsiteX47" fmla="*/ 5118 w 5744"/>
              <a:gd name="connsiteY47" fmla="*/ 182 h 1122"/>
              <a:gd name="connsiteX48" fmla="*/ 5114 w 5744"/>
              <a:gd name="connsiteY48" fmla="*/ 194 h 1122"/>
              <a:gd name="connsiteX49" fmla="*/ 5110 w 5744"/>
              <a:gd name="connsiteY49" fmla="*/ 208 h 1122"/>
              <a:gd name="connsiteX50" fmla="*/ 5106 w 5744"/>
              <a:gd name="connsiteY50" fmla="*/ 222 h 1122"/>
              <a:gd name="connsiteX51" fmla="*/ 5106 w 5744"/>
              <a:gd name="connsiteY51" fmla="*/ 222 h 1122"/>
              <a:gd name="connsiteX52" fmla="*/ 5100 w 5744"/>
              <a:gd name="connsiteY52" fmla="*/ 222 h 1122"/>
              <a:gd name="connsiteX53" fmla="*/ 5100 w 5744"/>
              <a:gd name="connsiteY53" fmla="*/ 222 h 1122"/>
              <a:gd name="connsiteX54" fmla="*/ 5080 w 5744"/>
              <a:gd name="connsiteY54" fmla="*/ 222 h 1122"/>
              <a:gd name="connsiteX55" fmla="*/ 5062 w 5744"/>
              <a:gd name="connsiteY55" fmla="*/ 226 h 1122"/>
              <a:gd name="connsiteX56" fmla="*/ 5044 w 5744"/>
              <a:gd name="connsiteY56" fmla="*/ 232 h 1122"/>
              <a:gd name="connsiteX57" fmla="*/ 5026 w 5744"/>
              <a:gd name="connsiteY57" fmla="*/ 238 h 1122"/>
              <a:gd name="connsiteX58" fmla="*/ 5010 w 5744"/>
              <a:gd name="connsiteY58" fmla="*/ 248 h 1122"/>
              <a:gd name="connsiteX59" fmla="*/ 4996 w 5744"/>
              <a:gd name="connsiteY59" fmla="*/ 260 h 1122"/>
              <a:gd name="connsiteX60" fmla="*/ 4984 w 5744"/>
              <a:gd name="connsiteY60" fmla="*/ 272 h 1122"/>
              <a:gd name="connsiteX61" fmla="*/ 4972 w 5744"/>
              <a:gd name="connsiteY61" fmla="*/ 286 h 1122"/>
              <a:gd name="connsiteX62" fmla="*/ 4972 w 5744"/>
              <a:gd name="connsiteY62" fmla="*/ 286 h 1122"/>
              <a:gd name="connsiteX63" fmla="*/ 4968 w 5744"/>
              <a:gd name="connsiteY63" fmla="*/ 268 h 1122"/>
              <a:gd name="connsiteX64" fmla="*/ 4960 w 5744"/>
              <a:gd name="connsiteY64" fmla="*/ 252 h 1122"/>
              <a:gd name="connsiteX65" fmla="*/ 4952 w 5744"/>
              <a:gd name="connsiteY65" fmla="*/ 238 h 1122"/>
              <a:gd name="connsiteX66" fmla="*/ 4940 w 5744"/>
              <a:gd name="connsiteY66" fmla="*/ 226 h 1122"/>
              <a:gd name="connsiteX67" fmla="*/ 4926 w 5744"/>
              <a:gd name="connsiteY67" fmla="*/ 216 h 1122"/>
              <a:gd name="connsiteX68" fmla="*/ 4910 w 5744"/>
              <a:gd name="connsiteY68" fmla="*/ 208 h 1122"/>
              <a:gd name="connsiteX69" fmla="*/ 4894 w 5744"/>
              <a:gd name="connsiteY69" fmla="*/ 204 h 1122"/>
              <a:gd name="connsiteX70" fmla="*/ 4876 w 5744"/>
              <a:gd name="connsiteY70" fmla="*/ 202 h 1122"/>
              <a:gd name="connsiteX71" fmla="*/ 4876 w 5744"/>
              <a:gd name="connsiteY71" fmla="*/ 202 h 1122"/>
              <a:gd name="connsiteX72" fmla="*/ 4864 w 5744"/>
              <a:gd name="connsiteY72" fmla="*/ 204 h 1122"/>
              <a:gd name="connsiteX73" fmla="*/ 4852 w 5744"/>
              <a:gd name="connsiteY73" fmla="*/ 206 h 1122"/>
              <a:gd name="connsiteX74" fmla="*/ 4842 w 5744"/>
              <a:gd name="connsiteY74" fmla="*/ 210 h 1122"/>
              <a:gd name="connsiteX75" fmla="*/ 4832 w 5744"/>
              <a:gd name="connsiteY75" fmla="*/ 216 h 1122"/>
              <a:gd name="connsiteX76" fmla="*/ 4822 w 5744"/>
              <a:gd name="connsiteY76" fmla="*/ 222 h 1122"/>
              <a:gd name="connsiteX77" fmla="*/ 4812 w 5744"/>
              <a:gd name="connsiteY77" fmla="*/ 228 h 1122"/>
              <a:gd name="connsiteX78" fmla="*/ 4804 w 5744"/>
              <a:gd name="connsiteY78" fmla="*/ 236 h 1122"/>
              <a:gd name="connsiteX79" fmla="*/ 4798 w 5744"/>
              <a:gd name="connsiteY79" fmla="*/ 246 h 1122"/>
              <a:gd name="connsiteX80" fmla="*/ 4798 w 5744"/>
              <a:gd name="connsiteY80" fmla="*/ 246 h 1122"/>
              <a:gd name="connsiteX81" fmla="*/ 4774 w 5744"/>
              <a:gd name="connsiteY81" fmla="*/ 232 h 1122"/>
              <a:gd name="connsiteX82" fmla="*/ 4748 w 5744"/>
              <a:gd name="connsiteY82" fmla="*/ 220 h 1122"/>
              <a:gd name="connsiteX83" fmla="*/ 4720 w 5744"/>
              <a:gd name="connsiteY83" fmla="*/ 214 h 1122"/>
              <a:gd name="connsiteX84" fmla="*/ 4692 w 5744"/>
              <a:gd name="connsiteY84" fmla="*/ 212 h 1122"/>
              <a:gd name="connsiteX85" fmla="*/ 4692 w 5744"/>
              <a:gd name="connsiteY85" fmla="*/ 212 h 1122"/>
              <a:gd name="connsiteX86" fmla="*/ 4664 w 5744"/>
              <a:gd name="connsiteY86" fmla="*/ 214 h 1122"/>
              <a:gd name="connsiteX87" fmla="*/ 4636 w 5744"/>
              <a:gd name="connsiteY87" fmla="*/ 220 h 1122"/>
              <a:gd name="connsiteX88" fmla="*/ 4612 w 5744"/>
              <a:gd name="connsiteY88" fmla="*/ 230 h 1122"/>
              <a:gd name="connsiteX89" fmla="*/ 4588 w 5744"/>
              <a:gd name="connsiteY89" fmla="*/ 244 h 1122"/>
              <a:gd name="connsiteX90" fmla="*/ 4568 w 5744"/>
              <a:gd name="connsiteY90" fmla="*/ 260 h 1122"/>
              <a:gd name="connsiteX91" fmla="*/ 4550 w 5744"/>
              <a:gd name="connsiteY91" fmla="*/ 278 h 1122"/>
              <a:gd name="connsiteX92" fmla="*/ 4534 w 5744"/>
              <a:gd name="connsiteY92" fmla="*/ 300 h 1122"/>
              <a:gd name="connsiteX93" fmla="*/ 4522 w 5744"/>
              <a:gd name="connsiteY93" fmla="*/ 324 h 1122"/>
              <a:gd name="connsiteX94" fmla="*/ 4522 w 5744"/>
              <a:gd name="connsiteY94" fmla="*/ 324 h 1122"/>
              <a:gd name="connsiteX95" fmla="*/ 4506 w 5744"/>
              <a:gd name="connsiteY95" fmla="*/ 316 h 1122"/>
              <a:gd name="connsiteX96" fmla="*/ 4488 w 5744"/>
              <a:gd name="connsiteY96" fmla="*/ 312 h 1122"/>
              <a:gd name="connsiteX97" fmla="*/ 4470 w 5744"/>
              <a:gd name="connsiteY97" fmla="*/ 308 h 1122"/>
              <a:gd name="connsiteX98" fmla="*/ 4452 w 5744"/>
              <a:gd name="connsiteY98" fmla="*/ 308 h 1122"/>
              <a:gd name="connsiteX99" fmla="*/ 4452 w 5744"/>
              <a:gd name="connsiteY99" fmla="*/ 308 h 1122"/>
              <a:gd name="connsiteX100" fmla="*/ 4432 w 5744"/>
              <a:gd name="connsiteY100" fmla="*/ 308 h 1122"/>
              <a:gd name="connsiteX101" fmla="*/ 4414 w 5744"/>
              <a:gd name="connsiteY101" fmla="*/ 312 h 1122"/>
              <a:gd name="connsiteX102" fmla="*/ 4396 w 5744"/>
              <a:gd name="connsiteY102" fmla="*/ 318 h 1122"/>
              <a:gd name="connsiteX103" fmla="*/ 4378 w 5744"/>
              <a:gd name="connsiteY103" fmla="*/ 326 h 1122"/>
              <a:gd name="connsiteX104" fmla="*/ 4378 w 5744"/>
              <a:gd name="connsiteY104" fmla="*/ 326 h 1122"/>
              <a:gd name="connsiteX105" fmla="*/ 4356 w 5744"/>
              <a:gd name="connsiteY105" fmla="*/ 318 h 1122"/>
              <a:gd name="connsiteX106" fmla="*/ 4332 w 5744"/>
              <a:gd name="connsiteY106" fmla="*/ 314 h 1122"/>
              <a:gd name="connsiteX107" fmla="*/ 4308 w 5744"/>
              <a:gd name="connsiteY107" fmla="*/ 312 h 1122"/>
              <a:gd name="connsiteX108" fmla="*/ 4282 w 5744"/>
              <a:gd name="connsiteY108" fmla="*/ 314 h 1122"/>
              <a:gd name="connsiteX109" fmla="*/ 4282 w 5744"/>
              <a:gd name="connsiteY109" fmla="*/ 314 h 1122"/>
              <a:gd name="connsiteX110" fmla="*/ 4266 w 5744"/>
              <a:gd name="connsiteY110" fmla="*/ 316 h 1122"/>
              <a:gd name="connsiteX111" fmla="*/ 4250 w 5744"/>
              <a:gd name="connsiteY111" fmla="*/ 320 h 1122"/>
              <a:gd name="connsiteX112" fmla="*/ 4250 w 5744"/>
              <a:gd name="connsiteY112" fmla="*/ 320 h 1122"/>
              <a:gd name="connsiteX113" fmla="*/ 4228 w 5744"/>
              <a:gd name="connsiteY113" fmla="*/ 306 h 1122"/>
              <a:gd name="connsiteX114" fmla="*/ 4202 w 5744"/>
              <a:gd name="connsiteY114" fmla="*/ 294 h 1122"/>
              <a:gd name="connsiteX115" fmla="*/ 4174 w 5744"/>
              <a:gd name="connsiteY115" fmla="*/ 286 h 1122"/>
              <a:gd name="connsiteX116" fmla="*/ 4158 w 5744"/>
              <a:gd name="connsiteY116" fmla="*/ 286 h 1122"/>
              <a:gd name="connsiteX117" fmla="*/ 4144 w 5744"/>
              <a:gd name="connsiteY117" fmla="*/ 284 h 1122"/>
              <a:gd name="connsiteX118" fmla="*/ 4144 w 5744"/>
              <a:gd name="connsiteY118" fmla="*/ 284 h 1122"/>
              <a:gd name="connsiteX119" fmla="*/ 4116 w 5744"/>
              <a:gd name="connsiteY119" fmla="*/ 286 h 1122"/>
              <a:gd name="connsiteX120" fmla="*/ 4090 w 5744"/>
              <a:gd name="connsiteY120" fmla="*/ 292 h 1122"/>
              <a:gd name="connsiteX121" fmla="*/ 4066 w 5744"/>
              <a:gd name="connsiteY121" fmla="*/ 302 h 1122"/>
              <a:gd name="connsiteX122" fmla="*/ 4044 w 5744"/>
              <a:gd name="connsiteY122" fmla="*/ 316 h 1122"/>
              <a:gd name="connsiteX123" fmla="*/ 4024 w 5744"/>
              <a:gd name="connsiteY123" fmla="*/ 332 h 1122"/>
              <a:gd name="connsiteX124" fmla="*/ 4006 w 5744"/>
              <a:gd name="connsiteY124" fmla="*/ 352 h 1122"/>
              <a:gd name="connsiteX125" fmla="*/ 3992 w 5744"/>
              <a:gd name="connsiteY125" fmla="*/ 372 h 1122"/>
              <a:gd name="connsiteX126" fmla="*/ 3980 w 5744"/>
              <a:gd name="connsiteY126" fmla="*/ 396 h 1122"/>
              <a:gd name="connsiteX127" fmla="*/ 3980 w 5744"/>
              <a:gd name="connsiteY127" fmla="*/ 396 h 1122"/>
              <a:gd name="connsiteX128" fmla="*/ 3956 w 5744"/>
              <a:gd name="connsiteY128" fmla="*/ 386 h 1122"/>
              <a:gd name="connsiteX129" fmla="*/ 3932 w 5744"/>
              <a:gd name="connsiteY129" fmla="*/ 378 h 1122"/>
              <a:gd name="connsiteX130" fmla="*/ 3906 w 5744"/>
              <a:gd name="connsiteY130" fmla="*/ 376 h 1122"/>
              <a:gd name="connsiteX131" fmla="*/ 3880 w 5744"/>
              <a:gd name="connsiteY131" fmla="*/ 376 h 1122"/>
              <a:gd name="connsiteX132" fmla="*/ 3880 w 5744"/>
              <a:gd name="connsiteY132" fmla="*/ 376 h 1122"/>
              <a:gd name="connsiteX133" fmla="*/ 3872 w 5744"/>
              <a:gd name="connsiteY133" fmla="*/ 378 h 1122"/>
              <a:gd name="connsiteX134" fmla="*/ 3872 w 5744"/>
              <a:gd name="connsiteY134" fmla="*/ 378 h 1122"/>
              <a:gd name="connsiteX135" fmla="*/ 3868 w 5744"/>
              <a:gd name="connsiteY135" fmla="*/ 364 h 1122"/>
              <a:gd name="connsiteX136" fmla="*/ 3862 w 5744"/>
              <a:gd name="connsiteY136" fmla="*/ 352 h 1122"/>
              <a:gd name="connsiteX137" fmla="*/ 3856 w 5744"/>
              <a:gd name="connsiteY137" fmla="*/ 340 h 1122"/>
              <a:gd name="connsiteX138" fmla="*/ 3848 w 5744"/>
              <a:gd name="connsiteY138" fmla="*/ 328 h 1122"/>
              <a:gd name="connsiteX139" fmla="*/ 3828 w 5744"/>
              <a:gd name="connsiteY139" fmla="*/ 308 h 1122"/>
              <a:gd name="connsiteX140" fmla="*/ 3808 w 5744"/>
              <a:gd name="connsiteY140" fmla="*/ 292 h 1122"/>
              <a:gd name="connsiteX141" fmla="*/ 3784 w 5744"/>
              <a:gd name="connsiteY141" fmla="*/ 280 h 1122"/>
              <a:gd name="connsiteX142" fmla="*/ 3770 w 5744"/>
              <a:gd name="connsiteY142" fmla="*/ 274 h 1122"/>
              <a:gd name="connsiteX143" fmla="*/ 3756 w 5744"/>
              <a:gd name="connsiteY143" fmla="*/ 270 h 1122"/>
              <a:gd name="connsiteX144" fmla="*/ 3744 w 5744"/>
              <a:gd name="connsiteY144" fmla="*/ 268 h 1122"/>
              <a:gd name="connsiteX145" fmla="*/ 3730 w 5744"/>
              <a:gd name="connsiteY145" fmla="*/ 266 h 1122"/>
              <a:gd name="connsiteX146" fmla="*/ 3714 w 5744"/>
              <a:gd name="connsiteY146" fmla="*/ 266 h 1122"/>
              <a:gd name="connsiteX147" fmla="*/ 3700 w 5744"/>
              <a:gd name="connsiteY147" fmla="*/ 268 h 1122"/>
              <a:gd name="connsiteX148" fmla="*/ 3700 w 5744"/>
              <a:gd name="connsiteY148" fmla="*/ 268 h 1122"/>
              <a:gd name="connsiteX149" fmla="*/ 3686 w 5744"/>
              <a:gd name="connsiteY149" fmla="*/ 270 h 1122"/>
              <a:gd name="connsiteX150" fmla="*/ 3672 w 5744"/>
              <a:gd name="connsiteY150" fmla="*/ 274 h 1122"/>
              <a:gd name="connsiteX151" fmla="*/ 3658 w 5744"/>
              <a:gd name="connsiteY151" fmla="*/ 280 h 1122"/>
              <a:gd name="connsiteX152" fmla="*/ 3644 w 5744"/>
              <a:gd name="connsiteY152" fmla="*/ 286 h 1122"/>
              <a:gd name="connsiteX153" fmla="*/ 3632 w 5744"/>
              <a:gd name="connsiteY153" fmla="*/ 294 h 1122"/>
              <a:gd name="connsiteX154" fmla="*/ 3622 w 5744"/>
              <a:gd name="connsiteY154" fmla="*/ 302 h 1122"/>
              <a:gd name="connsiteX155" fmla="*/ 3610 w 5744"/>
              <a:gd name="connsiteY155" fmla="*/ 312 h 1122"/>
              <a:gd name="connsiteX156" fmla="*/ 3602 w 5744"/>
              <a:gd name="connsiteY156" fmla="*/ 322 h 1122"/>
              <a:gd name="connsiteX157" fmla="*/ 3602 w 5744"/>
              <a:gd name="connsiteY157" fmla="*/ 322 h 1122"/>
              <a:gd name="connsiteX158" fmla="*/ 3596 w 5744"/>
              <a:gd name="connsiteY158" fmla="*/ 308 h 1122"/>
              <a:gd name="connsiteX159" fmla="*/ 3588 w 5744"/>
              <a:gd name="connsiteY159" fmla="*/ 298 h 1122"/>
              <a:gd name="connsiteX160" fmla="*/ 3578 w 5744"/>
              <a:gd name="connsiteY160" fmla="*/ 286 h 1122"/>
              <a:gd name="connsiteX161" fmla="*/ 3568 w 5744"/>
              <a:gd name="connsiteY161" fmla="*/ 278 h 1122"/>
              <a:gd name="connsiteX162" fmla="*/ 3556 w 5744"/>
              <a:gd name="connsiteY162" fmla="*/ 272 h 1122"/>
              <a:gd name="connsiteX163" fmla="*/ 3542 w 5744"/>
              <a:gd name="connsiteY163" fmla="*/ 268 h 1122"/>
              <a:gd name="connsiteX164" fmla="*/ 3528 w 5744"/>
              <a:gd name="connsiteY164" fmla="*/ 266 h 1122"/>
              <a:gd name="connsiteX165" fmla="*/ 3512 w 5744"/>
              <a:gd name="connsiteY165" fmla="*/ 266 h 1122"/>
              <a:gd name="connsiteX166" fmla="*/ 3512 w 5744"/>
              <a:gd name="connsiteY166" fmla="*/ 266 h 1122"/>
              <a:gd name="connsiteX167" fmla="*/ 3502 w 5744"/>
              <a:gd name="connsiteY167" fmla="*/ 268 h 1122"/>
              <a:gd name="connsiteX168" fmla="*/ 3490 w 5744"/>
              <a:gd name="connsiteY168" fmla="*/ 272 h 1122"/>
              <a:gd name="connsiteX169" fmla="*/ 3480 w 5744"/>
              <a:gd name="connsiteY169" fmla="*/ 278 h 1122"/>
              <a:gd name="connsiteX170" fmla="*/ 3472 w 5744"/>
              <a:gd name="connsiteY170" fmla="*/ 284 h 1122"/>
              <a:gd name="connsiteX171" fmla="*/ 3464 w 5744"/>
              <a:gd name="connsiteY171" fmla="*/ 292 h 1122"/>
              <a:gd name="connsiteX172" fmla="*/ 3456 w 5744"/>
              <a:gd name="connsiteY172" fmla="*/ 300 h 1122"/>
              <a:gd name="connsiteX173" fmla="*/ 3450 w 5744"/>
              <a:gd name="connsiteY173" fmla="*/ 310 h 1122"/>
              <a:gd name="connsiteX174" fmla="*/ 3446 w 5744"/>
              <a:gd name="connsiteY174" fmla="*/ 320 h 1122"/>
              <a:gd name="connsiteX175" fmla="*/ 3446 w 5744"/>
              <a:gd name="connsiteY175" fmla="*/ 320 h 1122"/>
              <a:gd name="connsiteX176" fmla="*/ 3430 w 5744"/>
              <a:gd name="connsiteY176" fmla="*/ 300 h 1122"/>
              <a:gd name="connsiteX177" fmla="*/ 3412 w 5744"/>
              <a:gd name="connsiteY177" fmla="*/ 280 h 1122"/>
              <a:gd name="connsiteX178" fmla="*/ 3390 w 5744"/>
              <a:gd name="connsiteY178" fmla="*/ 264 h 1122"/>
              <a:gd name="connsiteX179" fmla="*/ 3368 w 5744"/>
              <a:gd name="connsiteY179" fmla="*/ 252 h 1122"/>
              <a:gd name="connsiteX180" fmla="*/ 3344 w 5744"/>
              <a:gd name="connsiteY180" fmla="*/ 242 h 1122"/>
              <a:gd name="connsiteX181" fmla="*/ 3318 w 5744"/>
              <a:gd name="connsiteY181" fmla="*/ 236 h 1122"/>
              <a:gd name="connsiteX182" fmla="*/ 3290 w 5744"/>
              <a:gd name="connsiteY182" fmla="*/ 234 h 1122"/>
              <a:gd name="connsiteX183" fmla="*/ 3262 w 5744"/>
              <a:gd name="connsiteY183" fmla="*/ 236 h 1122"/>
              <a:gd name="connsiteX184" fmla="*/ 3262 w 5744"/>
              <a:gd name="connsiteY184" fmla="*/ 236 h 1122"/>
              <a:gd name="connsiteX185" fmla="*/ 3234 w 5744"/>
              <a:gd name="connsiteY185" fmla="*/ 242 h 1122"/>
              <a:gd name="connsiteX186" fmla="*/ 3208 w 5744"/>
              <a:gd name="connsiteY186" fmla="*/ 252 h 1122"/>
              <a:gd name="connsiteX187" fmla="*/ 3184 w 5744"/>
              <a:gd name="connsiteY187" fmla="*/ 264 h 1122"/>
              <a:gd name="connsiteX188" fmla="*/ 3164 w 5744"/>
              <a:gd name="connsiteY188" fmla="*/ 280 h 1122"/>
              <a:gd name="connsiteX189" fmla="*/ 3144 w 5744"/>
              <a:gd name="connsiteY189" fmla="*/ 298 h 1122"/>
              <a:gd name="connsiteX190" fmla="*/ 3128 w 5744"/>
              <a:gd name="connsiteY190" fmla="*/ 320 h 1122"/>
              <a:gd name="connsiteX191" fmla="*/ 3116 w 5744"/>
              <a:gd name="connsiteY191" fmla="*/ 344 h 1122"/>
              <a:gd name="connsiteX192" fmla="*/ 3106 w 5744"/>
              <a:gd name="connsiteY192" fmla="*/ 368 h 1122"/>
              <a:gd name="connsiteX193" fmla="*/ 3106 w 5744"/>
              <a:gd name="connsiteY193" fmla="*/ 368 h 1122"/>
              <a:gd name="connsiteX194" fmla="*/ 3082 w 5744"/>
              <a:gd name="connsiteY194" fmla="*/ 356 h 1122"/>
              <a:gd name="connsiteX195" fmla="*/ 3058 w 5744"/>
              <a:gd name="connsiteY195" fmla="*/ 348 h 1122"/>
              <a:gd name="connsiteX196" fmla="*/ 3034 w 5744"/>
              <a:gd name="connsiteY196" fmla="*/ 340 h 1122"/>
              <a:gd name="connsiteX197" fmla="*/ 3008 w 5744"/>
              <a:gd name="connsiteY197" fmla="*/ 334 h 1122"/>
              <a:gd name="connsiteX198" fmla="*/ 2982 w 5744"/>
              <a:gd name="connsiteY198" fmla="*/ 330 h 1122"/>
              <a:gd name="connsiteX199" fmla="*/ 2954 w 5744"/>
              <a:gd name="connsiteY199" fmla="*/ 328 h 1122"/>
              <a:gd name="connsiteX200" fmla="*/ 2928 w 5744"/>
              <a:gd name="connsiteY200" fmla="*/ 328 h 1122"/>
              <a:gd name="connsiteX201" fmla="*/ 2900 w 5744"/>
              <a:gd name="connsiteY201" fmla="*/ 330 h 1122"/>
              <a:gd name="connsiteX202" fmla="*/ 2900 w 5744"/>
              <a:gd name="connsiteY202" fmla="*/ 330 h 1122"/>
              <a:gd name="connsiteX203" fmla="*/ 2868 w 5744"/>
              <a:gd name="connsiteY203" fmla="*/ 336 h 1122"/>
              <a:gd name="connsiteX204" fmla="*/ 2836 w 5744"/>
              <a:gd name="connsiteY204" fmla="*/ 346 h 1122"/>
              <a:gd name="connsiteX205" fmla="*/ 2806 w 5744"/>
              <a:gd name="connsiteY205" fmla="*/ 358 h 1122"/>
              <a:gd name="connsiteX206" fmla="*/ 2778 w 5744"/>
              <a:gd name="connsiteY206" fmla="*/ 372 h 1122"/>
              <a:gd name="connsiteX207" fmla="*/ 2750 w 5744"/>
              <a:gd name="connsiteY207" fmla="*/ 390 h 1122"/>
              <a:gd name="connsiteX208" fmla="*/ 2726 w 5744"/>
              <a:gd name="connsiteY208" fmla="*/ 408 h 1122"/>
              <a:gd name="connsiteX209" fmla="*/ 2702 w 5744"/>
              <a:gd name="connsiteY209" fmla="*/ 430 h 1122"/>
              <a:gd name="connsiteX210" fmla="*/ 2682 w 5744"/>
              <a:gd name="connsiteY210" fmla="*/ 454 h 1122"/>
              <a:gd name="connsiteX211" fmla="*/ 2682 w 5744"/>
              <a:gd name="connsiteY211" fmla="*/ 454 h 1122"/>
              <a:gd name="connsiteX212" fmla="*/ 2662 w 5744"/>
              <a:gd name="connsiteY212" fmla="*/ 434 h 1122"/>
              <a:gd name="connsiteX213" fmla="*/ 2640 w 5744"/>
              <a:gd name="connsiteY213" fmla="*/ 418 h 1122"/>
              <a:gd name="connsiteX214" fmla="*/ 2616 w 5744"/>
              <a:gd name="connsiteY214" fmla="*/ 402 h 1122"/>
              <a:gd name="connsiteX215" fmla="*/ 2592 w 5744"/>
              <a:gd name="connsiteY215" fmla="*/ 390 h 1122"/>
              <a:gd name="connsiteX216" fmla="*/ 2564 w 5744"/>
              <a:gd name="connsiteY216" fmla="*/ 382 h 1122"/>
              <a:gd name="connsiteX217" fmla="*/ 2536 w 5744"/>
              <a:gd name="connsiteY217" fmla="*/ 376 h 1122"/>
              <a:gd name="connsiteX218" fmla="*/ 2508 w 5744"/>
              <a:gd name="connsiteY218" fmla="*/ 372 h 1122"/>
              <a:gd name="connsiteX219" fmla="*/ 2478 w 5744"/>
              <a:gd name="connsiteY219" fmla="*/ 374 h 1122"/>
              <a:gd name="connsiteX220" fmla="*/ 2478 w 5744"/>
              <a:gd name="connsiteY220" fmla="*/ 374 h 1122"/>
              <a:gd name="connsiteX221" fmla="*/ 2472 w 5744"/>
              <a:gd name="connsiteY221" fmla="*/ 350 h 1122"/>
              <a:gd name="connsiteX222" fmla="*/ 2460 w 5744"/>
              <a:gd name="connsiteY222" fmla="*/ 328 h 1122"/>
              <a:gd name="connsiteX223" fmla="*/ 2448 w 5744"/>
              <a:gd name="connsiteY223" fmla="*/ 308 h 1122"/>
              <a:gd name="connsiteX224" fmla="*/ 2432 w 5744"/>
              <a:gd name="connsiteY224" fmla="*/ 288 h 1122"/>
              <a:gd name="connsiteX225" fmla="*/ 2412 w 5744"/>
              <a:gd name="connsiteY225" fmla="*/ 272 h 1122"/>
              <a:gd name="connsiteX226" fmla="*/ 2392 w 5744"/>
              <a:gd name="connsiteY226" fmla="*/ 260 h 1122"/>
              <a:gd name="connsiteX227" fmla="*/ 2368 w 5744"/>
              <a:gd name="connsiteY227" fmla="*/ 248 h 1122"/>
              <a:gd name="connsiteX228" fmla="*/ 2344 w 5744"/>
              <a:gd name="connsiteY228" fmla="*/ 242 h 1122"/>
              <a:gd name="connsiteX229" fmla="*/ 2344 w 5744"/>
              <a:gd name="connsiteY229" fmla="*/ 242 h 1122"/>
              <a:gd name="connsiteX230" fmla="*/ 2318 w 5744"/>
              <a:gd name="connsiteY230" fmla="*/ 238 h 1122"/>
              <a:gd name="connsiteX231" fmla="*/ 2292 w 5744"/>
              <a:gd name="connsiteY231" fmla="*/ 238 h 1122"/>
              <a:gd name="connsiteX232" fmla="*/ 2268 w 5744"/>
              <a:gd name="connsiteY232" fmla="*/ 242 h 1122"/>
              <a:gd name="connsiteX233" fmla="*/ 2244 w 5744"/>
              <a:gd name="connsiteY233" fmla="*/ 248 h 1122"/>
              <a:gd name="connsiteX234" fmla="*/ 2222 w 5744"/>
              <a:gd name="connsiteY234" fmla="*/ 258 h 1122"/>
              <a:gd name="connsiteX235" fmla="*/ 2202 w 5744"/>
              <a:gd name="connsiteY235" fmla="*/ 272 h 1122"/>
              <a:gd name="connsiteX236" fmla="*/ 2184 w 5744"/>
              <a:gd name="connsiteY236" fmla="*/ 288 h 1122"/>
              <a:gd name="connsiteX237" fmla="*/ 2166 w 5744"/>
              <a:gd name="connsiteY237" fmla="*/ 306 h 1122"/>
              <a:gd name="connsiteX238" fmla="*/ 2166 w 5744"/>
              <a:gd name="connsiteY238" fmla="*/ 306 h 1122"/>
              <a:gd name="connsiteX239" fmla="*/ 2158 w 5744"/>
              <a:gd name="connsiteY239" fmla="*/ 294 h 1122"/>
              <a:gd name="connsiteX240" fmla="*/ 2148 w 5744"/>
              <a:gd name="connsiteY240" fmla="*/ 280 h 1122"/>
              <a:gd name="connsiteX241" fmla="*/ 2138 w 5744"/>
              <a:gd name="connsiteY241" fmla="*/ 270 h 1122"/>
              <a:gd name="connsiteX242" fmla="*/ 2126 w 5744"/>
              <a:gd name="connsiteY242" fmla="*/ 260 h 1122"/>
              <a:gd name="connsiteX243" fmla="*/ 2112 w 5744"/>
              <a:gd name="connsiteY243" fmla="*/ 250 h 1122"/>
              <a:gd name="connsiteX244" fmla="*/ 2098 w 5744"/>
              <a:gd name="connsiteY244" fmla="*/ 244 h 1122"/>
              <a:gd name="connsiteX245" fmla="*/ 2084 w 5744"/>
              <a:gd name="connsiteY245" fmla="*/ 238 h 1122"/>
              <a:gd name="connsiteX246" fmla="*/ 2068 w 5744"/>
              <a:gd name="connsiteY246" fmla="*/ 234 h 1122"/>
              <a:gd name="connsiteX247" fmla="*/ 2068 w 5744"/>
              <a:gd name="connsiteY247" fmla="*/ 234 h 1122"/>
              <a:gd name="connsiteX248" fmla="*/ 2050 w 5744"/>
              <a:gd name="connsiteY248" fmla="*/ 230 h 1122"/>
              <a:gd name="connsiteX249" fmla="*/ 2032 w 5744"/>
              <a:gd name="connsiteY249" fmla="*/ 230 h 1122"/>
              <a:gd name="connsiteX250" fmla="*/ 2014 w 5744"/>
              <a:gd name="connsiteY250" fmla="*/ 232 h 1122"/>
              <a:gd name="connsiteX251" fmla="*/ 1996 w 5744"/>
              <a:gd name="connsiteY251" fmla="*/ 236 h 1122"/>
              <a:gd name="connsiteX252" fmla="*/ 1996 w 5744"/>
              <a:gd name="connsiteY252" fmla="*/ 236 h 1122"/>
              <a:gd name="connsiteX253" fmla="*/ 1992 w 5744"/>
              <a:gd name="connsiteY253" fmla="*/ 218 h 1122"/>
              <a:gd name="connsiteX254" fmla="*/ 1986 w 5744"/>
              <a:gd name="connsiteY254" fmla="*/ 200 h 1122"/>
              <a:gd name="connsiteX255" fmla="*/ 1978 w 5744"/>
              <a:gd name="connsiteY255" fmla="*/ 184 h 1122"/>
              <a:gd name="connsiteX256" fmla="*/ 1970 w 5744"/>
              <a:gd name="connsiteY256" fmla="*/ 170 h 1122"/>
              <a:gd name="connsiteX257" fmla="*/ 1970 w 5744"/>
              <a:gd name="connsiteY257" fmla="*/ 170 h 1122"/>
              <a:gd name="connsiteX258" fmla="*/ 1966 w 5744"/>
              <a:gd name="connsiteY258" fmla="*/ 160 h 1122"/>
              <a:gd name="connsiteX259" fmla="*/ 1964 w 5744"/>
              <a:gd name="connsiteY259" fmla="*/ 158 h 1122"/>
              <a:gd name="connsiteX260" fmla="*/ 1964 w 5744"/>
              <a:gd name="connsiteY260" fmla="*/ 158 h 1122"/>
              <a:gd name="connsiteX261" fmla="*/ 1964 w 5744"/>
              <a:gd name="connsiteY261" fmla="*/ 158 h 1122"/>
              <a:gd name="connsiteX262" fmla="*/ 1950 w 5744"/>
              <a:gd name="connsiteY262" fmla="*/ 144 h 1122"/>
              <a:gd name="connsiteX263" fmla="*/ 1936 w 5744"/>
              <a:gd name="connsiteY263" fmla="*/ 130 h 1122"/>
              <a:gd name="connsiteX264" fmla="*/ 1922 w 5744"/>
              <a:gd name="connsiteY264" fmla="*/ 120 h 1122"/>
              <a:gd name="connsiteX265" fmla="*/ 1904 w 5744"/>
              <a:gd name="connsiteY265" fmla="*/ 110 h 1122"/>
              <a:gd name="connsiteX266" fmla="*/ 1904 w 5744"/>
              <a:gd name="connsiteY266" fmla="*/ 110 h 1122"/>
              <a:gd name="connsiteX267" fmla="*/ 1890 w 5744"/>
              <a:gd name="connsiteY267" fmla="*/ 102 h 1122"/>
              <a:gd name="connsiteX268" fmla="*/ 1876 w 5744"/>
              <a:gd name="connsiteY268" fmla="*/ 96 h 1122"/>
              <a:gd name="connsiteX269" fmla="*/ 1876 w 5744"/>
              <a:gd name="connsiteY269" fmla="*/ 98 h 1122"/>
              <a:gd name="connsiteX270" fmla="*/ 1876 w 5744"/>
              <a:gd name="connsiteY270" fmla="*/ 98 h 1122"/>
              <a:gd name="connsiteX271" fmla="*/ 1854 w 5744"/>
              <a:gd name="connsiteY271" fmla="*/ 92 h 1122"/>
              <a:gd name="connsiteX272" fmla="*/ 1832 w 5744"/>
              <a:gd name="connsiteY272" fmla="*/ 90 h 1122"/>
              <a:gd name="connsiteX273" fmla="*/ 1810 w 5744"/>
              <a:gd name="connsiteY273" fmla="*/ 90 h 1122"/>
              <a:gd name="connsiteX274" fmla="*/ 1786 w 5744"/>
              <a:gd name="connsiteY274" fmla="*/ 94 h 1122"/>
              <a:gd name="connsiteX275" fmla="*/ 1786 w 5744"/>
              <a:gd name="connsiteY275" fmla="*/ 94 h 1122"/>
              <a:gd name="connsiteX276" fmla="*/ 1762 w 5744"/>
              <a:gd name="connsiteY276" fmla="*/ 100 h 1122"/>
              <a:gd name="connsiteX277" fmla="*/ 1738 w 5744"/>
              <a:gd name="connsiteY277" fmla="*/ 112 h 1122"/>
              <a:gd name="connsiteX278" fmla="*/ 1718 w 5744"/>
              <a:gd name="connsiteY278" fmla="*/ 124 h 1122"/>
              <a:gd name="connsiteX279" fmla="*/ 1698 w 5744"/>
              <a:gd name="connsiteY279" fmla="*/ 140 h 1122"/>
              <a:gd name="connsiteX280" fmla="*/ 1682 w 5744"/>
              <a:gd name="connsiteY280" fmla="*/ 160 h 1122"/>
              <a:gd name="connsiteX281" fmla="*/ 1670 w 5744"/>
              <a:gd name="connsiteY281" fmla="*/ 180 h 1122"/>
              <a:gd name="connsiteX282" fmla="*/ 1658 w 5744"/>
              <a:gd name="connsiteY282" fmla="*/ 202 h 1122"/>
              <a:gd name="connsiteX283" fmla="*/ 1652 w 5744"/>
              <a:gd name="connsiteY283" fmla="*/ 226 h 1122"/>
              <a:gd name="connsiteX284" fmla="*/ 1652 w 5744"/>
              <a:gd name="connsiteY284" fmla="*/ 226 h 1122"/>
              <a:gd name="connsiteX285" fmla="*/ 1622 w 5744"/>
              <a:gd name="connsiteY285" fmla="*/ 224 h 1122"/>
              <a:gd name="connsiteX286" fmla="*/ 1594 w 5744"/>
              <a:gd name="connsiteY286" fmla="*/ 228 h 1122"/>
              <a:gd name="connsiteX287" fmla="*/ 1566 w 5744"/>
              <a:gd name="connsiteY287" fmla="*/ 234 h 1122"/>
              <a:gd name="connsiteX288" fmla="*/ 1538 w 5744"/>
              <a:gd name="connsiteY288" fmla="*/ 242 h 1122"/>
              <a:gd name="connsiteX289" fmla="*/ 1514 w 5744"/>
              <a:gd name="connsiteY289" fmla="*/ 254 h 1122"/>
              <a:gd name="connsiteX290" fmla="*/ 1490 w 5744"/>
              <a:gd name="connsiteY290" fmla="*/ 270 h 1122"/>
              <a:gd name="connsiteX291" fmla="*/ 1468 w 5744"/>
              <a:gd name="connsiteY291" fmla="*/ 286 h 1122"/>
              <a:gd name="connsiteX292" fmla="*/ 1448 w 5744"/>
              <a:gd name="connsiteY292" fmla="*/ 306 h 1122"/>
              <a:gd name="connsiteX293" fmla="*/ 1448 w 5744"/>
              <a:gd name="connsiteY293" fmla="*/ 306 h 1122"/>
              <a:gd name="connsiteX294" fmla="*/ 1428 w 5744"/>
              <a:gd name="connsiteY294" fmla="*/ 282 h 1122"/>
              <a:gd name="connsiteX295" fmla="*/ 1404 w 5744"/>
              <a:gd name="connsiteY295" fmla="*/ 260 h 1122"/>
              <a:gd name="connsiteX296" fmla="*/ 1380 w 5744"/>
              <a:gd name="connsiteY296" fmla="*/ 242 h 1122"/>
              <a:gd name="connsiteX297" fmla="*/ 1352 w 5744"/>
              <a:gd name="connsiteY297" fmla="*/ 224 h 1122"/>
              <a:gd name="connsiteX298" fmla="*/ 1324 w 5744"/>
              <a:gd name="connsiteY298" fmla="*/ 210 h 1122"/>
              <a:gd name="connsiteX299" fmla="*/ 1294 w 5744"/>
              <a:gd name="connsiteY299" fmla="*/ 198 h 1122"/>
              <a:gd name="connsiteX300" fmla="*/ 1262 w 5744"/>
              <a:gd name="connsiteY300" fmla="*/ 188 h 1122"/>
              <a:gd name="connsiteX301" fmla="*/ 1230 w 5744"/>
              <a:gd name="connsiteY301" fmla="*/ 182 h 1122"/>
              <a:gd name="connsiteX302" fmla="*/ 1230 w 5744"/>
              <a:gd name="connsiteY302" fmla="*/ 182 h 1122"/>
              <a:gd name="connsiteX303" fmla="*/ 1202 w 5744"/>
              <a:gd name="connsiteY303" fmla="*/ 180 h 1122"/>
              <a:gd name="connsiteX304" fmla="*/ 1176 w 5744"/>
              <a:gd name="connsiteY304" fmla="*/ 180 h 1122"/>
              <a:gd name="connsiteX305" fmla="*/ 1148 w 5744"/>
              <a:gd name="connsiteY305" fmla="*/ 182 h 1122"/>
              <a:gd name="connsiteX306" fmla="*/ 1122 w 5744"/>
              <a:gd name="connsiteY306" fmla="*/ 186 h 1122"/>
              <a:gd name="connsiteX307" fmla="*/ 1096 w 5744"/>
              <a:gd name="connsiteY307" fmla="*/ 192 h 1122"/>
              <a:gd name="connsiteX308" fmla="*/ 1072 w 5744"/>
              <a:gd name="connsiteY308" fmla="*/ 200 h 1122"/>
              <a:gd name="connsiteX309" fmla="*/ 1048 w 5744"/>
              <a:gd name="connsiteY309" fmla="*/ 208 h 1122"/>
              <a:gd name="connsiteX310" fmla="*/ 1024 w 5744"/>
              <a:gd name="connsiteY310" fmla="*/ 220 h 1122"/>
              <a:gd name="connsiteX311" fmla="*/ 1024 w 5744"/>
              <a:gd name="connsiteY311" fmla="*/ 220 h 1122"/>
              <a:gd name="connsiteX312" fmla="*/ 1014 w 5744"/>
              <a:gd name="connsiteY312" fmla="*/ 196 h 1122"/>
              <a:gd name="connsiteX313" fmla="*/ 1002 w 5744"/>
              <a:gd name="connsiteY313" fmla="*/ 172 h 1122"/>
              <a:gd name="connsiteX314" fmla="*/ 986 w 5744"/>
              <a:gd name="connsiteY314" fmla="*/ 152 h 1122"/>
              <a:gd name="connsiteX315" fmla="*/ 966 w 5744"/>
              <a:gd name="connsiteY315" fmla="*/ 132 h 1122"/>
              <a:gd name="connsiteX316" fmla="*/ 946 w 5744"/>
              <a:gd name="connsiteY316" fmla="*/ 116 h 1122"/>
              <a:gd name="connsiteX317" fmla="*/ 922 w 5744"/>
              <a:gd name="connsiteY317" fmla="*/ 104 h 1122"/>
              <a:gd name="connsiteX318" fmla="*/ 896 w 5744"/>
              <a:gd name="connsiteY318" fmla="*/ 94 h 1122"/>
              <a:gd name="connsiteX319" fmla="*/ 868 w 5744"/>
              <a:gd name="connsiteY319" fmla="*/ 88 h 1122"/>
              <a:gd name="connsiteX320" fmla="*/ 868 w 5744"/>
              <a:gd name="connsiteY320" fmla="*/ 88 h 1122"/>
              <a:gd name="connsiteX321" fmla="*/ 840 w 5744"/>
              <a:gd name="connsiteY321" fmla="*/ 86 h 1122"/>
              <a:gd name="connsiteX322" fmla="*/ 812 w 5744"/>
              <a:gd name="connsiteY322" fmla="*/ 88 h 1122"/>
              <a:gd name="connsiteX323" fmla="*/ 786 w 5744"/>
              <a:gd name="connsiteY323" fmla="*/ 94 h 1122"/>
              <a:gd name="connsiteX324" fmla="*/ 762 w 5744"/>
              <a:gd name="connsiteY324" fmla="*/ 104 h 1122"/>
              <a:gd name="connsiteX325" fmla="*/ 738 w 5744"/>
              <a:gd name="connsiteY325" fmla="*/ 116 h 1122"/>
              <a:gd name="connsiteX326" fmla="*/ 718 w 5744"/>
              <a:gd name="connsiteY326" fmla="*/ 132 h 1122"/>
              <a:gd name="connsiteX327" fmla="*/ 700 w 5744"/>
              <a:gd name="connsiteY327" fmla="*/ 152 h 1122"/>
              <a:gd name="connsiteX328" fmla="*/ 684 w 5744"/>
              <a:gd name="connsiteY328" fmla="*/ 172 h 1122"/>
              <a:gd name="connsiteX329" fmla="*/ 684 w 5744"/>
              <a:gd name="connsiteY329" fmla="*/ 172 h 1122"/>
              <a:gd name="connsiteX330" fmla="*/ 678 w 5744"/>
              <a:gd name="connsiteY330" fmla="*/ 162 h 1122"/>
              <a:gd name="connsiteX331" fmla="*/ 674 w 5744"/>
              <a:gd name="connsiteY331" fmla="*/ 152 h 1122"/>
              <a:gd name="connsiteX332" fmla="*/ 666 w 5744"/>
              <a:gd name="connsiteY332" fmla="*/ 144 h 1122"/>
              <a:gd name="connsiteX333" fmla="*/ 658 w 5744"/>
              <a:gd name="connsiteY333" fmla="*/ 136 h 1122"/>
              <a:gd name="connsiteX334" fmla="*/ 650 w 5744"/>
              <a:gd name="connsiteY334" fmla="*/ 130 h 1122"/>
              <a:gd name="connsiteX335" fmla="*/ 640 w 5744"/>
              <a:gd name="connsiteY335" fmla="*/ 124 h 1122"/>
              <a:gd name="connsiteX336" fmla="*/ 628 w 5744"/>
              <a:gd name="connsiteY336" fmla="*/ 120 h 1122"/>
              <a:gd name="connsiteX337" fmla="*/ 618 w 5744"/>
              <a:gd name="connsiteY337" fmla="*/ 118 h 1122"/>
              <a:gd name="connsiteX338" fmla="*/ 618 w 5744"/>
              <a:gd name="connsiteY338" fmla="*/ 118 h 1122"/>
              <a:gd name="connsiteX339" fmla="*/ 602 w 5744"/>
              <a:gd name="connsiteY339" fmla="*/ 118 h 1122"/>
              <a:gd name="connsiteX340" fmla="*/ 588 w 5744"/>
              <a:gd name="connsiteY340" fmla="*/ 120 h 1122"/>
              <a:gd name="connsiteX341" fmla="*/ 574 w 5744"/>
              <a:gd name="connsiteY341" fmla="*/ 124 h 1122"/>
              <a:gd name="connsiteX342" fmla="*/ 562 w 5744"/>
              <a:gd name="connsiteY342" fmla="*/ 130 h 1122"/>
              <a:gd name="connsiteX343" fmla="*/ 552 w 5744"/>
              <a:gd name="connsiteY343" fmla="*/ 138 h 1122"/>
              <a:gd name="connsiteX344" fmla="*/ 542 w 5744"/>
              <a:gd name="connsiteY344" fmla="*/ 150 h 1122"/>
              <a:gd name="connsiteX345" fmla="*/ 534 w 5744"/>
              <a:gd name="connsiteY345" fmla="*/ 162 h 1122"/>
              <a:gd name="connsiteX346" fmla="*/ 528 w 5744"/>
              <a:gd name="connsiteY346" fmla="*/ 174 h 1122"/>
              <a:gd name="connsiteX347" fmla="*/ 528 w 5744"/>
              <a:gd name="connsiteY347" fmla="*/ 174 h 1122"/>
              <a:gd name="connsiteX348" fmla="*/ 520 w 5744"/>
              <a:gd name="connsiteY348" fmla="*/ 164 h 1122"/>
              <a:gd name="connsiteX349" fmla="*/ 508 w 5744"/>
              <a:gd name="connsiteY349" fmla="*/ 154 h 1122"/>
              <a:gd name="connsiteX350" fmla="*/ 498 w 5744"/>
              <a:gd name="connsiteY350" fmla="*/ 146 h 1122"/>
              <a:gd name="connsiteX351" fmla="*/ 484 w 5744"/>
              <a:gd name="connsiteY351" fmla="*/ 138 h 1122"/>
              <a:gd name="connsiteX352" fmla="*/ 472 w 5744"/>
              <a:gd name="connsiteY352" fmla="*/ 132 h 1122"/>
              <a:gd name="connsiteX353" fmla="*/ 458 w 5744"/>
              <a:gd name="connsiteY353" fmla="*/ 128 h 1122"/>
              <a:gd name="connsiteX354" fmla="*/ 444 w 5744"/>
              <a:gd name="connsiteY354" fmla="*/ 124 h 1122"/>
              <a:gd name="connsiteX355" fmla="*/ 430 w 5744"/>
              <a:gd name="connsiteY355" fmla="*/ 120 h 1122"/>
              <a:gd name="connsiteX356" fmla="*/ 430 w 5744"/>
              <a:gd name="connsiteY356" fmla="*/ 120 h 1122"/>
              <a:gd name="connsiteX357" fmla="*/ 416 w 5744"/>
              <a:gd name="connsiteY357" fmla="*/ 120 h 1122"/>
              <a:gd name="connsiteX358" fmla="*/ 400 w 5744"/>
              <a:gd name="connsiteY358" fmla="*/ 120 h 1122"/>
              <a:gd name="connsiteX359" fmla="*/ 386 w 5744"/>
              <a:gd name="connsiteY359" fmla="*/ 120 h 1122"/>
              <a:gd name="connsiteX360" fmla="*/ 374 w 5744"/>
              <a:gd name="connsiteY360" fmla="*/ 122 h 1122"/>
              <a:gd name="connsiteX361" fmla="*/ 360 w 5744"/>
              <a:gd name="connsiteY361" fmla="*/ 126 h 1122"/>
              <a:gd name="connsiteX362" fmla="*/ 346 w 5744"/>
              <a:gd name="connsiteY362" fmla="*/ 132 h 1122"/>
              <a:gd name="connsiteX363" fmla="*/ 322 w 5744"/>
              <a:gd name="connsiteY363" fmla="*/ 144 h 1122"/>
              <a:gd name="connsiteX364" fmla="*/ 302 w 5744"/>
              <a:gd name="connsiteY364" fmla="*/ 160 h 1122"/>
              <a:gd name="connsiteX365" fmla="*/ 282 w 5744"/>
              <a:gd name="connsiteY365" fmla="*/ 180 h 1122"/>
              <a:gd name="connsiteX366" fmla="*/ 274 w 5744"/>
              <a:gd name="connsiteY366" fmla="*/ 192 h 1122"/>
              <a:gd name="connsiteX367" fmla="*/ 268 w 5744"/>
              <a:gd name="connsiteY367" fmla="*/ 204 h 1122"/>
              <a:gd name="connsiteX368" fmla="*/ 262 w 5744"/>
              <a:gd name="connsiteY368" fmla="*/ 216 h 1122"/>
              <a:gd name="connsiteX369" fmla="*/ 258 w 5744"/>
              <a:gd name="connsiteY369" fmla="*/ 230 h 1122"/>
              <a:gd name="connsiteX370" fmla="*/ 258 w 5744"/>
              <a:gd name="connsiteY370" fmla="*/ 230 h 1122"/>
              <a:gd name="connsiteX371" fmla="*/ 250 w 5744"/>
              <a:gd name="connsiteY371" fmla="*/ 228 h 1122"/>
              <a:gd name="connsiteX372" fmla="*/ 250 w 5744"/>
              <a:gd name="connsiteY372" fmla="*/ 228 h 1122"/>
              <a:gd name="connsiteX373" fmla="*/ 224 w 5744"/>
              <a:gd name="connsiteY373" fmla="*/ 228 h 1122"/>
              <a:gd name="connsiteX374" fmla="*/ 198 w 5744"/>
              <a:gd name="connsiteY374" fmla="*/ 230 h 1122"/>
              <a:gd name="connsiteX375" fmla="*/ 174 w 5744"/>
              <a:gd name="connsiteY375" fmla="*/ 238 h 1122"/>
              <a:gd name="connsiteX376" fmla="*/ 150 w 5744"/>
              <a:gd name="connsiteY376" fmla="*/ 248 h 1122"/>
              <a:gd name="connsiteX377" fmla="*/ 150 w 5744"/>
              <a:gd name="connsiteY377" fmla="*/ 248 h 1122"/>
              <a:gd name="connsiteX378" fmla="*/ 140 w 5744"/>
              <a:gd name="connsiteY378" fmla="*/ 226 h 1122"/>
              <a:gd name="connsiteX379" fmla="*/ 126 w 5744"/>
              <a:gd name="connsiteY379" fmla="*/ 206 h 1122"/>
              <a:gd name="connsiteX380" fmla="*/ 110 w 5744"/>
              <a:gd name="connsiteY380" fmla="*/ 188 h 1122"/>
              <a:gd name="connsiteX381" fmla="*/ 92 w 5744"/>
              <a:gd name="connsiteY381" fmla="*/ 172 h 1122"/>
              <a:gd name="connsiteX382" fmla="*/ 72 w 5744"/>
              <a:gd name="connsiteY382" fmla="*/ 158 h 1122"/>
              <a:gd name="connsiteX383" fmla="*/ 48 w 5744"/>
              <a:gd name="connsiteY383" fmla="*/ 148 h 1122"/>
              <a:gd name="connsiteX384" fmla="*/ 26 w 5744"/>
              <a:gd name="connsiteY384" fmla="*/ 142 h 1122"/>
              <a:gd name="connsiteX385" fmla="*/ 0 w 5744"/>
              <a:gd name="connsiteY385" fmla="*/ 138 h 1122"/>
              <a:gd name="connsiteX386" fmla="*/ 0 w 5744"/>
              <a:gd name="connsiteY386" fmla="*/ 1122 h 1122"/>
              <a:gd name="connsiteX387" fmla="*/ 5744 w 5744"/>
              <a:gd name="connsiteY387" fmla="*/ 1099 h 1122"/>
              <a:gd name="connsiteX388" fmla="*/ 5744 w 5744"/>
              <a:gd name="connsiteY388" fmla="*/ 6 h 1122"/>
              <a:gd name="connsiteX389" fmla="*/ 5744 w 5744"/>
              <a:gd name="connsiteY389" fmla="*/ 6 h 1122"/>
              <a:gd name="connsiteX390" fmla="*/ 5720 w 5744"/>
              <a:gd name="connsiteY390" fmla="*/ 2 h 1122"/>
              <a:gd name="connsiteX391" fmla="*/ 5692 w 5744"/>
              <a:gd name="connsiteY391" fmla="*/ 0 h 1122"/>
              <a:gd name="connsiteX392" fmla="*/ 5692 w 5744"/>
              <a:gd name="connsiteY392" fmla="*/ 0 h 1122"/>
              <a:gd name="connsiteX0" fmla="*/ 5692 w 5744"/>
              <a:gd name="connsiteY0" fmla="*/ 0 h 1099"/>
              <a:gd name="connsiteX1" fmla="*/ 5692 w 5744"/>
              <a:gd name="connsiteY1" fmla="*/ 0 h 1099"/>
              <a:gd name="connsiteX2" fmla="*/ 5664 w 5744"/>
              <a:gd name="connsiteY2" fmla="*/ 2 h 1099"/>
              <a:gd name="connsiteX3" fmla="*/ 5638 w 5744"/>
              <a:gd name="connsiteY3" fmla="*/ 8 h 1099"/>
              <a:gd name="connsiteX4" fmla="*/ 5612 w 5744"/>
              <a:gd name="connsiteY4" fmla="*/ 16 h 1099"/>
              <a:gd name="connsiteX5" fmla="*/ 5590 w 5744"/>
              <a:gd name="connsiteY5" fmla="*/ 30 h 1099"/>
              <a:gd name="connsiteX6" fmla="*/ 5568 w 5744"/>
              <a:gd name="connsiteY6" fmla="*/ 46 h 1099"/>
              <a:gd name="connsiteX7" fmla="*/ 5550 w 5744"/>
              <a:gd name="connsiteY7" fmla="*/ 64 h 1099"/>
              <a:gd name="connsiteX8" fmla="*/ 5534 w 5744"/>
              <a:gd name="connsiteY8" fmla="*/ 84 h 1099"/>
              <a:gd name="connsiteX9" fmla="*/ 5520 w 5744"/>
              <a:gd name="connsiteY9" fmla="*/ 108 h 1099"/>
              <a:gd name="connsiteX10" fmla="*/ 5520 w 5744"/>
              <a:gd name="connsiteY10" fmla="*/ 108 h 1099"/>
              <a:gd name="connsiteX11" fmla="*/ 5516 w 5744"/>
              <a:gd name="connsiteY11" fmla="*/ 98 h 1099"/>
              <a:gd name="connsiteX12" fmla="*/ 5508 w 5744"/>
              <a:gd name="connsiteY12" fmla="*/ 90 h 1099"/>
              <a:gd name="connsiteX13" fmla="*/ 5500 w 5744"/>
              <a:gd name="connsiteY13" fmla="*/ 82 h 1099"/>
              <a:gd name="connsiteX14" fmla="*/ 5492 w 5744"/>
              <a:gd name="connsiteY14" fmla="*/ 76 h 1099"/>
              <a:gd name="connsiteX15" fmla="*/ 5482 w 5744"/>
              <a:gd name="connsiteY15" fmla="*/ 70 h 1099"/>
              <a:gd name="connsiteX16" fmla="*/ 5470 w 5744"/>
              <a:gd name="connsiteY16" fmla="*/ 66 h 1099"/>
              <a:gd name="connsiteX17" fmla="*/ 5460 w 5744"/>
              <a:gd name="connsiteY17" fmla="*/ 64 h 1099"/>
              <a:gd name="connsiteX18" fmla="*/ 5448 w 5744"/>
              <a:gd name="connsiteY18" fmla="*/ 62 h 1099"/>
              <a:gd name="connsiteX19" fmla="*/ 5448 w 5744"/>
              <a:gd name="connsiteY19" fmla="*/ 62 h 1099"/>
              <a:gd name="connsiteX20" fmla="*/ 5434 w 5744"/>
              <a:gd name="connsiteY20" fmla="*/ 64 h 1099"/>
              <a:gd name="connsiteX21" fmla="*/ 5420 w 5744"/>
              <a:gd name="connsiteY21" fmla="*/ 68 h 1099"/>
              <a:gd name="connsiteX22" fmla="*/ 5406 w 5744"/>
              <a:gd name="connsiteY22" fmla="*/ 74 h 1099"/>
              <a:gd name="connsiteX23" fmla="*/ 5396 w 5744"/>
              <a:gd name="connsiteY23" fmla="*/ 82 h 1099"/>
              <a:gd name="connsiteX24" fmla="*/ 5386 w 5744"/>
              <a:gd name="connsiteY24" fmla="*/ 92 h 1099"/>
              <a:gd name="connsiteX25" fmla="*/ 5378 w 5744"/>
              <a:gd name="connsiteY25" fmla="*/ 104 h 1099"/>
              <a:gd name="connsiteX26" fmla="*/ 5372 w 5744"/>
              <a:gd name="connsiteY26" fmla="*/ 116 h 1099"/>
              <a:gd name="connsiteX27" fmla="*/ 5368 w 5744"/>
              <a:gd name="connsiteY27" fmla="*/ 130 h 1099"/>
              <a:gd name="connsiteX28" fmla="*/ 5368 w 5744"/>
              <a:gd name="connsiteY28" fmla="*/ 130 h 1099"/>
              <a:gd name="connsiteX29" fmla="*/ 5356 w 5744"/>
              <a:gd name="connsiteY29" fmla="*/ 122 h 1099"/>
              <a:gd name="connsiteX30" fmla="*/ 5346 w 5744"/>
              <a:gd name="connsiteY30" fmla="*/ 114 h 1099"/>
              <a:gd name="connsiteX31" fmla="*/ 5332 w 5744"/>
              <a:gd name="connsiteY31" fmla="*/ 106 h 1099"/>
              <a:gd name="connsiteX32" fmla="*/ 5320 w 5744"/>
              <a:gd name="connsiteY32" fmla="*/ 100 h 1099"/>
              <a:gd name="connsiteX33" fmla="*/ 5306 w 5744"/>
              <a:gd name="connsiteY33" fmla="*/ 96 h 1099"/>
              <a:gd name="connsiteX34" fmla="*/ 5292 w 5744"/>
              <a:gd name="connsiteY34" fmla="*/ 92 h 1099"/>
              <a:gd name="connsiteX35" fmla="*/ 5278 w 5744"/>
              <a:gd name="connsiteY35" fmla="*/ 90 h 1099"/>
              <a:gd name="connsiteX36" fmla="*/ 5262 w 5744"/>
              <a:gd name="connsiteY36" fmla="*/ 90 h 1099"/>
              <a:gd name="connsiteX37" fmla="*/ 5262 w 5744"/>
              <a:gd name="connsiteY37" fmla="*/ 90 h 1099"/>
              <a:gd name="connsiteX38" fmla="*/ 5248 w 5744"/>
              <a:gd name="connsiteY38" fmla="*/ 90 h 1099"/>
              <a:gd name="connsiteX39" fmla="*/ 5234 w 5744"/>
              <a:gd name="connsiteY39" fmla="*/ 92 h 1099"/>
              <a:gd name="connsiteX40" fmla="*/ 5220 w 5744"/>
              <a:gd name="connsiteY40" fmla="*/ 96 h 1099"/>
              <a:gd name="connsiteX41" fmla="*/ 5206 w 5744"/>
              <a:gd name="connsiteY41" fmla="*/ 100 h 1099"/>
              <a:gd name="connsiteX42" fmla="*/ 5194 w 5744"/>
              <a:gd name="connsiteY42" fmla="*/ 106 h 1099"/>
              <a:gd name="connsiteX43" fmla="*/ 5182 w 5744"/>
              <a:gd name="connsiteY43" fmla="*/ 112 h 1099"/>
              <a:gd name="connsiteX44" fmla="*/ 5160 w 5744"/>
              <a:gd name="connsiteY44" fmla="*/ 128 h 1099"/>
              <a:gd name="connsiteX45" fmla="*/ 5140 w 5744"/>
              <a:gd name="connsiteY45" fmla="*/ 146 h 1099"/>
              <a:gd name="connsiteX46" fmla="*/ 5126 w 5744"/>
              <a:gd name="connsiteY46" fmla="*/ 170 h 1099"/>
              <a:gd name="connsiteX47" fmla="*/ 5118 w 5744"/>
              <a:gd name="connsiteY47" fmla="*/ 182 h 1099"/>
              <a:gd name="connsiteX48" fmla="*/ 5114 w 5744"/>
              <a:gd name="connsiteY48" fmla="*/ 194 h 1099"/>
              <a:gd name="connsiteX49" fmla="*/ 5110 w 5744"/>
              <a:gd name="connsiteY49" fmla="*/ 208 h 1099"/>
              <a:gd name="connsiteX50" fmla="*/ 5106 w 5744"/>
              <a:gd name="connsiteY50" fmla="*/ 222 h 1099"/>
              <a:gd name="connsiteX51" fmla="*/ 5106 w 5744"/>
              <a:gd name="connsiteY51" fmla="*/ 222 h 1099"/>
              <a:gd name="connsiteX52" fmla="*/ 5100 w 5744"/>
              <a:gd name="connsiteY52" fmla="*/ 222 h 1099"/>
              <a:gd name="connsiteX53" fmla="*/ 5100 w 5744"/>
              <a:gd name="connsiteY53" fmla="*/ 222 h 1099"/>
              <a:gd name="connsiteX54" fmla="*/ 5080 w 5744"/>
              <a:gd name="connsiteY54" fmla="*/ 222 h 1099"/>
              <a:gd name="connsiteX55" fmla="*/ 5062 w 5744"/>
              <a:gd name="connsiteY55" fmla="*/ 226 h 1099"/>
              <a:gd name="connsiteX56" fmla="*/ 5044 w 5744"/>
              <a:gd name="connsiteY56" fmla="*/ 232 h 1099"/>
              <a:gd name="connsiteX57" fmla="*/ 5026 w 5744"/>
              <a:gd name="connsiteY57" fmla="*/ 238 h 1099"/>
              <a:gd name="connsiteX58" fmla="*/ 5010 w 5744"/>
              <a:gd name="connsiteY58" fmla="*/ 248 h 1099"/>
              <a:gd name="connsiteX59" fmla="*/ 4996 w 5744"/>
              <a:gd name="connsiteY59" fmla="*/ 260 h 1099"/>
              <a:gd name="connsiteX60" fmla="*/ 4984 w 5744"/>
              <a:gd name="connsiteY60" fmla="*/ 272 h 1099"/>
              <a:gd name="connsiteX61" fmla="*/ 4972 w 5744"/>
              <a:gd name="connsiteY61" fmla="*/ 286 h 1099"/>
              <a:gd name="connsiteX62" fmla="*/ 4972 w 5744"/>
              <a:gd name="connsiteY62" fmla="*/ 286 h 1099"/>
              <a:gd name="connsiteX63" fmla="*/ 4968 w 5744"/>
              <a:gd name="connsiteY63" fmla="*/ 268 h 1099"/>
              <a:gd name="connsiteX64" fmla="*/ 4960 w 5744"/>
              <a:gd name="connsiteY64" fmla="*/ 252 h 1099"/>
              <a:gd name="connsiteX65" fmla="*/ 4952 w 5744"/>
              <a:gd name="connsiteY65" fmla="*/ 238 h 1099"/>
              <a:gd name="connsiteX66" fmla="*/ 4940 w 5744"/>
              <a:gd name="connsiteY66" fmla="*/ 226 h 1099"/>
              <a:gd name="connsiteX67" fmla="*/ 4926 w 5744"/>
              <a:gd name="connsiteY67" fmla="*/ 216 h 1099"/>
              <a:gd name="connsiteX68" fmla="*/ 4910 w 5744"/>
              <a:gd name="connsiteY68" fmla="*/ 208 h 1099"/>
              <a:gd name="connsiteX69" fmla="*/ 4894 w 5744"/>
              <a:gd name="connsiteY69" fmla="*/ 204 h 1099"/>
              <a:gd name="connsiteX70" fmla="*/ 4876 w 5744"/>
              <a:gd name="connsiteY70" fmla="*/ 202 h 1099"/>
              <a:gd name="connsiteX71" fmla="*/ 4876 w 5744"/>
              <a:gd name="connsiteY71" fmla="*/ 202 h 1099"/>
              <a:gd name="connsiteX72" fmla="*/ 4864 w 5744"/>
              <a:gd name="connsiteY72" fmla="*/ 204 h 1099"/>
              <a:gd name="connsiteX73" fmla="*/ 4852 w 5744"/>
              <a:gd name="connsiteY73" fmla="*/ 206 h 1099"/>
              <a:gd name="connsiteX74" fmla="*/ 4842 w 5744"/>
              <a:gd name="connsiteY74" fmla="*/ 210 h 1099"/>
              <a:gd name="connsiteX75" fmla="*/ 4832 w 5744"/>
              <a:gd name="connsiteY75" fmla="*/ 216 h 1099"/>
              <a:gd name="connsiteX76" fmla="*/ 4822 w 5744"/>
              <a:gd name="connsiteY76" fmla="*/ 222 h 1099"/>
              <a:gd name="connsiteX77" fmla="*/ 4812 w 5744"/>
              <a:gd name="connsiteY77" fmla="*/ 228 h 1099"/>
              <a:gd name="connsiteX78" fmla="*/ 4804 w 5744"/>
              <a:gd name="connsiteY78" fmla="*/ 236 h 1099"/>
              <a:gd name="connsiteX79" fmla="*/ 4798 w 5744"/>
              <a:gd name="connsiteY79" fmla="*/ 246 h 1099"/>
              <a:gd name="connsiteX80" fmla="*/ 4798 w 5744"/>
              <a:gd name="connsiteY80" fmla="*/ 246 h 1099"/>
              <a:gd name="connsiteX81" fmla="*/ 4774 w 5744"/>
              <a:gd name="connsiteY81" fmla="*/ 232 h 1099"/>
              <a:gd name="connsiteX82" fmla="*/ 4748 w 5744"/>
              <a:gd name="connsiteY82" fmla="*/ 220 h 1099"/>
              <a:gd name="connsiteX83" fmla="*/ 4720 w 5744"/>
              <a:gd name="connsiteY83" fmla="*/ 214 h 1099"/>
              <a:gd name="connsiteX84" fmla="*/ 4692 w 5744"/>
              <a:gd name="connsiteY84" fmla="*/ 212 h 1099"/>
              <a:gd name="connsiteX85" fmla="*/ 4692 w 5744"/>
              <a:gd name="connsiteY85" fmla="*/ 212 h 1099"/>
              <a:gd name="connsiteX86" fmla="*/ 4664 w 5744"/>
              <a:gd name="connsiteY86" fmla="*/ 214 h 1099"/>
              <a:gd name="connsiteX87" fmla="*/ 4636 w 5744"/>
              <a:gd name="connsiteY87" fmla="*/ 220 h 1099"/>
              <a:gd name="connsiteX88" fmla="*/ 4612 w 5744"/>
              <a:gd name="connsiteY88" fmla="*/ 230 h 1099"/>
              <a:gd name="connsiteX89" fmla="*/ 4588 w 5744"/>
              <a:gd name="connsiteY89" fmla="*/ 244 h 1099"/>
              <a:gd name="connsiteX90" fmla="*/ 4568 w 5744"/>
              <a:gd name="connsiteY90" fmla="*/ 260 h 1099"/>
              <a:gd name="connsiteX91" fmla="*/ 4550 w 5744"/>
              <a:gd name="connsiteY91" fmla="*/ 278 h 1099"/>
              <a:gd name="connsiteX92" fmla="*/ 4534 w 5744"/>
              <a:gd name="connsiteY92" fmla="*/ 300 h 1099"/>
              <a:gd name="connsiteX93" fmla="*/ 4522 w 5744"/>
              <a:gd name="connsiteY93" fmla="*/ 324 h 1099"/>
              <a:gd name="connsiteX94" fmla="*/ 4522 w 5744"/>
              <a:gd name="connsiteY94" fmla="*/ 324 h 1099"/>
              <a:gd name="connsiteX95" fmla="*/ 4506 w 5744"/>
              <a:gd name="connsiteY95" fmla="*/ 316 h 1099"/>
              <a:gd name="connsiteX96" fmla="*/ 4488 w 5744"/>
              <a:gd name="connsiteY96" fmla="*/ 312 h 1099"/>
              <a:gd name="connsiteX97" fmla="*/ 4470 w 5744"/>
              <a:gd name="connsiteY97" fmla="*/ 308 h 1099"/>
              <a:gd name="connsiteX98" fmla="*/ 4452 w 5744"/>
              <a:gd name="connsiteY98" fmla="*/ 308 h 1099"/>
              <a:gd name="connsiteX99" fmla="*/ 4452 w 5744"/>
              <a:gd name="connsiteY99" fmla="*/ 308 h 1099"/>
              <a:gd name="connsiteX100" fmla="*/ 4432 w 5744"/>
              <a:gd name="connsiteY100" fmla="*/ 308 h 1099"/>
              <a:gd name="connsiteX101" fmla="*/ 4414 w 5744"/>
              <a:gd name="connsiteY101" fmla="*/ 312 h 1099"/>
              <a:gd name="connsiteX102" fmla="*/ 4396 w 5744"/>
              <a:gd name="connsiteY102" fmla="*/ 318 h 1099"/>
              <a:gd name="connsiteX103" fmla="*/ 4378 w 5744"/>
              <a:gd name="connsiteY103" fmla="*/ 326 h 1099"/>
              <a:gd name="connsiteX104" fmla="*/ 4378 w 5744"/>
              <a:gd name="connsiteY104" fmla="*/ 326 h 1099"/>
              <a:gd name="connsiteX105" fmla="*/ 4356 w 5744"/>
              <a:gd name="connsiteY105" fmla="*/ 318 h 1099"/>
              <a:gd name="connsiteX106" fmla="*/ 4332 w 5744"/>
              <a:gd name="connsiteY106" fmla="*/ 314 h 1099"/>
              <a:gd name="connsiteX107" fmla="*/ 4308 w 5744"/>
              <a:gd name="connsiteY107" fmla="*/ 312 h 1099"/>
              <a:gd name="connsiteX108" fmla="*/ 4282 w 5744"/>
              <a:gd name="connsiteY108" fmla="*/ 314 h 1099"/>
              <a:gd name="connsiteX109" fmla="*/ 4282 w 5744"/>
              <a:gd name="connsiteY109" fmla="*/ 314 h 1099"/>
              <a:gd name="connsiteX110" fmla="*/ 4266 w 5744"/>
              <a:gd name="connsiteY110" fmla="*/ 316 h 1099"/>
              <a:gd name="connsiteX111" fmla="*/ 4250 w 5744"/>
              <a:gd name="connsiteY111" fmla="*/ 320 h 1099"/>
              <a:gd name="connsiteX112" fmla="*/ 4250 w 5744"/>
              <a:gd name="connsiteY112" fmla="*/ 320 h 1099"/>
              <a:gd name="connsiteX113" fmla="*/ 4228 w 5744"/>
              <a:gd name="connsiteY113" fmla="*/ 306 h 1099"/>
              <a:gd name="connsiteX114" fmla="*/ 4202 w 5744"/>
              <a:gd name="connsiteY114" fmla="*/ 294 h 1099"/>
              <a:gd name="connsiteX115" fmla="*/ 4174 w 5744"/>
              <a:gd name="connsiteY115" fmla="*/ 286 h 1099"/>
              <a:gd name="connsiteX116" fmla="*/ 4158 w 5744"/>
              <a:gd name="connsiteY116" fmla="*/ 286 h 1099"/>
              <a:gd name="connsiteX117" fmla="*/ 4144 w 5744"/>
              <a:gd name="connsiteY117" fmla="*/ 284 h 1099"/>
              <a:gd name="connsiteX118" fmla="*/ 4144 w 5744"/>
              <a:gd name="connsiteY118" fmla="*/ 284 h 1099"/>
              <a:gd name="connsiteX119" fmla="*/ 4116 w 5744"/>
              <a:gd name="connsiteY119" fmla="*/ 286 h 1099"/>
              <a:gd name="connsiteX120" fmla="*/ 4090 w 5744"/>
              <a:gd name="connsiteY120" fmla="*/ 292 h 1099"/>
              <a:gd name="connsiteX121" fmla="*/ 4066 w 5744"/>
              <a:gd name="connsiteY121" fmla="*/ 302 h 1099"/>
              <a:gd name="connsiteX122" fmla="*/ 4044 w 5744"/>
              <a:gd name="connsiteY122" fmla="*/ 316 h 1099"/>
              <a:gd name="connsiteX123" fmla="*/ 4024 w 5744"/>
              <a:gd name="connsiteY123" fmla="*/ 332 h 1099"/>
              <a:gd name="connsiteX124" fmla="*/ 4006 w 5744"/>
              <a:gd name="connsiteY124" fmla="*/ 352 h 1099"/>
              <a:gd name="connsiteX125" fmla="*/ 3992 w 5744"/>
              <a:gd name="connsiteY125" fmla="*/ 372 h 1099"/>
              <a:gd name="connsiteX126" fmla="*/ 3980 w 5744"/>
              <a:gd name="connsiteY126" fmla="*/ 396 h 1099"/>
              <a:gd name="connsiteX127" fmla="*/ 3980 w 5744"/>
              <a:gd name="connsiteY127" fmla="*/ 396 h 1099"/>
              <a:gd name="connsiteX128" fmla="*/ 3956 w 5744"/>
              <a:gd name="connsiteY128" fmla="*/ 386 h 1099"/>
              <a:gd name="connsiteX129" fmla="*/ 3932 w 5744"/>
              <a:gd name="connsiteY129" fmla="*/ 378 h 1099"/>
              <a:gd name="connsiteX130" fmla="*/ 3906 w 5744"/>
              <a:gd name="connsiteY130" fmla="*/ 376 h 1099"/>
              <a:gd name="connsiteX131" fmla="*/ 3880 w 5744"/>
              <a:gd name="connsiteY131" fmla="*/ 376 h 1099"/>
              <a:gd name="connsiteX132" fmla="*/ 3880 w 5744"/>
              <a:gd name="connsiteY132" fmla="*/ 376 h 1099"/>
              <a:gd name="connsiteX133" fmla="*/ 3872 w 5744"/>
              <a:gd name="connsiteY133" fmla="*/ 378 h 1099"/>
              <a:gd name="connsiteX134" fmla="*/ 3872 w 5744"/>
              <a:gd name="connsiteY134" fmla="*/ 378 h 1099"/>
              <a:gd name="connsiteX135" fmla="*/ 3868 w 5744"/>
              <a:gd name="connsiteY135" fmla="*/ 364 h 1099"/>
              <a:gd name="connsiteX136" fmla="*/ 3862 w 5744"/>
              <a:gd name="connsiteY136" fmla="*/ 352 h 1099"/>
              <a:gd name="connsiteX137" fmla="*/ 3856 w 5744"/>
              <a:gd name="connsiteY137" fmla="*/ 340 h 1099"/>
              <a:gd name="connsiteX138" fmla="*/ 3848 w 5744"/>
              <a:gd name="connsiteY138" fmla="*/ 328 h 1099"/>
              <a:gd name="connsiteX139" fmla="*/ 3828 w 5744"/>
              <a:gd name="connsiteY139" fmla="*/ 308 h 1099"/>
              <a:gd name="connsiteX140" fmla="*/ 3808 w 5744"/>
              <a:gd name="connsiteY140" fmla="*/ 292 h 1099"/>
              <a:gd name="connsiteX141" fmla="*/ 3784 w 5744"/>
              <a:gd name="connsiteY141" fmla="*/ 280 h 1099"/>
              <a:gd name="connsiteX142" fmla="*/ 3770 w 5744"/>
              <a:gd name="connsiteY142" fmla="*/ 274 h 1099"/>
              <a:gd name="connsiteX143" fmla="*/ 3756 w 5744"/>
              <a:gd name="connsiteY143" fmla="*/ 270 h 1099"/>
              <a:gd name="connsiteX144" fmla="*/ 3744 w 5744"/>
              <a:gd name="connsiteY144" fmla="*/ 268 h 1099"/>
              <a:gd name="connsiteX145" fmla="*/ 3730 w 5744"/>
              <a:gd name="connsiteY145" fmla="*/ 266 h 1099"/>
              <a:gd name="connsiteX146" fmla="*/ 3714 w 5744"/>
              <a:gd name="connsiteY146" fmla="*/ 266 h 1099"/>
              <a:gd name="connsiteX147" fmla="*/ 3700 w 5744"/>
              <a:gd name="connsiteY147" fmla="*/ 268 h 1099"/>
              <a:gd name="connsiteX148" fmla="*/ 3700 w 5744"/>
              <a:gd name="connsiteY148" fmla="*/ 268 h 1099"/>
              <a:gd name="connsiteX149" fmla="*/ 3686 w 5744"/>
              <a:gd name="connsiteY149" fmla="*/ 270 h 1099"/>
              <a:gd name="connsiteX150" fmla="*/ 3672 w 5744"/>
              <a:gd name="connsiteY150" fmla="*/ 274 h 1099"/>
              <a:gd name="connsiteX151" fmla="*/ 3658 w 5744"/>
              <a:gd name="connsiteY151" fmla="*/ 280 h 1099"/>
              <a:gd name="connsiteX152" fmla="*/ 3644 w 5744"/>
              <a:gd name="connsiteY152" fmla="*/ 286 h 1099"/>
              <a:gd name="connsiteX153" fmla="*/ 3632 w 5744"/>
              <a:gd name="connsiteY153" fmla="*/ 294 h 1099"/>
              <a:gd name="connsiteX154" fmla="*/ 3622 w 5744"/>
              <a:gd name="connsiteY154" fmla="*/ 302 h 1099"/>
              <a:gd name="connsiteX155" fmla="*/ 3610 w 5744"/>
              <a:gd name="connsiteY155" fmla="*/ 312 h 1099"/>
              <a:gd name="connsiteX156" fmla="*/ 3602 w 5744"/>
              <a:gd name="connsiteY156" fmla="*/ 322 h 1099"/>
              <a:gd name="connsiteX157" fmla="*/ 3602 w 5744"/>
              <a:gd name="connsiteY157" fmla="*/ 322 h 1099"/>
              <a:gd name="connsiteX158" fmla="*/ 3596 w 5744"/>
              <a:gd name="connsiteY158" fmla="*/ 308 h 1099"/>
              <a:gd name="connsiteX159" fmla="*/ 3588 w 5744"/>
              <a:gd name="connsiteY159" fmla="*/ 298 h 1099"/>
              <a:gd name="connsiteX160" fmla="*/ 3578 w 5744"/>
              <a:gd name="connsiteY160" fmla="*/ 286 h 1099"/>
              <a:gd name="connsiteX161" fmla="*/ 3568 w 5744"/>
              <a:gd name="connsiteY161" fmla="*/ 278 h 1099"/>
              <a:gd name="connsiteX162" fmla="*/ 3556 w 5744"/>
              <a:gd name="connsiteY162" fmla="*/ 272 h 1099"/>
              <a:gd name="connsiteX163" fmla="*/ 3542 w 5744"/>
              <a:gd name="connsiteY163" fmla="*/ 268 h 1099"/>
              <a:gd name="connsiteX164" fmla="*/ 3528 w 5744"/>
              <a:gd name="connsiteY164" fmla="*/ 266 h 1099"/>
              <a:gd name="connsiteX165" fmla="*/ 3512 w 5744"/>
              <a:gd name="connsiteY165" fmla="*/ 266 h 1099"/>
              <a:gd name="connsiteX166" fmla="*/ 3512 w 5744"/>
              <a:gd name="connsiteY166" fmla="*/ 266 h 1099"/>
              <a:gd name="connsiteX167" fmla="*/ 3502 w 5744"/>
              <a:gd name="connsiteY167" fmla="*/ 268 h 1099"/>
              <a:gd name="connsiteX168" fmla="*/ 3490 w 5744"/>
              <a:gd name="connsiteY168" fmla="*/ 272 h 1099"/>
              <a:gd name="connsiteX169" fmla="*/ 3480 w 5744"/>
              <a:gd name="connsiteY169" fmla="*/ 278 h 1099"/>
              <a:gd name="connsiteX170" fmla="*/ 3472 w 5744"/>
              <a:gd name="connsiteY170" fmla="*/ 284 h 1099"/>
              <a:gd name="connsiteX171" fmla="*/ 3464 w 5744"/>
              <a:gd name="connsiteY171" fmla="*/ 292 h 1099"/>
              <a:gd name="connsiteX172" fmla="*/ 3456 w 5744"/>
              <a:gd name="connsiteY172" fmla="*/ 300 h 1099"/>
              <a:gd name="connsiteX173" fmla="*/ 3450 w 5744"/>
              <a:gd name="connsiteY173" fmla="*/ 310 h 1099"/>
              <a:gd name="connsiteX174" fmla="*/ 3446 w 5744"/>
              <a:gd name="connsiteY174" fmla="*/ 320 h 1099"/>
              <a:gd name="connsiteX175" fmla="*/ 3446 w 5744"/>
              <a:gd name="connsiteY175" fmla="*/ 320 h 1099"/>
              <a:gd name="connsiteX176" fmla="*/ 3430 w 5744"/>
              <a:gd name="connsiteY176" fmla="*/ 300 h 1099"/>
              <a:gd name="connsiteX177" fmla="*/ 3412 w 5744"/>
              <a:gd name="connsiteY177" fmla="*/ 280 h 1099"/>
              <a:gd name="connsiteX178" fmla="*/ 3390 w 5744"/>
              <a:gd name="connsiteY178" fmla="*/ 264 h 1099"/>
              <a:gd name="connsiteX179" fmla="*/ 3368 w 5744"/>
              <a:gd name="connsiteY179" fmla="*/ 252 h 1099"/>
              <a:gd name="connsiteX180" fmla="*/ 3344 w 5744"/>
              <a:gd name="connsiteY180" fmla="*/ 242 h 1099"/>
              <a:gd name="connsiteX181" fmla="*/ 3318 w 5744"/>
              <a:gd name="connsiteY181" fmla="*/ 236 h 1099"/>
              <a:gd name="connsiteX182" fmla="*/ 3290 w 5744"/>
              <a:gd name="connsiteY182" fmla="*/ 234 h 1099"/>
              <a:gd name="connsiteX183" fmla="*/ 3262 w 5744"/>
              <a:gd name="connsiteY183" fmla="*/ 236 h 1099"/>
              <a:gd name="connsiteX184" fmla="*/ 3262 w 5744"/>
              <a:gd name="connsiteY184" fmla="*/ 236 h 1099"/>
              <a:gd name="connsiteX185" fmla="*/ 3234 w 5744"/>
              <a:gd name="connsiteY185" fmla="*/ 242 h 1099"/>
              <a:gd name="connsiteX186" fmla="*/ 3208 w 5744"/>
              <a:gd name="connsiteY186" fmla="*/ 252 h 1099"/>
              <a:gd name="connsiteX187" fmla="*/ 3184 w 5744"/>
              <a:gd name="connsiteY187" fmla="*/ 264 h 1099"/>
              <a:gd name="connsiteX188" fmla="*/ 3164 w 5744"/>
              <a:gd name="connsiteY188" fmla="*/ 280 h 1099"/>
              <a:gd name="connsiteX189" fmla="*/ 3144 w 5744"/>
              <a:gd name="connsiteY189" fmla="*/ 298 h 1099"/>
              <a:gd name="connsiteX190" fmla="*/ 3128 w 5744"/>
              <a:gd name="connsiteY190" fmla="*/ 320 h 1099"/>
              <a:gd name="connsiteX191" fmla="*/ 3116 w 5744"/>
              <a:gd name="connsiteY191" fmla="*/ 344 h 1099"/>
              <a:gd name="connsiteX192" fmla="*/ 3106 w 5744"/>
              <a:gd name="connsiteY192" fmla="*/ 368 h 1099"/>
              <a:gd name="connsiteX193" fmla="*/ 3106 w 5744"/>
              <a:gd name="connsiteY193" fmla="*/ 368 h 1099"/>
              <a:gd name="connsiteX194" fmla="*/ 3082 w 5744"/>
              <a:gd name="connsiteY194" fmla="*/ 356 h 1099"/>
              <a:gd name="connsiteX195" fmla="*/ 3058 w 5744"/>
              <a:gd name="connsiteY195" fmla="*/ 348 h 1099"/>
              <a:gd name="connsiteX196" fmla="*/ 3034 w 5744"/>
              <a:gd name="connsiteY196" fmla="*/ 340 h 1099"/>
              <a:gd name="connsiteX197" fmla="*/ 3008 w 5744"/>
              <a:gd name="connsiteY197" fmla="*/ 334 h 1099"/>
              <a:gd name="connsiteX198" fmla="*/ 2982 w 5744"/>
              <a:gd name="connsiteY198" fmla="*/ 330 h 1099"/>
              <a:gd name="connsiteX199" fmla="*/ 2954 w 5744"/>
              <a:gd name="connsiteY199" fmla="*/ 328 h 1099"/>
              <a:gd name="connsiteX200" fmla="*/ 2928 w 5744"/>
              <a:gd name="connsiteY200" fmla="*/ 328 h 1099"/>
              <a:gd name="connsiteX201" fmla="*/ 2900 w 5744"/>
              <a:gd name="connsiteY201" fmla="*/ 330 h 1099"/>
              <a:gd name="connsiteX202" fmla="*/ 2900 w 5744"/>
              <a:gd name="connsiteY202" fmla="*/ 330 h 1099"/>
              <a:gd name="connsiteX203" fmla="*/ 2868 w 5744"/>
              <a:gd name="connsiteY203" fmla="*/ 336 h 1099"/>
              <a:gd name="connsiteX204" fmla="*/ 2836 w 5744"/>
              <a:gd name="connsiteY204" fmla="*/ 346 h 1099"/>
              <a:gd name="connsiteX205" fmla="*/ 2806 w 5744"/>
              <a:gd name="connsiteY205" fmla="*/ 358 h 1099"/>
              <a:gd name="connsiteX206" fmla="*/ 2778 w 5744"/>
              <a:gd name="connsiteY206" fmla="*/ 372 h 1099"/>
              <a:gd name="connsiteX207" fmla="*/ 2750 w 5744"/>
              <a:gd name="connsiteY207" fmla="*/ 390 h 1099"/>
              <a:gd name="connsiteX208" fmla="*/ 2726 w 5744"/>
              <a:gd name="connsiteY208" fmla="*/ 408 h 1099"/>
              <a:gd name="connsiteX209" fmla="*/ 2702 w 5744"/>
              <a:gd name="connsiteY209" fmla="*/ 430 h 1099"/>
              <a:gd name="connsiteX210" fmla="*/ 2682 w 5744"/>
              <a:gd name="connsiteY210" fmla="*/ 454 h 1099"/>
              <a:gd name="connsiteX211" fmla="*/ 2682 w 5744"/>
              <a:gd name="connsiteY211" fmla="*/ 454 h 1099"/>
              <a:gd name="connsiteX212" fmla="*/ 2662 w 5744"/>
              <a:gd name="connsiteY212" fmla="*/ 434 h 1099"/>
              <a:gd name="connsiteX213" fmla="*/ 2640 w 5744"/>
              <a:gd name="connsiteY213" fmla="*/ 418 h 1099"/>
              <a:gd name="connsiteX214" fmla="*/ 2616 w 5744"/>
              <a:gd name="connsiteY214" fmla="*/ 402 h 1099"/>
              <a:gd name="connsiteX215" fmla="*/ 2592 w 5744"/>
              <a:gd name="connsiteY215" fmla="*/ 390 h 1099"/>
              <a:gd name="connsiteX216" fmla="*/ 2564 w 5744"/>
              <a:gd name="connsiteY216" fmla="*/ 382 h 1099"/>
              <a:gd name="connsiteX217" fmla="*/ 2536 w 5744"/>
              <a:gd name="connsiteY217" fmla="*/ 376 h 1099"/>
              <a:gd name="connsiteX218" fmla="*/ 2508 w 5744"/>
              <a:gd name="connsiteY218" fmla="*/ 372 h 1099"/>
              <a:gd name="connsiteX219" fmla="*/ 2478 w 5744"/>
              <a:gd name="connsiteY219" fmla="*/ 374 h 1099"/>
              <a:gd name="connsiteX220" fmla="*/ 2478 w 5744"/>
              <a:gd name="connsiteY220" fmla="*/ 374 h 1099"/>
              <a:gd name="connsiteX221" fmla="*/ 2472 w 5744"/>
              <a:gd name="connsiteY221" fmla="*/ 350 h 1099"/>
              <a:gd name="connsiteX222" fmla="*/ 2460 w 5744"/>
              <a:gd name="connsiteY222" fmla="*/ 328 h 1099"/>
              <a:gd name="connsiteX223" fmla="*/ 2448 w 5744"/>
              <a:gd name="connsiteY223" fmla="*/ 308 h 1099"/>
              <a:gd name="connsiteX224" fmla="*/ 2432 w 5744"/>
              <a:gd name="connsiteY224" fmla="*/ 288 h 1099"/>
              <a:gd name="connsiteX225" fmla="*/ 2412 w 5744"/>
              <a:gd name="connsiteY225" fmla="*/ 272 h 1099"/>
              <a:gd name="connsiteX226" fmla="*/ 2392 w 5744"/>
              <a:gd name="connsiteY226" fmla="*/ 260 h 1099"/>
              <a:gd name="connsiteX227" fmla="*/ 2368 w 5744"/>
              <a:gd name="connsiteY227" fmla="*/ 248 h 1099"/>
              <a:gd name="connsiteX228" fmla="*/ 2344 w 5744"/>
              <a:gd name="connsiteY228" fmla="*/ 242 h 1099"/>
              <a:gd name="connsiteX229" fmla="*/ 2344 w 5744"/>
              <a:gd name="connsiteY229" fmla="*/ 242 h 1099"/>
              <a:gd name="connsiteX230" fmla="*/ 2318 w 5744"/>
              <a:gd name="connsiteY230" fmla="*/ 238 h 1099"/>
              <a:gd name="connsiteX231" fmla="*/ 2292 w 5744"/>
              <a:gd name="connsiteY231" fmla="*/ 238 h 1099"/>
              <a:gd name="connsiteX232" fmla="*/ 2268 w 5744"/>
              <a:gd name="connsiteY232" fmla="*/ 242 h 1099"/>
              <a:gd name="connsiteX233" fmla="*/ 2244 w 5744"/>
              <a:gd name="connsiteY233" fmla="*/ 248 h 1099"/>
              <a:gd name="connsiteX234" fmla="*/ 2222 w 5744"/>
              <a:gd name="connsiteY234" fmla="*/ 258 h 1099"/>
              <a:gd name="connsiteX235" fmla="*/ 2202 w 5744"/>
              <a:gd name="connsiteY235" fmla="*/ 272 h 1099"/>
              <a:gd name="connsiteX236" fmla="*/ 2184 w 5744"/>
              <a:gd name="connsiteY236" fmla="*/ 288 h 1099"/>
              <a:gd name="connsiteX237" fmla="*/ 2166 w 5744"/>
              <a:gd name="connsiteY237" fmla="*/ 306 h 1099"/>
              <a:gd name="connsiteX238" fmla="*/ 2166 w 5744"/>
              <a:gd name="connsiteY238" fmla="*/ 306 h 1099"/>
              <a:gd name="connsiteX239" fmla="*/ 2158 w 5744"/>
              <a:gd name="connsiteY239" fmla="*/ 294 h 1099"/>
              <a:gd name="connsiteX240" fmla="*/ 2148 w 5744"/>
              <a:gd name="connsiteY240" fmla="*/ 280 h 1099"/>
              <a:gd name="connsiteX241" fmla="*/ 2138 w 5744"/>
              <a:gd name="connsiteY241" fmla="*/ 270 h 1099"/>
              <a:gd name="connsiteX242" fmla="*/ 2126 w 5744"/>
              <a:gd name="connsiteY242" fmla="*/ 260 h 1099"/>
              <a:gd name="connsiteX243" fmla="*/ 2112 w 5744"/>
              <a:gd name="connsiteY243" fmla="*/ 250 h 1099"/>
              <a:gd name="connsiteX244" fmla="*/ 2098 w 5744"/>
              <a:gd name="connsiteY244" fmla="*/ 244 h 1099"/>
              <a:gd name="connsiteX245" fmla="*/ 2084 w 5744"/>
              <a:gd name="connsiteY245" fmla="*/ 238 h 1099"/>
              <a:gd name="connsiteX246" fmla="*/ 2068 w 5744"/>
              <a:gd name="connsiteY246" fmla="*/ 234 h 1099"/>
              <a:gd name="connsiteX247" fmla="*/ 2068 w 5744"/>
              <a:gd name="connsiteY247" fmla="*/ 234 h 1099"/>
              <a:gd name="connsiteX248" fmla="*/ 2050 w 5744"/>
              <a:gd name="connsiteY248" fmla="*/ 230 h 1099"/>
              <a:gd name="connsiteX249" fmla="*/ 2032 w 5744"/>
              <a:gd name="connsiteY249" fmla="*/ 230 h 1099"/>
              <a:gd name="connsiteX250" fmla="*/ 2014 w 5744"/>
              <a:gd name="connsiteY250" fmla="*/ 232 h 1099"/>
              <a:gd name="connsiteX251" fmla="*/ 1996 w 5744"/>
              <a:gd name="connsiteY251" fmla="*/ 236 h 1099"/>
              <a:gd name="connsiteX252" fmla="*/ 1996 w 5744"/>
              <a:gd name="connsiteY252" fmla="*/ 236 h 1099"/>
              <a:gd name="connsiteX253" fmla="*/ 1992 w 5744"/>
              <a:gd name="connsiteY253" fmla="*/ 218 h 1099"/>
              <a:gd name="connsiteX254" fmla="*/ 1986 w 5744"/>
              <a:gd name="connsiteY254" fmla="*/ 200 h 1099"/>
              <a:gd name="connsiteX255" fmla="*/ 1978 w 5744"/>
              <a:gd name="connsiteY255" fmla="*/ 184 h 1099"/>
              <a:gd name="connsiteX256" fmla="*/ 1970 w 5744"/>
              <a:gd name="connsiteY256" fmla="*/ 170 h 1099"/>
              <a:gd name="connsiteX257" fmla="*/ 1970 w 5744"/>
              <a:gd name="connsiteY257" fmla="*/ 170 h 1099"/>
              <a:gd name="connsiteX258" fmla="*/ 1966 w 5744"/>
              <a:gd name="connsiteY258" fmla="*/ 160 h 1099"/>
              <a:gd name="connsiteX259" fmla="*/ 1964 w 5744"/>
              <a:gd name="connsiteY259" fmla="*/ 158 h 1099"/>
              <a:gd name="connsiteX260" fmla="*/ 1964 w 5744"/>
              <a:gd name="connsiteY260" fmla="*/ 158 h 1099"/>
              <a:gd name="connsiteX261" fmla="*/ 1964 w 5744"/>
              <a:gd name="connsiteY261" fmla="*/ 158 h 1099"/>
              <a:gd name="connsiteX262" fmla="*/ 1950 w 5744"/>
              <a:gd name="connsiteY262" fmla="*/ 144 h 1099"/>
              <a:gd name="connsiteX263" fmla="*/ 1936 w 5744"/>
              <a:gd name="connsiteY263" fmla="*/ 130 h 1099"/>
              <a:gd name="connsiteX264" fmla="*/ 1922 w 5744"/>
              <a:gd name="connsiteY264" fmla="*/ 120 h 1099"/>
              <a:gd name="connsiteX265" fmla="*/ 1904 w 5744"/>
              <a:gd name="connsiteY265" fmla="*/ 110 h 1099"/>
              <a:gd name="connsiteX266" fmla="*/ 1904 w 5744"/>
              <a:gd name="connsiteY266" fmla="*/ 110 h 1099"/>
              <a:gd name="connsiteX267" fmla="*/ 1890 w 5744"/>
              <a:gd name="connsiteY267" fmla="*/ 102 h 1099"/>
              <a:gd name="connsiteX268" fmla="*/ 1876 w 5744"/>
              <a:gd name="connsiteY268" fmla="*/ 96 h 1099"/>
              <a:gd name="connsiteX269" fmla="*/ 1876 w 5744"/>
              <a:gd name="connsiteY269" fmla="*/ 98 h 1099"/>
              <a:gd name="connsiteX270" fmla="*/ 1876 w 5744"/>
              <a:gd name="connsiteY270" fmla="*/ 98 h 1099"/>
              <a:gd name="connsiteX271" fmla="*/ 1854 w 5744"/>
              <a:gd name="connsiteY271" fmla="*/ 92 h 1099"/>
              <a:gd name="connsiteX272" fmla="*/ 1832 w 5744"/>
              <a:gd name="connsiteY272" fmla="*/ 90 h 1099"/>
              <a:gd name="connsiteX273" fmla="*/ 1810 w 5744"/>
              <a:gd name="connsiteY273" fmla="*/ 90 h 1099"/>
              <a:gd name="connsiteX274" fmla="*/ 1786 w 5744"/>
              <a:gd name="connsiteY274" fmla="*/ 94 h 1099"/>
              <a:gd name="connsiteX275" fmla="*/ 1786 w 5744"/>
              <a:gd name="connsiteY275" fmla="*/ 94 h 1099"/>
              <a:gd name="connsiteX276" fmla="*/ 1762 w 5744"/>
              <a:gd name="connsiteY276" fmla="*/ 100 h 1099"/>
              <a:gd name="connsiteX277" fmla="*/ 1738 w 5744"/>
              <a:gd name="connsiteY277" fmla="*/ 112 h 1099"/>
              <a:gd name="connsiteX278" fmla="*/ 1718 w 5744"/>
              <a:gd name="connsiteY278" fmla="*/ 124 h 1099"/>
              <a:gd name="connsiteX279" fmla="*/ 1698 w 5744"/>
              <a:gd name="connsiteY279" fmla="*/ 140 h 1099"/>
              <a:gd name="connsiteX280" fmla="*/ 1682 w 5744"/>
              <a:gd name="connsiteY280" fmla="*/ 160 h 1099"/>
              <a:gd name="connsiteX281" fmla="*/ 1670 w 5744"/>
              <a:gd name="connsiteY281" fmla="*/ 180 h 1099"/>
              <a:gd name="connsiteX282" fmla="*/ 1658 w 5744"/>
              <a:gd name="connsiteY282" fmla="*/ 202 h 1099"/>
              <a:gd name="connsiteX283" fmla="*/ 1652 w 5744"/>
              <a:gd name="connsiteY283" fmla="*/ 226 h 1099"/>
              <a:gd name="connsiteX284" fmla="*/ 1652 w 5744"/>
              <a:gd name="connsiteY284" fmla="*/ 226 h 1099"/>
              <a:gd name="connsiteX285" fmla="*/ 1622 w 5744"/>
              <a:gd name="connsiteY285" fmla="*/ 224 h 1099"/>
              <a:gd name="connsiteX286" fmla="*/ 1594 w 5744"/>
              <a:gd name="connsiteY286" fmla="*/ 228 h 1099"/>
              <a:gd name="connsiteX287" fmla="*/ 1566 w 5744"/>
              <a:gd name="connsiteY287" fmla="*/ 234 h 1099"/>
              <a:gd name="connsiteX288" fmla="*/ 1538 w 5744"/>
              <a:gd name="connsiteY288" fmla="*/ 242 h 1099"/>
              <a:gd name="connsiteX289" fmla="*/ 1514 w 5744"/>
              <a:gd name="connsiteY289" fmla="*/ 254 h 1099"/>
              <a:gd name="connsiteX290" fmla="*/ 1490 w 5744"/>
              <a:gd name="connsiteY290" fmla="*/ 270 h 1099"/>
              <a:gd name="connsiteX291" fmla="*/ 1468 w 5744"/>
              <a:gd name="connsiteY291" fmla="*/ 286 h 1099"/>
              <a:gd name="connsiteX292" fmla="*/ 1448 w 5744"/>
              <a:gd name="connsiteY292" fmla="*/ 306 h 1099"/>
              <a:gd name="connsiteX293" fmla="*/ 1448 w 5744"/>
              <a:gd name="connsiteY293" fmla="*/ 306 h 1099"/>
              <a:gd name="connsiteX294" fmla="*/ 1428 w 5744"/>
              <a:gd name="connsiteY294" fmla="*/ 282 h 1099"/>
              <a:gd name="connsiteX295" fmla="*/ 1404 w 5744"/>
              <a:gd name="connsiteY295" fmla="*/ 260 h 1099"/>
              <a:gd name="connsiteX296" fmla="*/ 1380 w 5744"/>
              <a:gd name="connsiteY296" fmla="*/ 242 h 1099"/>
              <a:gd name="connsiteX297" fmla="*/ 1352 w 5744"/>
              <a:gd name="connsiteY297" fmla="*/ 224 h 1099"/>
              <a:gd name="connsiteX298" fmla="*/ 1324 w 5744"/>
              <a:gd name="connsiteY298" fmla="*/ 210 h 1099"/>
              <a:gd name="connsiteX299" fmla="*/ 1294 w 5744"/>
              <a:gd name="connsiteY299" fmla="*/ 198 h 1099"/>
              <a:gd name="connsiteX300" fmla="*/ 1262 w 5744"/>
              <a:gd name="connsiteY300" fmla="*/ 188 h 1099"/>
              <a:gd name="connsiteX301" fmla="*/ 1230 w 5744"/>
              <a:gd name="connsiteY301" fmla="*/ 182 h 1099"/>
              <a:gd name="connsiteX302" fmla="*/ 1230 w 5744"/>
              <a:gd name="connsiteY302" fmla="*/ 182 h 1099"/>
              <a:gd name="connsiteX303" fmla="*/ 1202 w 5744"/>
              <a:gd name="connsiteY303" fmla="*/ 180 h 1099"/>
              <a:gd name="connsiteX304" fmla="*/ 1176 w 5744"/>
              <a:gd name="connsiteY304" fmla="*/ 180 h 1099"/>
              <a:gd name="connsiteX305" fmla="*/ 1148 w 5744"/>
              <a:gd name="connsiteY305" fmla="*/ 182 h 1099"/>
              <a:gd name="connsiteX306" fmla="*/ 1122 w 5744"/>
              <a:gd name="connsiteY306" fmla="*/ 186 h 1099"/>
              <a:gd name="connsiteX307" fmla="*/ 1096 w 5744"/>
              <a:gd name="connsiteY307" fmla="*/ 192 h 1099"/>
              <a:gd name="connsiteX308" fmla="*/ 1072 w 5744"/>
              <a:gd name="connsiteY308" fmla="*/ 200 h 1099"/>
              <a:gd name="connsiteX309" fmla="*/ 1048 w 5744"/>
              <a:gd name="connsiteY309" fmla="*/ 208 h 1099"/>
              <a:gd name="connsiteX310" fmla="*/ 1024 w 5744"/>
              <a:gd name="connsiteY310" fmla="*/ 220 h 1099"/>
              <a:gd name="connsiteX311" fmla="*/ 1024 w 5744"/>
              <a:gd name="connsiteY311" fmla="*/ 220 h 1099"/>
              <a:gd name="connsiteX312" fmla="*/ 1014 w 5744"/>
              <a:gd name="connsiteY312" fmla="*/ 196 h 1099"/>
              <a:gd name="connsiteX313" fmla="*/ 1002 w 5744"/>
              <a:gd name="connsiteY313" fmla="*/ 172 h 1099"/>
              <a:gd name="connsiteX314" fmla="*/ 986 w 5744"/>
              <a:gd name="connsiteY314" fmla="*/ 152 h 1099"/>
              <a:gd name="connsiteX315" fmla="*/ 966 w 5744"/>
              <a:gd name="connsiteY315" fmla="*/ 132 h 1099"/>
              <a:gd name="connsiteX316" fmla="*/ 946 w 5744"/>
              <a:gd name="connsiteY316" fmla="*/ 116 h 1099"/>
              <a:gd name="connsiteX317" fmla="*/ 922 w 5744"/>
              <a:gd name="connsiteY317" fmla="*/ 104 h 1099"/>
              <a:gd name="connsiteX318" fmla="*/ 896 w 5744"/>
              <a:gd name="connsiteY318" fmla="*/ 94 h 1099"/>
              <a:gd name="connsiteX319" fmla="*/ 868 w 5744"/>
              <a:gd name="connsiteY319" fmla="*/ 88 h 1099"/>
              <a:gd name="connsiteX320" fmla="*/ 868 w 5744"/>
              <a:gd name="connsiteY320" fmla="*/ 88 h 1099"/>
              <a:gd name="connsiteX321" fmla="*/ 840 w 5744"/>
              <a:gd name="connsiteY321" fmla="*/ 86 h 1099"/>
              <a:gd name="connsiteX322" fmla="*/ 812 w 5744"/>
              <a:gd name="connsiteY322" fmla="*/ 88 h 1099"/>
              <a:gd name="connsiteX323" fmla="*/ 786 w 5744"/>
              <a:gd name="connsiteY323" fmla="*/ 94 h 1099"/>
              <a:gd name="connsiteX324" fmla="*/ 762 w 5744"/>
              <a:gd name="connsiteY324" fmla="*/ 104 h 1099"/>
              <a:gd name="connsiteX325" fmla="*/ 738 w 5744"/>
              <a:gd name="connsiteY325" fmla="*/ 116 h 1099"/>
              <a:gd name="connsiteX326" fmla="*/ 718 w 5744"/>
              <a:gd name="connsiteY326" fmla="*/ 132 h 1099"/>
              <a:gd name="connsiteX327" fmla="*/ 700 w 5744"/>
              <a:gd name="connsiteY327" fmla="*/ 152 h 1099"/>
              <a:gd name="connsiteX328" fmla="*/ 684 w 5744"/>
              <a:gd name="connsiteY328" fmla="*/ 172 h 1099"/>
              <a:gd name="connsiteX329" fmla="*/ 684 w 5744"/>
              <a:gd name="connsiteY329" fmla="*/ 172 h 1099"/>
              <a:gd name="connsiteX330" fmla="*/ 678 w 5744"/>
              <a:gd name="connsiteY330" fmla="*/ 162 h 1099"/>
              <a:gd name="connsiteX331" fmla="*/ 674 w 5744"/>
              <a:gd name="connsiteY331" fmla="*/ 152 h 1099"/>
              <a:gd name="connsiteX332" fmla="*/ 666 w 5744"/>
              <a:gd name="connsiteY332" fmla="*/ 144 h 1099"/>
              <a:gd name="connsiteX333" fmla="*/ 658 w 5744"/>
              <a:gd name="connsiteY333" fmla="*/ 136 h 1099"/>
              <a:gd name="connsiteX334" fmla="*/ 650 w 5744"/>
              <a:gd name="connsiteY334" fmla="*/ 130 h 1099"/>
              <a:gd name="connsiteX335" fmla="*/ 640 w 5744"/>
              <a:gd name="connsiteY335" fmla="*/ 124 h 1099"/>
              <a:gd name="connsiteX336" fmla="*/ 628 w 5744"/>
              <a:gd name="connsiteY336" fmla="*/ 120 h 1099"/>
              <a:gd name="connsiteX337" fmla="*/ 618 w 5744"/>
              <a:gd name="connsiteY337" fmla="*/ 118 h 1099"/>
              <a:gd name="connsiteX338" fmla="*/ 618 w 5744"/>
              <a:gd name="connsiteY338" fmla="*/ 118 h 1099"/>
              <a:gd name="connsiteX339" fmla="*/ 602 w 5744"/>
              <a:gd name="connsiteY339" fmla="*/ 118 h 1099"/>
              <a:gd name="connsiteX340" fmla="*/ 588 w 5744"/>
              <a:gd name="connsiteY340" fmla="*/ 120 h 1099"/>
              <a:gd name="connsiteX341" fmla="*/ 574 w 5744"/>
              <a:gd name="connsiteY341" fmla="*/ 124 h 1099"/>
              <a:gd name="connsiteX342" fmla="*/ 562 w 5744"/>
              <a:gd name="connsiteY342" fmla="*/ 130 h 1099"/>
              <a:gd name="connsiteX343" fmla="*/ 552 w 5744"/>
              <a:gd name="connsiteY343" fmla="*/ 138 h 1099"/>
              <a:gd name="connsiteX344" fmla="*/ 542 w 5744"/>
              <a:gd name="connsiteY344" fmla="*/ 150 h 1099"/>
              <a:gd name="connsiteX345" fmla="*/ 534 w 5744"/>
              <a:gd name="connsiteY345" fmla="*/ 162 h 1099"/>
              <a:gd name="connsiteX346" fmla="*/ 528 w 5744"/>
              <a:gd name="connsiteY346" fmla="*/ 174 h 1099"/>
              <a:gd name="connsiteX347" fmla="*/ 528 w 5744"/>
              <a:gd name="connsiteY347" fmla="*/ 174 h 1099"/>
              <a:gd name="connsiteX348" fmla="*/ 520 w 5744"/>
              <a:gd name="connsiteY348" fmla="*/ 164 h 1099"/>
              <a:gd name="connsiteX349" fmla="*/ 508 w 5744"/>
              <a:gd name="connsiteY349" fmla="*/ 154 h 1099"/>
              <a:gd name="connsiteX350" fmla="*/ 498 w 5744"/>
              <a:gd name="connsiteY350" fmla="*/ 146 h 1099"/>
              <a:gd name="connsiteX351" fmla="*/ 484 w 5744"/>
              <a:gd name="connsiteY351" fmla="*/ 138 h 1099"/>
              <a:gd name="connsiteX352" fmla="*/ 472 w 5744"/>
              <a:gd name="connsiteY352" fmla="*/ 132 h 1099"/>
              <a:gd name="connsiteX353" fmla="*/ 458 w 5744"/>
              <a:gd name="connsiteY353" fmla="*/ 128 h 1099"/>
              <a:gd name="connsiteX354" fmla="*/ 444 w 5744"/>
              <a:gd name="connsiteY354" fmla="*/ 124 h 1099"/>
              <a:gd name="connsiteX355" fmla="*/ 430 w 5744"/>
              <a:gd name="connsiteY355" fmla="*/ 120 h 1099"/>
              <a:gd name="connsiteX356" fmla="*/ 430 w 5744"/>
              <a:gd name="connsiteY356" fmla="*/ 120 h 1099"/>
              <a:gd name="connsiteX357" fmla="*/ 416 w 5744"/>
              <a:gd name="connsiteY357" fmla="*/ 120 h 1099"/>
              <a:gd name="connsiteX358" fmla="*/ 400 w 5744"/>
              <a:gd name="connsiteY358" fmla="*/ 120 h 1099"/>
              <a:gd name="connsiteX359" fmla="*/ 386 w 5744"/>
              <a:gd name="connsiteY359" fmla="*/ 120 h 1099"/>
              <a:gd name="connsiteX360" fmla="*/ 374 w 5744"/>
              <a:gd name="connsiteY360" fmla="*/ 122 h 1099"/>
              <a:gd name="connsiteX361" fmla="*/ 360 w 5744"/>
              <a:gd name="connsiteY361" fmla="*/ 126 h 1099"/>
              <a:gd name="connsiteX362" fmla="*/ 346 w 5744"/>
              <a:gd name="connsiteY362" fmla="*/ 132 h 1099"/>
              <a:gd name="connsiteX363" fmla="*/ 322 w 5744"/>
              <a:gd name="connsiteY363" fmla="*/ 144 h 1099"/>
              <a:gd name="connsiteX364" fmla="*/ 302 w 5744"/>
              <a:gd name="connsiteY364" fmla="*/ 160 h 1099"/>
              <a:gd name="connsiteX365" fmla="*/ 282 w 5744"/>
              <a:gd name="connsiteY365" fmla="*/ 180 h 1099"/>
              <a:gd name="connsiteX366" fmla="*/ 274 w 5744"/>
              <a:gd name="connsiteY366" fmla="*/ 192 h 1099"/>
              <a:gd name="connsiteX367" fmla="*/ 268 w 5744"/>
              <a:gd name="connsiteY367" fmla="*/ 204 h 1099"/>
              <a:gd name="connsiteX368" fmla="*/ 262 w 5744"/>
              <a:gd name="connsiteY368" fmla="*/ 216 h 1099"/>
              <a:gd name="connsiteX369" fmla="*/ 258 w 5744"/>
              <a:gd name="connsiteY369" fmla="*/ 230 h 1099"/>
              <a:gd name="connsiteX370" fmla="*/ 258 w 5744"/>
              <a:gd name="connsiteY370" fmla="*/ 230 h 1099"/>
              <a:gd name="connsiteX371" fmla="*/ 250 w 5744"/>
              <a:gd name="connsiteY371" fmla="*/ 228 h 1099"/>
              <a:gd name="connsiteX372" fmla="*/ 250 w 5744"/>
              <a:gd name="connsiteY372" fmla="*/ 228 h 1099"/>
              <a:gd name="connsiteX373" fmla="*/ 224 w 5744"/>
              <a:gd name="connsiteY373" fmla="*/ 228 h 1099"/>
              <a:gd name="connsiteX374" fmla="*/ 198 w 5744"/>
              <a:gd name="connsiteY374" fmla="*/ 230 h 1099"/>
              <a:gd name="connsiteX375" fmla="*/ 174 w 5744"/>
              <a:gd name="connsiteY375" fmla="*/ 238 h 1099"/>
              <a:gd name="connsiteX376" fmla="*/ 150 w 5744"/>
              <a:gd name="connsiteY376" fmla="*/ 248 h 1099"/>
              <a:gd name="connsiteX377" fmla="*/ 150 w 5744"/>
              <a:gd name="connsiteY377" fmla="*/ 248 h 1099"/>
              <a:gd name="connsiteX378" fmla="*/ 140 w 5744"/>
              <a:gd name="connsiteY378" fmla="*/ 226 h 1099"/>
              <a:gd name="connsiteX379" fmla="*/ 126 w 5744"/>
              <a:gd name="connsiteY379" fmla="*/ 206 h 1099"/>
              <a:gd name="connsiteX380" fmla="*/ 110 w 5744"/>
              <a:gd name="connsiteY380" fmla="*/ 188 h 1099"/>
              <a:gd name="connsiteX381" fmla="*/ 92 w 5744"/>
              <a:gd name="connsiteY381" fmla="*/ 172 h 1099"/>
              <a:gd name="connsiteX382" fmla="*/ 72 w 5744"/>
              <a:gd name="connsiteY382" fmla="*/ 158 h 1099"/>
              <a:gd name="connsiteX383" fmla="*/ 48 w 5744"/>
              <a:gd name="connsiteY383" fmla="*/ 148 h 1099"/>
              <a:gd name="connsiteX384" fmla="*/ 26 w 5744"/>
              <a:gd name="connsiteY384" fmla="*/ 142 h 1099"/>
              <a:gd name="connsiteX385" fmla="*/ 0 w 5744"/>
              <a:gd name="connsiteY385" fmla="*/ 138 h 1099"/>
              <a:gd name="connsiteX386" fmla="*/ 0 w 5744"/>
              <a:gd name="connsiteY386" fmla="*/ 844 h 1099"/>
              <a:gd name="connsiteX387" fmla="*/ 5744 w 5744"/>
              <a:gd name="connsiteY387" fmla="*/ 1099 h 1099"/>
              <a:gd name="connsiteX388" fmla="*/ 5744 w 5744"/>
              <a:gd name="connsiteY388" fmla="*/ 6 h 1099"/>
              <a:gd name="connsiteX389" fmla="*/ 5744 w 5744"/>
              <a:gd name="connsiteY389" fmla="*/ 6 h 1099"/>
              <a:gd name="connsiteX390" fmla="*/ 5720 w 5744"/>
              <a:gd name="connsiteY390" fmla="*/ 2 h 1099"/>
              <a:gd name="connsiteX391" fmla="*/ 5692 w 5744"/>
              <a:gd name="connsiteY391" fmla="*/ 0 h 1099"/>
              <a:gd name="connsiteX392" fmla="*/ 5692 w 5744"/>
              <a:gd name="connsiteY392" fmla="*/ 0 h 1099"/>
              <a:gd name="connsiteX0" fmla="*/ 5692 w 5744"/>
              <a:gd name="connsiteY0" fmla="*/ 0 h 867"/>
              <a:gd name="connsiteX1" fmla="*/ 5692 w 5744"/>
              <a:gd name="connsiteY1" fmla="*/ 0 h 867"/>
              <a:gd name="connsiteX2" fmla="*/ 5664 w 5744"/>
              <a:gd name="connsiteY2" fmla="*/ 2 h 867"/>
              <a:gd name="connsiteX3" fmla="*/ 5638 w 5744"/>
              <a:gd name="connsiteY3" fmla="*/ 8 h 867"/>
              <a:gd name="connsiteX4" fmla="*/ 5612 w 5744"/>
              <a:gd name="connsiteY4" fmla="*/ 16 h 867"/>
              <a:gd name="connsiteX5" fmla="*/ 5590 w 5744"/>
              <a:gd name="connsiteY5" fmla="*/ 30 h 867"/>
              <a:gd name="connsiteX6" fmla="*/ 5568 w 5744"/>
              <a:gd name="connsiteY6" fmla="*/ 46 h 867"/>
              <a:gd name="connsiteX7" fmla="*/ 5550 w 5744"/>
              <a:gd name="connsiteY7" fmla="*/ 64 h 867"/>
              <a:gd name="connsiteX8" fmla="*/ 5534 w 5744"/>
              <a:gd name="connsiteY8" fmla="*/ 84 h 867"/>
              <a:gd name="connsiteX9" fmla="*/ 5520 w 5744"/>
              <a:gd name="connsiteY9" fmla="*/ 108 h 867"/>
              <a:gd name="connsiteX10" fmla="*/ 5520 w 5744"/>
              <a:gd name="connsiteY10" fmla="*/ 108 h 867"/>
              <a:gd name="connsiteX11" fmla="*/ 5516 w 5744"/>
              <a:gd name="connsiteY11" fmla="*/ 98 h 867"/>
              <a:gd name="connsiteX12" fmla="*/ 5508 w 5744"/>
              <a:gd name="connsiteY12" fmla="*/ 90 h 867"/>
              <a:gd name="connsiteX13" fmla="*/ 5500 w 5744"/>
              <a:gd name="connsiteY13" fmla="*/ 82 h 867"/>
              <a:gd name="connsiteX14" fmla="*/ 5492 w 5744"/>
              <a:gd name="connsiteY14" fmla="*/ 76 h 867"/>
              <a:gd name="connsiteX15" fmla="*/ 5482 w 5744"/>
              <a:gd name="connsiteY15" fmla="*/ 70 h 867"/>
              <a:gd name="connsiteX16" fmla="*/ 5470 w 5744"/>
              <a:gd name="connsiteY16" fmla="*/ 66 h 867"/>
              <a:gd name="connsiteX17" fmla="*/ 5460 w 5744"/>
              <a:gd name="connsiteY17" fmla="*/ 64 h 867"/>
              <a:gd name="connsiteX18" fmla="*/ 5448 w 5744"/>
              <a:gd name="connsiteY18" fmla="*/ 62 h 867"/>
              <a:gd name="connsiteX19" fmla="*/ 5448 w 5744"/>
              <a:gd name="connsiteY19" fmla="*/ 62 h 867"/>
              <a:gd name="connsiteX20" fmla="*/ 5434 w 5744"/>
              <a:gd name="connsiteY20" fmla="*/ 64 h 867"/>
              <a:gd name="connsiteX21" fmla="*/ 5420 w 5744"/>
              <a:gd name="connsiteY21" fmla="*/ 68 h 867"/>
              <a:gd name="connsiteX22" fmla="*/ 5406 w 5744"/>
              <a:gd name="connsiteY22" fmla="*/ 74 h 867"/>
              <a:gd name="connsiteX23" fmla="*/ 5396 w 5744"/>
              <a:gd name="connsiteY23" fmla="*/ 82 h 867"/>
              <a:gd name="connsiteX24" fmla="*/ 5386 w 5744"/>
              <a:gd name="connsiteY24" fmla="*/ 92 h 867"/>
              <a:gd name="connsiteX25" fmla="*/ 5378 w 5744"/>
              <a:gd name="connsiteY25" fmla="*/ 104 h 867"/>
              <a:gd name="connsiteX26" fmla="*/ 5372 w 5744"/>
              <a:gd name="connsiteY26" fmla="*/ 116 h 867"/>
              <a:gd name="connsiteX27" fmla="*/ 5368 w 5744"/>
              <a:gd name="connsiteY27" fmla="*/ 130 h 867"/>
              <a:gd name="connsiteX28" fmla="*/ 5368 w 5744"/>
              <a:gd name="connsiteY28" fmla="*/ 130 h 867"/>
              <a:gd name="connsiteX29" fmla="*/ 5356 w 5744"/>
              <a:gd name="connsiteY29" fmla="*/ 122 h 867"/>
              <a:gd name="connsiteX30" fmla="*/ 5346 w 5744"/>
              <a:gd name="connsiteY30" fmla="*/ 114 h 867"/>
              <a:gd name="connsiteX31" fmla="*/ 5332 w 5744"/>
              <a:gd name="connsiteY31" fmla="*/ 106 h 867"/>
              <a:gd name="connsiteX32" fmla="*/ 5320 w 5744"/>
              <a:gd name="connsiteY32" fmla="*/ 100 h 867"/>
              <a:gd name="connsiteX33" fmla="*/ 5306 w 5744"/>
              <a:gd name="connsiteY33" fmla="*/ 96 h 867"/>
              <a:gd name="connsiteX34" fmla="*/ 5292 w 5744"/>
              <a:gd name="connsiteY34" fmla="*/ 92 h 867"/>
              <a:gd name="connsiteX35" fmla="*/ 5278 w 5744"/>
              <a:gd name="connsiteY35" fmla="*/ 90 h 867"/>
              <a:gd name="connsiteX36" fmla="*/ 5262 w 5744"/>
              <a:gd name="connsiteY36" fmla="*/ 90 h 867"/>
              <a:gd name="connsiteX37" fmla="*/ 5262 w 5744"/>
              <a:gd name="connsiteY37" fmla="*/ 90 h 867"/>
              <a:gd name="connsiteX38" fmla="*/ 5248 w 5744"/>
              <a:gd name="connsiteY38" fmla="*/ 90 h 867"/>
              <a:gd name="connsiteX39" fmla="*/ 5234 w 5744"/>
              <a:gd name="connsiteY39" fmla="*/ 92 h 867"/>
              <a:gd name="connsiteX40" fmla="*/ 5220 w 5744"/>
              <a:gd name="connsiteY40" fmla="*/ 96 h 867"/>
              <a:gd name="connsiteX41" fmla="*/ 5206 w 5744"/>
              <a:gd name="connsiteY41" fmla="*/ 100 h 867"/>
              <a:gd name="connsiteX42" fmla="*/ 5194 w 5744"/>
              <a:gd name="connsiteY42" fmla="*/ 106 h 867"/>
              <a:gd name="connsiteX43" fmla="*/ 5182 w 5744"/>
              <a:gd name="connsiteY43" fmla="*/ 112 h 867"/>
              <a:gd name="connsiteX44" fmla="*/ 5160 w 5744"/>
              <a:gd name="connsiteY44" fmla="*/ 128 h 867"/>
              <a:gd name="connsiteX45" fmla="*/ 5140 w 5744"/>
              <a:gd name="connsiteY45" fmla="*/ 146 h 867"/>
              <a:gd name="connsiteX46" fmla="*/ 5126 w 5744"/>
              <a:gd name="connsiteY46" fmla="*/ 170 h 867"/>
              <a:gd name="connsiteX47" fmla="*/ 5118 w 5744"/>
              <a:gd name="connsiteY47" fmla="*/ 182 h 867"/>
              <a:gd name="connsiteX48" fmla="*/ 5114 w 5744"/>
              <a:gd name="connsiteY48" fmla="*/ 194 h 867"/>
              <a:gd name="connsiteX49" fmla="*/ 5110 w 5744"/>
              <a:gd name="connsiteY49" fmla="*/ 208 h 867"/>
              <a:gd name="connsiteX50" fmla="*/ 5106 w 5744"/>
              <a:gd name="connsiteY50" fmla="*/ 222 h 867"/>
              <a:gd name="connsiteX51" fmla="*/ 5106 w 5744"/>
              <a:gd name="connsiteY51" fmla="*/ 222 h 867"/>
              <a:gd name="connsiteX52" fmla="*/ 5100 w 5744"/>
              <a:gd name="connsiteY52" fmla="*/ 222 h 867"/>
              <a:gd name="connsiteX53" fmla="*/ 5100 w 5744"/>
              <a:gd name="connsiteY53" fmla="*/ 222 h 867"/>
              <a:gd name="connsiteX54" fmla="*/ 5080 w 5744"/>
              <a:gd name="connsiteY54" fmla="*/ 222 h 867"/>
              <a:gd name="connsiteX55" fmla="*/ 5062 w 5744"/>
              <a:gd name="connsiteY55" fmla="*/ 226 h 867"/>
              <a:gd name="connsiteX56" fmla="*/ 5044 w 5744"/>
              <a:gd name="connsiteY56" fmla="*/ 232 h 867"/>
              <a:gd name="connsiteX57" fmla="*/ 5026 w 5744"/>
              <a:gd name="connsiteY57" fmla="*/ 238 h 867"/>
              <a:gd name="connsiteX58" fmla="*/ 5010 w 5744"/>
              <a:gd name="connsiteY58" fmla="*/ 248 h 867"/>
              <a:gd name="connsiteX59" fmla="*/ 4996 w 5744"/>
              <a:gd name="connsiteY59" fmla="*/ 260 h 867"/>
              <a:gd name="connsiteX60" fmla="*/ 4984 w 5744"/>
              <a:gd name="connsiteY60" fmla="*/ 272 h 867"/>
              <a:gd name="connsiteX61" fmla="*/ 4972 w 5744"/>
              <a:gd name="connsiteY61" fmla="*/ 286 h 867"/>
              <a:gd name="connsiteX62" fmla="*/ 4972 w 5744"/>
              <a:gd name="connsiteY62" fmla="*/ 286 h 867"/>
              <a:gd name="connsiteX63" fmla="*/ 4968 w 5744"/>
              <a:gd name="connsiteY63" fmla="*/ 268 h 867"/>
              <a:gd name="connsiteX64" fmla="*/ 4960 w 5744"/>
              <a:gd name="connsiteY64" fmla="*/ 252 h 867"/>
              <a:gd name="connsiteX65" fmla="*/ 4952 w 5744"/>
              <a:gd name="connsiteY65" fmla="*/ 238 h 867"/>
              <a:gd name="connsiteX66" fmla="*/ 4940 w 5744"/>
              <a:gd name="connsiteY66" fmla="*/ 226 h 867"/>
              <a:gd name="connsiteX67" fmla="*/ 4926 w 5744"/>
              <a:gd name="connsiteY67" fmla="*/ 216 h 867"/>
              <a:gd name="connsiteX68" fmla="*/ 4910 w 5744"/>
              <a:gd name="connsiteY68" fmla="*/ 208 h 867"/>
              <a:gd name="connsiteX69" fmla="*/ 4894 w 5744"/>
              <a:gd name="connsiteY69" fmla="*/ 204 h 867"/>
              <a:gd name="connsiteX70" fmla="*/ 4876 w 5744"/>
              <a:gd name="connsiteY70" fmla="*/ 202 h 867"/>
              <a:gd name="connsiteX71" fmla="*/ 4876 w 5744"/>
              <a:gd name="connsiteY71" fmla="*/ 202 h 867"/>
              <a:gd name="connsiteX72" fmla="*/ 4864 w 5744"/>
              <a:gd name="connsiteY72" fmla="*/ 204 h 867"/>
              <a:gd name="connsiteX73" fmla="*/ 4852 w 5744"/>
              <a:gd name="connsiteY73" fmla="*/ 206 h 867"/>
              <a:gd name="connsiteX74" fmla="*/ 4842 w 5744"/>
              <a:gd name="connsiteY74" fmla="*/ 210 h 867"/>
              <a:gd name="connsiteX75" fmla="*/ 4832 w 5744"/>
              <a:gd name="connsiteY75" fmla="*/ 216 h 867"/>
              <a:gd name="connsiteX76" fmla="*/ 4822 w 5744"/>
              <a:gd name="connsiteY76" fmla="*/ 222 h 867"/>
              <a:gd name="connsiteX77" fmla="*/ 4812 w 5744"/>
              <a:gd name="connsiteY77" fmla="*/ 228 h 867"/>
              <a:gd name="connsiteX78" fmla="*/ 4804 w 5744"/>
              <a:gd name="connsiteY78" fmla="*/ 236 h 867"/>
              <a:gd name="connsiteX79" fmla="*/ 4798 w 5744"/>
              <a:gd name="connsiteY79" fmla="*/ 246 h 867"/>
              <a:gd name="connsiteX80" fmla="*/ 4798 w 5744"/>
              <a:gd name="connsiteY80" fmla="*/ 246 h 867"/>
              <a:gd name="connsiteX81" fmla="*/ 4774 w 5744"/>
              <a:gd name="connsiteY81" fmla="*/ 232 h 867"/>
              <a:gd name="connsiteX82" fmla="*/ 4748 w 5744"/>
              <a:gd name="connsiteY82" fmla="*/ 220 h 867"/>
              <a:gd name="connsiteX83" fmla="*/ 4720 w 5744"/>
              <a:gd name="connsiteY83" fmla="*/ 214 h 867"/>
              <a:gd name="connsiteX84" fmla="*/ 4692 w 5744"/>
              <a:gd name="connsiteY84" fmla="*/ 212 h 867"/>
              <a:gd name="connsiteX85" fmla="*/ 4692 w 5744"/>
              <a:gd name="connsiteY85" fmla="*/ 212 h 867"/>
              <a:gd name="connsiteX86" fmla="*/ 4664 w 5744"/>
              <a:gd name="connsiteY86" fmla="*/ 214 h 867"/>
              <a:gd name="connsiteX87" fmla="*/ 4636 w 5744"/>
              <a:gd name="connsiteY87" fmla="*/ 220 h 867"/>
              <a:gd name="connsiteX88" fmla="*/ 4612 w 5744"/>
              <a:gd name="connsiteY88" fmla="*/ 230 h 867"/>
              <a:gd name="connsiteX89" fmla="*/ 4588 w 5744"/>
              <a:gd name="connsiteY89" fmla="*/ 244 h 867"/>
              <a:gd name="connsiteX90" fmla="*/ 4568 w 5744"/>
              <a:gd name="connsiteY90" fmla="*/ 260 h 867"/>
              <a:gd name="connsiteX91" fmla="*/ 4550 w 5744"/>
              <a:gd name="connsiteY91" fmla="*/ 278 h 867"/>
              <a:gd name="connsiteX92" fmla="*/ 4534 w 5744"/>
              <a:gd name="connsiteY92" fmla="*/ 300 h 867"/>
              <a:gd name="connsiteX93" fmla="*/ 4522 w 5744"/>
              <a:gd name="connsiteY93" fmla="*/ 324 h 867"/>
              <a:gd name="connsiteX94" fmla="*/ 4522 w 5744"/>
              <a:gd name="connsiteY94" fmla="*/ 324 h 867"/>
              <a:gd name="connsiteX95" fmla="*/ 4506 w 5744"/>
              <a:gd name="connsiteY95" fmla="*/ 316 h 867"/>
              <a:gd name="connsiteX96" fmla="*/ 4488 w 5744"/>
              <a:gd name="connsiteY96" fmla="*/ 312 h 867"/>
              <a:gd name="connsiteX97" fmla="*/ 4470 w 5744"/>
              <a:gd name="connsiteY97" fmla="*/ 308 h 867"/>
              <a:gd name="connsiteX98" fmla="*/ 4452 w 5744"/>
              <a:gd name="connsiteY98" fmla="*/ 308 h 867"/>
              <a:gd name="connsiteX99" fmla="*/ 4452 w 5744"/>
              <a:gd name="connsiteY99" fmla="*/ 308 h 867"/>
              <a:gd name="connsiteX100" fmla="*/ 4432 w 5744"/>
              <a:gd name="connsiteY100" fmla="*/ 308 h 867"/>
              <a:gd name="connsiteX101" fmla="*/ 4414 w 5744"/>
              <a:gd name="connsiteY101" fmla="*/ 312 h 867"/>
              <a:gd name="connsiteX102" fmla="*/ 4396 w 5744"/>
              <a:gd name="connsiteY102" fmla="*/ 318 h 867"/>
              <a:gd name="connsiteX103" fmla="*/ 4378 w 5744"/>
              <a:gd name="connsiteY103" fmla="*/ 326 h 867"/>
              <a:gd name="connsiteX104" fmla="*/ 4378 w 5744"/>
              <a:gd name="connsiteY104" fmla="*/ 326 h 867"/>
              <a:gd name="connsiteX105" fmla="*/ 4356 w 5744"/>
              <a:gd name="connsiteY105" fmla="*/ 318 h 867"/>
              <a:gd name="connsiteX106" fmla="*/ 4332 w 5744"/>
              <a:gd name="connsiteY106" fmla="*/ 314 h 867"/>
              <a:gd name="connsiteX107" fmla="*/ 4308 w 5744"/>
              <a:gd name="connsiteY107" fmla="*/ 312 h 867"/>
              <a:gd name="connsiteX108" fmla="*/ 4282 w 5744"/>
              <a:gd name="connsiteY108" fmla="*/ 314 h 867"/>
              <a:gd name="connsiteX109" fmla="*/ 4282 w 5744"/>
              <a:gd name="connsiteY109" fmla="*/ 314 h 867"/>
              <a:gd name="connsiteX110" fmla="*/ 4266 w 5744"/>
              <a:gd name="connsiteY110" fmla="*/ 316 h 867"/>
              <a:gd name="connsiteX111" fmla="*/ 4250 w 5744"/>
              <a:gd name="connsiteY111" fmla="*/ 320 h 867"/>
              <a:gd name="connsiteX112" fmla="*/ 4250 w 5744"/>
              <a:gd name="connsiteY112" fmla="*/ 320 h 867"/>
              <a:gd name="connsiteX113" fmla="*/ 4228 w 5744"/>
              <a:gd name="connsiteY113" fmla="*/ 306 h 867"/>
              <a:gd name="connsiteX114" fmla="*/ 4202 w 5744"/>
              <a:gd name="connsiteY114" fmla="*/ 294 h 867"/>
              <a:gd name="connsiteX115" fmla="*/ 4174 w 5744"/>
              <a:gd name="connsiteY115" fmla="*/ 286 h 867"/>
              <a:gd name="connsiteX116" fmla="*/ 4158 w 5744"/>
              <a:gd name="connsiteY116" fmla="*/ 286 h 867"/>
              <a:gd name="connsiteX117" fmla="*/ 4144 w 5744"/>
              <a:gd name="connsiteY117" fmla="*/ 284 h 867"/>
              <a:gd name="connsiteX118" fmla="*/ 4144 w 5744"/>
              <a:gd name="connsiteY118" fmla="*/ 284 h 867"/>
              <a:gd name="connsiteX119" fmla="*/ 4116 w 5744"/>
              <a:gd name="connsiteY119" fmla="*/ 286 h 867"/>
              <a:gd name="connsiteX120" fmla="*/ 4090 w 5744"/>
              <a:gd name="connsiteY120" fmla="*/ 292 h 867"/>
              <a:gd name="connsiteX121" fmla="*/ 4066 w 5744"/>
              <a:gd name="connsiteY121" fmla="*/ 302 h 867"/>
              <a:gd name="connsiteX122" fmla="*/ 4044 w 5744"/>
              <a:gd name="connsiteY122" fmla="*/ 316 h 867"/>
              <a:gd name="connsiteX123" fmla="*/ 4024 w 5744"/>
              <a:gd name="connsiteY123" fmla="*/ 332 h 867"/>
              <a:gd name="connsiteX124" fmla="*/ 4006 w 5744"/>
              <a:gd name="connsiteY124" fmla="*/ 352 h 867"/>
              <a:gd name="connsiteX125" fmla="*/ 3992 w 5744"/>
              <a:gd name="connsiteY125" fmla="*/ 372 h 867"/>
              <a:gd name="connsiteX126" fmla="*/ 3980 w 5744"/>
              <a:gd name="connsiteY126" fmla="*/ 396 h 867"/>
              <a:gd name="connsiteX127" fmla="*/ 3980 w 5744"/>
              <a:gd name="connsiteY127" fmla="*/ 396 h 867"/>
              <a:gd name="connsiteX128" fmla="*/ 3956 w 5744"/>
              <a:gd name="connsiteY128" fmla="*/ 386 h 867"/>
              <a:gd name="connsiteX129" fmla="*/ 3932 w 5744"/>
              <a:gd name="connsiteY129" fmla="*/ 378 h 867"/>
              <a:gd name="connsiteX130" fmla="*/ 3906 w 5744"/>
              <a:gd name="connsiteY130" fmla="*/ 376 h 867"/>
              <a:gd name="connsiteX131" fmla="*/ 3880 w 5744"/>
              <a:gd name="connsiteY131" fmla="*/ 376 h 867"/>
              <a:gd name="connsiteX132" fmla="*/ 3880 w 5744"/>
              <a:gd name="connsiteY132" fmla="*/ 376 h 867"/>
              <a:gd name="connsiteX133" fmla="*/ 3872 w 5744"/>
              <a:gd name="connsiteY133" fmla="*/ 378 h 867"/>
              <a:gd name="connsiteX134" fmla="*/ 3872 w 5744"/>
              <a:gd name="connsiteY134" fmla="*/ 378 h 867"/>
              <a:gd name="connsiteX135" fmla="*/ 3868 w 5744"/>
              <a:gd name="connsiteY135" fmla="*/ 364 h 867"/>
              <a:gd name="connsiteX136" fmla="*/ 3862 w 5744"/>
              <a:gd name="connsiteY136" fmla="*/ 352 h 867"/>
              <a:gd name="connsiteX137" fmla="*/ 3856 w 5744"/>
              <a:gd name="connsiteY137" fmla="*/ 340 h 867"/>
              <a:gd name="connsiteX138" fmla="*/ 3848 w 5744"/>
              <a:gd name="connsiteY138" fmla="*/ 328 h 867"/>
              <a:gd name="connsiteX139" fmla="*/ 3828 w 5744"/>
              <a:gd name="connsiteY139" fmla="*/ 308 h 867"/>
              <a:gd name="connsiteX140" fmla="*/ 3808 w 5744"/>
              <a:gd name="connsiteY140" fmla="*/ 292 h 867"/>
              <a:gd name="connsiteX141" fmla="*/ 3784 w 5744"/>
              <a:gd name="connsiteY141" fmla="*/ 280 h 867"/>
              <a:gd name="connsiteX142" fmla="*/ 3770 w 5744"/>
              <a:gd name="connsiteY142" fmla="*/ 274 h 867"/>
              <a:gd name="connsiteX143" fmla="*/ 3756 w 5744"/>
              <a:gd name="connsiteY143" fmla="*/ 270 h 867"/>
              <a:gd name="connsiteX144" fmla="*/ 3744 w 5744"/>
              <a:gd name="connsiteY144" fmla="*/ 268 h 867"/>
              <a:gd name="connsiteX145" fmla="*/ 3730 w 5744"/>
              <a:gd name="connsiteY145" fmla="*/ 266 h 867"/>
              <a:gd name="connsiteX146" fmla="*/ 3714 w 5744"/>
              <a:gd name="connsiteY146" fmla="*/ 266 h 867"/>
              <a:gd name="connsiteX147" fmla="*/ 3700 w 5744"/>
              <a:gd name="connsiteY147" fmla="*/ 268 h 867"/>
              <a:gd name="connsiteX148" fmla="*/ 3700 w 5744"/>
              <a:gd name="connsiteY148" fmla="*/ 268 h 867"/>
              <a:gd name="connsiteX149" fmla="*/ 3686 w 5744"/>
              <a:gd name="connsiteY149" fmla="*/ 270 h 867"/>
              <a:gd name="connsiteX150" fmla="*/ 3672 w 5744"/>
              <a:gd name="connsiteY150" fmla="*/ 274 h 867"/>
              <a:gd name="connsiteX151" fmla="*/ 3658 w 5744"/>
              <a:gd name="connsiteY151" fmla="*/ 280 h 867"/>
              <a:gd name="connsiteX152" fmla="*/ 3644 w 5744"/>
              <a:gd name="connsiteY152" fmla="*/ 286 h 867"/>
              <a:gd name="connsiteX153" fmla="*/ 3632 w 5744"/>
              <a:gd name="connsiteY153" fmla="*/ 294 h 867"/>
              <a:gd name="connsiteX154" fmla="*/ 3622 w 5744"/>
              <a:gd name="connsiteY154" fmla="*/ 302 h 867"/>
              <a:gd name="connsiteX155" fmla="*/ 3610 w 5744"/>
              <a:gd name="connsiteY155" fmla="*/ 312 h 867"/>
              <a:gd name="connsiteX156" fmla="*/ 3602 w 5744"/>
              <a:gd name="connsiteY156" fmla="*/ 322 h 867"/>
              <a:gd name="connsiteX157" fmla="*/ 3602 w 5744"/>
              <a:gd name="connsiteY157" fmla="*/ 322 h 867"/>
              <a:gd name="connsiteX158" fmla="*/ 3596 w 5744"/>
              <a:gd name="connsiteY158" fmla="*/ 308 h 867"/>
              <a:gd name="connsiteX159" fmla="*/ 3588 w 5744"/>
              <a:gd name="connsiteY159" fmla="*/ 298 h 867"/>
              <a:gd name="connsiteX160" fmla="*/ 3578 w 5744"/>
              <a:gd name="connsiteY160" fmla="*/ 286 h 867"/>
              <a:gd name="connsiteX161" fmla="*/ 3568 w 5744"/>
              <a:gd name="connsiteY161" fmla="*/ 278 h 867"/>
              <a:gd name="connsiteX162" fmla="*/ 3556 w 5744"/>
              <a:gd name="connsiteY162" fmla="*/ 272 h 867"/>
              <a:gd name="connsiteX163" fmla="*/ 3542 w 5744"/>
              <a:gd name="connsiteY163" fmla="*/ 268 h 867"/>
              <a:gd name="connsiteX164" fmla="*/ 3528 w 5744"/>
              <a:gd name="connsiteY164" fmla="*/ 266 h 867"/>
              <a:gd name="connsiteX165" fmla="*/ 3512 w 5744"/>
              <a:gd name="connsiteY165" fmla="*/ 266 h 867"/>
              <a:gd name="connsiteX166" fmla="*/ 3512 w 5744"/>
              <a:gd name="connsiteY166" fmla="*/ 266 h 867"/>
              <a:gd name="connsiteX167" fmla="*/ 3502 w 5744"/>
              <a:gd name="connsiteY167" fmla="*/ 268 h 867"/>
              <a:gd name="connsiteX168" fmla="*/ 3490 w 5744"/>
              <a:gd name="connsiteY168" fmla="*/ 272 h 867"/>
              <a:gd name="connsiteX169" fmla="*/ 3480 w 5744"/>
              <a:gd name="connsiteY169" fmla="*/ 278 h 867"/>
              <a:gd name="connsiteX170" fmla="*/ 3472 w 5744"/>
              <a:gd name="connsiteY170" fmla="*/ 284 h 867"/>
              <a:gd name="connsiteX171" fmla="*/ 3464 w 5744"/>
              <a:gd name="connsiteY171" fmla="*/ 292 h 867"/>
              <a:gd name="connsiteX172" fmla="*/ 3456 w 5744"/>
              <a:gd name="connsiteY172" fmla="*/ 300 h 867"/>
              <a:gd name="connsiteX173" fmla="*/ 3450 w 5744"/>
              <a:gd name="connsiteY173" fmla="*/ 310 h 867"/>
              <a:gd name="connsiteX174" fmla="*/ 3446 w 5744"/>
              <a:gd name="connsiteY174" fmla="*/ 320 h 867"/>
              <a:gd name="connsiteX175" fmla="*/ 3446 w 5744"/>
              <a:gd name="connsiteY175" fmla="*/ 320 h 867"/>
              <a:gd name="connsiteX176" fmla="*/ 3430 w 5744"/>
              <a:gd name="connsiteY176" fmla="*/ 300 h 867"/>
              <a:gd name="connsiteX177" fmla="*/ 3412 w 5744"/>
              <a:gd name="connsiteY177" fmla="*/ 280 h 867"/>
              <a:gd name="connsiteX178" fmla="*/ 3390 w 5744"/>
              <a:gd name="connsiteY178" fmla="*/ 264 h 867"/>
              <a:gd name="connsiteX179" fmla="*/ 3368 w 5744"/>
              <a:gd name="connsiteY179" fmla="*/ 252 h 867"/>
              <a:gd name="connsiteX180" fmla="*/ 3344 w 5744"/>
              <a:gd name="connsiteY180" fmla="*/ 242 h 867"/>
              <a:gd name="connsiteX181" fmla="*/ 3318 w 5744"/>
              <a:gd name="connsiteY181" fmla="*/ 236 h 867"/>
              <a:gd name="connsiteX182" fmla="*/ 3290 w 5744"/>
              <a:gd name="connsiteY182" fmla="*/ 234 h 867"/>
              <a:gd name="connsiteX183" fmla="*/ 3262 w 5744"/>
              <a:gd name="connsiteY183" fmla="*/ 236 h 867"/>
              <a:gd name="connsiteX184" fmla="*/ 3262 w 5744"/>
              <a:gd name="connsiteY184" fmla="*/ 236 h 867"/>
              <a:gd name="connsiteX185" fmla="*/ 3234 w 5744"/>
              <a:gd name="connsiteY185" fmla="*/ 242 h 867"/>
              <a:gd name="connsiteX186" fmla="*/ 3208 w 5744"/>
              <a:gd name="connsiteY186" fmla="*/ 252 h 867"/>
              <a:gd name="connsiteX187" fmla="*/ 3184 w 5744"/>
              <a:gd name="connsiteY187" fmla="*/ 264 h 867"/>
              <a:gd name="connsiteX188" fmla="*/ 3164 w 5744"/>
              <a:gd name="connsiteY188" fmla="*/ 280 h 867"/>
              <a:gd name="connsiteX189" fmla="*/ 3144 w 5744"/>
              <a:gd name="connsiteY189" fmla="*/ 298 h 867"/>
              <a:gd name="connsiteX190" fmla="*/ 3128 w 5744"/>
              <a:gd name="connsiteY190" fmla="*/ 320 h 867"/>
              <a:gd name="connsiteX191" fmla="*/ 3116 w 5744"/>
              <a:gd name="connsiteY191" fmla="*/ 344 h 867"/>
              <a:gd name="connsiteX192" fmla="*/ 3106 w 5744"/>
              <a:gd name="connsiteY192" fmla="*/ 368 h 867"/>
              <a:gd name="connsiteX193" fmla="*/ 3106 w 5744"/>
              <a:gd name="connsiteY193" fmla="*/ 368 h 867"/>
              <a:gd name="connsiteX194" fmla="*/ 3082 w 5744"/>
              <a:gd name="connsiteY194" fmla="*/ 356 h 867"/>
              <a:gd name="connsiteX195" fmla="*/ 3058 w 5744"/>
              <a:gd name="connsiteY195" fmla="*/ 348 h 867"/>
              <a:gd name="connsiteX196" fmla="*/ 3034 w 5744"/>
              <a:gd name="connsiteY196" fmla="*/ 340 h 867"/>
              <a:gd name="connsiteX197" fmla="*/ 3008 w 5744"/>
              <a:gd name="connsiteY197" fmla="*/ 334 h 867"/>
              <a:gd name="connsiteX198" fmla="*/ 2982 w 5744"/>
              <a:gd name="connsiteY198" fmla="*/ 330 h 867"/>
              <a:gd name="connsiteX199" fmla="*/ 2954 w 5744"/>
              <a:gd name="connsiteY199" fmla="*/ 328 h 867"/>
              <a:gd name="connsiteX200" fmla="*/ 2928 w 5744"/>
              <a:gd name="connsiteY200" fmla="*/ 328 h 867"/>
              <a:gd name="connsiteX201" fmla="*/ 2900 w 5744"/>
              <a:gd name="connsiteY201" fmla="*/ 330 h 867"/>
              <a:gd name="connsiteX202" fmla="*/ 2900 w 5744"/>
              <a:gd name="connsiteY202" fmla="*/ 330 h 867"/>
              <a:gd name="connsiteX203" fmla="*/ 2868 w 5744"/>
              <a:gd name="connsiteY203" fmla="*/ 336 h 867"/>
              <a:gd name="connsiteX204" fmla="*/ 2836 w 5744"/>
              <a:gd name="connsiteY204" fmla="*/ 346 h 867"/>
              <a:gd name="connsiteX205" fmla="*/ 2806 w 5744"/>
              <a:gd name="connsiteY205" fmla="*/ 358 h 867"/>
              <a:gd name="connsiteX206" fmla="*/ 2778 w 5744"/>
              <a:gd name="connsiteY206" fmla="*/ 372 h 867"/>
              <a:gd name="connsiteX207" fmla="*/ 2750 w 5744"/>
              <a:gd name="connsiteY207" fmla="*/ 390 h 867"/>
              <a:gd name="connsiteX208" fmla="*/ 2726 w 5744"/>
              <a:gd name="connsiteY208" fmla="*/ 408 h 867"/>
              <a:gd name="connsiteX209" fmla="*/ 2702 w 5744"/>
              <a:gd name="connsiteY209" fmla="*/ 430 h 867"/>
              <a:gd name="connsiteX210" fmla="*/ 2682 w 5744"/>
              <a:gd name="connsiteY210" fmla="*/ 454 h 867"/>
              <a:gd name="connsiteX211" fmla="*/ 2682 w 5744"/>
              <a:gd name="connsiteY211" fmla="*/ 454 h 867"/>
              <a:gd name="connsiteX212" fmla="*/ 2662 w 5744"/>
              <a:gd name="connsiteY212" fmla="*/ 434 h 867"/>
              <a:gd name="connsiteX213" fmla="*/ 2640 w 5744"/>
              <a:gd name="connsiteY213" fmla="*/ 418 h 867"/>
              <a:gd name="connsiteX214" fmla="*/ 2616 w 5744"/>
              <a:gd name="connsiteY214" fmla="*/ 402 h 867"/>
              <a:gd name="connsiteX215" fmla="*/ 2592 w 5744"/>
              <a:gd name="connsiteY215" fmla="*/ 390 h 867"/>
              <a:gd name="connsiteX216" fmla="*/ 2564 w 5744"/>
              <a:gd name="connsiteY216" fmla="*/ 382 h 867"/>
              <a:gd name="connsiteX217" fmla="*/ 2536 w 5744"/>
              <a:gd name="connsiteY217" fmla="*/ 376 h 867"/>
              <a:gd name="connsiteX218" fmla="*/ 2508 w 5744"/>
              <a:gd name="connsiteY218" fmla="*/ 372 h 867"/>
              <a:gd name="connsiteX219" fmla="*/ 2478 w 5744"/>
              <a:gd name="connsiteY219" fmla="*/ 374 h 867"/>
              <a:gd name="connsiteX220" fmla="*/ 2478 w 5744"/>
              <a:gd name="connsiteY220" fmla="*/ 374 h 867"/>
              <a:gd name="connsiteX221" fmla="*/ 2472 w 5744"/>
              <a:gd name="connsiteY221" fmla="*/ 350 h 867"/>
              <a:gd name="connsiteX222" fmla="*/ 2460 w 5744"/>
              <a:gd name="connsiteY222" fmla="*/ 328 h 867"/>
              <a:gd name="connsiteX223" fmla="*/ 2448 w 5744"/>
              <a:gd name="connsiteY223" fmla="*/ 308 h 867"/>
              <a:gd name="connsiteX224" fmla="*/ 2432 w 5744"/>
              <a:gd name="connsiteY224" fmla="*/ 288 h 867"/>
              <a:gd name="connsiteX225" fmla="*/ 2412 w 5744"/>
              <a:gd name="connsiteY225" fmla="*/ 272 h 867"/>
              <a:gd name="connsiteX226" fmla="*/ 2392 w 5744"/>
              <a:gd name="connsiteY226" fmla="*/ 260 h 867"/>
              <a:gd name="connsiteX227" fmla="*/ 2368 w 5744"/>
              <a:gd name="connsiteY227" fmla="*/ 248 h 867"/>
              <a:gd name="connsiteX228" fmla="*/ 2344 w 5744"/>
              <a:gd name="connsiteY228" fmla="*/ 242 h 867"/>
              <a:gd name="connsiteX229" fmla="*/ 2344 w 5744"/>
              <a:gd name="connsiteY229" fmla="*/ 242 h 867"/>
              <a:gd name="connsiteX230" fmla="*/ 2318 w 5744"/>
              <a:gd name="connsiteY230" fmla="*/ 238 h 867"/>
              <a:gd name="connsiteX231" fmla="*/ 2292 w 5744"/>
              <a:gd name="connsiteY231" fmla="*/ 238 h 867"/>
              <a:gd name="connsiteX232" fmla="*/ 2268 w 5744"/>
              <a:gd name="connsiteY232" fmla="*/ 242 h 867"/>
              <a:gd name="connsiteX233" fmla="*/ 2244 w 5744"/>
              <a:gd name="connsiteY233" fmla="*/ 248 h 867"/>
              <a:gd name="connsiteX234" fmla="*/ 2222 w 5744"/>
              <a:gd name="connsiteY234" fmla="*/ 258 h 867"/>
              <a:gd name="connsiteX235" fmla="*/ 2202 w 5744"/>
              <a:gd name="connsiteY235" fmla="*/ 272 h 867"/>
              <a:gd name="connsiteX236" fmla="*/ 2184 w 5744"/>
              <a:gd name="connsiteY236" fmla="*/ 288 h 867"/>
              <a:gd name="connsiteX237" fmla="*/ 2166 w 5744"/>
              <a:gd name="connsiteY237" fmla="*/ 306 h 867"/>
              <a:gd name="connsiteX238" fmla="*/ 2166 w 5744"/>
              <a:gd name="connsiteY238" fmla="*/ 306 h 867"/>
              <a:gd name="connsiteX239" fmla="*/ 2158 w 5744"/>
              <a:gd name="connsiteY239" fmla="*/ 294 h 867"/>
              <a:gd name="connsiteX240" fmla="*/ 2148 w 5744"/>
              <a:gd name="connsiteY240" fmla="*/ 280 h 867"/>
              <a:gd name="connsiteX241" fmla="*/ 2138 w 5744"/>
              <a:gd name="connsiteY241" fmla="*/ 270 h 867"/>
              <a:gd name="connsiteX242" fmla="*/ 2126 w 5744"/>
              <a:gd name="connsiteY242" fmla="*/ 260 h 867"/>
              <a:gd name="connsiteX243" fmla="*/ 2112 w 5744"/>
              <a:gd name="connsiteY243" fmla="*/ 250 h 867"/>
              <a:gd name="connsiteX244" fmla="*/ 2098 w 5744"/>
              <a:gd name="connsiteY244" fmla="*/ 244 h 867"/>
              <a:gd name="connsiteX245" fmla="*/ 2084 w 5744"/>
              <a:gd name="connsiteY245" fmla="*/ 238 h 867"/>
              <a:gd name="connsiteX246" fmla="*/ 2068 w 5744"/>
              <a:gd name="connsiteY246" fmla="*/ 234 h 867"/>
              <a:gd name="connsiteX247" fmla="*/ 2068 w 5744"/>
              <a:gd name="connsiteY247" fmla="*/ 234 h 867"/>
              <a:gd name="connsiteX248" fmla="*/ 2050 w 5744"/>
              <a:gd name="connsiteY248" fmla="*/ 230 h 867"/>
              <a:gd name="connsiteX249" fmla="*/ 2032 w 5744"/>
              <a:gd name="connsiteY249" fmla="*/ 230 h 867"/>
              <a:gd name="connsiteX250" fmla="*/ 2014 w 5744"/>
              <a:gd name="connsiteY250" fmla="*/ 232 h 867"/>
              <a:gd name="connsiteX251" fmla="*/ 1996 w 5744"/>
              <a:gd name="connsiteY251" fmla="*/ 236 h 867"/>
              <a:gd name="connsiteX252" fmla="*/ 1996 w 5744"/>
              <a:gd name="connsiteY252" fmla="*/ 236 h 867"/>
              <a:gd name="connsiteX253" fmla="*/ 1992 w 5744"/>
              <a:gd name="connsiteY253" fmla="*/ 218 h 867"/>
              <a:gd name="connsiteX254" fmla="*/ 1986 w 5744"/>
              <a:gd name="connsiteY254" fmla="*/ 200 h 867"/>
              <a:gd name="connsiteX255" fmla="*/ 1978 w 5744"/>
              <a:gd name="connsiteY255" fmla="*/ 184 h 867"/>
              <a:gd name="connsiteX256" fmla="*/ 1970 w 5744"/>
              <a:gd name="connsiteY256" fmla="*/ 170 h 867"/>
              <a:gd name="connsiteX257" fmla="*/ 1970 w 5744"/>
              <a:gd name="connsiteY257" fmla="*/ 170 h 867"/>
              <a:gd name="connsiteX258" fmla="*/ 1966 w 5744"/>
              <a:gd name="connsiteY258" fmla="*/ 160 h 867"/>
              <a:gd name="connsiteX259" fmla="*/ 1964 w 5744"/>
              <a:gd name="connsiteY259" fmla="*/ 158 h 867"/>
              <a:gd name="connsiteX260" fmla="*/ 1964 w 5744"/>
              <a:gd name="connsiteY260" fmla="*/ 158 h 867"/>
              <a:gd name="connsiteX261" fmla="*/ 1964 w 5744"/>
              <a:gd name="connsiteY261" fmla="*/ 158 h 867"/>
              <a:gd name="connsiteX262" fmla="*/ 1950 w 5744"/>
              <a:gd name="connsiteY262" fmla="*/ 144 h 867"/>
              <a:gd name="connsiteX263" fmla="*/ 1936 w 5744"/>
              <a:gd name="connsiteY263" fmla="*/ 130 h 867"/>
              <a:gd name="connsiteX264" fmla="*/ 1922 w 5744"/>
              <a:gd name="connsiteY264" fmla="*/ 120 h 867"/>
              <a:gd name="connsiteX265" fmla="*/ 1904 w 5744"/>
              <a:gd name="connsiteY265" fmla="*/ 110 h 867"/>
              <a:gd name="connsiteX266" fmla="*/ 1904 w 5744"/>
              <a:gd name="connsiteY266" fmla="*/ 110 h 867"/>
              <a:gd name="connsiteX267" fmla="*/ 1890 w 5744"/>
              <a:gd name="connsiteY267" fmla="*/ 102 h 867"/>
              <a:gd name="connsiteX268" fmla="*/ 1876 w 5744"/>
              <a:gd name="connsiteY268" fmla="*/ 96 h 867"/>
              <a:gd name="connsiteX269" fmla="*/ 1876 w 5744"/>
              <a:gd name="connsiteY269" fmla="*/ 98 h 867"/>
              <a:gd name="connsiteX270" fmla="*/ 1876 w 5744"/>
              <a:gd name="connsiteY270" fmla="*/ 98 h 867"/>
              <a:gd name="connsiteX271" fmla="*/ 1854 w 5744"/>
              <a:gd name="connsiteY271" fmla="*/ 92 h 867"/>
              <a:gd name="connsiteX272" fmla="*/ 1832 w 5744"/>
              <a:gd name="connsiteY272" fmla="*/ 90 h 867"/>
              <a:gd name="connsiteX273" fmla="*/ 1810 w 5744"/>
              <a:gd name="connsiteY273" fmla="*/ 90 h 867"/>
              <a:gd name="connsiteX274" fmla="*/ 1786 w 5744"/>
              <a:gd name="connsiteY274" fmla="*/ 94 h 867"/>
              <a:gd name="connsiteX275" fmla="*/ 1786 w 5744"/>
              <a:gd name="connsiteY275" fmla="*/ 94 h 867"/>
              <a:gd name="connsiteX276" fmla="*/ 1762 w 5744"/>
              <a:gd name="connsiteY276" fmla="*/ 100 h 867"/>
              <a:gd name="connsiteX277" fmla="*/ 1738 w 5744"/>
              <a:gd name="connsiteY277" fmla="*/ 112 h 867"/>
              <a:gd name="connsiteX278" fmla="*/ 1718 w 5744"/>
              <a:gd name="connsiteY278" fmla="*/ 124 h 867"/>
              <a:gd name="connsiteX279" fmla="*/ 1698 w 5744"/>
              <a:gd name="connsiteY279" fmla="*/ 140 h 867"/>
              <a:gd name="connsiteX280" fmla="*/ 1682 w 5744"/>
              <a:gd name="connsiteY280" fmla="*/ 160 h 867"/>
              <a:gd name="connsiteX281" fmla="*/ 1670 w 5744"/>
              <a:gd name="connsiteY281" fmla="*/ 180 h 867"/>
              <a:gd name="connsiteX282" fmla="*/ 1658 w 5744"/>
              <a:gd name="connsiteY282" fmla="*/ 202 h 867"/>
              <a:gd name="connsiteX283" fmla="*/ 1652 w 5744"/>
              <a:gd name="connsiteY283" fmla="*/ 226 h 867"/>
              <a:gd name="connsiteX284" fmla="*/ 1652 w 5744"/>
              <a:gd name="connsiteY284" fmla="*/ 226 h 867"/>
              <a:gd name="connsiteX285" fmla="*/ 1622 w 5744"/>
              <a:gd name="connsiteY285" fmla="*/ 224 h 867"/>
              <a:gd name="connsiteX286" fmla="*/ 1594 w 5744"/>
              <a:gd name="connsiteY286" fmla="*/ 228 h 867"/>
              <a:gd name="connsiteX287" fmla="*/ 1566 w 5744"/>
              <a:gd name="connsiteY287" fmla="*/ 234 h 867"/>
              <a:gd name="connsiteX288" fmla="*/ 1538 w 5744"/>
              <a:gd name="connsiteY288" fmla="*/ 242 h 867"/>
              <a:gd name="connsiteX289" fmla="*/ 1514 w 5744"/>
              <a:gd name="connsiteY289" fmla="*/ 254 h 867"/>
              <a:gd name="connsiteX290" fmla="*/ 1490 w 5744"/>
              <a:gd name="connsiteY290" fmla="*/ 270 h 867"/>
              <a:gd name="connsiteX291" fmla="*/ 1468 w 5744"/>
              <a:gd name="connsiteY291" fmla="*/ 286 h 867"/>
              <a:gd name="connsiteX292" fmla="*/ 1448 w 5744"/>
              <a:gd name="connsiteY292" fmla="*/ 306 h 867"/>
              <a:gd name="connsiteX293" fmla="*/ 1448 w 5744"/>
              <a:gd name="connsiteY293" fmla="*/ 306 h 867"/>
              <a:gd name="connsiteX294" fmla="*/ 1428 w 5744"/>
              <a:gd name="connsiteY294" fmla="*/ 282 h 867"/>
              <a:gd name="connsiteX295" fmla="*/ 1404 w 5744"/>
              <a:gd name="connsiteY295" fmla="*/ 260 h 867"/>
              <a:gd name="connsiteX296" fmla="*/ 1380 w 5744"/>
              <a:gd name="connsiteY296" fmla="*/ 242 h 867"/>
              <a:gd name="connsiteX297" fmla="*/ 1352 w 5744"/>
              <a:gd name="connsiteY297" fmla="*/ 224 h 867"/>
              <a:gd name="connsiteX298" fmla="*/ 1324 w 5744"/>
              <a:gd name="connsiteY298" fmla="*/ 210 h 867"/>
              <a:gd name="connsiteX299" fmla="*/ 1294 w 5744"/>
              <a:gd name="connsiteY299" fmla="*/ 198 h 867"/>
              <a:gd name="connsiteX300" fmla="*/ 1262 w 5744"/>
              <a:gd name="connsiteY300" fmla="*/ 188 h 867"/>
              <a:gd name="connsiteX301" fmla="*/ 1230 w 5744"/>
              <a:gd name="connsiteY301" fmla="*/ 182 h 867"/>
              <a:gd name="connsiteX302" fmla="*/ 1230 w 5744"/>
              <a:gd name="connsiteY302" fmla="*/ 182 h 867"/>
              <a:gd name="connsiteX303" fmla="*/ 1202 w 5744"/>
              <a:gd name="connsiteY303" fmla="*/ 180 h 867"/>
              <a:gd name="connsiteX304" fmla="*/ 1176 w 5744"/>
              <a:gd name="connsiteY304" fmla="*/ 180 h 867"/>
              <a:gd name="connsiteX305" fmla="*/ 1148 w 5744"/>
              <a:gd name="connsiteY305" fmla="*/ 182 h 867"/>
              <a:gd name="connsiteX306" fmla="*/ 1122 w 5744"/>
              <a:gd name="connsiteY306" fmla="*/ 186 h 867"/>
              <a:gd name="connsiteX307" fmla="*/ 1096 w 5744"/>
              <a:gd name="connsiteY307" fmla="*/ 192 h 867"/>
              <a:gd name="connsiteX308" fmla="*/ 1072 w 5744"/>
              <a:gd name="connsiteY308" fmla="*/ 200 h 867"/>
              <a:gd name="connsiteX309" fmla="*/ 1048 w 5744"/>
              <a:gd name="connsiteY309" fmla="*/ 208 h 867"/>
              <a:gd name="connsiteX310" fmla="*/ 1024 w 5744"/>
              <a:gd name="connsiteY310" fmla="*/ 220 h 867"/>
              <a:gd name="connsiteX311" fmla="*/ 1024 w 5744"/>
              <a:gd name="connsiteY311" fmla="*/ 220 h 867"/>
              <a:gd name="connsiteX312" fmla="*/ 1014 w 5744"/>
              <a:gd name="connsiteY312" fmla="*/ 196 h 867"/>
              <a:gd name="connsiteX313" fmla="*/ 1002 w 5744"/>
              <a:gd name="connsiteY313" fmla="*/ 172 h 867"/>
              <a:gd name="connsiteX314" fmla="*/ 986 w 5744"/>
              <a:gd name="connsiteY314" fmla="*/ 152 h 867"/>
              <a:gd name="connsiteX315" fmla="*/ 966 w 5744"/>
              <a:gd name="connsiteY315" fmla="*/ 132 h 867"/>
              <a:gd name="connsiteX316" fmla="*/ 946 w 5744"/>
              <a:gd name="connsiteY316" fmla="*/ 116 h 867"/>
              <a:gd name="connsiteX317" fmla="*/ 922 w 5744"/>
              <a:gd name="connsiteY317" fmla="*/ 104 h 867"/>
              <a:gd name="connsiteX318" fmla="*/ 896 w 5744"/>
              <a:gd name="connsiteY318" fmla="*/ 94 h 867"/>
              <a:gd name="connsiteX319" fmla="*/ 868 w 5744"/>
              <a:gd name="connsiteY319" fmla="*/ 88 h 867"/>
              <a:gd name="connsiteX320" fmla="*/ 868 w 5744"/>
              <a:gd name="connsiteY320" fmla="*/ 88 h 867"/>
              <a:gd name="connsiteX321" fmla="*/ 840 w 5744"/>
              <a:gd name="connsiteY321" fmla="*/ 86 h 867"/>
              <a:gd name="connsiteX322" fmla="*/ 812 w 5744"/>
              <a:gd name="connsiteY322" fmla="*/ 88 h 867"/>
              <a:gd name="connsiteX323" fmla="*/ 786 w 5744"/>
              <a:gd name="connsiteY323" fmla="*/ 94 h 867"/>
              <a:gd name="connsiteX324" fmla="*/ 762 w 5744"/>
              <a:gd name="connsiteY324" fmla="*/ 104 h 867"/>
              <a:gd name="connsiteX325" fmla="*/ 738 w 5744"/>
              <a:gd name="connsiteY325" fmla="*/ 116 h 867"/>
              <a:gd name="connsiteX326" fmla="*/ 718 w 5744"/>
              <a:gd name="connsiteY326" fmla="*/ 132 h 867"/>
              <a:gd name="connsiteX327" fmla="*/ 700 w 5744"/>
              <a:gd name="connsiteY327" fmla="*/ 152 h 867"/>
              <a:gd name="connsiteX328" fmla="*/ 684 w 5744"/>
              <a:gd name="connsiteY328" fmla="*/ 172 h 867"/>
              <a:gd name="connsiteX329" fmla="*/ 684 w 5744"/>
              <a:gd name="connsiteY329" fmla="*/ 172 h 867"/>
              <a:gd name="connsiteX330" fmla="*/ 678 w 5744"/>
              <a:gd name="connsiteY330" fmla="*/ 162 h 867"/>
              <a:gd name="connsiteX331" fmla="*/ 674 w 5744"/>
              <a:gd name="connsiteY331" fmla="*/ 152 h 867"/>
              <a:gd name="connsiteX332" fmla="*/ 666 w 5744"/>
              <a:gd name="connsiteY332" fmla="*/ 144 h 867"/>
              <a:gd name="connsiteX333" fmla="*/ 658 w 5744"/>
              <a:gd name="connsiteY333" fmla="*/ 136 h 867"/>
              <a:gd name="connsiteX334" fmla="*/ 650 w 5744"/>
              <a:gd name="connsiteY334" fmla="*/ 130 h 867"/>
              <a:gd name="connsiteX335" fmla="*/ 640 w 5744"/>
              <a:gd name="connsiteY335" fmla="*/ 124 h 867"/>
              <a:gd name="connsiteX336" fmla="*/ 628 w 5744"/>
              <a:gd name="connsiteY336" fmla="*/ 120 h 867"/>
              <a:gd name="connsiteX337" fmla="*/ 618 w 5744"/>
              <a:gd name="connsiteY337" fmla="*/ 118 h 867"/>
              <a:gd name="connsiteX338" fmla="*/ 618 w 5744"/>
              <a:gd name="connsiteY338" fmla="*/ 118 h 867"/>
              <a:gd name="connsiteX339" fmla="*/ 602 w 5744"/>
              <a:gd name="connsiteY339" fmla="*/ 118 h 867"/>
              <a:gd name="connsiteX340" fmla="*/ 588 w 5744"/>
              <a:gd name="connsiteY340" fmla="*/ 120 h 867"/>
              <a:gd name="connsiteX341" fmla="*/ 574 w 5744"/>
              <a:gd name="connsiteY341" fmla="*/ 124 h 867"/>
              <a:gd name="connsiteX342" fmla="*/ 562 w 5744"/>
              <a:gd name="connsiteY342" fmla="*/ 130 h 867"/>
              <a:gd name="connsiteX343" fmla="*/ 552 w 5744"/>
              <a:gd name="connsiteY343" fmla="*/ 138 h 867"/>
              <a:gd name="connsiteX344" fmla="*/ 542 w 5744"/>
              <a:gd name="connsiteY344" fmla="*/ 150 h 867"/>
              <a:gd name="connsiteX345" fmla="*/ 534 w 5744"/>
              <a:gd name="connsiteY345" fmla="*/ 162 h 867"/>
              <a:gd name="connsiteX346" fmla="*/ 528 w 5744"/>
              <a:gd name="connsiteY346" fmla="*/ 174 h 867"/>
              <a:gd name="connsiteX347" fmla="*/ 528 w 5744"/>
              <a:gd name="connsiteY347" fmla="*/ 174 h 867"/>
              <a:gd name="connsiteX348" fmla="*/ 520 w 5744"/>
              <a:gd name="connsiteY348" fmla="*/ 164 h 867"/>
              <a:gd name="connsiteX349" fmla="*/ 508 w 5744"/>
              <a:gd name="connsiteY349" fmla="*/ 154 h 867"/>
              <a:gd name="connsiteX350" fmla="*/ 498 w 5744"/>
              <a:gd name="connsiteY350" fmla="*/ 146 h 867"/>
              <a:gd name="connsiteX351" fmla="*/ 484 w 5744"/>
              <a:gd name="connsiteY351" fmla="*/ 138 h 867"/>
              <a:gd name="connsiteX352" fmla="*/ 472 w 5744"/>
              <a:gd name="connsiteY352" fmla="*/ 132 h 867"/>
              <a:gd name="connsiteX353" fmla="*/ 458 w 5744"/>
              <a:gd name="connsiteY353" fmla="*/ 128 h 867"/>
              <a:gd name="connsiteX354" fmla="*/ 444 w 5744"/>
              <a:gd name="connsiteY354" fmla="*/ 124 h 867"/>
              <a:gd name="connsiteX355" fmla="*/ 430 w 5744"/>
              <a:gd name="connsiteY355" fmla="*/ 120 h 867"/>
              <a:gd name="connsiteX356" fmla="*/ 430 w 5744"/>
              <a:gd name="connsiteY356" fmla="*/ 120 h 867"/>
              <a:gd name="connsiteX357" fmla="*/ 416 w 5744"/>
              <a:gd name="connsiteY357" fmla="*/ 120 h 867"/>
              <a:gd name="connsiteX358" fmla="*/ 400 w 5744"/>
              <a:gd name="connsiteY358" fmla="*/ 120 h 867"/>
              <a:gd name="connsiteX359" fmla="*/ 386 w 5744"/>
              <a:gd name="connsiteY359" fmla="*/ 120 h 867"/>
              <a:gd name="connsiteX360" fmla="*/ 374 w 5744"/>
              <a:gd name="connsiteY360" fmla="*/ 122 h 867"/>
              <a:gd name="connsiteX361" fmla="*/ 360 w 5744"/>
              <a:gd name="connsiteY361" fmla="*/ 126 h 867"/>
              <a:gd name="connsiteX362" fmla="*/ 346 w 5744"/>
              <a:gd name="connsiteY362" fmla="*/ 132 h 867"/>
              <a:gd name="connsiteX363" fmla="*/ 322 w 5744"/>
              <a:gd name="connsiteY363" fmla="*/ 144 h 867"/>
              <a:gd name="connsiteX364" fmla="*/ 302 w 5744"/>
              <a:gd name="connsiteY364" fmla="*/ 160 h 867"/>
              <a:gd name="connsiteX365" fmla="*/ 282 w 5744"/>
              <a:gd name="connsiteY365" fmla="*/ 180 h 867"/>
              <a:gd name="connsiteX366" fmla="*/ 274 w 5744"/>
              <a:gd name="connsiteY366" fmla="*/ 192 h 867"/>
              <a:gd name="connsiteX367" fmla="*/ 268 w 5744"/>
              <a:gd name="connsiteY367" fmla="*/ 204 h 867"/>
              <a:gd name="connsiteX368" fmla="*/ 262 w 5744"/>
              <a:gd name="connsiteY368" fmla="*/ 216 h 867"/>
              <a:gd name="connsiteX369" fmla="*/ 258 w 5744"/>
              <a:gd name="connsiteY369" fmla="*/ 230 h 867"/>
              <a:gd name="connsiteX370" fmla="*/ 258 w 5744"/>
              <a:gd name="connsiteY370" fmla="*/ 230 h 867"/>
              <a:gd name="connsiteX371" fmla="*/ 250 w 5744"/>
              <a:gd name="connsiteY371" fmla="*/ 228 h 867"/>
              <a:gd name="connsiteX372" fmla="*/ 250 w 5744"/>
              <a:gd name="connsiteY372" fmla="*/ 228 h 867"/>
              <a:gd name="connsiteX373" fmla="*/ 224 w 5744"/>
              <a:gd name="connsiteY373" fmla="*/ 228 h 867"/>
              <a:gd name="connsiteX374" fmla="*/ 198 w 5744"/>
              <a:gd name="connsiteY374" fmla="*/ 230 h 867"/>
              <a:gd name="connsiteX375" fmla="*/ 174 w 5744"/>
              <a:gd name="connsiteY375" fmla="*/ 238 h 867"/>
              <a:gd name="connsiteX376" fmla="*/ 150 w 5744"/>
              <a:gd name="connsiteY376" fmla="*/ 248 h 867"/>
              <a:gd name="connsiteX377" fmla="*/ 150 w 5744"/>
              <a:gd name="connsiteY377" fmla="*/ 248 h 867"/>
              <a:gd name="connsiteX378" fmla="*/ 140 w 5744"/>
              <a:gd name="connsiteY378" fmla="*/ 226 h 867"/>
              <a:gd name="connsiteX379" fmla="*/ 126 w 5744"/>
              <a:gd name="connsiteY379" fmla="*/ 206 h 867"/>
              <a:gd name="connsiteX380" fmla="*/ 110 w 5744"/>
              <a:gd name="connsiteY380" fmla="*/ 188 h 867"/>
              <a:gd name="connsiteX381" fmla="*/ 92 w 5744"/>
              <a:gd name="connsiteY381" fmla="*/ 172 h 867"/>
              <a:gd name="connsiteX382" fmla="*/ 72 w 5744"/>
              <a:gd name="connsiteY382" fmla="*/ 158 h 867"/>
              <a:gd name="connsiteX383" fmla="*/ 48 w 5744"/>
              <a:gd name="connsiteY383" fmla="*/ 148 h 867"/>
              <a:gd name="connsiteX384" fmla="*/ 26 w 5744"/>
              <a:gd name="connsiteY384" fmla="*/ 142 h 867"/>
              <a:gd name="connsiteX385" fmla="*/ 0 w 5744"/>
              <a:gd name="connsiteY385" fmla="*/ 138 h 867"/>
              <a:gd name="connsiteX386" fmla="*/ 0 w 5744"/>
              <a:gd name="connsiteY386" fmla="*/ 844 h 867"/>
              <a:gd name="connsiteX387" fmla="*/ 5744 w 5744"/>
              <a:gd name="connsiteY387" fmla="*/ 867 h 867"/>
              <a:gd name="connsiteX388" fmla="*/ 5744 w 5744"/>
              <a:gd name="connsiteY388" fmla="*/ 6 h 867"/>
              <a:gd name="connsiteX389" fmla="*/ 5744 w 5744"/>
              <a:gd name="connsiteY389" fmla="*/ 6 h 867"/>
              <a:gd name="connsiteX390" fmla="*/ 5720 w 5744"/>
              <a:gd name="connsiteY390" fmla="*/ 2 h 867"/>
              <a:gd name="connsiteX391" fmla="*/ 5692 w 5744"/>
              <a:gd name="connsiteY391" fmla="*/ 0 h 867"/>
              <a:gd name="connsiteX392" fmla="*/ 5692 w 5744"/>
              <a:gd name="connsiteY392" fmla="*/ 0 h 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</a:cxnLst>
            <a:rect l="l" t="t" r="r" b="b"/>
            <a:pathLst>
              <a:path w="5744" h="867">
                <a:moveTo>
                  <a:pt x="5692" y="0"/>
                </a:moveTo>
                <a:lnTo>
                  <a:pt x="5692" y="0"/>
                </a:lnTo>
                <a:cubicBezTo>
                  <a:pt x="5683" y="1"/>
                  <a:pt x="5673" y="1"/>
                  <a:pt x="5664" y="2"/>
                </a:cubicBezTo>
                <a:lnTo>
                  <a:pt x="5638" y="8"/>
                </a:lnTo>
                <a:cubicBezTo>
                  <a:pt x="5629" y="11"/>
                  <a:pt x="5621" y="13"/>
                  <a:pt x="5612" y="16"/>
                </a:cubicBezTo>
                <a:cubicBezTo>
                  <a:pt x="5605" y="21"/>
                  <a:pt x="5597" y="25"/>
                  <a:pt x="5590" y="30"/>
                </a:cubicBezTo>
                <a:cubicBezTo>
                  <a:pt x="5583" y="35"/>
                  <a:pt x="5575" y="41"/>
                  <a:pt x="5568" y="46"/>
                </a:cubicBezTo>
                <a:lnTo>
                  <a:pt x="5550" y="64"/>
                </a:lnTo>
                <a:cubicBezTo>
                  <a:pt x="5545" y="71"/>
                  <a:pt x="5539" y="77"/>
                  <a:pt x="5534" y="84"/>
                </a:cubicBezTo>
                <a:cubicBezTo>
                  <a:pt x="5529" y="92"/>
                  <a:pt x="5525" y="100"/>
                  <a:pt x="5520" y="108"/>
                </a:cubicBezTo>
                <a:lnTo>
                  <a:pt x="5520" y="108"/>
                </a:lnTo>
                <a:cubicBezTo>
                  <a:pt x="5519" y="105"/>
                  <a:pt x="5517" y="101"/>
                  <a:pt x="5516" y="98"/>
                </a:cubicBezTo>
                <a:lnTo>
                  <a:pt x="5508" y="90"/>
                </a:lnTo>
                <a:lnTo>
                  <a:pt x="5500" y="82"/>
                </a:lnTo>
                <a:cubicBezTo>
                  <a:pt x="5497" y="80"/>
                  <a:pt x="5495" y="78"/>
                  <a:pt x="5492" y="76"/>
                </a:cubicBezTo>
                <a:cubicBezTo>
                  <a:pt x="5489" y="74"/>
                  <a:pt x="5485" y="72"/>
                  <a:pt x="5482" y="70"/>
                </a:cubicBezTo>
                <a:cubicBezTo>
                  <a:pt x="5478" y="69"/>
                  <a:pt x="5474" y="67"/>
                  <a:pt x="5470" y="66"/>
                </a:cubicBezTo>
                <a:cubicBezTo>
                  <a:pt x="5467" y="65"/>
                  <a:pt x="5463" y="65"/>
                  <a:pt x="5460" y="64"/>
                </a:cubicBezTo>
                <a:cubicBezTo>
                  <a:pt x="5456" y="63"/>
                  <a:pt x="5452" y="63"/>
                  <a:pt x="5448" y="62"/>
                </a:cubicBezTo>
                <a:lnTo>
                  <a:pt x="5448" y="62"/>
                </a:lnTo>
                <a:cubicBezTo>
                  <a:pt x="5443" y="63"/>
                  <a:pt x="5439" y="63"/>
                  <a:pt x="5434" y="64"/>
                </a:cubicBezTo>
                <a:cubicBezTo>
                  <a:pt x="5429" y="65"/>
                  <a:pt x="5425" y="67"/>
                  <a:pt x="5420" y="68"/>
                </a:cubicBezTo>
                <a:cubicBezTo>
                  <a:pt x="5415" y="70"/>
                  <a:pt x="5411" y="72"/>
                  <a:pt x="5406" y="74"/>
                </a:cubicBezTo>
                <a:cubicBezTo>
                  <a:pt x="5403" y="77"/>
                  <a:pt x="5399" y="79"/>
                  <a:pt x="5396" y="82"/>
                </a:cubicBezTo>
                <a:lnTo>
                  <a:pt x="5386" y="92"/>
                </a:lnTo>
                <a:cubicBezTo>
                  <a:pt x="5383" y="96"/>
                  <a:pt x="5381" y="100"/>
                  <a:pt x="5378" y="104"/>
                </a:cubicBezTo>
                <a:lnTo>
                  <a:pt x="5372" y="116"/>
                </a:lnTo>
                <a:cubicBezTo>
                  <a:pt x="5371" y="121"/>
                  <a:pt x="5369" y="125"/>
                  <a:pt x="5368" y="130"/>
                </a:cubicBezTo>
                <a:lnTo>
                  <a:pt x="5368" y="130"/>
                </a:lnTo>
                <a:cubicBezTo>
                  <a:pt x="5364" y="127"/>
                  <a:pt x="5360" y="125"/>
                  <a:pt x="5356" y="122"/>
                </a:cubicBezTo>
                <a:cubicBezTo>
                  <a:pt x="5353" y="119"/>
                  <a:pt x="5349" y="117"/>
                  <a:pt x="5346" y="114"/>
                </a:cubicBezTo>
                <a:cubicBezTo>
                  <a:pt x="5341" y="111"/>
                  <a:pt x="5337" y="109"/>
                  <a:pt x="5332" y="106"/>
                </a:cubicBezTo>
                <a:lnTo>
                  <a:pt x="5320" y="100"/>
                </a:lnTo>
                <a:cubicBezTo>
                  <a:pt x="5315" y="99"/>
                  <a:pt x="5311" y="97"/>
                  <a:pt x="5306" y="96"/>
                </a:cubicBezTo>
                <a:cubicBezTo>
                  <a:pt x="5301" y="95"/>
                  <a:pt x="5297" y="93"/>
                  <a:pt x="5292" y="92"/>
                </a:cubicBezTo>
                <a:cubicBezTo>
                  <a:pt x="5287" y="91"/>
                  <a:pt x="5283" y="91"/>
                  <a:pt x="5278" y="90"/>
                </a:cubicBezTo>
                <a:lnTo>
                  <a:pt x="5262" y="90"/>
                </a:lnTo>
                <a:lnTo>
                  <a:pt x="5262" y="90"/>
                </a:lnTo>
                <a:lnTo>
                  <a:pt x="5248" y="90"/>
                </a:lnTo>
                <a:cubicBezTo>
                  <a:pt x="5243" y="91"/>
                  <a:pt x="5239" y="91"/>
                  <a:pt x="5234" y="92"/>
                </a:cubicBezTo>
                <a:cubicBezTo>
                  <a:pt x="5229" y="93"/>
                  <a:pt x="5225" y="95"/>
                  <a:pt x="5220" y="96"/>
                </a:cubicBezTo>
                <a:cubicBezTo>
                  <a:pt x="5215" y="97"/>
                  <a:pt x="5211" y="99"/>
                  <a:pt x="5206" y="100"/>
                </a:cubicBezTo>
                <a:lnTo>
                  <a:pt x="5194" y="106"/>
                </a:lnTo>
                <a:lnTo>
                  <a:pt x="5182" y="112"/>
                </a:lnTo>
                <a:cubicBezTo>
                  <a:pt x="5175" y="117"/>
                  <a:pt x="5167" y="123"/>
                  <a:pt x="5160" y="128"/>
                </a:cubicBezTo>
                <a:cubicBezTo>
                  <a:pt x="5153" y="134"/>
                  <a:pt x="5147" y="140"/>
                  <a:pt x="5140" y="146"/>
                </a:cubicBezTo>
                <a:cubicBezTo>
                  <a:pt x="5135" y="154"/>
                  <a:pt x="5131" y="162"/>
                  <a:pt x="5126" y="170"/>
                </a:cubicBezTo>
                <a:cubicBezTo>
                  <a:pt x="5123" y="174"/>
                  <a:pt x="5121" y="178"/>
                  <a:pt x="5118" y="182"/>
                </a:cubicBezTo>
                <a:cubicBezTo>
                  <a:pt x="5117" y="186"/>
                  <a:pt x="5115" y="190"/>
                  <a:pt x="5114" y="194"/>
                </a:cubicBezTo>
                <a:cubicBezTo>
                  <a:pt x="5113" y="199"/>
                  <a:pt x="5111" y="203"/>
                  <a:pt x="5110" y="208"/>
                </a:cubicBezTo>
                <a:cubicBezTo>
                  <a:pt x="5109" y="213"/>
                  <a:pt x="5107" y="217"/>
                  <a:pt x="5106" y="222"/>
                </a:cubicBezTo>
                <a:lnTo>
                  <a:pt x="5106" y="222"/>
                </a:lnTo>
                <a:lnTo>
                  <a:pt x="5100" y="222"/>
                </a:lnTo>
                <a:lnTo>
                  <a:pt x="5100" y="222"/>
                </a:lnTo>
                <a:lnTo>
                  <a:pt x="5080" y="222"/>
                </a:lnTo>
                <a:cubicBezTo>
                  <a:pt x="5074" y="223"/>
                  <a:pt x="5068" y="225"/>
                  <a:pt x="5062" y="226"/>
                </a:cubicBezTo>
                <a:lnTo>
                  <a:pt x="5044" y="232"/>
                </a:lnTo>
                <a:lnTo>
                  <a:pt x="5026" y="238"/>
                </a:lnTo>
                <a:cubicBezTo>
                  <a:pt x="5021" y="241"/>
                  <a:pt x="5015" y="245"/>
                  <a:pt x="5010" y="248"/>
                </a:cubicBezTo>
                <a:cubicBezTo>
                  <a:pt x="5005" y="252"/>
                  <a:pt x="5001" y="256"/>
                  <a:pt x="4996" y="260"/>
                </a:cubicBezTo>
                <a:lnTo>
                  <a:pt x="4984" y="272"/>
                </a:lnTo>
                <a:cubicBezTo>
                  <a:pt x="4980" y="277"/>
                  <a:pt x="4976" y="281"/>
                  <a:pt x="4972" y="286"/>
                </a:cubicBezTo>
                <a:lnTo>
                  <a:pt x="4972" y="286"/>
                </a:lnTo>
                <a:cubicBezTo>
                  <a:pt x="4971" y="280"/>
                  <a:pt x="4969" y="274"/>
                  <a:pt x="4968" y="268"/>
                </a:cubicBezTo>
                <a:cubicBezTo>
                  <a:pt x="4965" y="263"/>
                  <a:pt x="4963" y="257"/>
                  <a:pt x="4960" y="252"/>
                </a:cubicBezTo>
                <a:cubicBezTo>
                  <a:pt x="4957" y="247"/>
                  <a:pt x="4955" y="243"/>
                  <a:pt x="4952" y="238"/>
                </a:cubicBezTo>
                <a:lnTo>
                  <a:pt x="4940" y="226"/>
                </a:lnTo>
                <a:cubicBezTo>
                  <a:pt x="4935" y="223"/>
                  <a:pt x="4931" y="219"/>
                  <a:pt x="4926" y="216"/>
                </a:cubicBezTo>
                <a:cubicBezTo>
                  <a:pt x="4921" y="213"/>
                  <a:pt x="4915" y="211"/>
                  <a:pt x="4910" y="208"/>
                </a:cubicBezTo>
                <a:cubicBezTo>
                  <a:pt x="4905" y="207"/>
                  <a:pt x="4899" y="205"/>
                  <a:pt x="4894" y="204"/>
                </a:cubicBezTo>
                <a:cubicBezTo>
                  <a:pt x="4888" y="203"/>
                  <a:pt x="4882" y="203"/>
                  <a:pt x="4876" y="202"/>
                </a:cubicBezTo>
                <a:lnTo>
                  <a:pt x="4876" y="202"/>
                </a:lnTo>
                <a:cubicBezTo>
                  <a:pt x="4872" y="203"/>
                  <a:pt x="4868" y="203"/>
                  <a:pt x="4864" y="204"/>
                </a:cubicBezTo>
                <a:cubicBezTo>
                  <a:pt x="4860" y="205"/>
                  <a:pt x="4856" y="205"/>
                  <a:pt x="4852" y="206"/>
                </a:cubicBezTo>
                <a:cubicBezTo>
                  <a:pt x="4849" y="207"/>
                  <a:pt x="4845" y="209"/>
                  <a:pt x="4842" y="210"/>
                </a:cubicBezTo>
                <a:cubicBezTo>
                  <a:pt x="4839" y="212"/>
                  <a:pt x="4835" y="214"/>
                  <a:pt x="4832" y="216"/>
                </a:cubicBezTo>
                <a:cubicBezTo>
                  <a:pt x="4829" y="218"/>
                  <a:pt x="4825" y="220"/>
                  <a:pt x="4822" y="222"/>
                </a:cubicBezTo>
                <a:cubicBezTo>
                  <a:pt x="4819" y="224"/>
                  <a:pt x="4815" y="226"/>
                  <a:pt x="4812" y="228"/>
                </a:cubicBezTo>
                <a:lnTo>
                  <a:pt x="4804" y="236"/>
                </a:lnTo>
                <a:cubicBezTo>
                  <a:pt x="4802" y="239"/>
                  <a:pt x="4800" y="243"/>
                  <a:pt x="4798" y="246"/>
                </a:cubicBezTo>
                <a:lnTo>
                  <a:pt x="4798" y="246"/>
                </a:lnTo>
                <a:cubicBezTo>
                  <a:pt x="4790" y="241"/>
                  <a:pt x="4782" y="237"/>
                  <a:pt x="4774" y="232"/>
                </a:cubicBezTo>
                <a:cubicBezTo>
                  <a:pt x="4765" y="228"/>
                  <a:pt x="4757" y="224"/>
                  <a:pt x="4748" y="220"/>
                </a:cubicBezTo>
                <a:lnTo>
                  <a:pt x="4720" y="214"/>
                </a:lnTo>
                <a:cubicBezTo>
                  <a:pt x="4711" y="213"/>
                  <a:pt x="4701" y="213"/>
                  <a:pt x="4692" y="212"/>
                </a:cubicBezTo>
                <a:lnTo>
                  <a:pt x="4692" y="212"/>
                </a:lnTo>
                <a:cubicBezTo>
                  <a:pt x="4683" y="213"/>
                  <a:pt x="4673" y="213"/>
                  <a:pt x="4664" y="214"/>
                </a:cubicBezTo>
                <a:lnTo>
                  <a:pt x="4636" y="220"/>
                </a:lnTo>
                <a:cubicBezTo>
                  <a:pt x="4628" y="223"/>
                  <a:pt x="4620" y="227"/>
                  <a:pt x="4612" y="230"/>
                </a:cubicBezTo>
                <a:cubicBezTo>
                  <a:pt x="4604" y="235"/>
                  <a:pt x="4596" y="239"/>
                  <a:pt x="4588" y="244"/>
                </a:cubicBezTo>
                <a:cubicBezTo>
                  <a:pt x="4581" y="249"/>
                  <a:pt x="4575" y="255"/>
                  <a:pt x="4568" y="260"/>
                </a:cubicBezTo>
                <a:lnTo>
                  <a:pt x="4550" y="278"/>
                </a:lnTo>
                <a:cubicBezTo>
                  <a:pt x="4545" y="285"/>
                  <a:pt x="4539" y="293"/>
                  <a:pt x="4534" y="300"/>
                </a:cubicBezTo>
                <a:lnTo>
                  <a:pt x="4522" y="324"/>
                </a:lnTo>
                <a:lnTo>
                  <a:pt x="4522" y="324"/>
                </a:lnTo>
                <a:cubicBezTo>
                  <a:pt x="4517" y="321"/>
                  <a:pt x="4511" y="319"/>
                  <a:pt x="4506" y="316"/>
                </a:cubicBezTo>
                <a:cubicBezTo>
                  <a:pt x="4500" y="315"/>
                  <a:pt x="4494" y="313"/>
                  <a:pt x="4488" y="312"/>
                </a:cubicBezTo>
                <a:cubicBezTo>
                  <a:pt x="4482" y="311"/>
                  <a:pt x="4476" y="309"/>
                  <a:pt x="4470" y="308"/>
                </a:cubicBezTo>
                <a:lnTo>
                  <a:pt x="4452" y="308"/>
                </a:lnTo>
                <a:lnTo>
                  <a:pt x="4452" y="308"/>
                </a:lnTo>
                <a:lnTo>
                  <a:pt x="4432" y="308"/>
                </a:lnTo>
                <a:cubicBezTo>
                  <a:pt x="4426" y="309"/>
                  <a:pt x="4420" y="311"/>
                  <a:pt x="4414" y="312"/>
                </a:cubicBezTo>
                <a:lnTo>
                  <a:pt x="4396" y="318"/>
                </a:lnTo>
                <a:cubicBezTo>
                  <a:pt x="4390" y="321"/>
                  <a:pt x="4384" y="323"/>
                  <a:pt x="4378" y="326"/>
                </a:cubicBezTo>
                <a:lnTo>
                  <a:pt x="4378" y="326"/>
                </a:lnTo>
                <a:cubicBezTo>
                  <a:pt x="4371" y="323"/>
                  <a:pt x="4363" y="321"/>
                  <a:pt x="4356" y="318"/>
                </a:cubicBezTo>
                <a:cubicBezTo>
                  <a:pt x="4348" y="317"/>
                  <a:pt x="4340" y="315"/>
                  <a:pt x="4332" y="314"/>
                </a:cubicBezTo>
                <a:cubicBezTo>
                  <a:pt x="4324" y="313"/>
                  <a:pt x="4316" y="313"/>
                  <a:pt x="4308" y="312"/>
                </a:cubicBezTo>
                <a:cubicBezTo>
                  <a:pt x="4299" y="313"/>
                  <a:pt x="4291" y="313"/>
                  <a:pt x="4282" y="314"/>
                </a:cubicBezTo>
                <a:lnTo>
                  <a:pt x="4282" y="314"/>
                </a:lnTo>
                <a:cubicBezTo>
                  <a:pt x="4277" y="315"/>
                  <a:pt x="4271" y="315"/>
                  <a:pt x="4266" y="316"/>
                </a:cubicBezTo>
                <a:cubicBezTo>
                  <a:pt x="4261" y="317"/>
                  <a:pt x="4255" y="319"/>
                  <a:pt x="4250" y="320"/>
                </a:cubicBezTo>
                <a:lnTo>
                  <a:pt x="4250" y="320"/>
                </a:lnTo>
                <a:cubicBezTo>
                  <a:pt x="4243" y="315"/>
                  <a:pt x="4235" y="311"/>
                  <a:pt x="4228" y="306"/>
                </a:cubicBezTo>
                <a:cubicBezTo>
                  <a:pt x="4219" y="302"/>
                  <a:pt x="4211" y="298"/>
                  <a:pt x="4202" y="294"/>
                </a:cubicBezTo>
                <a:cubicBezTo>
                  <a:pt x="4193" y="291"/>
                  <a:pt x="4183" y="289"/>
                  <a:pt x="4174" y="286"/>
                </a:cubicBezTo>
                <a:lnTo>
                  <a:pt x="4158" y="286"/>
                </a:lnTo>
                <a:cubicBezTo>
                  <a:pt x="4153" y="285"/>
                  <a:pt x="4149" y="285"/>
                  <a:pt x="4144" y="284"/>
                </a:cubicBezTo>
                <a:lnTo>
                  <a:pt x="4144" y="284"/>
                </a:lnTo>
                <a:cubicBezTo>
                  <a:pt x="4135" y="285"/>
                  <a:pt x="4125" y="285"/>
                  <a:pt x="4116" y="286"/>
                </a:cubicBezTo>
                <a:lnTo>
                  <a:pt x="4090" y="292"/>
                </a:lnTo>
                <a:cubicBezTo>
                  <a:pt x="4082" y="295"/>
                  <a:pt x="4074" y="299"/>
                  <a:pt x="4066" y="302"/>
                </a:cubicBezTo>
                <a:cubicBezTo>
                  <a:pt x="4059" y="307"/>
                  <a:pt x="4051" y="311"/>
                  <a:pt x="4044" y="316"/>
                </a:cubicBezTo>
                <a:cubicBezTo>
                  <a:pt x="4037" y="321"/>
                  <a:pt x="4031" y="327"/>
                  <a:pt x="4024" y="332"/>
                </a:cubicBezTo>
                <a:cubicBezTo>
                  <a:pt x="4018" y="339"/>
                  <a:pt x="4012" y="345"/>
                  <a:pt x="4006" y="352"/>
                </a:cubicBezTo>
                <a:cubicBezTo>
                  <a:pt x="4001" y="359"/>
                  <a:pt x="3997" y="365"/>
                  <a:pt x="3992" y="372"/>
                </a:cubicBezTo>
                <a:lnTo>
                  <a:pt x="3980" y="396"/>
                </a:lnTo>
                <a:lnTo>
                  <a:pt x="3980" y="396"/>
                </a:lnTo>
                <a:cubicBezTo>
                  <a:pt x="3972" y="393"/>
                  <a:pt x="3964" y="389"/>
                  <a:pt x="3956" y="386"/>
                </a:cubicBezTo>
                <a:cubicBezTo>
                  <a:pt x="3948" y="383"/>
                  <a:pt x="3940" y="381"/>
                  <a:pt x="3932" y="378"/>
                </a:cubicBezTo>
                <a:cubicBezTo>
                  <a:pt x="3923" y="377"/>
                  <a:pt x="3915" y="377"/>
                  <a:pt x="3906" y="376"/>
                </a:cubicBezTo>
                <a:lnTo>
                  <a:pt x="3880" y="376"/>
                </a:lnTo>
                <a:lnTo>
                  <a:pt x="3880" y="376"/>
                </a:lnTo>
                <a:cubicBezTo>
                  <a:pt x="3877" y="377"/>
                  <a:pt x="3875" y="377"/>
                  <a:pt x="3872" y="378"/>
                </a:cubicBezTo>
                <a:lnTo>
                  <a:pt x="3872" y="378"/>
                </a:lnTo>
                <a:cubicBezTo>
                  <a:pt x="3871" y="373"/>
                  <a:pt x="3869" y="369"/>
                  <a:pt x="3868" y="364"/>
                </a:cubicBezTo>
                <a:lnTo>
                  <a:pt x="3862" y="352"/>
                </a:lnTo>
                <a:lnTo>
                  <a:pt x="3856" y="340"/>
                </a:lnTo>
                <a:cubicBezTo>
                  <a:pt x="3853" y="336"/>
                  <a:pt x="3851" y="332"/>
                  <a:pt x="3848" y="328"/>
                </a:cubicBezTo>
                <a:lnTo>
                  <a:pt x="3828" y="308"/>
                </a:lnTo>
                <a:cubicBezTo>
                  <a:pt x="3821" y="303"/>
                  <a:pt x="3815" y="297"/>
                  <a:pt x="3808" y="292"/>
                </a:cubicBezTo>
                <a:lnTo>
                  <a:pt x="3784" y="280"/>
                </a:lnTo>
                <a:cubicBezTo>
                  <a:pt x="3779" y="278"/>
                  <a:pt x="3775" y="276"/>
                  <a:pt x="3770" y="274"/>
                </a:cubicBezTo>
                <a:cubicBezTo>
                  <a:pt x="3765" y="273"/>
                  <a:pt x="3761" y="271"/>
                  <a:pt x="3756" y="270"/>
                </a:cubicBezTo>
                <a:cubicBezTo>
                  <a:pt x="3752" y="269"/>
                  <a:pt x="3748" y="269"/>
                  <a:pt x="3744" y="268"/>
                </a:cubicBezTo>
                <a:cubicBezTo>
                  <a:pt x="3739" y="267"/>
                  <a:pt x="3735" y="267"/>
                  <a:pt x="3730" y="266"/>
                </a:cubicBezTo>
                <a:lnTo>
                  <a:pt x="3714" y="266"/>
                </a:lnTo>
                <a:cubicBezTo>
                  <a:pt x="3709" y="267"/>
                  <a:pt x="3705" y="267"/>
                  <a:pt x="3700" y="268"/>
                </a:cubicBezTo>
                <a:lnTo>
                  <a:pt x="3700" y="268"/>
                </a:lnTo>
                <a:cubicBezTo>
                  <a:pt x="3695" y="269"/>
                  <a:pt x="3691" y="269"/>
                  <a:pt x="3686" y="270"/>
                </a:cubicBezTo>
                <a:cubicBezTo>
                  <a:pt x="3681" y="271"/>
                  <a:pt x="3677" y="273"/>
                  <a:pt x="3672" y="274"/>
                </a:cubicBezTo>
                <a:cubicBezTo>
                  <a:pt x="3667" y="276"/>
                  <a:pt x="3663" y="278"/>
                  <a:pt x="3658" y="280"/>
                </a:cubicBezTo>
                <a:cubicBezTo>
                  <a:pt x="3653" y="282"/>
                  <a:pt x="3649" y="284"/>
                  <a:pt x="3644" y="286"/>
                </a:cubicBezTo>
                <a:cubicBezTo>
                  <a:pt x="3640" y="289"/>
                  <a:pt x="3636" y="291"/>
                  <a:pt x="3632" y="294"/>
                </a:cubicBezTo>
                <a:cubicBezTo>
                  <a:pt x="3629" y="297"/>
                  <a:pt x="3625" y="299"/>
                  <a:pt x="3622" y="302"/>
                </a:cubicBezTo>
                <a:cubicBezTo>
                  <a:pt x="3618" y="305"/>
                  <a:pt x="3614" y="309"/>
                  <a:pt x="3610" y="312"/>
                </a:cubicBezTo>
                <a:cubicBezTo>
                  <a:pt x="3607" y="315"/>
                  <a:pt x="3605" y="319"/>
                  <a:pt x="3602" y="322"/>
                </a:cubicBezTo>
                <a:lnTo>
                  <a:pt x="3602" y="322"/>
                </a:lnTo>
                <a:cubicBezTo>
                  <a:pt x="3600" y="317"/>
                  <a:pt x="3598" y="313"/>
                  <a:pt x="3596" y="308"/>
                </a:cubicBezTo>
                <a:cubicBezTo>
                  <a:pt x="3593" y="305"/>
                  <a:pt x="3591" y="301"/>
                  <a:pt x="3588" y="298"/>
                </a:cubicBezTo>
                <a:cubicBezTo>
                  <a:pt x="3585" y="294"/>
                  <a:pt x="3581" y="290"/>
                  <a:pt x="3578" y="286"/>
                </a:cubicBezTo>
                <a:cubicBezTo>
                  <a:pt x="3575" y="283"/>
                  <a:pt x="3571" y="281"/>
                  <a:pt x="3568" y="278"/>
                </a:cubicBezTo>
                <a:lnTo>
                  <a:pt x="3556" y="272"/>
                </a:lnTo>
                <a:cubicBezTo>
                  <a:pt x="3551" y="271"/>
                  <a:pt x="3547" y="269"/>
                  <a:pt x="3542" y="268"/>
                </a:cubicBezTo>
                <a:cubicBezTo>
                  <a:pt x="3537" y="267"/>
                  <a:pt x="3533" y="267"/>
                  <a:pt x="3528" y="266"/>
                </a:cubicBezTo>
                <a:lnTo>
                  <a:pt x="3512" y="266"/>
                </a:lnTo>
                <a:lnTo>
                  <a:pt x="3512" y="266"/>
                </a:lnTo>
                <a:cubicBezTo>
                  <a:pt x="3509" y="267"/>
                  <a:pt x="3505" y="267"/>
                  <a:pt x="3502" y="268"/>
                </a:cubicBezTo>
                <a:cubicBezTo>
                  <a:pt x="3498" y="269"/>
                  <a:pt x="3494" y="271"/>
                  <a:pt x="3490" y="272"/>
                </a:cubicBezTo>
                <a:cubicBezTo>
                  <a:pt x="3487" y="274"/>
                  <a:pt x="3483" y="276"/>
                  <a:pt x="3480" y="278"/>
                </a:cubicBezTo>
                <a:cubicBezTo>
                  <a:pt x="3477" y="280"/>
                  <a:pt x="3475" y="282"/>
                  <a:pt x="3472" y="284"/>
                </a:cubicBezTo>
                <a:lnTo>
                  <a:pt x="3464" y="292"/>
                </a:lnTo>
                <a:lnTo>
                  <a:pt x="3456" y="300"/>
                </a:lnTo>
                <a:cubicBezTo>
                  <a:pt x="3454" y="303"/>
                  <a:pt x="3452" y="307"/>
                  <a:pt x="3450" y="310"/>
                </a:cubicBezTo>
                <a:cubicBezTo>
                  <a:pt x="3449" y="313"/>
                  <a:pt x="3447" y="317"/>
                  <a:pt x="3446" y="320"/>
                </a:cubicBezTo>
                <a:lnTo>
                  <a:pt x="3446" y="320"/>
                </a:lnTo>
                <a:cubicBezTo>
                  <a:pt x="3441" y="313"/>
                  <a:pt x="3435" y="307"/>
                  <a:pt x="3430" y="300"/>
                </a:cubicBezTo>
                <a:cubicBezTo>
                  <a:pt x="3424" y="293"/>
                  <a:pt x="3418" y="287"/>
                  <a:pt x="3412" y="280"/>
                </a:cubicBezTo>
                <a:cubicBezTo>
                  <a:pt x="3405" y="275"/>
                  <a:pt x="3397" y="269"/>
                  <a:pt x="3390" y="264"/>
                </a:cubicBezTo>
                <a:cubicBezTo>
                  <a:pt x="3383" y="260"/>
                  <a:pt x="3375" y="256"/>
                  <a:pt x="3368" y="252"/>
                </a:cubicBezTo>
                <a:cubicBezTo>
                  <a:pt x="3360" y="249"/>
                  <a:pt x="3352" y="245"/>
                  <a:pt x="3344" y="242"/>
                </a:cubicBezTo>
                <a:lnTo>
                  <a:pt x="3318" y="236"/>
                </a:lnTo>
                <a:cubicBezTo>
                  <a:pt x="3309" y="235"/>
                  <a:pt x="3299" y="235"/>
                  <a:pt x="3290" y="234"/>
                </a:cubicBezTo>
                <a:cubicBezTo>
                  <a:pt x="3281" y="235"/>
                  <a:pt x="3271" y="235"/>
                  <a:pt x="3262" y="236"/>
                </a:cubicBezTo>
                <a:lnTo>
                  <a:pt x="3262" y="236"/>
                </a:lnTo>
                <a:lnTo>
                  <a:pt x="3234" y="242"/>
                </a:lnTo>
                <a:cubicBezTo>
                  <a:pt x="3225" y="245"/>
                  <a:pt x="3217" y="249"/>
                  <a:pt x="3208" y="252"/>
                </a:cubicBezTo>
                <a:lnTo>
                  <a:pt x="3184" y="264"/>
                </a:lnTo>
                <a:cubicBezTo>
                  <a:pt x="3177" y="269"/>
                  <a:pt x="3171" y="275"/>
                  <a:pt x="3164" y="280"/>
                </a:cubicBezTo>
                <a:cubicBezTo>
                  <a:pt x="3157" y="286"/>
                  <a:pt x="3151" y="292"/>
                  <a:pt x="3144" y="298"/>
                </a:cubicBezTo>
                <a:cubicBezTo>
                  <a:pt x="3139" y="305"/>
                  <a:pt x="3133" y="313"/>
                  <a:pt x="3128" y="320"/>
                </a:cubicBezTo>
                <a:lnTo>
                  <a:pt x="3116" y="344"/>
                </a:lnTo>
                <a:cubicBezTo>
                  <a:pt x="3113" y="352"/>
                  <a:pt x="3109" y="360"/>
                  <a:pt x="3106" y="368"/>
                </a:cubicBezTo>
                <a:lnTo>
                  <a:pt x="3106" y="368"/>
                </a:lnTo>
                <a:lnTo>
                  <a:pt x="3082" y="356"/>
                </a:lnTo>
                <a:cubicBezTo>
                  <a:pt x="3074" y="353"/>
                  <a:pt x="3066" y="351"/>
                  <a:pt x="3058" y="348"/>
                </a:cubicBezTo>
                <a:cubicBezTo>
                  <a:pt x="3050" y="345"/>
                  <a:pt x="3042" y="343"/>
                  <a:pt x="3034" y="340"/>
                </a:cubicBezTo>
                <a:lnTo>
                  <a:pt x="3008" y="334"/>
                </a:lnTo>
                <a:cubicBezTo>
                  <a:pt x="2999" y="333"/>
                  <a:pt x="2991" y="331"/>
                  <a:pt x="2982" y="330"/>
                </a:cubicBezTo>
                <a:cubicBezTo>
                  <a:pt x="2973" y="329"/>
                  <a:pt x="2963" y="329"/>
                  <a:pt x="2954" y="328"/>
                </a:cubicBezTo>
                <a:lnTo>
                  <a:pt x="2928" y="328"/>
                </a:lnTo>
                <a:cubicBezTo>
                  <a:pt x="2919" y="329"/>
                  <a:pt x="2909" y="329"/>
                  <a:pt x="2900" y="330"/>
                </a:cubicBezTo>
                <a:lnTo>
                  <a:pt x="2900" y="330"/>
                </a:lnTo>
                <a:lnTo>
                  <a:pt x="2868" y="336"/>
                </a:lnTo>
                <a:cubicBezTo>
                  <a:pt x="2857" y="339"/>
                  <a:pt x="2847" y="343"/>
                  <a:pt x="2836" y="346"/>
                </a:cubicBezTo>
                <a:lnTo>
                  <a:pt x="2806" y="358"/>
                </a:lnTo>
                <a:cubicBezTo>
                  <a:pt x="2797" y="363"/>
                  <a:pt x="2787" y="367"/>
                  <a:pt x="2778" y="372"/>
                </a:cubicBezTo>
                <a:cubicBezTo>
                  <a:pt x="2769" y="378"/>
                  <a:pt x="2759" y="384"/>
                  <a:pt x="2750" y="390"/>
                </a:cubicBezTo>
                <a:lnTo>
                  <a:pt x="2726" y="408"/>
                </a:lnTo>
                <a:cubicBezTo>
                  <a:pt x="2718" y="415"/>
                  <a:pt x="2710" y="423"/>
                  <a:pt x="2702" y="430"/>
                </a:cubicBezTo>
                <a:cubicBezTo>
                  <a:pt x="2695" y="438"/>
                  <a:pt x="2689" y="446"/>
                  <a:pt x="2682" y="454"/>
                </a:cubicBezTo>
                <a:lnTo>
                  <a:pt x="2682" y="454"/>
                </a:lnTo>
                <a:lnTo>
                  <a:pt x="2662" y="434"/>
                </a:lnTo>
                <a:cubicBezTo>
                  <a:pt x="2655" y="429"/>
                  <a:pt x="2647" y="423"/>
                  <a:pt x="2640" y="418"/>
                </a:cubicBezTo>
                <a:cubicBezTo>
                  <a:pt x="2632" y="413"/>
                  <a:pt x="2624" y="407"/>
                  <a:pt x="2616" y="402"/>
                </a:cubicBezTo>
                <a:lnTo>
                  <a:pt x="2592" y="390"/>
                </a:lnTo>
                <a:cubicBezTo>
                  <a:pt x="2583" y="387"/>
                  <a:pt x="2573" y="385"/>
                  <a:pt x="2564" y="382"/>
                </a:cubicBezTo>
                <a:lnTo>
                  <a:pt x="2536" y="376"/>
                </a:lnTo>
                <a:cubicBezTo>
                  <a:pt x="2527" y="375"/>
                  <a:pt x="2517" y="373"/>
                  <a:pt x="2508" y="372"/>
                </a:cubicBezTo>
                <a:cubicBezTo>
                  <a:pt x="2498" y="373"/>
                  <a:pt x="2488" y="373"/>
                  <a:pt x="2478" y="374"/>
                </a:cubicBezTo>
                <a:lnTo>
                  <a:pt x="2478" y="374"/>
                </a:lnTo>
                <a:lnTo>
                  <a:pt x="2472" y="350"/>
                </a:lnTo>
                <a:cubicBezTo>
                  <a:pt x="2468" y="343"/>
                  <a:pt x="2464" y="335"/>
                  <a:pt x="2460" y="328"/>
                </a:cubicBezTo>
                <a:cubicBezTo>
                  <a:pt x="2456" y="321"/>
                  <a:pt x="2452" y="315"/>
                  <a:pt x="2448" y="308"/>
                </a:cubicBezTo>
                <a:cubicBezTo>
                  <a:pt x="2443" y="301"/>
                  <a:pt x="2437" y="295"/>
                  <a:pt x="2432" y="288"/>
                </a:cubicBezTo>
                <a:cubicBezTo>
                  <a:pt x="2425" y="283"/>
                  <a:pt x="2419" y="277"/>
                  <a:pt x="2412" y="272"/>
                </a:cubicBezTo>
                <a:cubicBezTo>
                  <a:pt x="2405" y="268"/>
                  <a:pt x="2399" y="264"/>
                  <a:pt x="2392" y="260"/>
                </a:cubicBezTo>
                <a:lnTo>
                  <a:pt x="2368" y="248"/>
                </a:lnTo>
                <a:lnTo>
                  <a:pt x="2344" y="242"/>
                </a:lnTo>
                <a:lnTo>
                  <a:pt x="2344" y="242"/>
                </a:lnTo>
                <a:cubicBezTo>
                  <a:pt x="2335" y="241"/>
                  <a:pt x="2327" y="239"/>
                  <a:pt x="2318" y="238"/>
                </a:cubicBezTo>
                <a:lnTo>
                  <a:pt x="2292" y="238"/>
                </a:lnTo>
                <a:cubicBezTo>
                  <a:pt x="2284" y="239"/>
                  <a:pt x="2276" y="241"/>
                  <a:pt x="2268" y="242"/>
                </a:cubicBezTo>
                <a:lnTo>
                  <a:pt x="2244" y="248"/>
                </a:lnTo>
                <a:cubicBezTo>
                  <a:pt x="2237" y="251"/>
                  <a:pt x="2229" y="255"/>
                  <a:pt x="2222" y="258"/>
                </a:cubicBezTo>
                <a:cubicBezTo>
                  <a:pt x="2215" y="263"/>
                  <a:pt x="2209" y="267"/>
                  <a:pt x="2202" y="272"/>
                </a:cubicBezTo>
                <a:cubicBezTo>
                  <a:pt x="2196" y="277"/>
                  <a:pt x="2190" y="283"/>
                  <a:pt x="2184" y="288"/>
                </a:cubicBezTo>
                <a:lnTo>
                  <a:pt x="2166" y="306"/>
                </a:lnTo>
                <a:lnTo>
                  <a:pt x="2166" y="306"/>
                </a:lnTo>
                <a:cubicBezTo>
                  <a:pt x="2163" y="302"/>
                  <a:pt x="2161" y="298"/>
                  <a:pt x="2158" y="294"/>
                </a:cubicBezTo>
                <a:cubicBezTo>
                  <a:pt x="2155" y="289"/>
                  <a:pt x="2151" y="285"/>
                  <a:pt x="2148" y="280"/>
                </a:cubicBezTo>
                <a:lnTo>
                  <a:pt x="2138" y="270"/>
                </a:lnTo>
                <a:cubicBezTo>
                  <a:pt x="2134" y="267"/>
                  <a:pt x="2130" y="263"/>
                  <a:pt x="2126" y="260"/>
                </a:cubicBezTo>
                <a:cubicBezTo>
                  <a:pt x="2121" y="257"/>
                  <a:pt x="2117" y="253"/>
                  <a:pt x="2112" y="250"/>
                </a:cubicBezTo>
                <a:cubicBezTo>
                  <a:pt x="2107" y="248"/>
                  <a:pt x="2103" y="246"/>
                  <a:pt x="2098" y="244"/>
                </a:cubicBezTo>
                <a:cubicBezTo>
                  <a:pt x="2093" y="242"/>
                  <a:pt x="2089" y="240"/>
                  <a:pt x="2084" y="238"/>
                </a:cubicBezTo>
                <a:cubicBezTo>
                  <a:pt x="2079" y="237"/>
                  <a:pt x="2073" y="235"/>
                  <a:pt x="2068" y="234"/>
                </a:cubicBezTo>
                <a:lnTo>
                  <a:pt x="2068" y="234"/>
                </a:lnTo>
                <a:cubicBezTo>
                  <a:pt x="2062" y="233"/>
                  <a:pt x="2056" y="231"/>
                  <a:pt x="2050" y="230"/>
                </a:cubicBezTo>
                <a:lnTo>
                  <a:pt x="2032" y="230"/>
                </a:lnTo>
                <a:cubicBezTo>
                  <a:pt x="2026" y="231"/>
                  <a:pt x="2020" y="231"/>
                  <a:pt x="2014" y="232"/>
                </a:cubicBezTo>
                <a:cubicBezTo>
                  <a:pt x="2008" y="233"/>
                  <a:pt x="2002" y="235"/>
                  <a:pt x="1996" y="236"/>
                </a:cubicBezTo>
                <a:lnTo>
                  <a:pt x="1996" y="236"/>
                </a:lnTo>
                <a:cubicBezTo>
                  <a:pt x="1995" y="230"/>
                  <a:pt x="1993" y="224"/>
                  <a:pt x="1992" y="218"/>
                </a:cubicBezTo>
                <a:lnTo>
                  <a:pt x="1986" y="200"/>
                </a:lnTo>
                <a:cubicBezTo>
                  <a:pt x="1983" y="195"/>
                  <a:pt x="1981" y="189"/>
                  <a:pt x="1978" y="184"/>
                </a:cubicBezTo>
                <a:cubicBezTo>
                  <a:pt x="1975" y="179"/>
                  <a:pt x="1973" y="175"/>
                  <a:pt x="1970" y="170"/>
                </a:cubicBezTo>
                <a:lnTo>
                  <a:pt x="1970" y="170"/>
                </a:lnTo>
                <a:cubicBezTo>
                  <a:pt x="1969" y="167"/>
                  <a:pt x="1967" y="163"/>
                  <a:pt x="1966" y="160"/>
                </a:cubicBezTo>
                <a:lnTo>
                  <a:pt x="1964" y="158"/>
                </a:lnTo>
                <a:lnTo>
                  <a:pt x="1964" y="158"/>
                </a:lnTo>
                <a:lnTo>
                  <a:pt x="1964" y="158"/>
                </a:lnTo>
                <a:lnTo>
                  <a:pt x="1950" y="144"/>
                </a:lnTo>
                <a:lnTo>
                  <a:pt x="1936" y="130"/>
                </a:lnTo>
                <a:cubicBezTo>
                  <a:pt x="1931" y="127"/>
                  <a:pt x="1927" y="123"/>
                  <a:pt x="1922" y="120"/>
                </a:cubicBezTo>
                <a:cubicBezTo>
                  <a:pt x="1916" y="117"/>
                  <a:pt x="1910" y="113"/>
                  <a:pt x="1904" y="110"/>
                </a:cubicBezTo>
                <a:lnTo>
                  <a:pt x="1904" y="110"/>
                </a:lnTo>
                <a:cubicBezTo>
                  <a:pt x="1899" y="107"/>
                  <a:pt x="1895" y="105"/>
                  <a:pt x="1890" y="102"/>
                </a:cubicBezTo>
                <a:cubicBezTo>
                  <a:pt x="1885" y="100"/>
                  <a:pt x="1881" y="98"/>
                  <a:pt x="1876" y="96"/>
                </a:cubicBezTo>
                <a:lnTo>
                  <a:pt x="1876" y="98"/>
                </a:lnTo>
                <a:lnTo>
                  <a:pt x="1876" y="98"/>
                </a:lnTo>
                <a:cubicBezTo>
                  <a:pt x="1869" y="96"/>
                  <a:pt x="1861" y="94"/>
                  <a:pt x="1854" y="92"/>
                </a:cubicBezTo>
                <a:cubicBezTo>
                  <a:pt x="1847" y="91"/>
                  <a:pt x="1839" y="91"/>
                  <a:pt x="1832" y="90"/>
                </a:cubicBezTo>
                <a:lnTo>
                  <a:pt x="1810" y="90"/>
                </a:lnTo>
                <a:cubicBezTo>
                  <a:pt x="1802" y="91"/>
                  <a:pt x="1794" y="93"/>
                  <a:pt x="1786" y="94"/>
                </a:cubicBezTo>
                <a:lnTo>
                  <a:pt x="1786" y="94"/>
                </a:lnTo>
                <a:lnTo>
                  <a:pt x="1762" y="100"/>
                </a:lnTo>
                <a:lnTo>
                  <a:pt x="1738" y="112"/>
                </a:lnTo>
                <a:cubicBezTo>
                  <a:pt x="1731" y="116"/>
                  <a:pt x="1725" y="120"/>
                  <a:pt x="1718" y="124"/>
                </a:cubicBezTo>
                <a:cubicBezTo>
                  <a:pt x="1711" y="129"/>
                  <a:pt x="1705" y="135"/>
                  <a:pt x="1698" y="140"/>
                </a:cubicBezTo>
                <a:cubicBezTo>
                  <a:pt x="1693" y="147"/>
                  <a:pt x="1687" y="153"/>
                  <a:pt x="1682" y="160"/>
                </a:cubicBezTo>
                <a:cubicBezTo>
                  <a:pt x="1678" y="167"/>
                  <a:pt x="1674" y="173"/>
                  <a:pt x="1670" y="180"/>
                </a:cubicBezTo>
                <a:cubicBezTo>
                  <a:pt x="1666" y="187"/>
                  <a:pt x="1662" y="195"/>
                  <a:pt x="1658" y="202"/>
                </a:cubicBezTo>
                <a:lnTo>
                  <a:pt x="1652" y="226"/>
                </a:lnTo>
                <a:lnTo>
                  <a:pt x="1652" y="226"/>
                </a:lnTo>
                <a:cubicBezTo>
                  <a:pt x="1642" y="225"/>
                  <a:pt x="1632" y="225"/>
                  <a:pt x="1622" y="224"/>
                </a:cubicBezTo>
                <a:cubicBezTo>
                  <a:pt x="1613" y="225"/>
                  <a:pt x="1603" y="227"/>
                  <a:pt x="1594" y="228"/>
                </a:cubicBezTo>
                <a:lnTo>
                  <a:pt x="1566" y="234"/>
                </a:lnTo>
                <a:cubicBezTo>
                  <a:pt x="1557" y="237"/>
                  <a:pt x="1547" y="239"/>
                  <a:pt x="1538" y="242"/>
                </a:cubicBezTo>
                <a:lnTo>
                  <a:pt x="1514" y="254"/>
                </a:lnTo>
                <a:cubicBezTo>
                  <a:pt x="1506" y="259"/>
                  <a:pt x="1498" y="265"/>
                  <a:pt x="1490" y="270"/>
                </a:cubicBezTo>
                <a:cubicBezTo>
                  <a:pt x="1483" y="275"/>
                  <a:pt x="1475" y="281"/>
                  <a:pt x="1468" y="286"/>
                </a:cubicBezTo>
                <a:lnTo>
                  <a:pt x="1448" y="306"/>
                </a:lnTo>
                <a:lnTo>
                  <a:pt x="1448" y="306"/>
                </a:lnTo>
                <a:cubicBezTo>
                  <a:pt x="1441" y="298"/>
                  <a:pt x="1435" y="290"/>
                  <a:pt x="1428" y="282"/>
                </a:cubicBezTo>
                <a:cubicBezTo>
                  <a:pt x="1420" y="275"/>
                  <a:pt x="1412" y="267"/>
                  <a:pt x="1404" y="260"/>
                </a:cubicBezTo>
                <a:lnTo>
                  <a:pt x="1380" y="242"/>
                </a:lnTo>
                <a:cubicBezTo>
                  <a:pt x="1371" y="236"/>
                  <a:pt x="1361" y="230"/>
                  <a:pt x="1352" y="224"/>
                </a:cubicBezTo>
                <a:cubicBezTo>
                  <a:pt x="1343" y="219"/>
                  <a:pt x="1333" y="215"/>
                  <a:pt x="1324" y="210"/>
                </a:cubicBezTo>
                <a:lnTo>
                  <a:pt x="1294" y="198"/>
                </a:lnTo>
                <a:cubicBezTo>
                  <a:pt x="1283" y="195"/>
                  <a:pt x="1273" y="191"/>
                  <a:pt x="1262" y="188"/>
                </a:cubicBezTo>
                <a:lnTo>
                  <a:pt x="1230" y="182"/>
                </a:lnTo>
                <a:lnTo>
                  <a:pt x="1230" y="182"/>
                </a:lnTo>
                <a:cubicBezTo>
                  <a:pt x="1221" y="181"/>
                  <a:pt x="1211" y="181"/>
                  <a:pt x="1202" y="180"/>
                </a:cubicBezTo>
                <a:lnTo>
                  <a:pt x="1176" y="180"/>
                </a:lnTo>
                <a:cubicBezTo>
                  <a:pt x="1167" y="181"/>
                  <a:pt x="1157" y="181"/>
                  <a:pt x="1148" y="182"/>
                </a:cubicBezTo>
                <a:cubicBezTo>
                  <a:pt x="1139" y="183"/>
                  <a:pt x="1131" y="185"/>
                  <a:pt x="1122" y="186"/>
                </a:cubicBezTo>
                <a:lnTo>
                  <a:pt x="1096" y="192"/>
                </a:lnTo>
                <a:cubicBezTo>
                  <a:pt x="1088" y="195"/>
                  <a:pt x="1080" y="197"/>
                  <a:pt x="1072" y="200"/>
                </a:cubicBezTo>
                <a:cubicBezTo>
                  <a:pt x="1064" y="203"/>
                  <a:pt x="1056" y="205"/>
                  <a:pt x="1048" y="208"/>
                </a:cubicBezTo>
                <a:lnTo>
                  <a:pt x="1024" y="220"/>
                </a:lnTo>
                <a:lnTo>
                  <a:pt x="1024" y="220"/>
                </a:lnTo>
                <a:cubicBezTo>
                  <a:pt x="1021" y="212"/>
                  <a:pt x="1017" y="204"/>
                  <a:pt x="1014" y="196"/>
                </a:cubicBezTo>
                <a:lnTo>
                  <a:pt x="1002" y="172"/>
                </a:lnTo>
                <a:cubicBezTo>
                  <a:pt x="997" y="165"/>
                  <a:pt x="991" y="159"/>
                  <a:pt x="986" y="152"/>
                </a:cubicBezTo>
                <a:lnTo>
                  <a:pt x="966" y="132"/>
                </a:lnTo>
                <a:cubicBezTo>
                  <a:pt x="959" y="127"/>
                  <a:pt x="953" y="121"/>
                  <a:pt x="946" y="116"/>
                </a:cubicBezTo>
                <a:lnTo>
                  <a:pt x="922" y="104"/>
                </a:lnTo>
                <a:cubicBezTo>
                  <a:pt x="913" y="101"/>
                  <a:pt x="905" y="97"/>
                  <a:pt x="896" y="94"/>
                </a:cubicBezTo>
                <a:lnTo>
                  <a:pt x="868" y="88"/>
                </a:lnTo>
                <a:lnTo>
                  <a:pt x="868" y="88"/>
                </a:lnTo>
                <a:cubicBezTo>
                  <a:pt x="859" y="87"/>
                  <a:pt x="849" y="87"/>
                  <a:pt x="840" y="86"/>
                </a:cubicBezTo>
                <a:cubicBezTo>
                  <a:pt x="831" y="87"/>
                  <a:pt x="821" y="87"/>
                  <a:pt x="812" y="88"/>
                </a:cubicBezTo>
                <a:lnTo>
                  <a:pt x="786" y="94"/>
                </a:lnTo>
                <a:cubicBezTo>
                  <a:pt x="778" y="97"/>
                  <a:pt x="770" y="101"/>
                  <a:pt x="762" y="104"/>
                </a:cubicBezTo>
                <a:lnTo>
                  <a:pt x="738" y="116"/>
                </a:lnTo>
                <a:cubicBezTo>
                  <a:pt x="731" y="121"/>
                  <a:pt x="725" y="127"/>
                  <a:pt x="718" y="132"/>
                </a:cubicBezTo>
                <a:cubicBezTo>
                  <a:pt x="712" y="139"/>
                  <a:pt x="706" y="145"/>
                  <a:pt x="700" y="152"/>
                </a:cubicBezTo>
                <a:cubicBezTo>
                  <a:pt x="695" y="159"/>
                  <a:pt x="689" y="165"/>
                  <a:pt x="684" y="172"/>
                </a:cubicBezTo>
                <a:lnTo>
                  <a:pt x="684" y="172"/>
                </a:lnTo>
                <a:cubicBezTo>
                  <a:pt x="682" y="169"/>
                  <a:pt x="680" y="165"/>
                  <a:pt x="678" y="162"/>
                </a:cubicBezTo>
                <a:cubicBezTo>
                  <a:pt x="677" y="159"/>
                  <a:pt x="675" y="155"/>
                  <a:pt x="674" y="152"/>
                </a:cubicBezTo>
                <a:lnTo>
                  <a:pt x="666" y="144"/>
                </a:lnTo>
                <a:lnTo>
                  <a:pt x="658" y="136"/>
                </a:lnTo>
                <a:cubicBezTo>
                  <a:pt x="655" y="134"/>
                  <a:pt x="653" y="132"/>
                  <a:pt x="650" y="130"/>
                </a:cubicBezTo>
                <a:cubicBezTo>
                  <a:pt x="647" y="128"/>
                  <a:pt x="643" y="126"/>
                  <a:pt x="640" y="124"/>
                </a:cubicBezTo>
                <a:cubicBezTo>
                  <a:pt x="636" y="123"/>
                  <a:pt x="632" y="121"/>
                  <a:pt x="628" y="120"/>
                </a:cubicBezTo>
                <a:cubicBezTo>
                  <a:pt x="625" y="119"/>
                  <a:pt x="621" y="119"/>
                  <a:pt x="618" y="118"/>
                </a:cubicBezTo>
                <a:lnTo>
                  <a:pt x="618" y="118"/>
                </a:lnTo>
                <a:lnTo>
                  <a:pt x="602" y="118"/>
                </a:lnTo>
                <a:cubicBezTo>
                  <a:pt x="597" y="119"/>
                  <a:pt x="593" y="119"/>
                  <a:pt x="588" y="120"/>
                </a:cubicBezTo>
                <a:cubicBezTo>
                  <a:pt x="583" y="121"/>
                  <a:pt x="579" y="123"/>
                  <a:pt x="574" y="124"/>
                </a:cubicBezTo>
                <a:lnTo>
                  <a:pt x="562" y="130"/>
                </a:lnTo>
                <a:cubicBezTo>
                  <a:pt x="559" y="133"/>
                  <a:pt x="555" y="135"/>
                  <a:pt x="552" y="138"/>
                </a:cubicBezTo>
                <a:cubicBezTo>
                  <a:pt x="549" y="142"/>
                  <a:pt x="545" y="146"/>
                  <a:pt x="542" y="150"/>
                </a:cubicBezTo>
                <a:cubicBezTo>
                  <a:pt x="539" y="154"/>
                  <a:pt x="537" y="158"/>
                  <a:pt x="534" y="162"/>
                </a:cubicBezTo>
                <a:lnTo>
                  <a:pt x="528" y="174"/>
                </a:lnTo>
                <a:lnTo>
                  <a:pt x="528" y="174"/>
                </a:lnTo>
                <a:cubicBezTo>
                  <a:pt x="525" y="171"/>
                  <a:pt x="523" y="167"/>
                  <a:pt x="520" y="164"/>
                </a:cubicBezTo>
                <a:cubicBezTo>
                  <a:pt x="516" y="161"/>
                  <a:pt x="512" y="157"/>
                  <a:pt x="508" y="154"/>
                </a:cubicBezTo>
                <a:cubicBezTo>
                  <a:pt x="505" y="151"/>
                  <a:pt x="501" y="149"/>
                  <a:pt x="498" y="146"/>
                </a:cubicBezTo>
                <a:cubicBezTo>
                  <a:pt x="493" y="143"/>
                  <a:pt x="489" y="141"/>
                  <a:pt x="484" y="138"/>
                </a:cubicBezTo>
                <a:lnTo>
                  <a:pt x="472" y="132"/>
                </a:lnTo>
                <a:cubicBezTo>
                  <a:pt x="467" y="131"/>
                  <a:pt x="463" y="129"/>
                  <a:pt x="458" y="128"/>
                </a:cubicBezTo>
                <a:cubicBezTo>
                  <a:pt x="453" y="127"/>
                  <a:pt x="449" y="125"/>
                  <a:pt x="444" y="124"/>
                </a:cubicBezTo>
                <a:cubicBezTo>
                  <a:pt x="439" y="123"/>
                  <a:pt x="435" y="121"/>
                  <a:pt x="430" y="120"/>
                </a:cubicBezTo>
                <a:lnTo>
                  <a:pt x="430" y="120"/>
                </a:lnTo>
                <a:lnTo>
                  <a:pt x="416" y="120"/>
                </a:lnTo>
                <a:lnTo>
                  <a:pt x="400" y="120"/>
                </a:lnTo>
                <a:lnTo>
                  <a:pt x="386" y="120"/>
                </a:lnTo>
                <a:cubicBezTo>
                  <a:pt x="382" y="121"/>
                  <a:pt x="378" y="121"/>
                  <a:pt x="374" y="122"/>
                </a:cubicBezTo>
                <a:cubicBezTo>
                  <a:pt x="369" y="123"/>
                  <a:pt x="365" y="125"/>
                  <a:pt x="360" y="126"/>
                </a:cubicBezTo>
                <a:cubicBezTo>
                  <a:pt x="355" y="128"/>
                  <a:pt x="351" y="130"/>
                  <a:pt x="346" y="132"/>
                </a:cubicBezTo>
                <a:lnTo>
                  <a:pt x="322" y="144"/>
                </a:lnTo>
                <a:cubicBezTo>
                  <a:pt x="315" y="149"/>
                  <a:pt x="309" y="155"/>
                  <a:pt x="302" y="160"/>
                </a:cubicBezTo>
                <a:lnTo>
                  <a:pt x="282" y="180"/>
                </a:lnTo>
                <a:cubicBezTo>
                  <a:pt x="279" y="184"/>
                  <a:pt x="277" y="188"/>
                  <a:pt x="274" y="192"/>
                </a:cubicBezTo>
                <a:lnTo>
                  <a:pt x="268" y="204"/>
                </a:lnTo>
                <a:lnTo>
                  <a:pt x="262" y="216"/>
                </a:lnTo>
                <a:cubicBezTo>
                  <a:pt x="261" y="221"/>
                  <a:pt x="259" y="225"/>
                  <a:pt x="258" y="230"/>
                </a:cubicBezTo>
                <a:lnTo>
                  <a:pt x="258" y="230"/>
                </a:lnTo>
                <a:cubicBezTo>
                  <a:pt x="255" y="229"/>
                  <a:pt x="253" y="229"/>
                  <a:pt x="250" y="228"/>
                </a:cubicBezTo>
                <a:lnTo>
                  <a:pt x="250" y="228"/>
                </a:lnTo>
                <a:lnTo>
                  <a:pt x="224" y="228"/>
                </a:lnTo>
                <a:cubicBezTo>
                  <a:pt x="215" y="229"/>
                  <a:pt x="207" y="229"/>
                  <a:pt x="198" y="230"/>
                </a:cubicBezTo>
                <a:cubicBezTo>
                  <a:pt x="190" y="233"/>
                  <a:pt x="182" y="235"/>
                  <a:pt x="174" y="238"/>
                </a:cubicBezTo>
                <a:cubicBezTo>
                  <a:pt x="166" y="241"/>
                  <a:pt x="158" y="245"/>
                  <a:pt x="150" y="248"/>
                </a:cubicBezTo>
                <a:lnTo>
                  <a:pt x="150" y="248"/>
                </a:lnTo>
                <a:cubicBezTo>
                  <a:pt x="147" y="241"/>
                  <a:pt x="143" y="233"/>
                  <a:pt x="140" y="226"/>
                </a:cubicBezTo>
                <a:cubicBezTo>
                  <a:pt x="135" y="219"/>
                  <a:pt x="131" y="213"/>
                  <a:pt x="126" y="206"/>
                </a:cubicBezTo>
                <a:cubicBezTo>
                  <a:pt x="121" y="200"/>
                  <a:pt x="115" y="194"/>
                  <a:pt x="110" y="188"/>
                </a:cubicBezTo>
                <a:cubicBezTo>
                  <a:pt x="104" y="183"/>
                  <a:pt x="98" y="177"/>
                  <a:pt x="92" y="172"/>
                </a:cubicBezTo>
                <a:cubicBezTo>
                  <a:pt x="85" y="167"/>
                  <a:pt x="79" y="163"/>
                  <a:pt x="72" y="158"/>
                </a:cubicBezTo>
                <a:cubicBezTo>
                  <a:pt x="64" y="155"/>
                  <a:pt x="56" y="151"/>
                  <a:pt x="48" y="148"/>
                </a:cubicBezTo>
                <a:cubicBezTo>
                  <a:pt x="41" y="146"/>
                  <a:pt x="33" y="144"/>
                  <a:pt x="26" y="142"/>
                </a:cubicBezTo>
                <a:cubicBezTo>
                  <a:pt x="17" y="141"/>
                  <a:pt x="9" y="139"/>
                  <a:pt x="0" y="138"/>
                </a:cubicBezTo>
                <a:lnTo>
                  <a:pt x="0" y="844"/>
                </a:lnTo>
                <a:lnTo>
                  <a:pt x="5744" y="867"/>
                </a:lnTo>
                <a:lnTo>
                  <a:pt x="5744" y="6"/>
                </a:lnTo>
                <a:lnTo>
                  <a:pt x="5744" y="6"/>
                </a:lnTo>
                <a:cubicBezTo>
                  <a:pt x="5736" y="5"/>
                  <a:pt x="5728" y="3"/>
                  <a:pt x="5720" y="2"/>
                </a:cubicBezTo>
                <a:cubicBezTo>
                  <a:pt x="5711" y="1"/>
                  <a:pt x="5701" y="1"/>
                  <a:pt x="5692" y="0"/>
                </a:cubicBezTo>
                <a:lnTo>
                  <a:pt x="5692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127000" dist="63500" dir="16200000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3704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2320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506D104-6C6F-4269-A066-91FFF7589AF9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3FCC58C-EEA5-4B5A-8F28-2FCEB5417479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8D91A429-F062-4454-B51C-5D0EA18A0F1F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A6CC8BDD-BEF9-4B87-8C3F-D69907830E89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485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A484B7D-D2AE-45BB-B59D-12559C466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550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886F1CA-324D-49CE-BE75-DCF307315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92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DA733D6-528A-4402-BA17-87443037E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9247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4F413F83-ACB6-442E-9C57-3818C6C02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425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3204E59C-799A-4C64-8EBB-17C52F52C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67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22589178-2CCD-49C4-8477-FB071FE22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6065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BAFBC019-8D46-4013-AF46-9B21DFCE8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8746" y="4266462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B7876C7D-30A2-4865-89D9-78FD4608B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8370" y="4279642"/>
            <a:ext cx="1665850" cy="124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DEEB17B-5951-4462-B8A9-827809680FE5}"/>
              </a:ext>
            </a:extLst>
          </p:cNvPr>
          <p:cNvSpPr/>
          <p:nvPr/>
        </p:nvSpPr>
        <p:spPr>
          <a:xfrm>
            <a:off x="75777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2B3EF034-8E3E-4BB1-B78D-0BC3CC433762}"/>
              </a:ext>
            </a:extLst>
          </p:cNvPr>
          <p:cNvSpPr/>
          <p:nvPr/>
        </p:nvSpPr>
        <p:spPr>
          <a:xfrm>
            <a:off x="278535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C62E00C-9E2E-4298-A8F8-AEE2972FBD33}"/>
              </a:ext>
            </a:extLst>
          </p:cNvPr>
          <p:cNvSpPr/>
          <p:nvPr/>
        </p:nvSpPr>
        <p:spPr>
          <a:xfrm>
            <a:off x="4819088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F79918F1-1581-4F7F-94A0-4E857EA2FB36}"/>
              </a:ext>
            </a:extLst>
          </p:cNvPr>
          <p:cNvSpPr/>
          <p:nvPr/>
        </p:nvSpPr>
        <p:spPr>
          <a:xfrm>
            <a:off x="6845907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CC7C1F5-BF4B-4820-8E5C-E166D25E6566}"/>
              </a:ext>
            </a:extLst>
          </p:cNvPr>
          <p:cNvSpPr/>
          <p:nvPr/>
        </p:nvSpPr>
        <p:spPr>
          <a:xfrm>
            <a:off x="75777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871B3A5C-D5EA-4A88-A4AA-F00E91D7A890}"/>
              </a:ext>
            </a:extLst>
          </p:cNvPr>
          <p:cNvSpPr/>
          <p:nvPr/>
        </p:nvSpPr>
        <p:spPr>
          <a:xfrm>
            <a:off x="278535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FE2582CA-787E-4913-9DE8-C62AC69D7B37}"/>
              </a:ext>
            </a:extLst>
          </p:cNvPr>
          <p:cNvSpPr/>
          <p:nvPr/>
        </p:nvSpPr>
        <p:spPr>
          <a:xfrm>
            <a:off x="4819088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F927DB6-6EF1-4B39-8612-D69C3388CE72}"/>
              </a:ext>
            </a:extLst>
          </p:cNvPr>
          <p:cNvSpPr/>
          <p:nvPr/>
        </p:nvSpPr>
        <p:spPr>
          <a:xfrm>
            <a:off x="6845907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E071BC4-9B57-4CBF-9C41-15A88DC4596C}"/>
              </a:ext>
            </a:extLst>
          </p:cNvPr>
          <p:cNvSpPr/>
          <p:nvPr/>
        </p:nvSpPr>
        <p:spPr>
          <a:xfrm>
            <a:off x="672841" y="1262164"/>
            <a:ext cx="3832853" cy="393786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5DEBEB6-225C-4998-9F74-F3EFFBBF54FA}"/>
              </a:ext>
            </a:extLst>
          </p:cNvPr>
          <p:cNvSpPr/>
          <p:nvPr/>
        </p:nvSpPr>
        <p:spPr>
          <a:xfrm>
            <a:off x="672841" y="1037318"/>
            <a:ext cx="1579849" cy="262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8C6A5FA-6826-4B27-9F4F-E724C95603B3}"/>
              </a:ext>
            </a:extLst>
          </p:cNvPr>
          <p:cNvSpPr/>
          <p:nvPr/>
        </p:nvSpPr>
        <p:spPr>
          <a:xfrm>
            <a:off x="6735063" y="1412253"/>
            <a:ext cx="1936389" cy="21001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64722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C131F4A-2DD0-4ECB-8B5A-234037201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7901D35F-27EE-4AB5-8B55-C5C4244DC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11F586BC-97D8-4A4F-B58D-C4309C29E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9CD0974-7C7B-4481-8215-E459B1257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9E02151-D6FD-442D-884C-1F5D4ED66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F4EC24E-2AEB-4AF9-A51A-EAFC60EFE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9F697C4-212A-4DF5-A2BB-17D23E3DE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774907B-7CD1-4A60-A37C-BFF33736B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1C67B9C-9EC1-4495-B349-6A3292021CF0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411AD89-36D9-4ED5-B508-2B62FC2E8386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25C1293B-7D5F-4A85-975F-3925C6B21B8D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B44EC1DE-5B76-407F-98E4-F4AE841FE2B5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C74B76C-B857-4F52-B9A5-EFA8BF6545D0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DADDD871-D6AF-4E5E-8DDF-B9E1666904EA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F98122B4-30D2-4354-A918-28462222C24B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096E4C3C-125F-4909-92E8-740D819BDF08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781167A-7059-4948-AD53-AE45C76900CB}"/>
              </a:ext>
            </a:extLst>
          </p:cNvPr>
          <p:cNvSpPr/>
          <p:nvPr/>
        </p:nvSpPr>
        <p:spPr>
          <a:xfrm>
            <a:off x="672841" y="1258844"/>
            <a:ext cx="3291286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CF564E7-E8CC-4124-AC7A-CFC5C812A0F5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0B0E4BA-EDA2-4708-A1B3-61E561C607EB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21749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창업_뷰티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133453"/>
      </a:accent1>
      <a:accent2>
        <a:srgbClr val="6B879D"/>
      </a:accent2>
      <a:accent3>
        <a:srgbClr val="C7D4DD"/>
      </a:accent3>
      <a:accent4>
        <a:srgbClr val="FFCC00"/>
      </a:accent4>
      <a:accent5>
        <a:srgbClr val="E85066"/>
      </a:accent5>
      <a:accent6>
        <a:srgbClr val="478B94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1918</TotalTime>
  <Words>375</Words>
  <Application>Microsoft Office PowerPoint</Application>
  <PresentationFormat>화면 슬라이드 쇼(4:3)</PresentationFormat>
  <Paragraphs>72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표준작성법_사업계획서_창업(뷰티)</dc:title>
  <dc:creator>㈜ 인비닷컴</dc:creator>
  <dc:description>무단 복제 배포시 법적 불이익을 받을 수 있습니다.</dc:description>
  <cp:lastModifiedBy>pro</cp:lastModifiedBy>
  <cp:revision>451</cp:revision>
  <dcterms:created xsi:type="dcterms:W3CDTF">2013-09-25T11:58:39Z</dcterms:created>
  <dcterms:modified xsi:type="dcterms:W3CDTF">2019-05-03T08:17:24Z</dcterms:modified>
  <cp:category>본 문서의 저작권은 비즈폼에 있습니다.</cp:category>
</cp:coreProperties>
</file>