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26" r:id="rId3"/>
    <p:sldId id="342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1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72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1FB-41AD-969F-AF364003CA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1FB-41AD-969F-AF364003CAD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1FB-41AD-969F-AF364003CA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445504"/>
        <c:axId val="47447424"/>
      </c:lineChart>
      <c:catAx>
        <c:axId val="47445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447424"/>
        <c:crosses val="autoZero"/>
        <c:auto val="1"/>
        <c:lblAlgn val="ctr"/>
        <c:lblOffset val="100"/>
        <c:noMultiLvlLbl val="0"/>
      </c:catAx>
      <c:valAx>
        <c:axId val="47447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44550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611560" y="1206802"/>
            <a:ext cx="303851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611560" y="980728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611560" y="1784014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9" name="타원 18"/>
          <p:cNvSpPr/>
          <p:nvPr userDrawn="1"/>
        </p:nvSpPr>
        <p:spPr>
          <a:xfrm rot="21229444" flipH="1">
            <a:off x="4634091" y="5745038"/>
            <a:ext cx="2763158" cy="36004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타원 19"/>
          <p:cNvSpPr/>
          <p:nvPr userDrawn="1"/>
        </p:nvSpPr>
        <p:spPr>
          <a:xfrm rot="21229444" flipH="1">
            <a:off x="6287929" y="5655771"/>
            <a:ext cx="2448272" cy="36004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 descr="it0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572000" y="2060848"/>
            <a:ext cx="2658907" cy="3934198"/>
          </a:xfrm>
          <a:prstGeom prst="rect">
            <a:avLst/>
          </a:prstGeom>
        </p:spPr>
      </p:pic>
      <p:pic>
        <p:nvPicPr>
          <p:cNvPr id="16" name="그림 15" descr="it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375195" y="3340535"/>
            <a:ext cx="1752910" cy="258997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411760" y="198941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2616913" y="2275057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2411760" y="3453673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2616913" y="3739318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4521023" y="198941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726176" y="2275057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6637729" y="198941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842882" y="2275057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6637729" y="3453673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6842882" y="3739318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4521023" y="3453673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4726176" y="3739318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1" name="텍스트 개체 틀 50"/>
          <p:cNvSpPr>
            <a:spLocks noGrp="1"/>
          </p:cNvSpPr>
          <p:nvPr>
            <p:ph type="body" sz="quarter" idx="42" hasCustomPrompt="1"/>
          </p:nvPr>
        </p:nvSpPr>
        <p:spPr>
          <a:xfrm>
            <a:off x="2400780" y="1196752"/>
            <a:ext cx="2881312" cy="576411"/>
          </a:xfrm>
          <a:prstGeom prst="rect">
            <a:avLst/>
          </a:prstGeom>
        </p:spPr>
        <p:txBody>
          <a:bodyPr/>
          <a:lstStyle>
            <a:lvl1pPr>
              <a:buNone/>
              <a:defRPr sz="28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grpSp>
        <p:nvGrpSpPr>
          <p:cNvPr id="56" name="그룹 55"/>
          <p:cNvGrpSpPr/>
          <p:nvPr userDrawn="1"/>
        </p:nvGrpSpPr>
        <p:grpSpPr>
          <a:xfrm>
            <a:off x="467544" y="3933056"/>
            <a:ext cx="2607175" cy="2532062"/>
            <a:chOff x="4572000" y="2060848"/>
            <a:chExt cx="4164201" cy="4044230"/>
          </a:xfrm>
        </p:grpSpPr>
        <p:sp>
          <p:nvSpPr>
            <p:cNvPr id="52" name="타원 51"/>
            <p:cNvSpPr/>
            <p:nvPr userDrawn="1"/>
          </p:nvSpPr>
          <p:spPr>
            <a:xfrm rot="21229444" flipH="1">
              <a:off x="4634091" y="5745038"/>
              <a:ext cx="2763158" cy="36004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타원 52"/>
            <p:cNvSpPr/>
            <p:nvPr userDrawn="1"/>
          </p:nvSpPr>
          <p:spPr>
            <a:xfrm rot="21229444" flipH="1">
              <a:off x="6287929" y="5655771"/>
              <a:ext cx="2448272" cy="36004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4" name="그림 53" descr="it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4572000" y="2060848"/>
              <a:ext cx="2658907" cy="3934198"/>
            </a:xfrm>
            <a:prstGeom prst="rect">
              <a:avLst/>
            </a:prstGeom>
          </p:spPr>
        </p:pic>
        <p:pic>
          <p:nvPicPr>
            <p:cNvPr id="55" name="그림 54" descr="it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6375195" y="3340535"/>
              <a:ext cx="1752910" cy="2589972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타원 66"/>
          <p:cNvSpPr/>
          <p:nvPr userDrawn="1"/>
        </p:nvSpPr>
        <p:spPr>
          <a:xfrm>
            <a:off x="-1116632" y="5949280"/>
            <a:ext cx="5328592" cy="576064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436096" y="3286694"/>
            <a:ext cx="235599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Char char="•"/>
              <a:defRPr sz="1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6228184" y="2636912"/>
            <a:ext cx="235599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5" name="텍스트 개체 틀 64"/>
          <p:cNvSpPr>
            <a:spLocks noGrp="1"/>
          </p:cNvSpPr>
          <p:nvPr>
            <p:ph type="body" sz="quarter" idx="20" hasCustomPrompt="1"/>
          </p:nvPr>
        </p:nvSpPr>
        <p:spPr>
          <a:xfrm>
            <a:off x="5364088" y="2420888"/>
            <a:ext cx="1223963" cy="1079500"/>
          </a:xfrm>
          <a:prstGeom prst="rect">
            <a:avLst/>
          </a:prstGeom>
        </p:spPr>
        <p:txBody>
          <a:bodyPr/>
          <a:lstStyle>
            <a:lvl1pPr>
              <a:buNone/>
              <a:defRPr sz="5400" b="1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pic>
        <p:nvPicPr>
          <p:cNvPr id="66" name="그림 65" descr="it01.png"/>
          <p:cNvPicPr>
            <a:picLocks noChangeAspect="1"/>
          </p:cNvPicPr>
          <p:nvPr userDrawn="1"/>
        </p:nvPicPr>
        <p:blipFill>
          <a:blip r:embed="rId3" cstate="print"/>
          <a:srcRect l="26156"/>
          <a:stretch>
            <a:fillRect/>
          </a:stretch>
        </p:blipFill>
        <p:spPr>
          <a:xfrm>
            <a:off x="0" y="576595"/>
            <a:ext cx="4982497" cy="57048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3551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4" name="제목 1"/>
          <p:cNvSpPr>
            <a:spLocks noGrp="1"/>
          </p:cNvSpPr>
          <p:nvPr>
            <p:ph type="ctrTitle" hasCustomPrompt="1"/>
          </p:nvPr>
        </p:nvSpPr>
        <p:spPr>
          <a:xfrm>
            <a:off x="2382436" y="1548186"/>
            <a:ext cx="4379129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052741" y="1404170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6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052741" y="2263761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8" name="타원 27"/>
          <p:cNvSpPr/>
          <p:nvPr userDrawn="1"/>
        </p:nvSpPr>
        <p:spPr>
          <a:xfrm flipV="1">
            <a:off x="3268239" y="5235338"/>
            <a:ext cx="2607522" cy="281894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타원 28"/>
          <p:cNvSpPr/>
          <p:nvPr userDrawn="1"/>
        </p:nvSpPr>
        <p:spPr>
          <a:xfrm flipV="1">
            <a:off x="4486275" y="5032226"/>
            <a:ext cx="2073000" cy="224108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타원 29"/>
          <p:cNvSpPr/>
          <p:nvPr userDrawn="1"/>
        </p:nvSpPr>
        <p:spPr>
          <a:xfrm flipV="1">
            <a:off x="5220072" y="4912593"/>
            <a:ext cx="1728192" cy="186831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타원 32"/>
          <p:cNvSpPr/>
          <p:nvPr userDrawn="1"/>
        </p:nvSpPr>
        <p:spPr>
          <a:xfrm flipV="1">
            <a:off x="2571008" y="5089376"/>
            <a:ext cx="2073000" cy="224108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타원 33"/>
          <p:cNvSpPr/>
          <p:nvPr userDrawn="1"/>
        </p:nvSpPr>
        <p:spPr>
          <a:xfrm flipV="1">
            <a:off x="2195736" y="4874493"/>
            <a:ext cx="1728192" cy="186831"/>
          </a:xfrm>
          <a:prstGeom prst="ellipse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7" name="그림 26" descr="it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371526" y="2825298"/>
            <a:ext cx="4400948" cy="254791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0%26v_flag%3d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3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0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9.gif"/><Relationship Id="rId4" Type="http://schemas.openxmlformats.org/officeDocument/2006/relationships/image" Target="../media/image16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1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8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30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7.gif"/><Relationship Id="rId4" Type="http://schemas.openxmlformats.org/officeDocument/2006/relationships/image" Target="../media/image24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4B47324-BBA7-4479-8107-ADBB322BFACA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8C3E8EA7-B374-41E5-AB65-0A7BDCA979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09D770B-CF66-44B2-9440-A13DD5EC42A4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707D08DA-245A-4518-AD97-316F15F609E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58A21E-4A19-49AA-9DA2-F9DFE6248C49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http://www.bizforms.co.kr/bms/check.asp?code=bs3217338750418&amp;go_url=http%3a%2f%2fpowerpoint.bizforms.co.kr%2fform_view%2fview.asp%3fnumber%3d105720%26v_flag%3d0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4F263-617A-48AC-833E-4663A600C34E}"/>
              </a:ext>
            </a:extLst>
          </p:cNvPr>
          <p:cNvSpPr/>
          <p:nvPr/>
        </p:nvSpPr>
        <p:spPr>
          <a:xfrm>
            <a:off x="551623" y="3986545"/>
            <a:ext cx="243528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IT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ADAEA2C-9818-409F-A65C-BF676E5D2F22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0B19AC97-DB19-4C18-90B7-7386BB8054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099" y="908720"/>
            <a:ext cx="3907875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677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주요 사업내용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763551"/>
            <a:ext cx="6417503" cy="305918"/>
          </a:xfrm>
        </p:spPr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2277090" y="2995280"/>
            <a:ext cx="1359700" cy="1357322"/>
            <a:chOff x="2138410" y="4995994"/>
            <a:chExt cx="1359700" cy="1357322"/>
          </a:xfrm>
        </p:grpSpPr>
        <p:sp>
          <p:nvSpPr>
            <p:cNvPr id="71" name="Rectangle 19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20"/>
            <p:cNvSpPr>
              <a:spLocks noChangeArrowheads="1"/>
            </p:cNvSpPr>
            <p:nvPr/>
          </p:nvSpPr>
          <p:spPr bwMode="auto">
            <a:xfrm rot="18900000">
              <a:off x="2138410" y="5003878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직각 삼각형 72"/>
            <p:cNvSpPr/>
            <p:nvPr/>
          </p:nvSpPr>
          <p:spPr>
            <a:xfrm rot="2700000">
              <a:off x="2140788" y="4995994"/>
              <a:ext cx="1357322" cy="1357322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1285852" y="1985623"/>
            <a:ext cx="1358584" cy="1358375"/>
            <a:chOff x="4068353" y="4924556"/>
            <a:chExt cx="1358584" cy="1358375"/>
          </a:xfrm>
        </p:grpSpPr>
        <p:sp>
          <p:nvSpPr>
            <p:cNvPr id="75" name="Rectangle 15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16"/>
            <p:cNvSpPr>
              <a:spLocks noChangeArrowheads="1"/>
            </p:cNvSpPr>
            <p:nvPr/>
          </p:nvSpPr>
          <p:spPr bwMode="auto">
            <a:xfrm rot="18900000">
              <a:off x="4068353" y="4933556"/>
              <a:ext cx="1349375" cy="1349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직각 삼각형 76"/>
            <p:cNvSpPr/>
            <p:nvPr/>
          </p:nvSpPr>
          <p:spPr>
            <a:xfrm rot="2700000">
              <a:off x="4069615" y="4924556"/>
              <a:ext cx="1357322" cy="135732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8" name="Rectangle 21"/>
          <p:cNvSpPr>
            <a:spLocks noChangeArrowheads="1"/>
          </p:cNvSpPr>
          <p:nvPr/>
        </p:nvSpPr>
        <p:spPr bwMode="auto">
          <a:xfrm>
            <a:off x="1641338" y="2500306"/>
            <a:ext cx="647613" cy="28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</a:t>
            </a:r>
            <a:endParaRPr kumimoji="1" lang="ko-KR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90" name="그룹 89"/>
          <p:cNvGrpSpPr/>
          <p:nvPr/>
        </p:nvGrpSpPr>
        <p:grpSpPr>
          <a:xfrm>
            <a:off x="1286483" y="3995412"/>
            <a:ext cx="1357322" cy="1362414"/>
            <a:chOff x="1286483" y="3995412"/>
            <a:chExt cx="1357322" cy="1362414"/>
          </a:xfrm>
        </p:grpSpPr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 rot="18900000">
              <a:off x="1290846" y="4011626"/>
              <a:ext cx="1349375" cy="13462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12"/>
            <p:cNvSpPr>
              <a:spLocks noChangeArrowheads="1"/>
            </p:cNvSpPr>
            <p:nvPr/>
          </p:nvSpPr>
          <p:spPr bwMode="auto">
            <a:xfrm rot="18900000">
              <a:off x="1290846" y="4011626"/>
              <a:ext cx="1349375" cy="1346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직각 삼각형 68"/>
            <p:cNvSpPr/>
            <p:nvPr/>
          </p:nvSpPr>
          <p:spPr>
            <a:xfrm rot="2700000">
              <a:off x="1286483" y="3995412"/>
              <a:ext cx="1357322" cy="135732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9" name="Rectangle 26"/>
            <p:cNvSpPr>
              <a:spLocks noChangeArrowheads="1"/>
            </p:cNvSpPr>
            <p:nvPr/>
          </p:nvSpPr>
          <p:spPr bwMode="auto">
            <a:xfrm>
              <a:off x="1641337" y="4466314"/>
              <a:ext cx="647614" cy="320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내</a:t>
              </a:r>
              <a:r>
                <a:rPr kumimoji="1" lang="ko-KR" altLang="en-US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용</a:t>
              </a:r>
              <a:r>
                <a:rPr kumimoji="1" lang="en-US" altLang="ko-KR" sz="16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03</a:t>
              </a:r>
              <a:endPara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</p:grpSp>
      <p:sp>
        <p:nvSpPr>
          <p:cNvPr id="80" name="Rectangle 31"/>
          <p:cNvSpPr>
            <a:spLocks noChangeArrowheads="1"/>
          </p:cNvSpPr>
          <p:nvPr/>
        </p:nvSpPr>
        <p:spPr bwMode="auto">
          <a:xfrm>
            <a:off x="2633133" y="3513897"/>
            <a:ext cx="647614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</a:t>
            </a:r>
            <a:endParaRPr kumimoji="1" 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1" name="Rectangle 211"/>
          <p:cNvSpPr>
            <a:spLocks noChangeArrowheads="1"/>
          </p:cNvSpPr>
          <p:nvPr/>
        </p:nvSpPr>
        <p:spPr bwMode="auto">
          <a:xfrm>
            <a:off x="4137020" y="1941185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2" name="Rectangle 213"/>
          <p:cNvSpPr>
            <a:spLocks noChangeArrowheads="1"/>
          </p:cNvSpPr>
          <p:nvPr/>
        </p:nvSpPr>
        <p:spPr bwMode="auto">
          <a:xfrm>
            <a:off x="4137020" y="317626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3" name="Rectangle 215"/>
          <p:cNvSpPr>
            <a:spLocks noChangeArrowheads="1"/>
          </p:cNvSpPr>
          <p:nvPr/>
        </p:nvSpPr>
        <p:spPr bwMode="auto">
          <a:xfrm>
            <a:off x="4137020" y="4427210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4" name="Rectangle 222"/>
          <p:cNvSpPr>
            <a:spLocks noChangeArrowheads="1"/>
          </p:cNvSpPr>
          <p:nvPr/>
        </p:nvSpPr>
        <p:spPr bwMode="auto">
          <a:xfrm>
            <a:off x="4903794" y="2334786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5" name="Rectangle 292"/>
          <p:cNvSpPr>
            <a:spLocks noChangeArrowheads="1"/>
          </p:cNvSpPr>
          <p:nvPr/>
        </p:nvSpPr>
        <p:spPr bwMode="auto">
          <a:xfrm>
            <a:off x="4903793" y="1985612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6" name="Rectangle 222"/>
          <p:cNvSpPr>
            <a:spLocks noChangeArrowheads="1"/>
          </p:cNvSpPr>
          <p:nvPr/>
        </p:nvSpPr>
        <p:spPr bwMode="auto">
          <a:xfrm>
            <a:off x="4903794" y="3612741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7" name="Rectangle 292"/>
          <p:cNvSpPr>
            <a:spLocks noChangeArrowheads="1"/>
          </p:cNvSpPr>
          <p:nvPr/>
        </p:nvSpPr>
        <p:spPr bwMode="auto">
          <a:xfrm>
            <a:off x="4903793" y="3263567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8" name="Rectangle 222"/>
          <p:cNvSpPr>
            <a:spLocks noChangeArrowheads="1"/>
          </p:cNvSpPr>
          <p:nvPr/>
        </p:nvSpPr>
        <p:spPr bwMode="auto">
          <a:xfrm>
            <a:off x="4903794" y="4854183"/>
            <a:ext cx="3395708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9" name="Rectangle 292"/>
          <p:cNvSpPr>
            <a:spLocks noChangeArrowheads="1"/>
          </p:cNvSpPr>
          <p:nvPr/>
        </p:nvSpPr>
        <p:spPr bwMode="auto">
          <a:xfrm>
            <a:off x="4903793" y="450500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국내외 기술동향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763551"/>
            <a:ext cx="6417503" cy="305918"/>
          </a:xfrm>
        </p:spPr>
        <p:txBody>
          <a:bodyPr/>
          <a:lstStyle/>
          <a:p>
            <a:r>
              <a:rPr lang="ko-KR" altLang="en-US" dirty="0"/>
              <a:t>국내외 기술동향을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국내외 기술동향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 또는 서비스와 관련된 국내외의 동향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뉴스나 인터넷의 기사를 인용하여 작성할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출처를 반드시 기재</a:t>
              </a:r>
              <a:r>
                <a:rPr kumimoji="1" lang="ko-KR" altLang="en-US" sz="1050" spc="30" dirty="0">
                  <a:latin typeface="+mn-ea"/>
                </a:rPr>
                <a:t>하여 신뢰성을 높이는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103" name="차트 102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785786" y="1357298"/>
          <a:ext cx="7572428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4" name="표 103"/>
          <p:cNvGraphicFramePr>
            <a:graphicFrameLocks noGrp="1"/>
          </p:cNvGraphicFramePr>
          <p:nvPr/>
        </p:nvGraphicFramePr>
        <p:xfrm>
          <a:off x="917999" y="4491734"/>
          <a:ext cx="7487864" cy="1673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19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1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4714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항목</a:t>
                      </a:r>
                      <a:endParaRPr kumimoji="1" lang="ko-KR" altLang="en-US" sz="1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항목</a:t>
                      </a:r>
                      <a:endParaRPr kumimoji="1" lang="ko-KR" altLang="en-US" sz="1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항목</a:t>
                      </a:r>
                      <a:endParaRPr kumimoji="1" lang="ko-KR" altLang="en-US" sz="1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항목</a:t>
                      </a:r>
                      <a:endParaRPr kumimoji="1" lang="ko-KR" altLang="en-US" sz="10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71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71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71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714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719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3347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04049C0-1D91-4B0D-87B7-6CEDA68EB24B}"/>
              </a:ext>
            </a:extLst>
          </p:cNvPr>
          <p:cNvSpPr/>
          <p:nvPr/>
        </p:nvSpPr>
        <p:spPr>
          <a:xfrm>
            <a:off x="107504" y="5661248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45CA91D-4366-4BE0-84AB-297AF35E224F}"/>
              </a:ext>
            </a:extLst>
          </p:cNvPr>
          <p:cNvSpPr/>
          <p:nvPr/>
        </p:nvSpPr>
        <p:spPr>
          <a:xfrm>
            <a:off x="107504" y="6273092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9983DBD4-4B94-4838-81D2-5CA22F0A6482}"/>
              </a:ext>
            </a:extLst>
          </p:cNvPr>
          <p:cNvSpPr/>
          <p:nvPr/>
        </p:nvSpPr>
        <p:spPr>
          <a:xfrm>
            <a:off x="1139597" y="5515387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EA8F6DDC-12C1-4BF6-9F43-C573BCBDA86F}"/>
              </a:ext>
            </a:extLst>
          </p:cNvPr>
          <p:cNvSpPr/>
          <p:nvPr/>
        </p:nvSpPr>
        <p:spPr>
          <a:xfrm>
            <a:off x="1009194" y="5841619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988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08C8BB68-614F-494F-8867-BF71A2076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5C99355-A011-45FE-88C9-E15B5196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D822C15-349C-4A6F-ABD7-495F1749A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06BA529-B3A9-483C-B998-CA520C559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6F19D9AD-9D8D-4BD9-88F2-6275183AF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C99418C-2071-422B-8209-3EF02AAB5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5D14070-9FE8-4B96-B940-D07F6A868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B7878EF-82F9-40B7-BE9A-8283838FB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353037C2-CF0D-4FB8-BE0A-2C12B2F2BD75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B4D338D-9179-4C64-A7D3-E196802497D9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CBD5652-25D0-4182-8ED7-8F6A344D9C22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7374227-0394-4986-84B9-CA86FDAA4AEE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2A19841-943E-4C18-8548-0489D5298030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2136E23-8915-45E3-92D3-1A69B3E8EB48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43A5891-30C6-425F-84D3-AC35025507AF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A36ACA7-D8AC-4B82-B8D2-559BDB0AD72E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0683007-2D1F-4F8B-85E5-3B7F86286A53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7EF2CA6-7AA1-491C-8F0C-AF486684C812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D8D6B47-306C-40B2-A52C-4166F3AE98D9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3967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FC654A8-6EEA-443F-BAD8-46084F6E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3208" y="2232550"/>
            <a:ext cx="1584117" cy="1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F0EE7B4-2D4B-4F70-BD65-45FC36A11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429" y="2232550"/>
            <a:ext cx="1584117" cy="1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DFF5A2D-9CEB-4ED8-8959-053A2379A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1826" y="2232550"/>
            <a:ext cx="1584117" cy="1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400A397-63F2-430C-A362-FE2BCAB1C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2014" y="4094076"/>
            <a:ext cx="1586505" cy="118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D84F9052-CEED-4CDE-81D3-06CAA7B77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235" y="4094076"/>
            <a:ext cx="1586505" cy="118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8B72ECE-D376-4B17-8029-DF6D4643E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3883" y="2232550"/>
            <a:ext cx="1584117" cy="1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EE059A4-3D16-4C7C-8CDD-2781CEB7C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1257" y="4099554"/>
            <a:ext cx="1562237" cy="118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1A72A97-E866-436A-87E7-C3F4E1D39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6068" y="4112053"/>
            <a:ext cx="1579746" cy="118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9AAB4489-6B02-4933-8863-6CA7DD2135F2}"/>
              </a:ext>
            </a:extLst>
          </p:cNvPr>
          <p:cNvSpPr/>
          <p:nvPr/>
        </p:nvSpPr>
        <p:spPr>
          <a:xfrm>
            <a:off x="753380" y="3515770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9FE0EB9-8F11-4997-9908-AF031EBEE45E}"/>
              </a:ext>
            </a:extLst>
          </p:cNvPr>
          <p:cNvSpPr/>
          <p:nvPr/>
        </p:nvSpPr>
        <p:spPr>
          <a:xfrm>
            <a:off x="2676158" y="3515770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EFC32EF-392F-4F23-BE12-05DB602C203A}"/>
              </a:ext>
            </a:extLst>
          </p:cNvPr>
          <p:cNvSpPr/>
          <p:nvPr/>
        </p:nvSpPr>
        <p:spPr>
          <a:xfrm>
            <a:off x="4604777" y="3515770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31C3A85-B9F6-4236-8961-088C6E17FF8E}"/>
              </a:ext>
            </a:extLst>
          </p:cNvPr>
          <p:cNvSpPr/>
          <p:nvPr/>
        </p:nvSpPr>
        <p:spPr>
          <a:xfrm>
            <a:off x="6526834" y="3515770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B31D9F6-E10A-4A40-8BDF-FE2178C9D5C8}"/>
              </a:ext>
            </a:extLst>
          </p:cNvPr>
          <p:cNvSpPr/>
          <p:nvPr/>
        </p:nvSpPr>
        <p:spPr>
          <a:xfrm>
            <a:off x="753380" y="5385314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708872D-CAE4-4D87-AE28-477C2F7E0216}"/>
              </a:ext>
            </a:extLst>
          </p:cNvPr>
          <p:cNvSpPr/>
          <p:nvPr/>
        </p:nvSpPr>
        <p:spPr>
          <a:xfrm>
            <a:off x="2676158" y="5385314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153C892-A11F-44FA-B3AD-A123B3069677}"/>
              </a:ext>
            </a:extLst>
          </p:cNvPr>
          <p:cNvSpPr/>
          <p:nvPr/>
        </p:nvSpPr>
        <p:spPr>
          <a:xfrm>
            <a:off x="4604777" y="5385314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472F92AD-6431-4E3A-8D63-4DACD3433069}"/>
              </a:ext>
            </a:extLst>
          </p:cNvPr>
          <p:cNvSpPr/>
          <p:nvPr/>
        </p:nvSpPr>
        <p:spPr>
          <a:xfrm>
            <a:off x="6526834" y="5385314"/>
            <a:ext cx="1698216" cy="2759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7BA5045-5AB3-482F-9DE2-E5E07F6A97F5}"/>
              </a:ext>
            </a:extLst>
          </p:cNvPr>
          <p:cNvSpPr/>
          <p:nvPr/>
        </p:nvSpPr>
        <p:spPr>
          <a:xfrm>
            <a:off x="672841" y="1250542"/>
            <a:ext cx="3167950" cy="373432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2092784-3C5E-4B07-AD64-6B4A03F62BCA}"/>
              </a:ext>
            </a:extLst>
          </p:cNvPr>
          <p:cNvSpPr/>
          <p:nvPr/>
        </p:nvSpPr>
        <p:spPr>
          <a:xfrm>
            <a:off x="672841" y="1037318"/>
            <a:ext cx="1498190" cy="2489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B177F31-A978-4904-96AA-6119AB8C3A3E}"/>
              </a:ext>
            </a:extLst>
          </p:cNvPr>
          <p:cNvSpPr/>
          <p:nvPr/>
        </p:nvSpPr>
        <p:spPr>
          <a:xfrm>
            <a:off x="6421719" y="1392873"/>
            <a:ext cx="1836301" cy="19916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65531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it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DC010"/>
      </a:accent1>
      <a:accent2>
        <a:srgbClr val="46499E"/>
      </a:accent2>
      <a:accent3>
        <a:srgbClr val="2D9CD7"/>
      </a:accent3>
      <a:accent4>
        <a:srgbClr val="97C7EB"/>
      </a:accent4>
      <a:accent5>
        <a:srgbClr val="4D4D4D"/>
      </a:accent5>
      <a:accent6>
        <a:srgbClr val="AEAEA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2499</TotalTime>
  <Words>378</Words>
  <Application>Microsoft Office PowerPoint</Application>
  <PresentationFormat>화면 슬라이드 쇼(4:3)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표준작성법_사업계획서_투자유치(IT)</dc:title>
  <dc:creator>㈜ 인비닷컴</dc:creator>
  <dc:description>무단 복제 배포시 법적 불이익을 받을 수 있습니다.</dc:description>
  <cp:lastModifiedBy>pro</cp:lastModifiedBy>
  <cp:revision>502</cp:revision>
  <dcterms:created xsi:type="dcterms:W3CDTF">2013-09-25T11:58:39Z</dcterms:created>
  <dcterms:modified xsi:type="dcterms:W3CDTF">2019-05-03T00:54:54Z</dcterms:modified>
  <cp:category>본 문서의 저작권은 비즈폼에 있습니다.</cp:category>
</cp:coreProperties>
</file>