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27" r:id="rId3"/>
    <p:sldId id="330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1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97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272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0B-42E7-9E5F-9EC1C04F8E3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40B-42E7-9E5F-9EC1C04F8E3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40B-42E7-9E5F-9EC1C04F8E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678976"/>
        <c:axId val="47680896"/>
      </c:lineChart>
      <c:catAx>
        <c:axId val="4767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680896"/>
        <c:crosses val="autoZero"/>
        <c:auto val="1"/>
        <c:lblAlgn val="ctr"/>
        <c:lblOffset val="100"/>
        <c:noMultiLvlLbl val="0"/>
      </c:catAx>
      <c:valAx>
        <c:axId val="47680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67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D8F-415D-9ADC-E8B7610E7EB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D8F-415D-9ADC-E8B7610E7EB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계열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D8F-415D-9ADC-E8B7610E7E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697920"/>
        <c:axId val="47699840"/>
      </c:lineChart>
      <c:catAx>
        <c:axId val="476979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699840"/>
        <c:crosses val="autoZero"/>
        <c:auto val="1"/>
        <c:lblAlgn val="ctr"/>
        <c:lblOffset val="100"/>
        <c:noMultiLvlLbl val="0"/>
      </c:catAx>
      <c:valAx>
        <c:axId val="47699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7697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23"/>
          <p:cNvGrpSpPr/>
          <p:nvPr userDrawn="1"/>
        </p:nvGrpSpPr>
        <p:grpSpPr>
          <a:xfrm>
            <a:off x="758825" y="3829050"/>
            <a:ext cx="7645400" cy="1216025"/>
            <a:chOff x="758825" y="3829050"/>
            <a:chExt cx="7645400" cy="1216025"/>
          </a:xfrm>
          <a:solidFill>
            <a:schemeClr val="accent3">
              <a:alpha val="30000"/>
            </a:schemeClr>
          </a:solidFill>
        </p:grpSpPr>
        <p:sp>
          <p:nvSpPr>
            <p:cNvPr id="3" name="Freeform 6"/>
            <p:cNvSpPr>
              <a:spLocks/>
            </p:cNvSpPr>
            <p:nvPr userDrawn="1"/>
          </p:nvSpPr>
          <p:spPr bwMode="auto">
            <a:xfrm>
              <a:off x="2625725" y="3829050"/>
              <a:ext cx="3600450" cy="196850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1184" y="0"/>
                </a:cxn>
                <a:cxn ang="0">
                  <a:pos x="1036" y="2"/>
                </a:cxn>
                <a:cxn ang="0">
                  <a:pos x="890" y="6"/>
                </a:cxn>
                <a:cxn ang="0">
                  <a:pos x="744" y="14"/>
                </a:cxn>
                <a:cxn ang="0">
                  <a:pos x="598" y="24"/>
                </a:cxn>
                <a:cxn ang="0">
                  <a:pos x="598" y="24"/>
                </a:cxn>
                <a:cxn ang="0">
                  <a:pos x="448" y="38"/>
                </a:cxn>
                <a:cxn ang="0">
                  <a:pos x="298" y="54"/>
                </a:cxn>
                <a:cxn ang="0">
                  <a:pos x="150" y="74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40" y="92"/>
                </a:cxn>
                <a:cxn ang="0">
                  <a:pos x="240" y="92"/>
                </a:cxn>
                <a:cxn ang="0">
                  <a:pos x="268" y="124"/>
                </a:cxn>
                <a:cxn ang="0">
                  <a:pos x="268" y="124"/>
                </a:cxn>
                <a:cxn ang="0">
                  <a:pos x="380" y="106"/>
                </a:cxn>
                <a:cxn ang="0">
                  <a:pos x="490" y="92"/>
                </a:cxn>
                <a:cxn ang="0">
                  <a:pos x="602" y="80"/>
                </a:cxn>
                <a:cxn ang="0">
                  <a:pos x="712" y="70"/>
                </a:cxn>
                <a:cxn ang="0">
                  <a:pos x="712" y="70"/>
                </a:cxn>
                <a:cxn ang="0">
                  <a:pos x="834" y="62"/>
                </a:cxn>
                <a:cxn ang="0">
                  <a:pos x="954" y="56"/>
                </a:cxn>
                <a:cxn ang="0">
                  <a:pos x="1076" y="54"/>
                </a:cxn>
                <a:cxn ang="0">
                  <a:pos x="1198" y="52"/>
                </a:cxn>
                <a:cxn ang="0">
                  <a:pos x="1198" y="52"/>
                </a:cxn>
                <a:cxn ang="0">
                  <a:pos x="1288" y="52"/>
                </a:cxn>
                <a:cxn ang="0">
                  <a:pos x="1378" y="54"/>
                </a:cxn>
                <a:cxn ang="0">
                  <a:pos x="1470" y="58"/>
                </a:cxn>
                <a:cxn ang="0">
                  <a:pos x="1560" y="62"/>
                </a:cxn>
                <a:cxn ang="0">
                  <a:pos x="1650" y="70"/>
                </a:cxn>
                <a:cxn ang="0">
                  <a:pos x="1740" y="78"/>
                </a:cxn>
                <a:cxn ang="0">
                  <a:pos x="1830" y="86"/>
                </a:cxn>
                <a:cxn ang="0">
                  <a:pos x="1920" y="98"/>
                </a:cxn>
                <a:cxn ang="0">
                  <a:pos x="1920" y="98"/>
                </a:cxn>
                <a:cxn ang="0">
                  <a:pos x="1868" y="104"/>
                </a:cxn>
                <a:cxn ang="0">
                  <a:pos x="1868" y="104"/>
                </a:cxn>
                <a:cxn ang="0">
                  <a:pos x="2268" y="114"/>
                </a:cxn>
                <a:cxn ang="0">
                  <a:pos x="2268" y="114"/>
                </a:cxn>
                <a:cxn ang="0">
                  <a:pos x="2220" y="60"/>
                </a:cxn>
                <a:cxn ang="0">
                  <a:pos x="2220" y="60"/>
                </a:cxn>
                <a:cxn ang="0">
                  <a:pos x="2170" y="66"/>
                </a:cxn>
                <a:cxn ang="0">
                  <a:pos x="2170" y="66"/>
                </a:cxn>
                <a:cxn ang="0">
                  <a:pos x="2048" y="50"/>
                </a:cxn>
                <a:cxn ang="0">
                  <a:pos x="1926" y="38"/>
                </a:cxn>
                <a:cxn ang="0">
                  <a:pos x="1802" y="26"/>
                </a:cxn>
                <a:cxn ang="0">
                  <a:pos x="1678" y="16"/>
                </a:cxn>
                <a:cxn ang="0">
                  <a:pos x="1554" y="10"/>
                </a:cxn>
                <a:cxn ang="0">
                  <a:pos x="1430" y="4"/>
                </a:cxn>
                <a:cxn ang="0">
                  <a:pos x="1308" y="0"/>
                </a:cxn>
                <a:cxn ang="0">
                  <a:pos x="1184" y="0"/>
                </a:cxn>
              </a:cxnLst>
              <a:rect l="0" t="0" r="r" b="b"/>
              <a:pathLst>
                <a:path w="2268" h="124">
                  <a:moveTo>
                    <a:pt x="1184" y="0"/>
                  </a:moveTo>
                  <a:lnTo>
                    <a:pt x="1184" y="0"/>
                  </a:lnTo>
                  <a:lnTo>
                    <a:pt x="1036" y="2"/>
                  </a:lnTo>
                  <a:lnTo>
                    <a:pt x="890" y="6"/>
                  </a:lnTo>
                  <a:lnTo>
                    <a:pt x="744" y="14"/>
                  </a:lnTo>
                  <a:lnTo>
                    <a:pt x="598" y="24"/>
                  </a:lnTo>
                  <a:lnTo>
                    <a:pt x="598" y="24"/>
                  </a:lnTo>
                  <a:lnTo>
                    <a:pt x="448" y="38"/>
                  </a:lnTo>
                  <a:lnTo>
                    <a:pt x="298" y="54"/>
                  </a:lnTo>
                  <a:lnTo>
                    <a:pt x="150" y="74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40" y="92"/>
                  </a:lnTo>
                  <a:lnTo>
                    <a:pt x="240" y="92"/>
                  </a:lnTo>
                  <a:lnTo>
                    <a:pt x="268" y="124"/>
                  </a:lnTo>
                  <a:lnTo>
                    <a:pt x="268" y="124"/>
                  </a:lnTo>
                  <a:lnTo>
                    <a:pt x="380" y="106"/>
                  </a:lnTo>
                  <a:lnTo>
                    <a:pt x="490" y="92"/>
                  </a:lnTo>
                  <a:lnTo>
                    <a:pt x="602" y="80"/>
                  </a:lnTo>
                  <a:lnTo>
                    <a:pt x="712" y="70"/>
                  </a:lnTo>
                  <a:lnTo>
                    <a:pt x="712" y="70"/>
                  </a:lnTo>
                  <a:lnTo>
                    <a:pt x="834" y="62"/>
                  </a:lnTo>
                  <a:lnTo>
                    <a:pt x="954" y="56"/>
                  </a:lnTo>
                  <a:lnTo>
                    <a:pt x="1076" y="54"/>
                  </a:lnTo>
                  <a:lnTo>
                    <a:pt x="1198" y="52"/>
                  </a:lnTo>
                  <a:lnTo>
                    <a:pt x="1198" y="52"/>
                  </a:lnTo>
                  <a:lnTo>
                    <a:pt x="1288" y="52"/>
                  </a:lnTo>
                  <a:lnTo>
                    <a:pt x="1378" y="54"/>
                  </a:lnTo>
                  <a:lnTo>
                    <a:pt x="1470" y="58"/>
                  </a:lnTo>
                  <a:lnTo>
                    <a:pt x="1560" y="62"/>
                  </a:lnTo>
                  <a:lnTo>
                    <a:pt x="1650" y="70"/>
                  </a:lnTo>
                  <a:lnTo>
                    <a:pt x="1740" y="78"/>
                  </a:lnTo>
                  <a:lnTo>
                    <a:pt x="1830" y="86"/>
                  </a:lnTo>
                  <a:lnTo>
                    <a:pt x="1920" y="98"/>
                  </a:lnTo>
                  <a:lnTo>
                    <a:pt x="1920" y="98"/>
                  </a:lnTo>
                  <a:lnTo>
                    <a:pt x="1868" y="104"/>
                  </a:lnTo>
                  <a:lnTo>
                    <a:pt x="1868" y="104"/>
                  </a:lnTo>
                  <a:lnTo>
                    <a:pt x="2268" y="114"/>
                  </a:lnTo>
                  <a:lnTo>
                    <a:pt x="2268" y="114"/>
                  </a:lnTo>
                  <a:lnTo>
                    <a:pt x="2220" y="60"/>
                  </a:lnTo>
                  <a:lnTo>
                    <a:pt x="2220" y="60"/>
                  </a:lnTo>
                  <a:lnTo>
                    <a:pt x="2170" y="66"/>
                  </a:lnTo>
                  <a:lnTo>
                    <a:pt x="2170" y="66"/>
                  </a:lnTo>
                  <a:lnTo>
                    <a:pt x="2048" y="50"/>
                  </a:lnTo>
                  <a:lnTo>
                    <a:pt x="1926" y="38"/>
                  </a:lnTo>
                  <a:lnTo>
                    <a:pt x="1802" y="26"/>
                  </a:lnTo>
                  <a:lnTo>
                    <a:pt x="1678" y="16"/>
                  </a:lnTo>
                  <a:lnTo>
                    <a:pt x="1554" y="10"/>
                  </a:lnTo>
                  <a:lnTo>
                    <a:pt x="1430" y="4"/>
                  </a:lnTo>
                  <a:lnTo>
                    <a:pt x="1308" y="0"/>
                  </a:lnTo>
                  <a:lnTo>
                    <a:pt x="1184" y="0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" name="Freeform 7"/>
            <p:cNvSpPr>
              <a:spLocks/>
            </p:cNvSpPr>
            <p:nvPr userDrawn="1"/>
          </p:nvSpPr>
          <p:spPr bwMode="auto">
            <a:xfrm>
              <a:off x="5568950" y="4133850"/>
              <a:ext cx="2835275" cy="869950"/>
            </a:xfrm>
            <a:custGeom>
              <a:avLst/>
              <a:gdLst/>
              <a:ahLst/>
              <a:cxnLst>
                <a:cxn ang="0">
                  <a:pos x="1230" y="0"/>
                </a:cxn>
                <a:cxn ang="0">
                  <a:pos x="1200" y="36"/>
                </a:cxn>
                <a:cxn ang="0">
                  <a:pos x="912" y="28"/>
                </a:cxn>
                <a:cxn ang="0">
                  <a:pos x="1034" y="56"/>
                </a:cxn>
                <a:cxn ang="0">
                  <a:pos x="1114" y="78"/>
                </a:cxn>
                <a:cxn ang="0">
                  <a:pos x="1190" y="108"/>
                </a:cxn>
                <a:cxn ang="0">
                  <a:pos x="1226" y="126"/>
                </a:cxn>
                <a:cxn ang="0">
                  <a:pos x="1256" y="148"/>
                </a:cxn>
                <a:cxn ang="0">
                  <a:pos x="1266" y="162"/>
                </a:cxn>
                <a:cxn ang="0">
                  <a:pos x="1270" y="174"/>
                </a:cxn>
                <a:cxn ang="0">
                  <a:pos x="1266" y="194"/>
                </a:cxn>
                <a:cxn ang="0">
                  <a:pos x="1248" y="220"/>
                </a:cxn>
                <a:cxn ang="0">
                  <a:pos x="1216" y="242"/>
                </a:cxn>
                <a:cxn ang="0">
                  <a:pos x="1162" y="270"/>
                </a:cxn>
                <a:cxn ang="0">
                  <a:pos x="1098" y="294"/>
                </a:cxn>
                <a:cxn ang="0">
                  <a:pos x="1058" y="308"/>
                </a:cxn>
                <a:cxn ang="0">
                  <a:pos x="972" y="330"/>
                </a:cxn>
                <a:cxn ang="0">
                  <a:pos x="842" y="352"/>
                </a:cxn>
                <a:cxn ang="0">
                  <a:pos x="664" y="372"/>
                </a:cxn>
                <a:cxn ang="0">
                  <a:pos x="400" y="390"/>
                </a:cxn>
                <a:cxn ang="0">
                  <a:pos x="368" y="366"/>
                </a:cxn>
                <a:cxn ang="0">
                  <a:pos x="0" y="466"/>
                </a:cxn>
                <a:cxn ang="0">
                  <a:pos x="622" y="548"/>
                </a:cxn>
                <a:cxn ang="0">
                  <a:pos x="580" y="518"/>
                </a:cxn>
                <a:cxn ang="0">
                  <a:pos x="848" y="504"/>
                </a:cxn>
                <a:cxn ang="0">
                  <a:pos x="1058" y="490"/>
                </a:cxn>
                <a:cxn ang="0">
                  <a:pos x="1198" y="474"/>
                </a:cxn>
                <a:cxn ang="0">
                  <a:pos x="1336" y="452"/>
                </a:cxn>
                <a:cxn ang="0">
                  <a:pos x="1470" y="420"/>
                </a:cxn>
                <a:cxn ang="0">
                  <a:pos x="1596" y="380"/>
                </a:cxn>
                <a:cxn ang="0">
                  <a:pos x="1658" y="354"/>
                </a:cxn>
                <a:cxn ang="0">
                  <a:pos x="1700" y="332"/>
                </a:cxn>
                <a:cxn ang="0">
                  <a:pos x="1736" y="306"/>
                </a:cxn>
                <a:cxn ang="0">
                  <a:pos x="1764" y="278"/>
                </a:cxn>
                <a:cxn ang="0">
                  <a:pos x="1782" y="248"/>
                </a:cxn>
                <a:cxn ang="0">
                  <a:pos x="1786" y="218"/>
                </a:cxn>
                <a:cxn ang="0">
                  <a:pos x="1776" y="186"/>
                </a:cxn>
                <a:cxn ang="0">
                  <a:pos x="1748" y="156"/>
                </a:cxn>
                <a:cxn ang="0">
                  <a:pos x="1700" y="128"/>
                </a:cxn>
                <a:cxn ang="0">
                  <a:pos x="1644" y="106"/>
                </a:cxn>
                <a:cxn ang="0">
                  <a:pos x="1530" y="66"/>
                </a:cxn>
                <a:cxn ang="0">
                  <a:pos x="1410" y="36"/>
                </a:cxn>
                <a:cxn ang="0">
                  <a:pos x="1230" y="0"/>
                </a:cxn>
              </a:cxnLst>
              <a:rect l="0" t="0" r="r" b="b"/>
              <a:pathLst>
                <a:path w="1786" h="548">
                  <a:moveTo>
                    <a:pt x="1230" y="0"/>
                  </a:moveTo>
                  <a:lnTo>
                    <a:pt x="1230" y="0"/>
                  </a:lnTo>
                  <a:lnTo>
                    <a:pt x="1200" y="36"/>
                  </a:lnTo>
                  <a:lnTo>
                    <a:pt x="1200" y="36"/>
                  </a:lnTo>
                  <a:lnTo>
                    <a:pt x="912" y="28"/>
                  </a:lnTo>
                  <a:lnTo>
                    <a:pt x="912" y="28"/>
                  </a:lnTo>
                  <a:lnTo>
                    <a:pt x="994" y="46"/>
                  </a:lnTo>
                  <a:lnTo>
                    <a:pt x="1034" y="56"/>
                  </a:lnTo>
                  <a:lnTo>
                    <a:pt x="1074" y="66"/>
                  </a:lnTo>
                  <a:lnTo>
                    <a:pt x="1114" y="78"/>
                  </a:lnTo>
                  <a:lnTo>
                    <a:pt x="1152" y="92"/>
                  </a:lnTo>
                  <a:lnTo>
                    <a:pt x="1190" y="108"/>
                  </a:lnTo>
                  <a:lnTo>
                    <a:pt x="1226" y="126"/>
                  </a:lnTo>
                  <a:lnTo>
                    <a:pt x="1226" y="126"/>
                  </a:lnTo>
                  <a:lnTo>
                    <a:pt x="1248" y="140"/>
                  </a:lnTo>
                  <a:lnTo>
                    <a:pt x="1256" y="148"/>
                  </a:lnTo>
                  <a:lnTo>
                    <a:pt x="1262" y="154"/>
                  </a:lnTo>
                  <a:lnTo>
                    <a:pt x="1266" y="162"/>
                  </a:lnTo>
                  <a:lnTo>
                    <a:pt x="1268" y="168"/>
                  </a:lnTo>
                  <a:lnTo>
                    <a:pt x="1270" y="174"/>
                  </a:lnTo>
                  <a:lnTo>
                    <a:pt x="1270" y="182"/>
                  </a:lnTo>
                  <a:lnTo>
                    <a:pt x="1266" y="194"/>
                  </a:lnTo>
                  <a:lnTo>
                    <a:pt x="1258" y="206"/>
                  </a:lnTo>
                  <a:lnTo>
                    <a:pt x="1248" y="220"/>
                  </a:lnTo>
                  <a:lnTo>
                    <a:pt x="1234" y="230"/>
                  </a:lnTo>
                  <a:lnTo>
                    <a:pt x="1216" y="242"/>
                  </a:lnTo>
                  <a:lnTo>
                    <a:pt x="1198" y="252"/>
                  </a:lnTo>
                  <a:lnTo>
                    <a:pt x="1162" y="270"/>
                  </a:lnTo>
                  <a:lnTo>
                    <a:pt x="1126" y="284"/>
                  </a:lnTo>
                  <a:lnTo>
                    <a:pt x="1098" y="294"/>
                  </a:lnTo>
                  <a:lnTo>
                    <a:pt x="1098" y="294"/>
                  </a:lnTo>
                  <a:lnTo>
                    <a:pt x="1058" y="308"/>
                  </a:lnTo>
                  <a:lnTo>
                    <a:pt x="1016" y="318"/>
                  </a:lnTo>
                  <a:lnTo>
                    <a:pt x="972" y="330"/>
                  </a:lnTo>
                  <a:lnTo>
                    <a:pt x="930" y="338"/>
                  </a:lnTo>
                  <a:lnTo>
                    <a:pt x="842" y="352"/>
                  </a:lnTo>
                  <a:lnTo>
                    <a:pt x="754" y="364"/>
                  </a:lnTo>
                  <a:lnTo>
                    <a:pt x="664" y="372"/>
                  </a:lnTo>
                  <a:lnTo>
                    <a:pt x="576" y="378"/>
                  </a:lnTo>
                  <a:lnTo>
                    <a:pt x="400" y="390"/>
                  </a:lnTo>
                  <a:lnTo>
                    <a:pt x="400" y="390"/>
                  </a:lnTo>
                  <a:lnTo>
                    <a:pt x="368" y="366"/>
                  </a:lnTo>
                  <a:lnTo>
                    <a:pt x="368" y="366"/>
                  </a:lnTo>
                  <a:lnTo>
                    <a:pt x="0" y="466"/>
                  </a:lnTo>
                  <a:lnTo>
                    <a:pt x="0" y="466"/>
                  </a:lnTo>
                  <a:lnTo>
                    <a:pt x="622" y="548"/>
                  </a:lnTo>
                  <a:lnTo>
                    <a:pt x="622" y="548"/>
                  </a:lnTo>
                  <a:lnTo>
                    <a:pt x="580" y="518"/>
                  </a:lnTo>
                  <a:lnTo>
                    <a:pt x="580" y="518"/>
                  </a:lnTo>
                  <a:lnTo>
                    <a:pt x="848" y="504"/>
                  </a:lnTo>
                  <a:lnTo>
                    <a:pt x="988" y="496"/>
                  </a:lnTo>
                  <a:lnTo>
                    <a:pt x="1058" y="490"/>
                  </a:lnTo>
                  <a:lnTo>
                    <a:pt x="1128" y="482"/>
                  </a:lnTo>
                  <a:lnTo>
                    <a:pt x="1198" y="474"/>
                  </a:lnTo>
                  <a:lnTo>
                    <a:pt x="1268" y="464"/>
                  </a:lnTo>
                  <a:lnTo>
                    <a:pt x="1336" y="452"/>
                  </a:lnTo>
                  <a:lnTo>
                    <a:pt x="1404" y="438"/>
                  </a:lnTo>
                  <a:lnTo>
                    <a:pt x="1470" y="420"/>
                  </a:lnTo>
                  <a:lnTo>
                    <a:pt x="1534" y="402"/>
                  </a:lnTo>
                  <a:lnTo>
                    <a:pt x="1596" y="380"/>
                  </a:lnTo>
                  <a:lnTo>
                    <a:pt x="1658" y="354"/>
                  </a:lnTo>
                  <a:lnTo>
                    <a:pt x="1658" y="354"/>
                  </a:lnTo>
                  <a:lnTo>
                    <a:pt x="1680" y="344"/>
                  </a:lnTo>
                  <a:lnTo>
                    <a:pt x="1700" y="332"/>
                  </a:lnTo>
                  <a:lnTo>
                    <a:pt x="1720" y="320"/>
                  </a:lnTo>
                  <a:lnTo>
                    <a:pt x="1736" y="306"/>
                  </a:lnTo>
                  <a:lnTo>
                    <a:pt x="1752" y="292"/>
                  </a:lnTo>
                  <a:lnTo>
                    <a:pt x="1764" y="278"/>
                  </a:lnTo>
                  <a:lnTo>
                    <a:pt x="1776" y="264"/>
                  </a:lnTo>
                  <a:lnTo>
                    <a:pt x="1782" y="248"/>
                  </a:lnTo>
                  <a:lnTo>
                    <a:pt x="1786" y="232"/>
                  </a:lnTo>
                  <a:lnTo>
                    <a:pt x="1786" y="218"/>
                  </a:lnTo>
                  <a:lnTo>
                    <a:pt x="1784" y="202"/>
                  </a:lnTo>
                  <a:lnTo>
                    <a:pt x="1776" y="186"/>
                  </a:lnTo>
                  <a:lnTo>
                    <a:pt x="1764" y="172"/>
                  </a:lnTo>
                  <a:lnTo>
                    <a:pt x="1748" y="156"/>
                  </a:lnTo>
                  <a:lnTo>
                    <a:pt x="1726" y="142"/>
                  </a:lnTo>
                  <a:lnTo>
                    <a:pt x="1700" y="128"/>
                  </a:lnTo>
                  <a:lnTo>
                    <a:pt x="1700" y="128"/>
                  </a:lnTo>
                  <a:lnTo>
                    <a:pt x="1644" y="106"/>
                  </a:lnTo>
                  <a:lnTo>
                    <a:pt x="1588" y="84"/>
                  </a:lnTo>
                  <a:lnTo>
                    <a:pt x="1530" y="66"/>
                  </a:lnTo>
                  <a:lnTo>
                    <a:pt x="1470" y="50"/>
                  </a:lnTo>
                  <a:lnTo>
                    <a:pt x="1410" y="36"/>
                  </a:lnTo>
                  <a:lnTo>
                    <a:pt x="1350" y="22"/>
                  </a:lnTo>
                  <a:lnTo>
                    <a:pt x="123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3" name="Freeform 9"/>
            <p:cNvSpPr>
              <a:spLocks/>
            </p:cNvSpPr>
            <p:nvPr userDrawn="1"/>
          </p:nvSpPr>
          <p:spPr bwMode="auto">
            <a:xfrm>
              <a:off x="758825" y="4184650"/>
              <a:ext cx="2787650" cy="860425"/>
            </a:xfrm>
            <a:custGeom>
              <a:avLst/>
              <a:gdLst/>
              <a:ahLst/>
              <a:cxnLst>
                <a:cxn ang="0">
                  <a:pos x="802" y="0"/>
                </a:cxn>
                <a:cxn ang="0">
                  <a:pos x="328" y="32"/>
                </a:cxn>
                <a:cxn ang="0">
                  <a:pos x="398" y="36"/>
                </a:cxn>
                <a:cxn ang="0">
                  <a:pos x="234" y="76"/>
                </a:cxn>
                <a:cxn ang="0">
                  <a:pos x="168" y="98"/>
                </a:cxn>
                <a:cxn ang="0">
                  <a:pos x="106" y="124"/>
                </a:cxn>
                <a:cxn ang="0">
                  <a:pos x="52" y="154"/>
                </a:cxn>
                <a:cxn ang="0">
                  <a:pos x="22" y="182"/>
                </a:cxn>
                <a:cxn ang="0">
                  <a:pos x="8" y="202"/>
                </a:cxn>
                <a:cxn ang="0">
                  <a:pos x="0" y="222"/>
                </a:cxn>
                <a:cxn ang="0">
                  <a:pos x="0" y="234"/>
                </a:cxn>
                <a:cxn ang="0">
                  <a:pos x="2" y="264"/>
                </a:cxn>
                <a:cxn ang="0">
                  <a:pos x="14" y="290"/>
                </a:cxn>
                <a:cxn ang="0">
                  <a:pos x="34" y="314"/>
                </a:cxn>
                <a:cxn ang="0">
                  <a:pos x="62" y="336"/>
                </a:cxn>
                <a:cxn ang="0">
                  <a:pos x="134" y="372"/>
                </a:cxn>
                <a:cxn ang="0">
                  <a:pos x="220" y="402"/>
                </a:cxn>
                <a:cxn ang="0">
                  <a:pos x="310" y="424"/>
                </a:cxn>
                <a:cxn ang="0">
                  <a:pos x="524" y="460"/>
                </a:cxn>
                <a:cxn ang="0">
                  <a:pos x="592" y="472"/>
                </a:cxn>
                <a:cxn ang="0">
                  <a:pos x="804" y="500"/>
                </a:cxn>
                <a:cxn ang="0">
                  <a:pos x="1092" y="524"/>
                </a:cxn>
                <a:cxn ang="0">
                  <a:pos x="1380" y="536"/>
                </a:cxn>
                <a:cxn ang="0">
                  <a:pos x="1668" y="542"/>
                </a:cxn>
                <a:cxn ang="0">
                  <a:pos x="1452" y="470"/>
                </a:cxn>
                <a:cxn ang="0">
                  <a:pos x="1756" y="406"/>
                </a:cxn>
                <a:cxn ang="0">
                  <a:pos x="1558" y="402"/>
                </a:cxn>
                <a:cxn ang="0">
                  <a:pos x="1358" y="394"/>
                </a:cxn>
                <a:cxn ang="0">
                  <a:pos x="1160" y="378"/>
                </a:cxn>
                <a:cxn ang="0">
                  <a:pos x="968" y="354"/>
                </a:cxn>
                <a:cxn ang="0">
                  <a:pos x="870" y="340"/>
                </a:cxn>
                <a:cxn ang="0">
                  <a:pos x="762" y="320"/>
                </a:cxn>
                <a:cxn ang="0">
                  <a:pos x="688" y="302"/>
                </a:cxn>
                <a:cxn ang="0">
                  <a:pos x="620" y="278"/>
                </a:cxn>
                <a:cxn ang="0">
                  <a:pos x="570" y="248"/>
                </a:cxn>
                <a:cxn ang="0">
                  <a:pos x="552" y="230"/>
                </a:cxn>
                <a:cxn ang="0">
                  <a:pos x="540" y="210"/>
                </a:cxn>
                <a:cxn ang="0">
                  <a:pos x="538" y="188"/>
                </a:cxn>
                <a:cxn ang="0">
                  <a:pos x="540" y="174"/>
                </a:cxn>
                <a:cxn ang="0">
                  <a:pos x="554" y="150"/>
                </a:cxn>
                <a:cxn ang="0">
                  <a:pos x="578" y="128"/>
                </a:cxn>
                <a:cxn ang="0">
                  <a:pos x="626" y="102"/>
                </a:cxn>
                <a:cxn ang="0">
                  <a:pos x="698" y="76"/>
                </a:cxn>
                <a:cxn ang="0">
                  <a:pos x="756" y="60"/>
                </a:cxn>
                <a:cxn ang="0">
                  <a:pos x="828" y="66"/>
                </a:cxn>
              </a:cxnLst>
              <a:rect l="0" t="0" r="r" b="b"/>
              <a:pathLst>
                <a:path w="1756" h="542">
                  <a:moveTo>
                    <a:pt x="802" y="0"/>
                  </a:moveTo>
                  <a:lnTo>
                    <a:pt x="802" y="0"/>
                  </a:lnTo>
                  <a:lnTo>
                    <a:pt x="328" y="32"/>
                  </a:lnTo>
                  <a:lnTo>
                    <a:pt x="328" y="32"/>
                  </a:lnTo>
                  <a:lnTo>
                    <a:pt x="398" y="36"/>
                  </a:lnTo>
                  <a:lnTo>
                    <a:pt x="398" y="36"/>
                  </a:lnTo>
                  <a:lnTo>
                    <a:pt x="300" y="60"/>
                  </a:lnTo>
                  <a:lnTo>
                    <a:pt x="234" y="76"/>
                  </a:lnTo>
                  <a:lnTo>
                    <a:pt x="200" y="86"/>
                  </a:lnTo>
                  <a:lnTo>
                    <a:pt x="168" y="98"/>
                  </a:lnTo>
                  <a:lnTo>
                    <a:pt x="136" y="110"/>
                  </a:lnTo>
                  <a:lnTo>
                    <a:pt x="106" y="124"/>
                  </a:lnTo>
                  <a:lnTo>
                    <a:pt x="78" y="138"/>
                  </a:lnTo>
                  <a:lnTo>
                    <a:pt x="52" y="154"/>
                  </a:lnTo>
                  <a:lnTo>
                    <a:pt x="32" y="172"/>
                  </a:lnTo>
                  <a:lnTo>
                    <a:pt x="22" y="182"/>
                  </a:lnTo>
                  <a:lnTo>
                    <a:pt x="14" y="192"/>
                  </a:lnTo>
                  <a:lnTo>
                    <a:pt x="8" y="202"/>
                  </a:lnTo>
                  <a:lnTo>
                    <a:pt x="4" y="212"/>
                  </a:lnTo>
                  <a:lnTo>
                    <a:pt x="0" y="222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0" y="250"/>
                  </a:lnTo>
                  <a:lnTo>
                    <a:pt x="2" y="264"/>
                  </a:lnTo>
                  <a:lnTo>
                    <a:pt x="8" y="276"/>
                  </a:lnTo>
                  <a:lnTo>
                    <a:pt x="14" y="290"/>
                  </a:lnTo>
                  <a:lnTo>
                    <a:pt x="24" y="302"/>
                  </a:lnTo>
                  <a:lnTo>
                    <a:pt x="34" y="314"/>
                  </a:lnTo>
                  <a:lnTo>
                    <a:pt x="48" y="324"/>
                  </a:lnTo>
                  <a:lnTo>
                    <a:pt x="62" y="336"/>
                  </a:lnTo>
                  <a:lnTo>
                    <a:pt x="96" y="354"/>
                  </a:lnTo>
                  <a:lnTo>
                    <a:pt x="134" y="372"/>
                  </a:lnTo>
                  <a:lnTo>
                    <a:pt x="176" y="388"/>
                  </a:lnTo>
                  <a:lnTo>
                    <a:pt x="220" y="402"/>
                  </a:lnTo>
                  <a:lnTo>
                    <a:pt x="266" y="412"/>
                  </a:lnTo>
                  <a:lnTo>
                    <a:pt x="310" y="424"/>
                  </a:lnTo>
                  <a:lnTo>
                    <a:pt x="398" y="440"/>
                  </a:lnTo>
                  <a:lnTo>
                    <a:pt x="524" y="460"/>
                  </a:lnTo>
                  <a:lnTo>
                    <a:pt x="524" y="460"/>
                  </a:lnTo>
                  <a:lnTo>
                    <a:pt x="592" y="472"/>
                  </a:lnTo>
                  <a:lnTo>
                    <a:pt x="664" y="482"/>
                  </a:lnTo>
                  <a:lnTo>
                    <a:pt x="804" y="500"/>
                  </a:lnTo>
                  <a:lnTo>
                    <a:pt x="948" y="514"/>
                  </a:lnTo>
                  <a:lnTo>
                    <a:pt x="1092" y="524"/>
                  </a:lnTo>
                  <a:lnTo>
                    <a:pt x="1236" y="530"/>
                  </a:lnTo>
                  <a:lnTo>
                    <a:pt x="1380" y="536"/>
                  </a:lnTo>
                  <a:lnTo>
                    <a:pt x="1524" y="540"/>
                  </a:lnTo>
                  <a:lnTo>
                    <a:pt x="1668" y="542"/>
                  </a:lnTo>
                  <a:lnTo>
                    <a:pt x="1668" y="542"/>
                  </a:lnTo>
                  <a:lnTo>
                    <a:pt x="1452" y="470"/>
                  </a:lnTo>
                  <a:lnTo>
                    <a:pt x="1452" y="470"/>
                  </a:lnTo>
                  <a:lnTo>
                    <a:pt x="1756" y="406"/>
                  </a:lnTo>
                  <a:lnTo>
                    <a:pt x="1756" y="406"/>
                  </a:lnTo>
                  <a:lnTo>
                    <a:pt x="1558" y="402"/>
                  </a:lnTo>
                  <a:lnTo>
                    <a:pt x="1458" y="398"/>
                  </a:lnTo>
                  <a:lnTo>
                    <a:pt x="1358" y="394"/>
                  </a:lnTo>
                  <a:lnTo>
                    <a:pt x="1260" y="388"/>
                  </a:lnTo>
                  <a:lnTo>
                    <a:pt x="1160" y="378"/>
                  </a:lnTo>
                  <a:lnTo>
                    <a:pt x="1064" y="368"/>
                  </a:lnTo>
                  <a:lnTo>
                    <a:pt x="968" y="354"/>
                  </a:lnTo>
                  <a:lnTo>
                    <a:pt x="968" y="354"/>
                  </a:lnTo>
                  <a:lnTo>
                    <a:pt x="870" y="340"/>
                  </a:lnTo>
                  <a:lnTo>
                    <a:pt x="800" y="328"/>
                  </a:lnTo>
                  <a:lnTo>
                    <a:pt x="762" y="320"/>
                  </a:lnTo>
                  <a:lnTo>
                    <a:pt x="724" y="312"/>
                  </a:lnTo>
                  <a:lnTo>
                    <a:pt x="688" y="302"/>
                  </a:lnTo>
                  <a:lnTo>
                    <a:pt x="652" y="290"/>
                  </a:lnTo>
                  <a:lnTo>
                    <a:pt x="620" y="278"/>
                  </a:lnTo>
                  <a:lnTo>
                    <a:pt x="592" y="264"/>
                  </a:lnTo>
                  <a:lnTo>
                    <a:pt x="570" y="248"/>
                  </a:lnTo>
                  <a:lnTo>
                    <a:pt x="560" y="238"/>
                  </a:lnTo>
                  <a:lnTo>
                    <a:pt x="552" y="230"/>
                  </a:lnTo>
                  <a:lnTo>
                    <a:pt x="546" y="220"/>
                  </a:lnTo>
                  <a:lnTo>
                    <a:pt x="540" y="210"/>
                  </a:lnTo>
                  <a:lnTo>
                    <a:pt x="538" y="200"/>
                  </a:lnTo>
                  <a:lnTo>
                    <a:pt x="538" y="188"/>
                  </a:lnTo>
                  <a:lnTo>
                    <a:pt x="538" y="188"/>
                  </a:lnTo>
                  <a:lnTo>
                    <a:pt x="540" y="174"/>
                  </a:lnTo>
                  <a:lnTo>
                    <a:pt x="546" y="162"/>
                  </a:lnTo>
                  <a:lnTo>
                    <a:pt x="554" y="150"/>
                  </a:lnTo>
                  <a:lnTo>
                    <a:pt x="566" y="138"/>
                  </a:lnTo>
                  <a:lnTo>
                    <a:pt x="578" y="128"/>
                  </a:lnTo>
                  <a:lnTo>
                    <a:pt x="594" y="118"/>
                  </a:lnTo>
                  <a:lnTo>
                    <a:pt x="626" y="102"/>
                  </a:lnTo>
                  <a:lnTo>
                    <a:pt x="664" y="88"/>
                  </a:lnTo>
                  <a:lnTo>
                    <a:pt x="698" y="76"/>
                  </a:lnTo>
                  <a:lnTo>
                    <a:pt x="756" y="60"/>
                  </a:lnTo>
                  <a:lnTo>
                    <a:pt x="756" y="60"/>
                  </a:lnTo>
                  <a:lnTo>
                    <a:pt x="828" y="66"/>
                  </a:lnTo>
                  <a:lnTo>
                    <a:pt x="828" y="66"/>
                  </a:lnTo>
                  <a:lnTo>
                    <a:pt x="80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611560" y="1062786"/>
            <a:ext cx="339570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611560" y="836712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611560" y="1639998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6" name="그림 15" descr="온라인04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853259" y="2924944"/>
            <a:ext cx="3693871" cy="2279716"/>
          </a:xfrm>
          <a:prstGeom prst="rect">
            <a:avLst/>
          </a:prstGeom>
          <a:effectLst>
            <a:outerShdw blurRad="88900" dist="76200" dir="5400000" algn="t" rotWithShape="0">
              <a:prstClr val="black">
                <a:alpha val="18000"/>
              </a:prstClr>
            </a:outerShdw>
          </a:effectLst>
        </p:spPr>
      </p:pic>
      <p:sp>
        <p:nvSpPr>
          <p:cNvPr id="25" name="타원 24"/>
          <p:cNvSpPr/>
          <p:nvPr userDrawn="1"/>
        </p:nvSpPr>
        <p:spPr>
          <a:xfrm>
            <a:off x="5940152" y="4005064"/>
            <a:ext cx="1728192" cy="14401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 descr="온라인02.png"/>
          <p:cNvPicPr>
            <a:picLocks noChangeAspect="1"/>
          </p:cNvPicPr>
          <p:nvPr userDrawn="1"/>
        </p:nvPicPr>
        <p:blipFill>
          <a:blip r:embed="rId3" cstate="print">
            <a:lum bright="-31000" contrast="-40000"/>
          </a:blip>
          <a:stretch>
            <a:fillRect/>
          </a:stretch>
        </p:blipFill>
        <p:spPr>
          <a:xfrm>
            <a:off x="6146282" y="2498338"/>
            <a:ext cx="1243481" cy="1578734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타원 29"/>
          <p:cNvSpPr/>
          <p:nvPr userDrawn="1"/>
        </p:nvSpPr>
        <p:spPr>
          <a:xfrm>
            <a:off x="1691680" y="4005064"/>
            <a:ext cx="1152128" cy="144016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100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 descr="온라인03.png"/>
          <p:cNvPicPr>
            <a:picLocks noChangeAspect="1"/>
          </p:cNvPicPr>
          <p:nvPr userDrawn="1"/>
        </p:nvPicPr>
        <p:blipFill>
          <a:blip r:embed="rId4" cstate="print">
            <a:lum bright="-31000" contrast="-40000"/>
          </a:blip>
          <a:stretch>
            <a:fillRect/>
          </a:stretch>
        </p:blipFill>
        <p:spPr>
          <a:xfrm>
            <a:off x="1916513" y="3080078"/>
            <a:ext cx="682696" cy="10118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 descr="온라인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344434" y="1329101"/>
            <a:ext cx="6455131" cy="4199797"/>
          </a:xfrm>
          <a:prstGeom prst="rect">
            <a:avLst/>
          </a:prstGeom>
        </p:spPr>
      </p:pic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1870899" y="1293143"/>
            <a:ext cx="1424007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2004093" y="2138189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2177686" y="2445100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5712506" y="2138189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5886099" y="2445100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3840298" y="2138189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4013891" y="2445100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20" name="텍스트 개체 틀 5"/>
          <p:cNvSpPr>
            <a:spLocks noGrp="1"/>
          </p:cNvSpPr>
          <p:nvPr>
            <p:ph type="body" sz="quarter" idx="42" hasCustomPrompt="1"/>
          </p:nvPr>
        </p:nvSpPr>
        <p:spPr>
          <a:xfrm>
            <a:off x="2004093" y="345078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21" name="텍스트 개체 틀 62"/>
          <p:cNvSpPr>
            <a:spLocks noGrp="1"/>
          </p:cNvSpPr>
          <p:nvPr>
            <p:ph type="body" sz="quarter" idx="43" hasCustomPrompt="1"/>
          </p:nvPr>
        </p:nvSpPr>
        <p:spPr>
          <a:xfrm>
            <a:off x="2177686" y="3757693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23" name="텍스트 개체 틀 5"/>
          <p:cNvSpPr>
            <a:spLocks noGrp="1"/>
          </p:cNvSpPr>
          <p:nvPr>
            <p:ph type="body" sz="quarter" idx="44" hasCustomPrompt="1"/>
          </p:nvPr>
        </p:nvSpPr>
        <p:spPr>
          <a:xfrm>
            <a:off x="5712506" y="345078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24" name="텍스트 개체 틀 62"/>
          <p:cNvSpPr>
            <a:spLocks noGrp="1"/>
          </p:cNvSpPr>
          <p:nvPr>
            <p:ph type="body" sz="quarter" idx="45" hasCustomPrompt="1"/>
          </p:nvPr>
        </p:nvSpPr>
        <p:spPr>
          <a:xfrm>
            <a:off x="5886099" y="3757693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25" name="텍스트 개체 틀 5"/>
          <p:cNvSpPr>
            <a:spLocks noGrp="1"/>
          </p:cNvSpPr>
          <p:nvPr>
            <p:ph type="body" sz="quarter" idx="46" hasCustomPrompt="1"/>
          </p:nvPr>
        </p:nvSpPr>
        <p:spPr>
          <a:xfrm>
            <a:off x="3840298" y="3450782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26" name="텍스트 개체 틀 62"/>
          <p:cNvSpPr>
            <a:spLocks noGrp="1"/>
          </p:cNvSpPr>
          <p:nvPr>
            <p:ph type="body" sz="quarter" idx="47" hasCustomPrompt="1"/>
          </p:nvPr>
        </p:nvSpPr>
        <p:spPr>
          <a:xfrm>
            <a:off x="4013891" y="3757693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2051" name="AutoShape 3"/>
          <p:cNvSpPr>
            <a:spLocks noChangeAspect="1" noChangeArrowheads="1" noTextEdit="1"/>
          </p:cNvSpPr>
          <p:nvPr userDrawn="1"/>
        </p:nvSpPr>
        <p:spPr bwMode="auto">
          <a:xfrm>
            <a:off x="8532813" y="2554288"/>
            <a:ext cx="28257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AutoShape 7"/>
          <p:cNvSpPr>
            <a:spLocks noChangeAspect="1" noChangeArrowheads="1" noTextEdit="1"/>
          </p:cNvSpPr>
          <p:nvPr userDrawn="1"/>
        </p:nvSpPr>
        <p:spPr bwMode="auto">
          <a:xfrm>
            <a:off x="8532813" y="2554288"/>
            <a:ext cx="28257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30" name="그룹 29"/>
          <p:cNvGrpSpPr/>
          <p:nvPr userDrawn="1"/>
        </p:nvGrpSpPr>
        <p:grpSpPr>
          <a:xfrm>
            <a:off x="8240175" y="2655333"/>
            <a:ext cx="648072" cy="1547335"/>
            <a:chOff x="8172400" y="2636912"/>
            <a:chExt cx="648072" cy="1547335"/>
          </a:xfrm>
        </p:grpSpPr>
        <p:sp>
          <p:nvSpPr>
            <p:cNvPr id="31" name="오각형 30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noFill/>
            <a:ln>
              <a:gradFill>
                <a:gsLst>
                  <a:gs pos="52000">
                    <a:schemeClr val="bg1">
                      <a:alpha val="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오각형 31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4">
                    <a:lumMod val="50000"/>
                    <a:alpha val="16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8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016739" y="2583675"/>
            <a:ext cx="2511345" cy="1493397"/>
          </a:xfrm>
          <a:prstGeom prst="rect">
            <a:avLst/>
          </a:prstGeom>
        </p:spPr>
      </p:pic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592271" y="3188274"/>
            <a:ext cx="358242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589977" y="2708920"/>
            <a:ext cx="358242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2710781" y="2583675"/>
            <a:ext cx="1275661" cy="129266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6000" b="1" i="1" kern="1200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pic>
        <p:nvPicPr>
          <p:cNvPr id="11" name="그림 10" descr="01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361589" y="5701640"/>
            <a:ext cx="310870" cy="4632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그림 11" descr="2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2226511" y="5707736"/>
            <a:ext cx="499831" cy="4571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그림 12" descr="3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280394" y="5762595"/>
            <a:ext cx="615645" cy="4023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그림 13" descr="4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4450091" y="5744309"/>
            <a:ext cx="414494" cy="42058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그림 14" descr="5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5418637" y="5805264"/>
            <a:ext cx="512022" cy="35963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그림 15" descr="6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6484711" y="5732118"/>
            <a:ext cx="438876" cy="43278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그림 16" descr="7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7477637" y="5726022"/>
            <a:ext cx="304775" cy="4388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24" name="그룹 23"/>
          <p:cNvGrpSpPr/>
          <p:nvPr userDrawn="1"/>
        </p:nvGrpSpPr>
        <p:grpSpPr>
          <a:xfrm>
            <a:off x="8240175" y="2655333"/>
            <a:ext cx="648072" cy="1547335"/>
            <a:chOff x="8172400" y="2636912"/>
            <a:chExt cx="648072" cy="1547335"/>
          </a:xfrm>
        </p:grpSpPr>
        <p:sp>
          <p:nvSpPr>
            <p:cNvPr id="20" name="오각형 19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noFill/>
            <a:ln>
              <a:gradFill>
                <a:gsLst>
                  <a:gs pos="52000">
                    <a:schemeClr val="bg1">
                      <a:alpha val="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오각형 22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4">
                    <a:lumMod val="50000"/>
                    <a:alpha val="16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5" name="그룹 24"/>
          <p:cNvGrpSpPr/>
          <p:nvPr userDrawn="1"/>
        </p:nvGrpSpPr>
        <p:grpSpPr>
          <a:xfrm flipH="1">
            <a:off x="255754" y="2655333"/>
            <a:ext cx="648072" cy="1547335"/>
            <a:chOff x="8172400" y="2636912"/>
            <a:chExt cx="648072" cy="1547335"/>
          </a:xfrm>
        </p:grpSpPr>
        <p:sp>
          <p:nvSpPr>
            <p:cNvPr id="26" name="오각형 25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noFill/>
            <a:ln>
              <a:gradFill>
                <a:gsLst>
                  <a:gs pos="52000">
                    <a:schemeClr val="bg1">
                      <a:alpha val="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오각형 26"/>
            <p:cNvSpPr/>
            <p:nvPr userDrawn="1"/>
          </p:nvSpPr>
          <p:spPr>
            <a:xfrm>
              <a:off x="8172400" y="2636912"/>
              <a:ext cx="648072" cy="1547335"/>
            </a:xfrm>
            <a:prstGeom prst="homePlate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4">
                    <a:lumMod val="50000"/>
                    <a:alpha val="16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71364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620676"/>
            <a:ext cx="771364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8" name="직사각형 7"/>
          <p:cNvSpPr/>
          <p:nvPr userDrawn="1"/>
        </p:nvSpPr>
        <p:spPr>
          <a:xfrm>
            <a:off x="0" y="1005111"/>
            <a:ext cx="9144000" cy="54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965428" y="3869486"/>
            <a:ext cx="339570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965428" y="3654549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965428" y="4507696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2240112" y="1744241"/>
            <a:ext cx="4663777" cy="1650886"/>
            <a:chOff x="758825" y="2498338"/>
            <a:chExt cx="7645400" cy="2706322"/>
          </a:xfrm>
        </p:grpSpPr>
        <p:grpSp>
          <p:nvGrpSpPr>
            <p:cNvPr id="9" name="그룹 8"/>
            <p:cNvGrpSpPr/>
            <p:nvPr userDrawn="1"/>
          </p:nvGrpSpPr>
          <p:grpSpPr>
            <a:xfrm>
              <a:off x="758825" y="3829050"/>
              <a:ext cx="7645400" cy="1216026"/>
              <a:chOff x="758825" y="3829050"/>
              <a:chExt cx="7645400" cy="1216026"/>
            </a:xfrm>
            <a:solidFill>
              <a:schemeClr val="accent3">
                <a:alpha val="30000"/>
              </a:schemeClr>
            </a:solidFill>
          </p:grpSpPr>
          <p:sp>
            <p:nvSpPr>
              <p:cNvPr id="13" name="Freeform 6"/>
              <p:cNvSpPr>
                <a:spLocks/>
              </p:cNvSpPr>
              <p:nvPr userDrawn="1"/>
            </p:nvSpPr>
            <p:spPr bwMode="auto">
              <a:xfrm>
                <a:off x="2625725" y="3829050"/>
                <a:ext cx="3600450" cy="196850"/>
              </a:xfrm>
              <a:custGeom>
                <a:avLst/>
                <a:gdLst/>
                <a:ahLst/>
                <a:cxnLst>
                  <a:cxn ang="0">
                    <a:pos x="1184" y="0"/>
                  </a:cxn>
                  <a:cxn ang="0">
                    <a:pos x="1184" y="0"/>
                  </a:cxn>
                  <a:cxn ang="0">
                    <a:pos x="1036" y="2"/>
                  </a:cxn>
                  <a:cxn ang="0">
                    <a:pos x="890" y="6"/>
                  </a:cxn>
                  <a:cxn ang="0">
                    <a:pos x="744" y="14"/>
                  </a:cxn>
                  <a:cxn ang="0">
                    <a:pos x="598" y="24"/>
                  </a:cxn>
                  <a:cxn ang="0">
                    <a:pos x="598" y="24"/>
                  </a:cxn>
                  <a:cxn ang="0">
                    <a:pos x="448" y="38"/>
                  </a:cxn>
                  <a:cxn ang="0">
                    <a:pos x="298" y="54"/>
                  </a:cxn>
                  <a:cxn ang="0">
                    <a:pos x="150" y="74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240" y="92"/>
                  </a:cxn>
                  <a:cxn ang="0">
                    <a:pos x="240" y="92"/>
                  </a:cxn>
                  <a:cxn ang="0">
                    <a:pos x="268" y="124"/>
                  </a:cxn>
                  <a:cxn ang="0">
                    <a:pos x="268" y="124"/>
                  </a:cxn>
                  <a:cxn ang="0">
                    <a:pos x="380" y="106"/>
                  </a:cxn>
                  <a:cxn ang="0">
                    <a:pos x="490" y="92"/>
                  </a:cxn>
                  <a:cxn ang="0">
                    <a:pos x="602" y="80"/>
                  </a:cxn>
                  <a:cxn ang="0">
                    <a:pos x="712" y="70"/>
                  </a:cxn>
                  <a:cxn ang="0">
                    <a:pos x="712" y="70"/>
                  </a:cxn>
                  <a:cxn ang="0">
                    <a:pos x="834" y="62"/>
                  </a:cxn>
                  <a:cxn ang="0">
                    <a:pos x="954" y="56"/>
                  </a:cxn>
                  <a:cxn ang="0">
                    <a:pos x="1076" y="54"/>
                  </a:cxn>
                  <a:cxn ang="0">
                    <a:pos x="1198" y="52"/>
                  </a:cxn>
                  <a:cxn ang="0">
                    <a:pos x="1198" y="52"/>
                  </a:cxn>
                  <a:cxn ang="0">
                    <a:pos x="1288" y="52"/>
                  </a:cxn>
                  <a:cxn ang="0">
                    <a:pos x="1378" y="54"/>
                  </a:cxn>
                  <a:cxn ang="0">
                    <a:pos x="1470" y="58"/>
                  </a:cxn>
                  <a:cxn ang="0">
                    <a:pos x="1560" y="62"/>
                  </a:cxn>
                  <a:cxn ang="0">
                    <a:pos x="1650" y="70"/>
                  </a:cxn>
                  <a:cxn ang="0">
                    <a:pos x="1740" y="78"/>
                  </a:cxn>
                  <a:cxn ang="0">
                    <a:pos x="1830" y="86"/>
                  </a:cxn>
                  <a:cxn ang="0">
                    <a:pos x="1920" y="98"/>
                  </a:cxn>
                  <a:cxn ang="0">
                    <a:pos x="1920" y="98"/>
                  </a:cxn>
                  <a:cxn ang="0">
                    <a:pos x="1868" y="104"/>
                  </a:cxn>
                  <a:cxn ang="0">
                    <a:pos x="1868" y="104"/>
                  </a:cxn>
                  <a:cxn ang="0">
                    <a:pos x="2268" y="114"/>
                  </a:cxn>
                  <a:cxn ang="0">
                    <a:pos x="2268" y="114"/>
                  </a:cxn>
                  <a:cxn ang="0">
                    <a:pos x="2220" y="60"/>
                  </a:cxn>
                  <a:cxn ang="0">
                    <a:pos x="2220" y="60"/>
                  </a:cxn>
                  <a:cxn ang="0">
                    <a:pos x="2170" y="66"/>
                  </a:cxn>
                  <a:cxn ang="0">
                    <a:pos x="2170" y="66"/>
                  </a:cxn>
                  <a:cxn ang="0">
                    <a:pos x="2048" y="50"/>
                  </a:cxn>
                  <a:cxn ang="0">
                    <a:pos x="1926" y="38"/>
                  </a:cxn>
                  <a:cxn ang="0">
                    <a:pos x="1802" y="26"/>
                  </a:cxn>
                  <a:cxn ang="0">
                    <a:pos x="1678" y="16"/>
                  </a:cxn>
                  <a:cxn ang="0">
                    <a:pos x="1554" y="10"/>
                  </a:cxn>
                  <a:cxn ang="0">
                    <a:pos x="1430" y="4"/>
                  </a:cxn>
                  <a:cxn ang="0">
                    <a:pos x="1308" y="0"/>
                  </a:cxn>
                  <a:cxn ang="0">
                    <a:pos x="1184" y="0"/>
                  </a:cxn>
                </a:cxnLst>
                <a:rect l="0" t="0" r="r" b="b"/>
                <a:pathLst>
                  <a:path w="2268" h="124">
                    <a:moveTo>
                      <a:pt x="1184" y="0"/>
                    </a:moveTo>
                    <a:lnTo>
                      <a:pt x="1184" y="0"/>
                    </a:lnTo>
                    <a:lnTo>
                      <a:pt x="1036" y="2"/>
                    </a:lnTo>
                    <a:lnTo>
                      <a:pt x="890" y="6"/>
                    </a:lnTo>
                    <a:lnTo>
                      <a:pt x="744" y="14"/>
                    </a:lnTo>
                    <a:lnTo>
                      <a:pt x="598" y="24"/>
                    </a:lnTo>
                    <a:lnTo>
                      <a:pt x="598" y="24"/>
                    </a:lnTo>
                    <a:lnTo>
                      <a:pt x="448" y="38"/>
                    </a:lnTo>
                    <a:lnTo>
                      <a:pt x="298" y="54"/>
                    </a:lnTo>
                    <a:lnTo>
                      <a:pt x="150" y="74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240" y="92"/>
                    </a:lnTo>
                    <a:lnTo>
                      <a:pt x="240" y="92"/>
                    </a:lnTo>
                    <a:lnTo>
                      <a:pt x="268" y="124"/>
                    </a:lnTo>
                    <a:lnTo>
                      <a:pt x="268" y="124"/>
                    </a:lnTo>
                    <a:lnTo>
                      <a:pt x="380" y="106"/>
                    </a:lnTo>
                    <a:lnTo>
                      <a:pt x="490" y="92"/>
                    </a:lnTo>
                    <a:lnTo>
                      <a:pt x="602" y="80"/>
                    </a:lnTo>
                    <a:lnTo>
                      <a:pt x="712" y="70"/>
                    </a:lnTo>
                    <a:lnTo>
                      <a:pt x="712" y="70"/>
                    </a:lnTo>
                    <a:lnTo>
                      <a:pt x="834" y="62"/>
                    </a:lnTo>
                    <a:lnTo>
                      <a:pt x="954" y="56"/>
                    </a:lnTo>
                    <a:lnTo>
                      <a:pt x="1076" y="54"/>
                    </a:lnTo>
                    <a:lnTo>
                      <a:pt x="1198" y="52"/>
                    </a:lnTo>
                    <a:lnTo>
                      <a:pt x="1198" y="52"/>
                    </a:lnTo>
                    <a:lnTo>
                      <a:pt x="1288" y="52"/>
                    </a:lnTo>
                    <a:lnTo>
                      <a:pt x="1378" y="54"/>
                    </a:lnTo>
                    <a:lnTo>
                      <a:pt x="1470" y="58"/>
                    </a:lnTo>
                    <a:lnTo>
                      <a:pt x="1560" y="62"/>
                    </a:lnTo>
                    <a:lnTo>
                      <a:pt x="1650" y="70"/>
                    </a:lnTo>
                    <a:lnTo>
                      <a:pt x="1740" y="78"/>
                    </a:lnTo>
                    <a:lnTo>
                      <a:pt x="1830" y="86"/>
                    </a:lnTo>
                    <a:lnTo>
                      <a:pt x="1920" y="98"/>
                    </a:lnTo>
                    <a:lnTo>
                      <a:pt x="1920" y="98"/>
                    </a:lnTo>
                    <a:lnTo>
                      <a:pt x="1868" y="104"/>
                    </a:lnTo>
                    <a:lnTo>
                      <a:pt x="1868" y="104"/>
                    </a:lnTo>
                    <a:lnTo>
                      <a:pt x="2268" y="114"/>
                    </a:lnTo>
                    <a:lnTo>
                      <a:pt x="2268" y="114"/>
                    </a:lnTo>
                    <a:lnTo>
                      <a:pt x="2220" y="60"/>
                    </a:lnTo>
                    <a:lnTo>
                      <a:pt x="2220" y="60"/>
                    </a:lnTo>
                    <a:lnTo>
                      <a:pt x="2170" y="66"/>
                    </a:lnTo>
                    <a:lnTo>
                      <a:pt x="2170" y="66"/>
                    </a:lnTo>
                    <a:lnTo>
                      <a:pt x="2048" y="50"/>
                    </a:lnTo>
                    <a:lnTo>
                      <a:pt x="1926" y="38"/>
                    </a:lnTo>
                    <a:lnTo>
                      <a:pt x="1802" y="26"/>
                    </a:lnTo>
                    <a:lnTo>
                      <a:pt x="1678" y="16"/>
                    </a:lnTo>
                    <a:lnTo>
                      <a:pt x="1554" y="10"/>
                    </a:lnTo>
                    <a:lnTo>
                      <a:pt x="1430" y="4"/>
                    </a:lnTo>
                    <a:lnTo>
                      <a:pt x="1308" y="0"/>
                    </a:lnTo>
                    <a:lnTo>
                      <a:pt x="118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Freeform 7"/>
              <p:cNvSpPr>
                <a:spLocks/>
              </p:cNvSpPr>
              <p:nvPr userDrawn="1"/>
            </p:nvSpPr>
            <p:spPr bwMode="auto">
              <a:xfrm>
                <a:off x="5568950" y="4133850"/>
                <a:ext cx="2835275" cy="869950"/>
              </a:xfrm>
              <a:custGeom>
                <a:avLst/>
                <a:gdLst/>
                <a:ahLst/>
                <a:cxnLst>
                  <a:cxn ang="0">
                    <a:pos x="1230" y="0"/>
                  </a:cxn>
                  <a:cxn ang="0">
                    <a:pos x="1200" y="36"/>
                  </a:cxn>
                  <a:cxn ang="0">
                    <a:pos x="912" y="28"/>
                  </a:cxn>
                  <a:cxn ang="0">
                    <a:pos x="1034" y="56"/>
                  </a:cxn>
                  <a:cxn ang="0">
                    <a:pos x="1114" y="78"/>
                  </a:cxn>
                  <a:cxn ang="0">
                    <a:pos x="1190" y="108"/>
                  </a:cxn>
                  <a:cxn ang="0">
                    <a:pos x="1226" y="126"/>
                  </a:cxn>
                  <a:cxn ang="0">
                    <a:pos x="1256" y="148"/>
                  </a:cxn>
                  <a:cxn ang="0">
                    <a:pos x="1266" y="162"/>
                  </a:cxn>
                  <a:cxn ang="0">
                    <a:pos x="1270" y="174"/>
                  </a:cxn>
                  <a:cxn ang="0">
                    <a:pos x="1266" y="194"/>
                  </a:cxn>
                  <a:cxn ang="0">
                    <a:pos x="1248" y="220"/>
                  </a:cxn>
                  <a:cxn ang="0">
                    <a:pos x="1216" y="242"/>
                  </a:cxn>
                  <a:cxn ang="0">
                    <a:pos x="1162" y="270"/>
                  </a:cxn>
                  <a:cxn ang="0">
                    <a:pos x="1098" y="294"/>
                  </a:cxn>
                  <a:cxn ang="0">
                    <a:pos x="1058" y="308"/>
                  </a:cxn>
                  <a:cxn ang="0">
                    <a:pos x="972" y="330"/>
                  </a:cxn>
                  <a:cxn ang="0">
                    <a:pos x="842" y="352"/>
                  </a:cxn>
                  <a:cxn ang="0">
                    <a:pos x="664" y="372"/>
                  </a:cxn>
                  <a:cxn ang="0">
                    <a:pos x="400" y="390"/>
                  </a:cxn>
                  <a:cxn ang="0">
                    <a:pos x="368" y="366"/>
                  </a:cxn>
                  <a:cxn ang="0">
                    <a:pos x="0" y="466"/>
                  </a:cxn>
                  <a:cxn ang="0">
                    <a:pos x="622" y="548"/>
                  </a:cxn>
                  <a:cxn ang="0">
                    <a:pos x="580" y="518"/>
                  </a:cxn>
                  <a:cxn ang="0">
                    <a:pos x="848" y="504"/>
                  </a:cxn>
                  <a:cxn ang="0">
                    <a:pos x="1058" y="490"/>
                  </a:cxn>
                  <a:cxn ang="0">
                    <a:pos x="1198" y="474"/>
                  </a:cxn>
                  <a:cxn ang="0">
                    <a:pos x="1336" y="452"/>
                  </a:cxn>
                  <a:cxn ang="0">
                    <a:pos x="1470" y="420"/>
                  </a:cxn>
                  <a:cxn ang="0">
                    <a:pos x="1596" y="380"/>
                  </a:cxn>
                  <a:cxn ang="0">
                    <a:pos x="1658" y="354"/>
                  </a:cxn>
                  <a:cxn ang="0">
                    <a:pos x="1700" y="332"/>
                  </a:cxn>
                  <a:cxn ang="0">
                    <a:pos x="1736" y="306"/>
                  </a:cxn>
                  <a:cxn ang="0">
                    <a:pos x="1764" y="278"/>
                  </a:cxn>
                  <a:cxn ang="0">
                    <a:pos x="1782" y="248"/>
                  </a:cxn>
                  <a:cxn ang="0">
                    <a:pos x="1786" y="218"/>
                  </a:cxn>
                  <a:cxn ang="0">
                    <a:pos x="1776" y="186"/>
                  </a:cxn>
                  <a:cxn ang="0">
                    <a:pos x="1748" y="156"/>
                  </a:cxn>
                  <a:cxn ang="0">
                    <a:pos x="1700" y="128"/>
                  </a:cxn>
                  <a:cxn ang="0">
                    <a:pos x="1644" y="106"/>
                  </a:cxn>
                  <a:cxn ang="0">
                    <a:pos x="1530" y="66"/>
                  </a:cxn>
                  <a:cxn ang="0">
                    <a:pos x="1410" y="36"/>
                  </a:cxn>
                  <a:cxn ang="0">
                    <a:pos x="1230" y="0"/>
                  </a:cxn>
                </a:cxnLst>
                <a:rect l="0" t="0" r="r" b="b"/>
                <a:pathLst>
                  <a:path w="1786" h="548">
                    <a:moveTo>
                      <a:pt x="1230" y="0"/>
                    </a:moveTo>
                    <a:lnTo>
                      <a:pt x="1230" y="0"/>
                    </a:lnTo>
                    <a:lnTo>
                      <a:pt x="1200" y="36"/>
                    </a:lnTo>
                    <a:lnTo>
                      <a:pt x="1200" y="36"/>
                    </a:lnTo>
                    <a:lnTo>
                      <a:pt x="912" y="28"/>
                    </a:lnTo>
                    <a:lnTo>
                      <a:pt x="912" y="28"/>
                    </a:lnTo>
                    <a:lnTo>
                      <a:pt x="994" y="46"/>
                    </a:lnTo>
                    <a:lnTo>
                      <a:pt x="1034" y="56"/>
                    </a:lnTo>
                    <a:lnTo>
                      <a:pt x="1074" y="66"/>
                    </a:lnTo>
                    <a:lnTo>
                      <a:pt x="1114" y="78"/>
                    </a:lnTo>
                    <a:lnTo>
                      <a:pt x="1152" y="92"/>
                    </a:lnTo>
                    <a:lnTo>
                      <a:pt x="1190" y="108"/>
                    </a:lnTo>
                    <a:lnTo>
                      <a:pt x="1226" y="126"/>
                    </a:lnTo>
                    <a:lnTo>
                      <a:pt x="1226" y="126"/>
                    </a:lnTo>
                    <a:lnTo>
                      <a:pt x="1248" y="140"/>
                    </a:lnTo>
                    <a:lnTo>
                      <a:pt x="1256" y="148"/>
                    </a:lnTo>
                    <a:lnTo>
                      <a:pt x="1262" y="154"/>
                    </a:lnTo>
                    <a:lnTo>
                      <a:pt x="1266" y="162"/>
                    </a:lnTo>
                    <a:lnTo>
                      <a:pt x="1268" y="168"/>
                    </a:lnTo>
                    <a:lnTo>
                      <a:pt x="1270" y="174"/>
                    </a:lnTo>
                    <a:lnTo>
                      <a:pt x="1270" y="182"/>
                    </a:lnTo>
                    <a:lnTo>
                      <a:pt x="1266" y="194"/>
                    </a:lnTo>
                    <a:lnTo>
                      <a:pt x="1258" y="206"/>
                    </a:lnTo>
                    <a:lnTo>
                      <a:pt x="1248" y="220"/>
                    </a:lnTo>
                    <a:lnTo>
                      <a:pt x="1234" y="230"/>
                    </a:lnTo>
                    <a:lnTo>
                      <a:pt x="1216" y="242"/>
                    </a:lnTo>
                    <a:lnTo>
                      <a:pt x="1198" y="252"/>
                    </a:lnTo>
                    <a:lnTo>
                      <a:pt x="1162" y="270"/>
                    </a:lnTo>
                    <a:lnTo>
                      <a:pt x="1126" y="284"/>
                    </a:lnTo>
                    <a:lnTo>
                      <a:pt x="1098" y="294"/>
                    </a:lnTo>
                    <a:lnTo>
                      <a:pt x="1098" y="294"/>
                    </a:lnTo>
                    <a:lnTo>
                      <a:pt x="1058" y="308"/>
                    </a:lnTo>
                    <a:lnTo>
                      <a:pt x="1016" y="318"/>
                    </a:lnTo>
                    <a:lnTo>
                      <a:pt x="972" y="330"/>
                    </a:lnTo>
                    <a:lnTo>
                      <a:pt x="930" y="338"/>
                    </a:lnTo>
                    <a:lnTo>
                      <a:pt x="842" y="352"/>
                    </a:lnTo>
                    <a:lnTo>
                      <a:pt x="754" y="364"/>
                    </a:lnTo>
                    <a:lnTo>
                      <a:pt x="664" y="372"/>
                    </a:lnTo>
                    <a:lnTo>
                      <a:pt x="576" y="378"/>
                    </a:lnTo>
                    <a:lnTo>
                      <a:pt x="400" y="390"/>
                    </a:lnTo>
                    <a:lnTo>
                      <a:pt x="400" y="390"/>
                    </a:lnTo>
                    <a:lnTo>
                      <a:pt x="368" y="366"/>
                    </a:lnTo>
                    <a:lnTo>
                      <a:pt x="368" y="366"/>
                    </a:lnTo>
                    <a:lnTo>
                      <a:pt x="0" y="466"/>
                    </a:lnTo>
                    <a:lnTo>
                      <a:pt x="0" y="466"/>
                    </a:lnTo>
                    <a:lnTo>
                      <a:pt x="622" y="548"/>
                    </a:lnTo>
                    <a:lnTo>
                      <a:pt x="622" y="548"/>
                    </a:lnTo>
                    <a:lnTo>
                      <a:pt x="580" y="518"/>
                    </a:lnTo>
                    <a:lnTo>
                      <a:pt x="580" y="518"/>
                    </a:lnTo>
                    <a:lnTo>
                      <a:pt x="848" y="504"/>
                    </a:lnTo>
                    <a:lnTo>
                      <a:pt x="988" y="496"/>
                    </a:lnTo>
                    <a:lnTo>
                      <a:pt x="1058" y="490"/>
                    </a:lnTo>
                    <a:lnTo>
                      <a:pt x="1128" y="482"/>
                    </a:lnTo>
                    <a:lnTo>
                      <a:pt x="1198" y="474"/>
                    </a:lnTo>
                    <a:lnTo>
                      <a:pt x="1268" y="464"/>
                    </a:lnTo>
                    <a:lnTo>
                      <a:pt x="1336" y="452"/>
                    </a:lnTo>
                    <a:lnTo>
                      <a:pt x="1404" y="438"/>
                    </a:lnTo>
                    <a:lnTo>
                      <a:pt x="1470" y="420"/>
                    </a:lnTo>
                    <a:lnTo>
                      <a:pt x="1534" y="402"/>
                    </a:lnTo>
                    <a:lnTo>
                      <a:pt x="1596" y="380"/>
                    </a:lnTo>
                    <a:lnTo>
                      <a:pt x="1658" y="354"/>
                    </a:lnTo>
                    <a:lnTo>
                      <a:pt x="1658" y="354"/>
                    </a:lnTo>
                    <a:lnTo>
                      <a:pt x="1680" y="344"/>
                    </a:lnTo>
                    <a:lnTo>
                      <a:pt x="1700" y="332"/>
                    </a:lnTo>
                    <a:lnTo>
                      <a:pt x="1720" y="320"/>
                    </a:lnTo>
                    <a:lnTo>
                      <a:pt x="1736" y="306"/>
                    </a:lnTo>
                    <a:lnTo>
                      <a:pt x="1752" y="292"/>
                    </a:lnTo>
                    <a:lnTo>
                      <a:pt x="1764" y="278"/>
                    </a:lnTo>
                    <a:lnTo>
                      <a:pt x="1776" y="264"/>
                    </a:lnTo>
                    <a:lnTo>
                      <a:pt x="1782" y="248"/>
                    </a:lnTo>
                    <a:lnTo>
                      <a:pt x="1786" y="232"/>
                    </a:lnTo>
                    <a:lnTo>
                      <a:pt x="1786" y="218"/>
                    </a:lnTo>
                    <a:lnTo>
                      <a:pt x="1784" y="202"/>
                    </a:lnTo>
                    <a:lnTo>
                      <a:pt x="1776" y="186"/>
                    </a:lnTo>
                    <a:lnTo>
                      <a:pt x="1764" y="172"/>
                    </a:lnTo>
                    <a:lnTo>
                      <a:pt x="1748" y="156"/>
                    </a:lnTo>
                    <a:lnTo>
                      <a:pt x="1726" y="142"/>
                    </a:lnTo>
                    <a:lnTo>
                      <a:pt x="1700" y="128"/>
                    </a:lnTo>
                    <a:lnTo>
                      <a:pt x="1700" y="128"/>
                    </a:lnTo>
                    <a:lnTo>
                      <a:pt x="1644" y="106"/>
                    </a:lnTo>
                    <a:lnTo>
                      <a:pt x="1588" y="84"/>
                    </a:lnTo>
                    <a:lnTo>
                      <a:pt x="1530" y="66"/>
                    </a:lnTo>
                    <a:lnTo>
                      <a:pt x="1470" y="50"/>
                    </a:lnTo>
                    <a:lnTo>
                      <a:pt x="1410" y="36"/>
                    </a:lnTo>
                    <a:lnTo>
                      <a:pt x="1350" y="22"/>
                    </a:lnTo>
                    <a:lnTo>
                      <a:pt x="123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5" name="Freeform 9"/>
              <p:cNvSpPr>
                <a:spLocks/>
              </p:cNvSpPr>
              <p:nvPr userDrawn="1"/>
            </p:nvSpPr>
            <p:spPr bwMode="auto">
              <a:xfrm>
                <a:off x="758825" y="4184650"/>
                <a:ext cx="2787649" cy="860426"/>
              </a:xfrm>
              <a:custGeom>
                <a:avLst/>
                <a:gdLst/>
                <a:ahLst/>
                <a:cxnLst>
                  <a:cxn ang="0">
                    <a:pos x="802" y="0"/>
                  </a:cxn>
                  <a:cxn ang="0">
                    <a:pos x="328" y="32"/>
                  </a:cxn>
                  <a:cxn ang="0">
                    <a:pos x="398" y="36"/>
                  </a:cxn>
                  <a:cxn ang="0">
                    <a:pos x="234" y="76"/>
                  </a:cxn>
                  <a:cxn ang="0">
                    <a:pos x="168" y="98"/>
                  </a:cxn>
                  <a:cxn ang="0">
                    <a:pos x="106" y="124"/>
                  </a:cxn>
                  <a:cxn ang="0">
                    <a:pos x="52" y="154"/>
                  </a:cxn>
                  <a:cxn ang="0">
                    <a:pos x="22" y="182"/>
                  </a:cxn>
                  <a:cxn ang="0">
                    <a:pos x="8" y="202"/>
                  </a:cxn>
                  <a:cxn ang="0">
                    <a:pos x="0" y="222"/>
                  </a:cxn>
                  <a:cxn ang="0">
                    <a:pos x="0" y="234"/>
                  </a:cxn>
                  <a:cxn ang="0">
                    <a:pos x="2" y="264"/>
                  </a:cxn>
                  <a:cxn ang="0">
                    <a:pos x="14" y="290"/>
                  </a:cxn>
                  <a:cxn ang="0">
                    <a:pos x="34" y="314"/>
                  </a:cxn>
                  <a:cxn ang="0">
                    <a:pos x="62" y="336"/>
                  </a:cxn>
                  <a:cxn ang="0">
                    <a:pos x="134" y="372"/>
                  </a:cxn>
                  <a:cxn ang="0">
                    <a:pos x="220" y="402"/>
                  </a:cxn>
                  <a:cxn ang="0">
                    <a:pos x="310" y="424"/>
                  </a:cxn>
                  <a:cxn ang="0">
                    <a:pos x="524" y="460"/>
                  </a:cxn>
                  <a:cxn ang="0">
                    <a:pos x="592" y="472"/>
                  </a:cxn>
                  <a:cxn ang="0">
                    <a:pos x="804" y="500"/>
                  </a:cxn>
                  <a:cxn ang="0">
                    <a:pos x="1092" y="524"/>
                  </a:cxn>
                  <a:cxn ang="0">
                    <a:pos x="1380" y="536"/>
                  </a:cxn>
                  <a:cxn ang="0">
                    <a:pos x="1668" y="542"/>
                  </a:cxn>
                  <a:cxn ang="0">
                    <a:pos x="1452" y="470"/>
                  </a:cxn>
                  <a:cxn ang="0">
                    <a:pos x="1756" y="406"/>
                  </a:cxn>
                  <a:cxn ang="0">
                    <a:pos x="1558" y="402"/>
                  </a:cxn>
                  <a:cxn ang="0">
                    <a:pos x="1358" y="394"/>
                  </a:cxn>
                  <a:cxn ang="0">
                    <a:pos x="1160" y="378"/>
                  </a:cxn>
                  <a:cxn ang="0">
                    <a:pos x="968" y="354"/>
                  </a:cxn>
                  <a:cxn ang="0">
                    <a:pos x="870" y="340"/>
                  </a:cxn>
                  <a:cxn ang="0">
                    <a:pos x="762" y="320"/>
                  </a:cxn>
                  <a:cxn ang="0">
                    <a:pos x="688" y="302"/>
                  </a:cxn>
                  <a:cxn ang="0">
                    <a:pos x="620" y="278"/>
                  </a:cxn>
                  <a:cxn ang="0">
                    <a:pos x="570" y="248"/>
                  </a:cxn>
                  <a:cxn ang="0">
                    <a:pos x="552" y="230"/>
                  </a:cxn>
                  <a:cxn ang="0">
                    <a:pos x="540" y="210"/>
                  </a:cxn>
                  <a:cxn ang="0">
                    <a:pos x="538" y="188"/>
                  </a:cxn>
                  <a:cxn ang="0">
                    <a:pos x="540" y="174"/>
                  </a:cxn>
                  <a:cxn ang="0">
                    <a:pos x="554" y="150"/>
                  </a:cxn>
                  <a:cxn ang="0">
                    <a:pos x="578" y="128"/>
                  </a:cxn>
                  <a:cxn ang="0">
                    <a:pos x="626" y="102"/>
                  </a:cxn>
                  <a:cxn ang="0">
                    <a:pos x="698" y="76"/>
                  </a:cxn>
                  <a:cxn ang="0">
                    <a:pos x="756" y="60"/>
                  </a:cxn>
                  <a:cxn ang="0">
                    <a:pos x="828" y="66"/>
                  </a:cxn>
                </a:cxnLst>
                <a:rect l="0" t="0" r="r" b="b"/>
                <a:pathLst>
                  <a:path w="1756" h="542">
                    <a:moveTo>
                      <a:pt x="802" y="0"/>
                    </a:moveTo>
                    <a:lnTo>
                      <a:pt x="802" y="0"/>
                    </a:lnTo>
                    <a:lnTo>
                      <a:pt x="328" y="32"/>
                    </a:lnTo>
                    <a:lnTo>
                      <a:pt x="328" y="32"/>
                    </a:lnTo>
                    <a:lnTo>
                      <a:pt x="398" y="36"/>
                    </a:lnTo>
                    <a:lnTo>
                      <a:pt x="398" y="36"/>
                    </a:lnTo>
                    <a:lnTo>
                      <a:pt x="300" y="60"/>
                    </a:lnTo>
                    <a:lnTo>
                      <a:pt x="234" y="76"/>
                    </a:lnTo>
                    <a:lnTo>
                      <a:pt x="200" y="86"/>
                    </a:lnTo>
                    <a:lnTo>
                      <a:pt x="168" y="98"/>
                    </a:lnTo>
                    <a:lnTo>
                      <a:pt x="136" y="110"/>
                    </a:lnTo>
                    <a:lnTo>
                      <a:pt x="106" y="124"/>
                    </a:lnTo>
                    <a:lnTo>
                      <a:pt x="78" y="138"/>
                    </a:lnTo>
                    <a:lnTo>
                      <a:pt x="52" y="154"/>
                    </a:lnTo>
                    <a:lnTo>
                      <a:pt x="32" y="172"/>
                    </a:lnTo>
                    <a:lnTo>
                      <a:pt x="22" y="182"/>
                    </a:lnTo>
                    <a:lnTo>
                      <a:pt x="14" y="192"/>
                    </a:lnTo>
                    <a:lnTo>
                      <a:pt x="8" y="202"/>
                    </a:lnTo>
                    <a:lnTo>
                      <a:pt x="4" y="212"/>
                    </a:lnTo>
                    <a:lnTo>
                      <a:pt x="0" y="222"/>
                    </a:lnTo>
                    <a:lnTo>
                      <a:pt x="0" y="234"/>
                    </a:lnTo>
                    <a:lnTo>
                      <a:pt x="0" y="234"/>
                    </a:lnTo>
                    <a:lnTo>
                      <a:pt x="0" y="250"/>
                    </a:lnTo>
                    <a:lnTo>
                      <a:pt x="2" y="264"/>
                    </a:lnTo>
                    <a:lnTo>
                      <a:pt x="8" y="276"/>
                    </a:lnTo>
                    <a:lnTo>
                      <a:pt x="14" y="290"/>
                    </a:lnTo>
                    <a:lnTo>
                      <a:pt x="24" y="302"/>
                    </a:lnTo>
                    <a:lnTo>
                      <a:pt x="34" y="314"/>
                    </a:lnTo>
                    <a:lnTo>
                      <a:pt x="48" y="324"/>
                    </a:lnTo>
                    <a:lnTo>
                      <a:pt x="62" y="336"/>
                    </a:lnTo>
                    <a:lnTo>
                      <a:pt x="96" y="354"/>
                    </a:lnTo>
                    <a:lnTo>
                      <a:pt x="134" y="372"/>
                    </a:lnTo>
                    <a:lnTo>
                      <a:pt x="176" y="388"/>
                    </a:lnTo>
                    <a:lnTo>
                      <a:pt x="220" y="402"/>
                    </a:lnTo>
                    <a:lnTo>
                      <a:pt x="266" y="412"/>
                    </a:lnTo>
                    <a:lnTo>
                      <a:pt x="310" y="424"/>
                    </a:lnTo>
                    <a:lnTo>
                      <a:pt x="398" y="440"/>
                    </a:lnTo>
                    <a:lnTo>
                      <a:pt x="524" y="460"/>
                    </a:lnTo>
                    <a:lnTo>
                      <a:pt x="524" y="460"/>
                    </a:lnTo>
                    <a:lnTo>
                      <a:pt x="592" y="472"/>
                    </a:lnTo>
                    <a:lnTo>
                      <a:pt x="664" y="482"/>
                    </a:lnTo>
                    <a:lnTo>
                      <a:pt x="804" y="500"/>
                    </a:lnTo>
                    <a:lnTo>
                      <a:pt x="948" y="514"/>
                    </a:lnTo>
                    <a:lnTo>
                      <a:pt x="1092" y="524"/>
                    </a:lnTo>
                    <a:lnTo>
                      <a:pt x="1236" y="530"/>
                    </a:lnTo>
                    <a:lnTo>
                      <a:pt x="1380" y="536"/>
                    </a:lnTo>
                    <a:lnTo>
                      <a:pt x="1524" y="540"/>
                    </a:lnTo>
                    <a:lnTo>
                      <a:pt x="1668" y="542"/>
                    </a:lnTo>
                    <a:lnTo>
                      <a:pt x="1668" y="542"/>
                    </a:lnTo>
                    <a:lnTo>
                      <a:pt x="1452" y="470"/>
                    </a:lnTo>
                    <a:lnTo>
                      <a:pt x="1452" y="470"/>
                    </a:lnTo>
                    <a:lnTo>
                      <a:pt x="1756" y="406"/>
                    </a:lnTo>
                    <a:lnTo>
                      <a:pt x="1756" y="406"/>
                    </a:lnTo>
                    <a:lnTo>
                      <a:pt x="1558" y="402"/>
                    </a:lnTo>
                    <a:lnTo>
                      <a:pt x="1458" y="398"/>
                    </a:lnTo>
                    <a:lnTo>
                      <a:pt x="1358" y="394"/>
                    </a:lnTo>
                    <a:lnTo>
                      <a:pt x="1260" y="388"/>
                    </a:lnTo>
                    <a:lnTo>
                      <a:pt x="1160" y="378"/>
                    </a:lnTo>
                    <a:lnTo>
                      <a:pt x="1064" y="368"/>
                    </a:lnTo>
                    <a:lnTo>
                      <a:pt x="968" y="354"/>
                    </a:lnTo>
                    <a:lnTo>
                      <a:pt x="968" y="354"/>
                    </a:lnTo>
                    <a:lnTo>
                      <a:pt x="870" y="340"/>
                    </a:lnTo>
                    <a:lnTo>
                      <a:pt x="800" y="328"/>
                    </a:lnTo>
                    <a:lnTo>
                      <a:pt x="762" y="320"/>
                    </a:lnTo>
                    <a:lnTo>
                      <a:pt x="724" y="312"/>
                    </a:lnTo>
                    <a:lnTo>
                      <a:pt x="688" y="302"/>
                    </a:lnTo>
                    <a:lnTo>
                      <a:pt x="652" y="290"/>
                    </a:lnTo>
                    <a:lnTo>
                      <a:pt x="620" y="278"/>
                    </a:lnTo>
                    <a:lnTo>
                      <a:pt x="592" y="264"/>
                    </a:lnTo>
                    <a:lnTo>
                      <a:pt x="570" y="248"/>
                    </a:lnTo>
                    <a:lnTo>
                      <a:pt x="560" y="238"/>
                    </a:lnTo>
                    <a:lnTo>
                      <a:pt x="552" y="230"/>
                    </a:lnTo>
                    <a:lnTo>
                      <a:pt x="546" y="220"/>
                    </a:lnTo>
                    <a:lnTo>
                      <a:pt x="540" y="210"/>
                    </a:lnTo>
                    <a:lnTo>
                      <a:pt x="538" y="200"/>
                    </a:lnTo>
                    <a:lnTo>
                      <a:pt x="538" y="188"/>
                    </a:lnTo>
                    <a:lnTo>
                      <a:pt x="538" y="188"/>
                    </a:lnTo>
                    <a:lnTo>
                      <a:pt x="540" y="174"/>
                    </a:lnTo>
                    <a:lnTo>
                      <a:pt x="546" y="162"/>
                    </a:lnTo>
                    <a:lnTo>
                      <a:pt x="554" y="150"/>
                    </a:lnTo>
                    <a:lnTo>
                      <a:pt x="566" y="138"/>
                    </a:lnTo>
                    <a:lnTo>
                      <a:pt x="578" y="128"/>
                    </a:lnTo>
                    <a:lnTo>
                      <a:pt x="594" y="118"/>
                    </a:lnTo>
                    <a:lnTo>
                      <a:pt x="626" y="102"/>
                    </a:lnTo>
                    <a:lnTo>
                      <a:pt x="664" y="88"/>
                    </a:lnTo>
                    <a:lnTo>
                      <a:pt x="698" y="76"/>
                    </a:lnTo>
                    <a:lnTo>
                      <a:pt x="756" y="60"/>
                    </a:lnTo>
                    <a:lnTo>
                      <a:pt x="756" y="60"/>
                    </a:lnTo>
                    <a:lnTo>
                      <a:pt x="828" y="66"/>
                    </a:lnTo>
                    <a:lnTo>
                      <a:pt x="828" y="66"/>
                    </a:lnTo>
                    <a:lnTo>
                      <a:pt x="80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pic>
          <p:nvPicPr>
            <p:cNvPr id="16" name="그림 15" descr="온라인04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2853259" y="2924944"/>
              <a:ext cx="3693871" cy="2279716"/>
            </a:xfrm>
            <a:prstGeom prst="rect">
              <a:avLst/>
            </a:prstGeom>
            <a:effectLst>
              <a:outerShdw blurRad="88900" dist="76200" dir="5400000" algn="t" rotWithShape="0">
                <a:prstClr val="black">
                  <a:alpha val="18000"/>
                </a:prstClr>
              </a:outerShdw>
            </a:effectLst>
          </p:spPr>
        </p:pic>
        <p:sp>
          <p:nvSpPr>
            <p:cNvPr id="18" name="타원 17"/>
            <p:cNvSpPr/>
            <p:nvPr userDrawn="1"/>
          </p:nvSpPr>
          <p:spPr>
            <a:xfrm>
              <a:off x="5940152" y="4005064"/>
              <a:ext cx="1728192" cy="144016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1">
                    <a:tint val="44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9" name="그림 18" descr="온라인02.png"/>
            <p:cNvPicPr>
              <a:picLocks noChangeAspect="1"/>
            </p:cNvPicPr>
            <p:nvPr userDrawn="1"/>
          </p:nvPicPr>
          <p:blipFill>
            <a:blip r:embed="rId3" cstate="print">
              <a:lum bright="-31000" contrast="-40000"/>
            </a:blip>
            <a:stretch>
              <a:fillRect/>
            </a:stretch>
          </p:blipFill>
          <p:spPr>
            <a:xfrm>
              <a:off x="6146282" y="2498338"/>
              <a:ext cx="1243481" cy="157873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타원 19"/>
            <p:cNvSpPr/>
            <p:nvPr userDrawn="1"/>
          </p:nvSpPr>
          <p:spPr>
            <a:xfrm>
              <a:off x="1691680" y="4005064"/>
              <a:ext cx="1152128" cy="144016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100000">
                  <a:schemeClr val="accent1">
                    <a:tint val="44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1" name="그림 20" descr="온라인03.png"/>
            <p:cNvPicPr>
              <a:picLocks noChangeAspect="1"/>
            </p:cNvPicPr>
            <p:nvPr userDrawn="1"/>
          </p:nvPicPr>
          <p:blipFill>
            <a:blip r:embed="rId4" cstate="print">
              <a:lum bright="-31000" contrast="-40000"/>
            </a:blip>
            <a:stretch>
              <a:fillRect/>
            </a:stretch>
          </p:blipFill>
          <p:spPr>
            <a:xfrm>
              <a:off x="1916513" y="3080078"/>
              <a:ext cx="682696" cy="101185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8%26v_flag%3d0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2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8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35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22.jpg"/><Relationship Id="rId16" Type="http://schemas.openxmlformats.org/officeDocument/2006/relationships/image" Target="../media/image3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2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34.gif"/><Relationship Id="rId4" Type="http://schemas.openxmlformats.org/officeDocument/2006/relationships/image" Target="../media/image31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3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FFBD53C5-49D7-46D6-BF2C-82A4B2D77BAF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4" name="그림 3">
            <a:hlinkClick r:id="rId3"/>
            <a:extLst>
              <a:ext uri="{FF2B5EF4-FFF2-40B4-BE49-F238E27FC236}">
                <a16:creationId xmlns:a16="http://schemas.microsoft.com/office/drawing/2014/main" id="{815365FC-17E5-4CDE-91A9-EDBD1859BD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F6242CFE-BBF2-4B4A-BD6B-1DB9FFB03430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6" name="직사각형 5">
            <a:hlinkClick r:id="rId3"/>
            <a:extLst>
              <a:ext uri="{FF2B5EF4-FFF2-40B4-BE49-F238E27FC236}">
                <a16:creationId xmlns:a16="http://schemas.microsoft.com/office/drawing/2014/main" id="{469DD365-7E6D-44C4-8983-357A2128041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F31F6AE-5AF3-4079-8F7E-C6CD4BBAB9F2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http://www.bizforms.co.kr/bms/check.asp?code=bs3217338750418&amp;go_url=http%3a%2f%2fpowerpoint.bizforms.co.kr%2fform_view%2fview.asp%3fnumber%3d105718%26v_flag%3d0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59742F7-37ED-4C84-A514-5A403E104017}"/>
              </a:ext>
            </a:extLst>
          </p:cNvPr>
          <p:cNvSpPr/>
          <p:nvPr/>
        </p:nvSpPr>
        <p:spPr>
          <a:xfrm>
            <a:off x="551623" y="3986545"/>
            <a:ext cx="286649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온라인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A2A1FEA-213B-4850-B236-F0B5389A5582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6AEC7F10-383D-484B-A923-E5B600573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8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69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실적 및 제휴현황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20676"/>
            <a:ext cx="7713649" cy="305918"/>
          </a:xfrm>
        </p:spPr>
        <p:txBody>
          <a:bodyPr/>
          <a:lstStyle/>
          <a:p>
            <a:r>
              <a:rPr lang="ko-KR" altLang="en-US" dirty="0"/>
              <a:t>실적 및 제휴현황을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실적 및 제휴현황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주요 실적과 제휴현황</a:t>
              </a:r>
              <a:r>
                <a:rPr kumimoji="1" lang="ko-KR" altLang="en-US" sz="1050" spc="30" dirty="0">
                  <a:latin typeface="+mn-ea"/>
                </a:rPr>
                <a:t>에 대해 간단히 나타날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주요실적의 경우 회사의 실적 뿐만 아니라 수상내역도 포함됩니다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그리고 수출 및 매출액 등의 내용도 포함 할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제휴현황의 경우 제휴사와 제휴한 내용을 기재하시면 됩니다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56" name="표 55"/>
          <p:cNvGraphicFramePr>
            <a:graphicFrameLocks noGrp="1"/>
          </p:cNvGraphicFramePr>
          <p:nvPr/>
        </p:nvGraphicFramePr>
        <p:xfrm>
          <a:off x="918000" y="1639863"/>
          <a:ext cx="7308000" cy="2160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9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7" name="Rectangle 5"/>
          <p:cNvSpPr>
            <a:spLocks noChangeArrowheads="1"/>
          </p:cNvSpPr>
          <p:nvPr/>
        </p:nvSpPr>
        <p:spPr bwMode="auto">
          <a:xfrm>
            <a:off x="925513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58" name="그룹 57"/>
          <p:cNvGrpSpPr/>
          <p:nvPr/>
        </p:nvGrpSpPr>
        <p:grpSpPr>
          <a:xfrm>
            <a:off x="798513" y="4478350"/>
            <a:ext cx="2819400" cy="447675"/>
            <a:chOff x="798513" y="4478350"/>
            <a:chExt cx="2819400" cy="447675"/>
          </a:xfrm>
        </p:grpSpPr>
        <p:sp>
          <p:nvSpPr>
            <p:cNvPr id="59" name="Rectangle 45"/>
            <p:cNvSpPr>
              <a:spLocks noChangeArrowheads="1"/>
            </p:cNvSpPr>
            <p:nvPr/>
          </p:nvSpPr>
          <p:spPr bwMode="auto">
            <a:xfrm>
              <a:off x="798513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54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55"/>
            <p:cNvSpPr>
              <a:spLocks/>
            </p:cNvSpPr>
            <p:nvPr/>
          </p:nvSpPr>
          <p:spPr bwMode="auto">
            <a:xfrm>
              <a:off x="798513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2" name="Rectangle 56"/>
          <p:cNvSpPr>
            <a:spLocks noChangeArrowheads="1"/>
          </p:cNvSpPr>
          <p:nvPr/>
        </p:nvSpPr>
        <p:spPr bwMode="auto">
          <a:xfrm>
            <a:off x="4772075" y="4341825"/>
            <a:ext cx="3451225" cy="17526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3" name="그룹 62"/>
          <p:cNvGrpSpPr/>
          <p:nvPr/>
        </p:nvGrpSpPr>
        <p:grpSpPr>
          <a:xfrm>
            <a:off x="4645075" y="4478350"/>
            <a:ext cx="2819400" cy="447675"/>
            <a:chOff x="4645075" y="4478350"/>
            <a:chExt cx="2819400" cy="447675"/>
          </a:xfrm>
        </p:grpSpPr>
        <p:sp>
          <p:nvSpPr>
            <p:cNvPr id="64" name="Rectangle 96"/>
            <p:cNvSpPr>
              <a:spLocks noChangeArrowheads="1"/>
            </p:cNvSpPr>
            <p:nvPr/>
          </p:nvSpPr>
          <p:spPr bwMode="auto">
            <a:xfrm>
              <a:off x="4645075" y="4478350"/>
              <a:ext cx="2819400" cy="317500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  <a:cxn ang="0">
                  <a:pos x="0" y="0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645075" y="4795850"/>
              <a:ext cx="127000" cy="130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82"/>
                </a:cxn>
              </a:cxnLst>
              <a:rect l="0" t="0" r="r" b="b"/>
              <a:pathLst>
                <a:path w="80" h="82">
                  <a:moveTo>
                    <a:pt x="0" y="0"/>
                  </a:moveTo>
                  <a:lnTo>
                    <a:pt x="80" y="0"/>
                  </a:lnTo>
                  <a:lnTo>
                    <a:pt x="80" y="8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7" name="Rectangle 222"/>
          <p:cNvSpPr>
            <a:spLocks noChangeArrowheads="1"/>
          </p:cNvSpPr>
          <p:nvPr/>
        </p:nvSpPr>
        <p:spPr bwMode="auto">
          <a:xfrm>
            <a:off x="1030240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68" name="Rectangle 292"/>
          <p:cNvSpPr>
            <a:spLocks noChangeArrowheads="1"/>
          </p:cNvSpPr>
          <p:nvPr/>
        </p:nvSpPr>
        <p:spPr bwMode="auto">
          <a:xfrm>
            <a:off x="1030239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9" name="Rectangle 222"/>
          <p:cNvSpPr>
            <a:spLocks noChangeArrowheads="1"/>
          </p:cNvSpPr>
          <p:nvPr/>
        </p:nvSpPr>
        <p:spPr bwMode="auto">
          <a:xfrm>
            <a:off x="4864105" y="4892587"/>
            <a:ext cx="3213143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70" name="Rectangle 292"/>
          <p:cNvSpPr>
            <a:spLocks noChangeArrowheads="1"/>
          </p:cNvSpPr>
          <p:nvPr/>
        </p:nvSpPr>
        <p:spPr bwMode="auto">
          <a:xfrm>
            <a:off x="4864104" y="4470067"/>
            <a:ext cx="16062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3-2 </a:t>
            </a:r>
            <a:r>
              <a:rPr lang="ko-KR" altLang="en-US"/>
              <a:t>시장 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>
          <a:xfrm>
            <a:off x="314735" y="620676"/>
            <a:ext cx="7713649" cy="305918"/>
          </a:xfrm>
        </p:spPr>
        <p:txBody>
          <a:bodyPr/>
          <a:lstStyle/>
          <a:p>
            <a:r>
              <a:rPr lang="ko-KR" altLang="en-US" dirty="0"/>
              <a:t>시장 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</a:t>
            </a:r>
            <a:r>
              <a:rPr lang="ko-KR" altLang="en-US" dirty="0" err="1"/>
              <a:t>맑은고딕</a:t>
            </a:r>
            <a:r>
              <a:rPr lang="ko-KR" altLang="en-US" dirty="0"/>
              <a:t>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6" name="이등변 삼각형 65"/>
          <p:cNvSpPr/>
          <p:nvPr/>
        </p:nvSpPr>
        <p:spPr>
          <a:xfrm rot="16200000" flipH="1">
            <a:off x="2899192" y="2998039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7" name="이등변 삼각형 66"/>
          <p:cNvSpPr/>
          <p:nvPr/>
        </p:nvSpPr>
        <p:spPr>
          <a:xfrm rot="5400000">
            <a:off x="1924807" y="2998038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8" name="Rectangle 5"/>
          <p:cNvSpPr>
            <a:spLocks noChangeArrowheads="1"/>
          </p:cNvSpPr>
          <p:nvPr/>
        </p:nvSpPr>
        <p:spPr bwMode="auto">
          <a:xfrm>
            <a:off x="5524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9" name="Freeform 8"/>
          <p:cNvSpPr>
            <a:spLocks/>
          </p:cNvSpPr>
          <p:nvPr/>
        </p:nvSpPr>
        <p:spPr bwMode="auto">
          <a:xfrm>
            <a:off x="3854450" y="3097267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6"/>
              </a:cxn>
              <a:cxn ang="0">
                <a:pos x="872" y="630"/>
              </a:cxn>
              <a:cxn ang="0">
                <a:pos x="830" y="708"/>
              </a:cxn>
              <a:cxn ang="0">
                <a:pos x="776" y="776"/>
              </a:cxn>
              <a:cxn ang="0">
                <a:pos x="708" y="830"/>
              </a:cxn>
              <a:cxn ang="0">
                <a:pos x="630" y="872"/>
              </a:cxn>
              <a:cxn ang="0">
                <a:pos x="546" y="898"/>
              </a:cxn>
              <a:cxn ang="0">
                <a:pos x="454" y="908"/>
              </a:cxn>
              <a:cxn ang="0">
                <a:pos x="408" y="906"/>
              </a:cxn>
              <a:cxn ang="0">
                <a:pos x="320" y="888"/>
              </a:cxn>
              <a:cxn ang="0">
                <a:pos x="238" y="854"/>
              </a:cxn>
              <a:cxn ang="0">
                <a:pos x="166" y="804"/>
              </a:cxn>
              <a:cxn ang="0">
                <a:pos x="104" y="742"/>
              </a:cxn>
              <a:cxn ang="0">
                <a:pos x="56" y="670"/>
              </a:cxn>
              <a:cxn ang="0">
                <a:pos x="22" y="590"/>
              </a:cxn>
              <a:cxn ang="0">
                <a:pos x="4" y="500"/>
              </a:cxn>
              <a:cxn ang="0">
                <a:pos x="0" y="454"/>
              </a:cxn>
              <a:cxn ang="0">
                <a:pos x="10" y="364"/>
              </a:cxn>
              <a:cxn ang="0">
                <a:pos x="36" y="278"/>
              </a:cxn>
              <a:cxn ang="0">
                <a:pos x="78" y="200"/>
              </a:cxn>
              <a:cxn ang="0">
                <a:pos x="134" y="134"/>
              </a:cxn>
              <a:cxn ang="0">
                <a:pos x="200" y="78"/>
              </a:cxn>
              <a:cxn ang="0">
                <a:pos x="278" y="36"/>
              </a:cxn>
              <a:cxn ang="0">
                <a:pos x="362" y="10"/>
              </a:cxn>
              <a:cxn ang="0">
                <a:pos x="454" y="0"/>
              </a:cxn>
              <a:cxn ang="0">
                <a:pos x="500" y="4"/>
              </a:cxn>
              <a:cxn ang="0">
                <a:pos x="590" y="22"/>
              </a:cxn>
              <a:cxn ang="0">
                <a:pos x="670" y="56"/>
              </a:cxn>
              <a:cxn ang="0">
                <a:pos x="742" y="104"/>
              </a:cxn>
              <a:cxn ang="0">
                <a:pos x="804" y="166"/>
              </a:cxn>
              <a:cxn ang="0">
                <a:pos x="854" y="238"/>
              </a:cxn>
              <a:cxn ang="0">
                <a:pos x="888" y="320"/>
              </a:cxn>
              <a:cxn ang="0">
                <a:pos x="906" y="408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6" y="500"/>
                </a:lnTo>
                <a:lnTo>
                  <a:pt x="898" y="546"/>
                </a:lnTo>
                <a:lnTo>
                  <a:pt x="888" y="590"/>
                </a:lnTo>
                <a:lnTo>
                  <a:pt x="872" y="630"/>
                </a:lnTo>
                <a:lnTo>
                  <a:pt x="854" y="670"/>
                </a:lnTo>
                <a:lnTo>
                  <a:pt x="830" y="708"/>
                </a:lnTo>
                <a:lnTo>
                  <a:pt x="804" y="742"/>
                </a:lnTo>
                <a:lnTo>
                  <a:pt x="776" y="776"/>
                </a:lnTo>
                <a:lnTo>
                  <a:pt x="742" y="804"/>
                </a:lnTo>
                <a:lnTo>
                  <a:pt x="708" y="830"/>
                </a:lnTo>
                <a:lnTo>
                  <a:pt x="670" y="854"/>
                </a:lnTo>
                <a:lnTo>
                  <a:pt x="630" y="872"/>
                </a:lnTo>
                <a:lnTo>
                  <a:pt x="590" y="888"/>
                </a:lnTo>
                <a:lnTo>
                  <a:pt x="546" y="898"/>
                </a:lnTo>
                <a:lnTo>
                  <a:pt x="500" y="906"/>
                </a:lnTo>
                <a:lnTo>
                  <a:pt x="454" y="908"/>
                </a:lnTo>
                <a:lnTo>
                  <a:pt x="454" y="908"/>
                </a:lnTo>
                <a:lnTo>
                  <a:pt x="408" y="906"/>
                </a:lnTo>
                <a:lnTo>
                  <a:pt x="362" y="898"/>
                </a:lnTo>
                <a:lnTo>
                  <a:pt x="320" y="888"/>
                </a:lnTo>
                <a:lnTo>
                  <a:pt x="278" y="872"/>
                </a:lnTo>
                <a:lnTo>
                  <a:pt x="238" y="854"/>
                </a:lnTo>
                <a:lnTo>
                  <a:pt x="200" y="830"/>
                </a:lnTo>
                <a:lnTo>
                  <a:pt x="166" y="804"/>
                </a:lnTo>
                <a:lnTo>
                  <a:pt x="134" y="776"/>
                </a:lnTo>
                <a:lnTo>
                  <a:pt x="104" y="742"/>
                </a:lnTo>
                <a:lnTo>
                  <a:pt x="78" y="708"/>
                </a:lnTo>
                <a:lnTo>
                  <a:pt x="56" y="670"/>
                </a:lnTo>
                <a:lnTo>
                  <a:pt x="36" y="630"/>
                </a:lnTo>
                <a:lnTo>
                  <a:pt x="22" y="590"/>
                </a:lnTo>
                <a:lnTo>
                  <a:pt x="10" y="546"/>
                </a:lnTo>
                <a:lnTo>
                  <a:pt x="4" y="500"/>
                </a:lnTo>
                <a:lnTo>
                  <a:pt x="0" y="454"/>
                </a:lnTo>
                <a:lnTo>
                  <a:pt x="0" y="454"/>
                </a:lnTo>
                <a:lnTo>
                  <a:pt x="4" y="408"/>
                </a:lnTo>
                <a:lnTo>
                  <a:pt x="10" y="364"/>
                </a:lnTo>
                <a:lnTo>
                  <a:pt x="22" y="320"/>
                </a:lnTo>
                <a:lnTo>
                  <a:pt x="36" y="278"/>
                </a:lnTo>
                <a:lnTo>
                  <a:pt x="56" y="238"/>
                </a:lnTo>
                <a:lnTo>
                  <a:pt x="78" y="200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2"/>
                </a:lnTo>
                <a:lnTo>
                  <a:pt x="362" y="10"/>
                </a:lnTo>
                <a:lnTo>
                  <a:pt x="408" y="4"/>
                </a:lnTo>
                <a:lnTo>
                  <a:pt x="454" y="0"/>
                </a:lnTo>
                <a:lnTo>
                  <a:pt x="454" y="0"/>
                </a:lnTo>
                <a:lnTo>
                  <a:pt x="500" y="4"/>
                </a:lnTo>
                <a:lnTo>
                  <a:pt x="546" y="10"/>
                </a:lnTo>
                <a:lnTo>
                  <a:pt x="590" y="22"/>
                </a:lnTo>
                <a:lnTo>
                  <a:pt x="630" y="36"/>
                </a:lnTo>
                <a:lnTo>
                  <a:pt x="670" y="56"/>
                </a:lnTo>
                <a:lnTo>
                  <a:pt x="708" y="78"/>
                </a:lnTo>
                <a:lnTo>
                  <a:pt x="742" y="104"/>
                </a:lnTo>
                <a:lnTo>
                  <a:pt x="776" y="134"/>
                </a:lnTo>
                <a:lnTo>
                  <a:pt x="804" y="166"/>
                </a:lnTo>
                <a:lnTo>
                  <a:pt x="830" y="200"/>
                </a:lnTo>
                <a:lnTo>
                  <a:pt x="854" y="238"/>
                </a:lnTo>
                <a:lnTo>
                  <a:pt x="872" y="278"/>
                </a:lnTo>
                <a:lnTo>
                  <a:pt x="888" y="320"/>
                </a:lnTo>
                <a:lnTo>
                  <a:pt x="898" y="364"/>
                </a:lnTo>
                <a:lnTo>
                  <a:pt x="906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0" name="Rectangle 9"/>
          <p:cNvSpPr>
            <a:spLocks noChangeArrowheads="1"/>
          </p:cNvSpPr>
          <p:nvPr/>
        </p:nvSpPr>
        <p:spPr bwMode="auto">
          <a:xfrm>
            <a:off x="825500" y="1787501"/>
            <a:ext cx="2184400" cy="409575"/>
          </a:xfrm>
          <a:prstGeom prst="roundRect">
            <a:avLst>
              <a:gd name="adj" fmla="val 25864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5861050" y="1655817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2" name="Rectangle 19"/>
          <p:cNvSpPr>
            <a:spLocks noChangeArrowheads="1"/>
          </p:cNvSpPr>
          <p:nvPr/>
        </p:nvSpPr>
        <p:spPr bwMode="auto">
          <a:xfrm>
            <a:off x="6134100" y="1787501"/>
            <a:ext cx="2184400" cy="409575"/>
          </a:xfrm>
          <a:prstGeom prst="roundRect">
            <a:avLst>
              <a:gd name="adj" fmla="val 27875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3" name="Rectangle 63"/>
          <p:cNvSpPr>
            <a:spLocks noChangeArrowheads="1"/>
          </p:cNvSpPr>
          <p:nvPr/>
        </p:nvSpPr>
        <p:spPr bwMode="auto">
          <a:xfrm>
            <a:off x="742950" y="2495526"/>
            <a:ext cx="41275" cy="568325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4" name="Rectangle 99"/>
          <p:cNvSpPr>
            <a:spLocks noChangeArrowheads="1"/>
          </p:cNvSpPr>
          <p:nvPr/>
        </p:nvSpPr>
        <p:spPr bwMode="auto">
          <a:xfrm>
            <a:off x="742950" y="3248001"/>
            <a:ext cx="41275" cy="5715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5" name="Rectangle 135"/>
          <p:cNvSpPr>
            <a:spLocks noChangeArrowheads="1"/>
          </p:cNvSpPr>
          <p:nvPr/>
        </p:nvSpPr>
        <p:spPr bwMode="auto">
          <a:xfrm>
            <a:off x="6051550" y="2495526"/>
            <a:ext cx="41275" cy="568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6" name="Rectangle 171"/>
          <p:cNvSpPr>
            <a:spLocks noChangeArrowheads="1"/>
          </p:cNvSpPr>
          <p:nvPr/>
        </p:nvSpPr>
        <p:spPr bwMode="auto">
          <a:xfrm>
            <a:off x="6051550" y="3248001"/>
            <a:ext cx="41275" cy="5715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7" name="Rectangle 188"/>
          <p:cNvSpPr>
            <a:spLocks noChangeArrowheads="1"/>
          </p:cNvSpPr>
          <p:nvPr/>
        </p:nvSpPr>
        <p:spPr bwMode="auto">
          <a:xfrm>
            <a:off x="4421287" y="4087791"/>
            <a:ext cx="307777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  <a:cs typeface="굴림" pitchFamily="50" charset="-127"/>
              </a:rPr>
              <a:t>내용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ea"/>
              <a:cs typeface="굴림" pitchFamily="50" charset="-127"/>
            </a:endParaRPr>
          </a:p>
        </p:txBody>
      </p:sp>
      <p:sp>
        <p:nvSpPr>
          <p:cNvPr id="78" name="Rectangle 222"/>
          <p:cNvSpPr>
            <a:spLocks noChangeArrowheads="1"/>
          </p:cNvSpPr>
          <p:nvPr/>
        </p:nvSpPr>
        <p:spPr bwMode="auto">
          <a:xfrm>
            <a:off x="847674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79" name="Rectangle 292"/>
          <p:cNvSpPr>
            <a:spLocks noChangeArrowheads="1"/>
          </p:cNvSpPr>
          <p:nvPr/>
        </p:nvSpPr>
        <p:spPr bwMode="auto">
          <a:xfrm>
            <a:off x="920699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0" name="Rectangle 292"/>
          <p:cNvSpPr>
            <a:spLocks noChangeArrowheads="1"/>
          </p:cNvSpPr>
          <p:nvPr/>
        </p:nvSpPr>
        <p:spPr bwMode="auto">
          <a:xfrm>
            <a:off x="6215085" y="1841448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1" name="Rectangle 222"/>
          <p:cNvSpPr>
            <a:spLocks noChangeArrowheads="1"/>
          </p:cNvSpPr>
          <p:nvPr/>
        </p:nvSpPr>
        <p:spPr bwMode="auto">
          <a:xfrm>
            <a:off x="847674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2" name="Rectangle 222"/>
          <p:cNvSpPr>
            <a:spLocks noChangeArrowheads="1"/>
          </p:cNvSpPr>
          <p:nvPr/>
        </p:nvSpPr>
        <p:spPr bwMode="auto">
          <a:xfrm>
            <a:off x="6142059" y="2481218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3" name="Rectangle 222"/>
          <p:cNvSpPr>
            <a:spLocks noChangeArrowheads="1"/>
          </p:cNvSpPr>
          <p:nvPr/>
        </p:nvSpPr>
        <p:spPr bwMode="auto">
          <a:xfrm>
            <a:off x="6142059" y="3211479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647564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4" name="차트 93"/>
          <p:cNvGraphicFramePr/>
          <p:nvPr>
            <p:extLst>
              <p:ext uri="{D42A27DB-BD31-4B8C-83A1-F6EECF244321}">
                <p14:modId xmlns:p14="http://schemas.microsoft.com/office/powerpoint/2010/main" val="387105410"/>
              </p:ext>
            </p:extLst>
          </p:nvPr>
        </p:nvGraphicFramePr>
        <p:xfrm>
          <a:off x="5994342" y="3969059"/>
          <a:ext cx="2463916" cy="2031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6" name="Freeform 18"/>
          <p:cNvSpPr>
            <a:spLocks noEditPoints="1"/>
          </p:cNvSpPr>
          <p:nvPr/>
        </p:nvSpPr>
        <p:spPr bwMode="auto">
          <a:xfrm>
            <a:off x="4262762" y="3420533"/>
            <a:ext cx="648072" cy="648072"/>
          </a:xfrm>
          <a:custGeom>
            <a:avLst/>
            <a:gdLst>
              <a:gd name="T0" fmla="*/ 54 w 438"/>
              <a:gd name="T1" fmla="*/ 0 h 438"/>
              <a:gd name="T2" fmla="*/ 44 w 438"/>
              <a:gd name="T3" fmla="*/ 0 h 438"/>
              <a:gd name="T4" fmla="*/ 24 w 438"/>
              <a:gd name="T5" fmla="*/ 8 h 438"/>
              <a:gd name="T6" fmla="*/ 10 w 438"/>
              <a:gd name="T7" fmla="*/ 24 h 438"/>
              <a:gd name="T8" fmla="*/ 0 w 438"/>
              <a:gd name="T9" fmla="*/ 44 h 438"/>
              <a:gd name="T10" fmla="*/ 0 w 438"/>
              <a:gd name="T11" fmla="*/ 274 h 438"/>
              <a:gd name="T12" fmla="*/ 0 w 438"/>
              <a:gd name="T13" fmla="*/ 284 h 438"/>
              <a:gd name="T14" fmla="*/ 10 w 438"/>
              <a:gd name="T15" fmla="*/ 304 h 438"/>
              <a:gd name="T16" fmla="*/ 24 w 438"/>
              <a:gd name="T17" fmla="*/ 318 h 438"/>
              <a:gd name="T18" fmla="*/ 44 w 438"/>
              <a:gd name="T19" fmla="*/ 326 h 438"/>
              <a:gd name="T20" fmla="*/ 164 w 438"/>
              <a:gd name="T21" fmla="*/ 328 h 438"/>
              <a:gd name="T22" fmla="*/ 110 w 438"/>
              <a:gd name="T23" fmla="*/ 382 h 438"/>
              <a:gd name="T24" fmla="*/ 98 w 438"/>
              <a:gd name="T25" fmla="*/ 384 h 438"/>
              <a:gd name="T26" fmla="*/ 78 w 438"/>
              <a:gd name="T27" fmla="*/ 392 h 438"/>
              <a:gd name="T28" fmla="*/ 64 w 438"/>
              <a:gd name="T29" fmla="*/ 406 h 438"/>
              <a:gd name="T30" fmla="*/ 56 w 438"/>
              <a:gd name="T31" fmla="*/ 426 h 438"/>
              <a:gd name="T32" fmla="*/ 382 w 438"/>
              <a:gd name="T33" fmla="*/ 438 h 438"/>
              <a:gd name="T34" fmla="*/ 382 w 438"/>
              <a:gd name="T35" fmla="*/ 426 h 438"/>
              <a:gd name="T36" fmla="*/ 374 w 438"/>
              <a:gd name="T37" fmla="*/ 406 h 438"/>
              <a:gd name="T38" fmla="*/ 358 w 438"/>
              <a:gd name="T39" fmla="*/ 392 h 438"/>
              <a:gd name="T40" fmla="*/ 340 w 438"/>
              <a:gd name="T41" fmla="*/ 384 h 438"/>
              <a:gd name="T42" fmla="*/ 274 w 438"/>
              <a:gd name="T43" fmla="*/ 382 h 438"/>
              <a:gd name="T44" fmla="*/ 382 w 438"/>
              <a:gd name="T45" fmla="*/ 328 h 438"/>
              <a:gd name="T46" fmla="*/ 394 w 438"/>
              <a:gd name="T47" fmla="*/ 326 h 438"/>
              <a:gd name="T48" fmla="*/ 414 w 438"/>
              <a:gd name="T49" fmla="*/ 318 h 438"/>
              <a:gd name="T50" fmla="*/ 428 w 438"/>
              <a:gd name="T51" fmla="*/ 304 h 438"/>
              <a:gd name="T52" fmla="*/ 436 w 438"/>
              <a:gd name="T53" fmla="*/ 284 h 438"/>
              <a:gd name="T54" fmla="*/ 438 w 438"/>
              <a:gd name="T55" fmla="*/ 54 h 438"/>
              <a:gd name="T56" fmla="*/ 436 w 438"/>
              <a:gd name="T57" fmla="*/ 44 h 438"/>
              <a:gd name="T58" fmla="*/ 428 w 438"/>
              <a:gd name="T59" fmla="*/ 24 h 438"/>
              <a:gd name="T60" fmla="*/ 414 w 438"/>
              <a:gd name="T61" fmla="*/ 8 h 438"/>
              <a:gd name="T62" fmla="*/ 394 w 438"/>
              <a:gd name="T63" fmla="*/ 0 h 438"/>
              <a:gd name="T64" fmla="*/ 382 w 438"/>
              <a:gd name="T65" fmla="*/ 0 h 438"/>
              <a:gd name="T66" fmla="*/ 54 w 438"/>
              <a:gd name="T67" fmla="*/ 274 h 438"/>
              <a:gd name="T68" fmla="*/ 382 w 438"/>
              <a:gd name="T69" fmla="*/ 54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38" h="438">
                <a:moveTo>
                  <a:pt x="382" y="0"/>
                </a:moveTo>
                <a:lnTo>
                  <a:pt x="54" y="0"/>
                </a:lnTo>
                <a:lnTo>
                  <a:pt x="54" y="0"/>
                </a:lnTo>
                <a:lnTo>
                  <a:pt x="44" y="0"/>
                </a:lnTo>
                <a:lnTo>
                  <a:pt x="34" y="4"/>
                </a:lnTo>
                <a:lnTo>
                  <a:pt x="24" y="8"/>
                </a:lnTo>
                <a:lnTo>
                  <a:pt x="16" y="16"/>
                </a:lnTo>
                <a:lnTo>
                  <a:pt x="10" y="24"/>
                </a:lnTo>
                <a:lnTo>
                  <a:pt x="4" y="32"/>
                </a:lnTo>
                <a:lnTo>
                  <a:pt x="0" y="44"/>
                </a:lnTo>
                <a:lnTo>
                  <a:pt x="0" y="54"/>
                </a:lnTo>
                <a:lnTo>
                  <a:pt x="0" y="274"/>
                </a:lnTo>
                <a:lnTo>
                  <a:pt x="0" y="274"/>
                </a:lnTo>
                <a:lnTo>
                  <a:pt x="0" y="284"/>
                </a:lnTo>
                <a:lnTo>
                  <a:pt x="4" y="294"/>
                </a:lnTo>
                <a:lnTo>
                  <a:pt x="10" y="304"/>
                </a:lnTo>
                <a:lnTo>
                  <a:pt x="16" y="312"/>
                </a:lnTo>
                <a:lnTo>
                  <a:pt x="24" y="318"/>
                </a:lnTo>
                <a:lnTo>
                  <a:pt x="34" y="324"/>
                </a:lnTo>
                <a:lnTo>
                  <a:pt x="44" y="326"/>
                </a:lnTo>
                <a:lnTo>
                  <a:pt x="54" y="328"/>
                </a:lnTo>
                <a:lnTo>
                  <a:pt x="164" y="328"/>
                </a:lnTo>
                <a:lnTo>
                  <a:pt x="164" y="382"/>
                </a:lnTo>
                <a:lnTo>
                  <a:pt x="110" y="382"/>
                </a:lnTo>
                <a:lnTo>
                  <a:pt x="110" y="382"/>
                </a:lnTo>
                <a:lnTo>
                  <a:pt x="98" y="384"/>
                </a:lnTo>
                <a:lnTo>
                  <a:pt x="88" y="386"/>
                </a:lnTo>
                <a:lnTo>
                  <a:pt x="78" y="392"/>
                </a:lnTo>
                <a:lnTo>
                  <a:pt x="70" y="398"/>
                </a:lnTo>
                <a:lnTo>
                  <a:pt x="64" y="406"/>
                </a:lnTo>
                <a:lnTo>
                  <a:pt x="58" y="416"/>
                </a:lnTo>
                <a:lnTo>
                  <a:pt x="56" y="426"/>
                </a:lnTo>
                <a:lnTo>
                  <a:pt x="54" y="438"/>
                </a:lnTo>
                <a:lnTo>
                  <a:pt x="382" y="438"/>
                </a:lnTo>
                <a:lnTo>
                  <a:pt x="382" y="438"/>
                </a:lnTo>
                <a:lnTo>
                  <a:pt x="382" y="426"/>
                </a:lnTo>
                <a:lnTo>
                  <a:pt x="378" y="416"/>
                </a:lnTo>
                <a:lnTo>
                  <a:pt x="374" y="406"/>
                </a:lnTo>
                <a:lnTo>
                  <a:pt x="366" y="398"/>
                </a:lnTo>
                <a:lnTo>
                  <a:pt x="358" y="392"/>
                </a:lnTo>
                <a:lnTo>
                  <a:pt x="350" y="386"/>
                </a:lnTo>
                <a:lnTo>
                  <a:pt x="340" y="384"/>
                </a:lnTo>
                <a:lnTo>
                  <a:pt x="328" y="382"/>
                </a:lnTo>
                <a:lnTo>
                  <a:pt x="274" y="382"/>
                </a:lnTo>
                <a:lnTo>
                  <a:pt x="274" y="328"/>
                </a:lnTo>
                <a:lnTo>
                  <a:pt x="382" y="328"/>
                </a:lnTo>
                <a:lnTo>
                  <a:pt x="382" y="328"/>
                </a:lnTo>
                <a:lnTo>
                  <a:pt x="394" y="326"/>
                </a:lnTo>
                <a:lnTo>
                  <a:pt x="404" y="324"/>
                </a:lnTo>
                <a:lnTo>
                  <a:pt x="414" y="318"/>
                </a:lnTo>
                <a:lnTo>
                  <a:pt x="422" y="312"/>
                </a:lnTo>
                <a:lnTo>
                  <a:pt x="428" y="304"/>
                </a:lnTo>
                <a:lnTo>
                  <a:pt x="434" y="294"/>
                </a:lnTo>
                <a:lnTo>
                  <a:pt x="436" y="284"/>
                </a:lnTo>
                <a:lnTo>
                  <a:pt x="438" y="274"/>
                </a:lnTo>
                <a:lnTo>
                  <a:pt x="438" y="54"/>
                </a:lnTo>
                <a:lnTo>
                  <a:pt x="438" y="54"/>
                </a:lnTo>
                <a:lnTo>
                  <a:pt x="436" y="44"/>
                </a:lnTo>
                <a:lnTo>
                  <a:pt x="434" y="32"/>
                </a:lnTo>
                <a:lnTo>
                  <a:pt x="428" y="24"/>
                </a:lnTo>
                <a:lnTo>
                  <a:pt x="422" y="16"/>
                </a:lnTo>
                <a:lnTo>
                  <a:pt x="414" y="8"/>
                </a:lnTo>
                <a:lnTo>
                  <a:pt x="404" y="4"/>
                </a:lnTo>
                <a:lnTo>
                  <a:pt x="394" y="0"/>
                </a:lnTo>
                <a:lnTo>
                  <a:pt x="382" y="0"/>
                </a:lnTo>
                <a:lnTo>
                  <a:pt x="382" y="0"/>
                </a:lnTo>
                <a:close/>
                <a:moveTo>
                  <a:pt x="382" y="274"/>
                </a:moveTo>
                <a:lnTo>
                  <a:pt x="54" y="274"/>
                </a:lnTo>
                <a:lnTo>
                  <a:pt x="54" y="54"/>
                </a:lnTo>
                <a:lnTo>
                  <a:pt x="382" y="54"/>
                </a:lnTo>
                <a:lnTo>
                  <a:pt x="382" y="27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332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71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E5A8E8E3-269D-43F2-B78E-3F552D6408B4}"/>
              </a:ext>
            </a:extLst>
          </p:cNvPr>
          <p:cNvSpPr/>
          <p:nvPr/>
        </p:nvSpPr>
        <p:spPr>
          <a:xfrm>
            <a:off x="107504" y="5661248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B0450EB-2FFD-4CF1-AEFE-2D222B90C423}"/>
              </a:ext>
            </a:extLst>
          </p:cNvPr>
          <p:cNvSpPr/>
          <p:nvPr/>
        </p:nvSpPr>
        <p:spPr>
          <a:xfrm>
            <a:off x="107504" y="6273092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1E8EEA3-304F-4376-A653-280739591132}"/>
              </a:ext>
            </a:extLst>
          </p:cNvPr>
          <p:cNvSpPr/>
          <p:nvPr/>
        </p:nvSpPr>
        <p:spPr>
          <a:xfrm>
            <a:off x="1139597" y="5515387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32D23638-7F2E-4768-9E31-E2AE8F7E1C69}"/>
              </a:ext>
            </a:extLst>
          </p:cNvPr>
          <p:cNvSpPr/>
          <p:nvPr/>
        </p:nvSpPr>
        <p:spPr>
          <a:xfrm>
            <a:off x="1009194" y="5841619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966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AB71358-BF57-423E-A6EB-62D42E70CA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B742CBE-8447-4D1B-AF7F-F870562B6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4A3B8258-7C63-4638-A373-B7FE809EF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EB8C0AE-D87E-4B23-80B8-A0BE6C528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89B7F6A-C223-410D-8661-C5FDF43DC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8861F149-BB65-436B-A8A5-FD7719491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9CD44C86-45D3-4577-96E7-74E5C6CD7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BB126EA-5B2C-4F15-A5CB-A11F6793E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1210CCE-F626-4CCF-9836-F4FB4C44F0B4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6728FB3-222B-4DAF-B17A-A3082F3D23BB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EB5208B-5646-4308-BFAE-B0EC9C138A0E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0D5F124-506B-4A30-B28C-F7EC7CAEA13E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FE4960A-F8E6-4E8E-B008-DC8D6005222B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05072B1B-76FC-46AB-9B32-554F6145F2D0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809601B8-9F06-4604-B13F-6D8D3E2B446F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E792F156-8D54-44EE-A224-583E4DB1556C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43710FE-1EF8-4D1A-AB9D-47FE1A626E38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33E2227-F1B0-4232-97BD-51553AA64647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D647EF1-3FE6-44B5-9DEC-1E6D8AD3D696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14748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13A4A40-3544-497D-8B27-18C09A700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BBA89C1-8DB6-496E-A4F8-1D2C0A8394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8F50EA74-7046-4316-966A-87C045259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9255EFF-3BA0-4F02-B234-026039C66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04199463-08B8-481C-9A42-2DF87D4BE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798339E-1B9C-4798-B8DD-907F7CDF8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668F2A93-083A-4679-A47B-2E994EE94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D0CD848B-74F0-4437-931D-2ED1B4B05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4CBB962-4575-4D00-81FB-FB61821566F3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2428050F-DFFE-44DF-ADD1-21BAE78AC167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CEDD80A-40CC-4D45-8995-C4219745B42C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EEDC00A-2D43-4D9A-BA14-27B530F847B0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AAA7A81A-7EE8-45E2-9A9A-B1E43A22D36A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E04703E-E1A8-4148-8037-2A0C6FB83221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A13C9F98-F050-458F-896D-B16C795DC830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ADA20077-B3F6-4AFB-A2ED-48D65DD1D400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0A8F0FA-4B2C-45D6-9801-DDEC1B88CDD2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F065015-DB41-4BEB-BDE7-CE7E57F43A21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90F636B-6861-4D7E-9478-967BE6530276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73565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온라인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BAD18"/>
      </a:accent1>
      <a:accent2>
        <a:srgbClr val="F15822"/>
      </a:accent2>
      <a:accent3>
        <a:srgbClr val="0A6CA2"/>
      </a:accent3>
      <a:accent4>
        <a:srgbClr val="64AAD0"/>
      </a:accent4>
      <a:accent5>
        <a:srgbClr val="4D4D4D"/>
      </a:accent5>
      <a:accent6>
        <a:srgbClr val="AEAEAE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2247</TotalTime>
  <Words>449</Words>
  <Application>Microsoft Office PowerPoint</Application>
  <PresentationFormat>화면 슬라이드 쇼(4:3)</PresentationFormat>
  <Paragraphs>89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표준작성법_사업계획서_투자유치(온라인)</dc:title>
  <dc:creator>㈜ 인비닷컴</dc:creator>
  <dc:description>무단 복제 배포시 법적 불이익을 받을 수 있습니다.</dc:description>
  <cp:lastModifiedBy>pro</cp:lastModifiedBy>
  <cp:revision>470</cp:revision>
  <dcterms:created xsi:type="dcterms:W3CDTF">2013-09-25T11:58:39Z</dcterms:created>
  <dcterms:modified xsi:type="dcterms:W3CDTF">2019-05-03T01:15:38Z</dcterms:modified>
  <cp:category>본 문서의 저작권은 비즈폼에 있습니다.</cp:category>
</cp:coreProperties>
</file>