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70" r:id="rId2"/>
    <p:sldId id="327" r:id="rId3"/>
    <p:sldId id="351" r:id="rId4"/>
    <p:sldId id="371" r:id="rId5"/>
    <p:sldId id="372" r:id="rId6"/>
    <p:sldId id="373" r:id="rId7"/>
    <p:sldId id="374" r:id="rId8"/>
    <p:sldId id="375" r:id="rId9"/>
    <p:sldId id="369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3B35"/>
    <a:srgbClr val="3F3B3A"/>
    <a:srgbClr val="CBCBCB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ln>
              <a:solidFill>
                <a:schemeClr val="accent4"/>
              </a:solidFill>
            </a:ln>
          </c:spPr>
          <c:marker>
            <c:spPr>
              <a:solidFill>
                <a:schemeClr val="accent4"/>
              </a:solidFill>
            </c:spPr>
          </c:marker>
          <c:cat>
            <c:strRef>
              <c:f>Sheet1!$A$2:$A$5</c:f>
              <c:strCache>
                <c:ptCount val="4"/>
                <c:pt idx="0">
                  <c:v>내용1</c:v>
                </c:pt>
                <c:pt idx="1">
                  <c:v>내용2</c:v>
                </c:pt>
                <c:pt idx="2">
                  <c:v>내용3</c:v>
                </c:pt>
                <c:pt idx="3">
                  <c:v>내용4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19B-45F5-AF3E-6485907329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220416"/>
        <c:axId val="70234880"/>
      </c:lineChart>
      <c:catAx>
        <c:axId val="70220416"/>
        <c:scaling>
          <c:orientation val="minMax"/>
        </c:scaling>
        <c:delete val="0"/>
        <c:axPos val="b"/>
        <c:majorGridlines>
          <c:spPr>
            <a:ln>
              <a:solidFill>
                <a:schemeClr val="bg2"/>
              </a:solidFill>
            </a:ln>
          </c:spPr>
        </c:majorGridlines>
        <c:numFmt formatCode="General" sourceLinked="0"/>
        <c:majorTickMark val="none"/>
        <c:minorTickMark val="none"/>
        <c:tickLblPos val="nextTo"/>
        <c:spPr>
          <a:ln>
            <a:solidFill>
              <a:schemeClr val="bg2"/>
            </a:solidFill>
            <a:prstDash val="sysDash"/>
          </a:ln>
        </c:spPr>
        <c:txPr>
          <a:bodyPr/>
          <a:lstStyle/>
          <a:p>
            <a:pPr>
              <a:defRPr sz="1000" b="1">
                <a:solidFill>
                  <a:schemeClr val="bg2"/>
                </a:solidFill>
              </a:defRPr>
            </a:pPr>
            <a:endParaRPr lang="ko-KR"/>
          </a:p>
        </c:txPr>
        <c:crossAx val="70234880"/>
        <c:crosses val="autoZero"/>
        <c:auto val="1"/>
        <c:lblAlgn val="ctr"/>
        <c:lblOffset val="100"/>
        <c:noMultiLvlLbl val="0"/>
      </c:catAx>
      <c:valAx>
        <c:axId val="70234880"/>
        <c:scaling>
          <c:orientation val="minMax"/>
        </c:scaling>
        <c:delete val="0"/>
        <c:axPos val="l"/>
        <c:majorGridlines>
          <c:spPr>
            <a:ln>
              <a:solidFill>
                <a:schemeClr val="bg2"/>
              </a:solidFill>
              <a:prstDash val="dash"/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>
                <a:solidFill>
                  <a:schemeClr val="bg2"/>
                </a:solidFill>
              </a:defRPr>
            </a:pPr>
            <a:endParaRPr lang="ko-KR"/>
          </a:p>
        </c:txPr>
        <c:crossAx val="70220416"/>
        <c:crosses val="autoZero"/>
        <c:crossBetween val="between"/>
        <c:majorUnit val="1"/>
      </c:valAx>
      <c:spPr>
        <a:ln>
          <a:solidFill>
            <a:schemeClr val="bg2"/>
          </a:solidFill>
        </a:ln>
      </c:spPr>
    </c:plotArea>
    <c:plotVisOnly val="1"/>
    <c:dispBlanksAs val="gap"/>
    <c:showDLblsOverMax val="0"/>
  </c:chart>
  <c:spPr>
    <a:solidFill>
      <a:schemeClr val="tx1">
        <a:lumMod val="75000"/>
        <a:lumOff val="25000"/>
      </a:schemeClr>
    </a:solidFill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그룹 1025"/>
          <p:cNvGrpSpPr/>
          <p:nvPr userDrawn="1"/>
        </p:nvGrpSpPr>
        <p:grpSpPr>
          <a:xfrm>
            <a:off x="5038725" y="0"/>
            <a:ext cx="3133725" cy="3009900"/>
            <a:chOff x="5038725" y="0"/>
            <a:chExt cx="3133725" cy="3009900"/>
          </a:xfrm>
        </p:grpSpPr>
        <p:sp>
          <p:nvSpPr>
            <p:cNvPr id="1373" name="Freeform 29"/>
            <p:cNvSpPr>
              <a:spLocks/>
            </p:cNvSpPr>
            <p:nvPr userDrawn="1"/>
          </p:nvSpPr>
          <p:spPr bwMode="auto">
            <a:xfrm>
              <a:off x="6956425" y="1657350"/>
              <a:ext cx="1111250" cy="1219200"/>
            </a:xfrm>
            <a:custGeom>
              <a:avLst/>
              <a:gdLst>
                <a:gd name="T0" fmla="*/ 400 w 700"/>
                <a:gd name="T1" fmla="*/ 0 h 768"/>
                <a:gd name="T2" fmla="*/ 400 w 700"/>
                <a:gd name="T3" fmla="*/ 0 h 768"/>
                <a:gd name="T4" fmla="*/ 346 w 700"/>
                <a:gd name="T5" fmla="*/ 20 h 768"/>
                <a:gd name="T6" fmla="*/ 294 w 700"/>
                <a:gd name="T7" fmla="*/ 42 h 768"/>
                <a:gd name="T8" fmla="*/ 244 w 700"/>
                <a:gd name="T9" fmla="*/ 68 h 768"/>
                <a:gd name="T10" fmla="*/ 194 w 700"/>
                <a:gd name="T11" fmla="*/ 96 h 768"/>
                <a:gd name="T12" fmla="*/ 146 w 700"/>
                <a:gd name="T13" fmla="*/ 128 h 768"/>
                <a:gd name="T14" fmla="*/ 100 w 700"/>
                <a:gd name="T15" fmla="*/ 162 h 768"/>
                <a:gd name="T16" fmla="*/ 54 w 700"/>
                <a:gd name="T17" fmla="*/ 200 h 768"/>
                <a:gd name="T18" fmla="*/ 10 w 700"/>
                <a:gd name="T19" fmla="*/ 240 h 768"/>
                <a:gd name="T20" fmla="*/ 10 w 700"/>
                <a:gd name="T21" fmla="*/ 240 h 768"/>
                <a:gd name="T22" fmla="*/ 0 w 700"/>
                <a:gd name="T23" fmla="*/ 252 h 768"/>
                <a:gd name="T24" fmla="*/ 0 w 700"/>
                <a:gd name="T25" fmla="*/ 252 h 768"/>
                <a:gd name="T26" fmla="*/ 20 w 700"/>
                <a:gd name="T27" fmla="*/ 280 h 768"/>
                <a:gd name="T28" fmla="*/ 38 w 700"/>
                <a:gd name="T29" fmla="*/ 310 h 768"/>
                <a:gd name="T30" fmla="*/ 56 w 700"/>
                <a:gd name="T31" fmla="*/ 342 h 768"/>
                <a:gd name="T32" fmla="*/ 72 w 700"/>
                <a:gd name="T33" fmla="*/ 372 h 768"/>
                <a:gd name="T34" fmla="*/ 88 w 700"/>
                <a:gd name="T35" fmla="*/ 404 h 768"/>
                <a:gd name="T36" fmla="*/ 102 w 700"/>
                <a:gd name="T37" fmla="*/ 436 h 768"/>
                <a:gd name="T38" fmla="*/ 114 w 700"/>
                <a:gd name="T39" fmla="*/ 468 h 768"/>
                <a:gd name="T40" fmla="*/ 126 w 700"/>
                <a:gd name="T41" fmla="*/ 500 h 768"/>
                <a:gd name="T42" fmla="*/ 136 w 700"/>
                <a:gd name="T43" fmla="*/ 534 h 768"/>
                <a:gd name="T44" fmla="*/ 146 w 700"/>
                <a:gd name="T45" fmla="*/ 566 h 768"/>
                <a:gd name="T46" fmla="*/ 160 w 700"/>
                <a:gd name="T47" fmla="*/ 634 h 768"/>
                <a:gd name="T48" fmla="*/ 172 w 700"/>
                <a:gd name="T49" fmla="*/ 700 h 768"/>
                <a:gd name="T50" fmla="*/ 176 w 700"/>
                <a:gd name="T51" fmla="*/ 768 h 768"/>
                <a:gd name="T52" fmla="*/ 176 w 700"/>
                <a:gd name="T53" fmla="*/ 768 h 768"/>
                <a:gd name="T54" fmla="*/ 218 w 700"/>
                <a:gd name="T55" fmla="*/ 750 h 768"/>
                <a:gd name="T56" fmla="*/ 258 w 700"/>
                <a:gd name="T57" fmla="*/ 730 h 768"/>
                <a:gd name="T58" fmla="*/ 296 w 700"/>
                <a:gd name="T59" fmla="*/ 706 h 768"/>
                <a:gd name="T60" fmla="*/ 334 w 700"/>
                <a:gd name="T61" fmla="*/ 682 h 768"/>
                <a:gd name="T62" fmla="*/ 372 w 700"/>
                <a:gd name="T63" fmla="*/ 654 h 768"/>
                <a:gd name="T64" fmla="*/ 408 w 700"/>
                <a:gd name="T65" fmla="*/ 626 h 768"/>
                <a:gd name="T66" fmla="*/ 442 w 700"/>
                <a:gd name="T67" fmla="*/ 596 h 768"/>
                <a:gd name="T68" fmla="*/ 476 w 700"/>
                <a:gd name="T69" fmla="*/ 564 h 768"/>
                <a:gd name="T70" fmla="*/ 476 w 700"/>
                <a:gd name="T71" fmla="*/ 564 h 768"/>
                <a:gd name="T72" fmla="*/ 514 w 700"/>
                <a:gd name="T73" fmla="*/ 524 h 768"/>
                <a:gd name="T74" fmla="*/ 548 w 700"/>
                <a:gd name="T75" fmla="*/ 484 h 768"/>
                <a:gd name="T76" fmla="*/ 580 w 700"/>
                <a:gd name="T77" fmla="*/ 444 h 768"/>
                <a:gd name="T78" fmla="*/ 608 w 700"/>
                <a:gd name="T79" fmla="*/ 400 h 768"/>
                <a:gd name="T80" fmla="*/ 634 w 700"/>
                <a:gd name="T81" fmla="*/ 358 h 768"/>
                <a:gd name="T82" fmla="*/ 660 w 700"/>
                <a:gd name="T83" fmla="*/ 312 h 768"/>
                <a:gd name="T84" fmla="*/ 680 w 700"/>
                <a:gd name="T85" fmla="*/ 266 h 768"/>
                <a:gd name="T86" fmla="*/ 700 w 700"/>
                <a:gd name="T87" fmla="*/ 220 h 768"/>
                <a:gd name="T88" fmla="*/ 700 w 700"/>
                <a:gd name="T89" fmla="*/ 220 h 768"/>
                <a:gd name="T90" fmla="*/ 662 w 700"/>
                <a:gd name="T91" fmla="*/ 202 h 768"/>
                <a:gd name="T92" fmla="*/ 626 w 700"/>
                <a:gd name="T93" fmla="*/ 182 h 768"/>
                <a:gd name="T94" fmla="*/ 590 w 700"/>
                <a:gd name="T95" fmla="*/ 160 h 768"/>
                <a:gd name="T96" fmla="*/ 556 w 700"/>
                <a:gd name="T97" fmla="*/ 136 h 768"/>
                <a:gd name="T98" fmla="*/ 520 w 700"/>
                <a:gd name="T99" fmla="*/ 112 h 768"/>
                <a:gd name="T100" fmla="*/ 488 w 700"/>
                <a:gd name="T101" fmla="*/ 84 h 768"/>
                <a:gd name="T102" fmla="*/ 454 w 700"/>
                <a:gd name="T103" fmla="*/ 56 h 768"/>
                <a:gd name="T104" fmla="*/ 424 w 700"/>
                <a:gd name="T105" fmla="*/ 26 h 768"/>
                <a:gd name="T106" fmla="*/ 424 w 700"/>
                <a:gd name="T107" fmla="*/ 26 h 768"/>
                <a:gd name="T108" fmla="*/ 400 w 700"/>
                <a:gd name="T109" fmla="*/ 0 h 768"/>
                <a:gd name="T110" fmla="*/ 400 w 700"/>
                <a:gd name="T111" fmla="*/ 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00" h="768">
                  <a:moveTo>
                    <a:pt x="400" y="0"/>
                  </a:moveTo>
                  <a:lnTo>
                    <a:pt x="400" y="0"/>
                  </a:lnTo>
                  <a:lnTo>
                    <a:pt x="346" y="20"/>
                  </a:lnTo>
                  <a:lnTo>
                    <a:pt x="294" y="42"/>
                  </a:lnTo>
                  <a:lnTo>
                    <a:pt x="244" y="68"/>
                  </a:lnTo>
                  <a:lnTo>
                    <a:pt x="194" y="96"/>
                  </a:lnTo>
                  <a:lnTo>
                    <a:pt x="146" y="128"/>
                  </a:lnTo>
                  <a:lnTo>
                    <a:pt x="100" y="162"/>
                  </a:lnTo>
                  <a:lnTo>
                    <a:pt x="54" y="200"/>
                  </a:lnTo>
                  <a:lnTo>
                    <a:pt x="10" y="240"/>
                  </a:lnTo>
                  <a:lnTo>
                    <a:pt x="10" y="240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20" y="280"/>
                  </a:lnTo>
                  <a:lnTo>
                    <a:pt x="38" y="310"/>
                  </a:lnTo>
                  <a:lnTo>
                    <a:pt x="56" y="342"/>
                  </a:lnTo>
                  <a:lnTo>
                    <a:pt x="72" y="372"/>
                  </a:lnTo>
                  <a:lnTo>
                    <a:pt x="88" y="404"/>
                  </a:lnTo>
                  <a:lnTo>
                    <a:pt x="102" y="436"/>
                  </a:lnTo>
                  <a:lnTo>
                    <a:pt x="114" y="468"/>
                  </a:lnTo>
                  <a:lnTo>
                    <a:pt x="126" y="500"/>
                  </a:lnTo>
                  <a:lnTo>
                    <a:pt x="136" y="534"/>
                  </a:lnTo>
                  <a:lnTo>
                    <a:pt x="146" y="566"/>
                  </a:lnTo>
                  <a:lnTo>
                    <a:pt x="160" y="634"/>
                  </a:lnTo>
                  <a:lnTo>
                    <a:pt x="172" y="700"/>
                  </a:lnTo>
                  <a:lnTo>
                    <a:pt x="176" y="768"/>
                  </a:lnTo>
                  <a:lnTo>
                    <a:pt x="176" y="768"/>
                  </a:lnTo>
                  <a:lnTo>
                    <a:pt x="218" y="750"/>
                  </a:lnTo>
                  <a:lnTo>
                    <a:pt x="258" y="730"/>
                  </a:lnTo>
                  <a:lnTo>
                    <a:pt x="296" y="706"/>
                  </a:lnTo>
                  <a:lnTo>
                    <a:pt x="334" y="682"/>
                  </a:lnTo>
                  <a:lnTo>
                    <a:pt x="372" y="654"/>
                  </a:lnTo>
                  <a:lnTo>
                    <a:pt x="408" y="626"/>
                  </a:lnTo>
                  <a:lnTo>
                    <a:pt x="442" y="596"/>
                  </a:lnTo>
                  <a:lnTo>
                    <a:pt x="476" y="564"/>
                  </a:lnTo>
                  <a:lnTo>
                    <a:pt x="476" y="564"/>
                  </a:lnTo>
                  <a:lnTo>
                    <a:pt x="514" y="524"/>
                  </a:lnTo>
                  <a:lnTo>
                    <a:pt x="548" y="484"/>
                  </a:lnTo>
                  <a:lnTo>
                    <a:pt x="580" y="444"/>
                  </a:lnTo>
                  <a:lnTo>
                    <a:pt x="608" y="400"/>
                  </a:lnTo>
                  <a:lnTo>
                    <a:pt x="634" y="358"/>
                  </a:lnTo>
                  <a:lnTo>
                    <a:pt x="660" y="312"/>
                  </a:lnTo>
                  <a:lnTo>
                    <a:pt x="680" y="266"/>
                  </a:lnTo>
                  <a:lnTo>
                    <a:pt x="700" y="220"/>
                  </a:lnTo>
                  <a:lnTo>
                    <a:pt x="700" y="220"/>
                  </a:lnTo>
                  <a:lnTo>
                    <a:pt x="662" y="202"/>
                  </a:lnTo>
                  <a:lnTo>
                    <a:pt x="626" y="182"/>
                  </a:lnTo>
                  <a:lnTo>
                    <a:pt x="590" y="160"/>
                  </a:lnTo>
                  <a:lnTo>
                    <a:pt x="556" y="136"/>
                  </a:lnTo>
                  <a:lnTo>
                    <a:pt x="520" y="112"/>
                  </a:lnTo>
                  <a:lnTo>
                    <a:pt x="488" y="84"/>
                  </a:lnTo>
                  <a:lnTo>
                    <a:pt x="454" y="56"/>
                  </a:lnTo>
                  <a:lnTo>
                    <a:pt x="424" y="26"/>
                  </a:lnTo>
                  <a:lnTo>
                    <a:pt x="424" y="26"/>
                  </a:lnTo>
                  <a:lnTo>
                    <a:pt x="400" y="0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4" name="Freeform 30"/>
            <p:cNvSpPr>
              <a:spLocks/>
            </p:cNvSpPr>
            <p:nvPr userDrawn="1"/>
          </p:nvSpPr>
          <p:spPr bwMode="auto">
            <a:xfrm>
              <a:off x="5111750" y="1387475"/>
              <a:ext cx="1844675" cy="1622425"/>
            </a:xfrm>
            <a:custGeom>
              <a:avLst/>
              <a:gdLst>
                <a:gd name="T0" fmla="*/ 1050 w 1162"/>
                <a:gd name="T1" fmla="*/ 288 h 1022"/>
                <a:gd name="T2" fmla="*/ 976 w 1162"/>
                <a:gd name="T3" fmla="*/ 220 h 1022"/>
                <a:gd name="T4" fmla="*/ 896 w 1162"/>
                <a:gd name="T5" fmla="*/ 162 h 1022"/>
                <a:gd name="T6" fmla="*/ 810 w 1162"/>
                <a:gd name="T7" fmla="*/ 112 h 1022"/>
                <a:gd name="T8" fmla="*/ 722 w 1162"/>
                <a:gd name="T9" fmla="*/ 70 h 1022"/>
                <a:gd name="T10" fmla="*/ 632 w 1162"/>
                <a:gd name="T11" fmla="*/ 40 h 1022"/>
                <a:gd name="T12" fmla="*/ 538 w 1162"/>
                <a:gd name="T13" fmla="*/ 16 h 1022"/>
                <a:gd name="T14" fmla="*/ 444 w 1162"/>
                <a:gd name="T15" fmla="*/ 4 h 1022"/>
                <a:gd name="T16" fmla="*/ 348 w 1162"/>
                <a:gd name="T17" fmla="*/ 0 h 1022"/>
                <a:gd name="T18" fmla="*/ 318 w 1162"/>
                <a:gd name="T19" fmla="*/ 46 h 1022"/>
                <a:gd name="T20" fmla="*/ 246 w 1162"/>
                <a:gd name="T21" fmla="*/ 136 h 1022"/>
                <a:gd name="T22" fmla="*/ 206 w 1162"/>
                <a:gd name="T23" fmla="*/ 178 h 1022"/>
                <a:gd name="T24" fmla="*/ 108 w 1162"/>
                <a:gd name="T25" fmla="*/ 264 h 1022"/>
                <a:gd name="T26" fmla="*/ 0 w 1162"/>
                <a:gd name="T27" fmla="*/ 336 h 1022"/>
                <a:gd name="T28" fmla="*/ 20 w 1162"/>
                <a:gd name="T29" fmla="*/ 390 h 1022"/>
                <a:gd name="T30" fmla="*/ 68 w 1162"/>
                <a:gd name="T31" fmla="*/ 496 h 1022"/>
                <a:gd name="T32" fmla="*/ 128 w 1162"/>
                <a:gd name="T33" fmla="*/ 596 h 1022"/>
                <a:gd name="T34" fmla="*/ 202 w 1162"/>
                <a:gd name="T35" fmla="*/ 690 h 1022"/>
                <a:gd name="T36" fmla="*/ 242 w 1162"/>
                <a:gd name="T37" fmla="*/ 734 h 1022"/>
                <a:gd name="T38" fmla="*/ 312 w 1162"/>
                <a:gd name="T39" fmla="*/ 796 h 1022"/>
                <a:gd name="T40" fmla="*/ 386 w 1162"/>
                <a:gd name="T41" fmla="*/ 852 h 1022"/>
                <a:gd name="T42" fmla="*/ 464 w 1162"/>
                <a:gd name="T43" fmla="*/ 900 h 1022"/>
                <a:gd name="T44" fmla="*/ 544 w 1162"/>
                <a:gd name="T45" fmla="*/ 940 h 1022"/>
                <a:gd name="T46" fmla="*/ 628 w 1162"/>
                <a:gd name="T47" fmla="*/ 972 h 1022"/>
                <a:gd name="T48" fmla="*/ 714 w 1162"/>
                <a:gd name="T49" fmla="*/ 996 h 1022"/>
                <a:gd name="T50" fmla="*/ 800 w 1162"/>
                <a:gd name="T51" fmla="*/ 1012 h 1022"/>
                <a:gd name="T52" fmla="*/ 888 w 1162"/>
                <a:gd name="T53" fmla="*/ 1022 h 1022"/>
                <a:gd name="T54" fmla="*/ 892 w 1162"/>
                <a:gd name="T55" fmla="*/ 980 h 1022"/>
                <a:gd name="T56" fmla="*/ 906 w 1162"/>
                <a:gd name="T57" fmla="*/ 900 h 1022"/>
                <a:gd name="T58" fmla="*/ 926 w 1162"/>
                <a:gd name="T59" fmla="*/ 820 h 1022"/>
                <a:gd name="T60" fmla="*/ 954 w 1162"/>
                <a:gd name="T61" fmla="*/ 742 h 1022"/>
                <a:gd name="T62" fmla="*/ 988 w 1162"/>
                <a:gd name="T63" fmla="*/ 664 h 1022"/>
                <a:gd name="T64" fmla="*/ 1030 w 1162"/>
                <a:gd name="T65" fmla="*/ 592 h 1022"/>
                <a:gd name="T66" fmla="*/ 1078 w 1162"/>
                <a:gd name="T67" fmla="*/ 520 h 1022"/>
                <a:gd name="T68" fmla="*/ 1132 w 1162"/>
                <a:gd name="T69" fmla="*/ 454 h 1022"/>
                <a:gd name="T70" fmla="*/ 1162 w 1162"/>
                <a:gd name="T71" fmla="*/ 422 h 1022"/>
                <a:gd name="T72" fmla="*/ 1110 w 1162"/>
                <a:gd name="T73" fmla="*/ 352 h 1022"/>
                <a:gd name="T74" fmla="*/ 1050 w 1162"/>
                <a:gd name="T75" fmla="*/ 288 h 10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62" h="1022">
                  <a:moveTo>
                    <a:pt x="1050" y="288"/>
                  </a:moveTo>
                  <a:lnTo>
                    <a:pt x="1050" y="288"/>
                  </a:lnTo>
                  <a:lnTo>
                    <a:pt x="1014" y="254"/>
                  </a:lnTo>
                  <a:lnTo>
                    <a:pt x="976" y="220"/>
                  </a:lnTo>
                  <a:lnTo>
                    <a:pt x="936" y="190"/>
                  </a:lnTo>
                  <a:lnTo>
                    <a:pt x="896" y="162"/>
                  </a:lnTo>
                  <a:lnTo>
                    <a:pt x="854" y="136"/>
                  </a:lnTo>
                  <a:lnTo>
                    <a:pt x="810" y="112"/>
                  </a:lnTo>
                  <a:lnTo>
                    <a:pt x="766" y="90"/>
                  </a:lnTo>
                  <a:lnTo>
                    <a:pt x="722" y="70"/>
                  </a:lnTo>
                  <a:lnTo>
                    <a:pt x="676" y="54"/>
                  </a:lnTo>
                  <a:lnTo>
                    <a:pt x="632" y="40"/>
                  </a:lnTo>
                  <a:lnTo>
                    <a:pt x="584" y="26"/>
                  </a:lnTo>
                  <a:lnTo>
                    <a:pt x="538" y="16"/>
                  </a:lnTo>
                  <a:lnTo>
                    <a:pt x="490" y="8"/>
                  </a:lnTo>
                  <a:lnTo>
                    <a:pt x="444" y="4"/>
                  </a:lnTo>
                  <a:lnTo>
                    <a:pt x="396" y="0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318" y="46"/>
                  </a:lnTo>
                  <a:lnTo>
                    <a:pt x="284" y="92"/>
                  </a:lnTo>
                  <a:lnTo>
                    <a:pt x="246" y="136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158" y="224"/>
                  </a:lnTo>
                  <a:lnTo>
                    <a:pt x="108" y="264"/>
                  </a:lnTo>
                  <a:lnTo>
                    <a:pt x="54" y="302"/>
                  </a:lnTo>
                  <a:lnTo>
                    <a:pt x="0" y="336"/>
                  </a:lnTo>
                  <a:lnTo>
                    <a:pt x="0" y="336"/>
                  </a:lnTo>
                  <a:lnTo>
                    <a:pt x="20" y="390"/>
                  </a:lnTo>
                  <a:lnTo>
                    <a:pt x="42" y="444"/>
                  </a:lnTo>
                  <a:lnTo>
                    <a:pt x="68" y="496"/>
                  </a:lnTo>
                  <a:lnTo>
                    <a:pt x="96" y="546"/>
                  </a:lnTo>
                  <a:lnTo>
                    <a:pt x="128" y="596"/>
                  </a:lnTo>
                  <a:lnTo>
                    <a:pt x="162" y="644"/>
                  </a:lnTo>
                  <a:lnTo>
                    <a:pt x="202" y="690"/>
                  </a:lnTo>
                  <a:lnTo>
                    <a:pt x="242" y="734"/>
                  </a:lnTo>
                  <a:lnTo>
                    <a:pt x="242" y="734"/>
                  </a:lnTo>
                  <a:lnTo>
                    <a:pt x="276" y="766"/>
                  </a:lnTo>
                  <a:lnTo>
                    <a:pt x="312" y="796"/>
                  </a:lnTo>
                  <a:lnTo>
                    <a:pt x="348" y="826"/>
                  </a:lnTo>
                  <a:lnTo>
                    <a:pt x="386" y="852"/>
                  </a:lnTo>
                  <a:lnTo>
                    <a:pt x="424" y="876"/>
                  </a:lnTo>
                  <a:lnTo>
                    <a:pt x="464" y="900"/>
                  </a:lnTo>
                  <a:lnTo>
                    <a:pt x="504" y="920"/>
                  </a:lnTo>
                  <a:lnTo>
                    <a:pt x="544" y="940"/>
                  </a:lnTo>
                  <a:lnTo>
                    <a:pt x="586" y="956"/>
                  </a:lnTo>
                  <a:lnTo>
                    <a:pt x="628" y="972"/>
                  </a:lnTo>
                  <a:lnTo>
                    <a:pt x="670" y="984"/>
                  </a:lnTo>
                  <a:lnTo>
                    <a:pt x="714" y="996"/>
                  </a:lnTo>
                  <a:lnTo>
                    <a:pt x="756" y="1006"/>
                  </a:lnTo>
                  <a:lnTo>
                    <a:pt x="800" y="1012"/>
                  </a:lnTo>
                  <a:lnTo>
                    <a:pt x="844" y="1018"/>
                  </a:lnTo>
                  <a:lnTo>
                    <a:pt x="888" y="1022"/>
                  </a:lnTo>
                  <a:lnTo>
                    <a:pt x="888" y="1022"/>
                  </a:lnTo>
                  <a:lnTo>
                    <a:pt x="892" y="980"/>
                  </a:lnTo>
                  <a:lnTo>
                    <a:pt x="898" y="940"/>
                  </a:lnTo>
                  <a:lnTo>
                    <a:pt x="906" y="900"/>
                  </a:lnTo>
                  <a:lnTo>
                    <a:pt x="916" y="860"/>
                  </a:lnTo>
                  <a:lnTo>
                    <a:pt x="926" y="820"/>
                  </a:lnTo>
                  <a:lnTo>
                    <a:pt x="940" y="780"/>
                  </a:lnTo>
                  <a:lnTo>
                    <a:pt x="954" y="742"/>
                  </a:lnTo>
                  <a:lnTo>
                    <a:pt x="970" y="702"/>
                  </a:lnTo>
                  <a:lnTo>
                    <a:pt x="988" y="664"/>
                  </a:lnTo>
                  <a:lnTo>
                    <a:pt x="1008" y="628"/>
                  </a:lnTo>
                  <a:lnTo>
                    <a:pt x="1030" y="592"/>
                  </a:lnTo>
                  <a:lnTo>
                    <a:pt x="1054" y="556"/>
                  </a:lnTo>
                  <a:lnTo>
                    <a:pt x="1078" y="520"/>
                  </a:lnTo>
                  <a:lnTo>
                    <a:pt x="1104" y="486"/>
                  </a:lnTo>
                  <a:lnTo>
                    <a:pt x="1132" y="454"/>
                  </a:lnTo>
                  <a:lnTo>
                    <a:pt x="1162" y="422"/>
                  </a:lnTo>
                  <a:lnTo>
                    <a:pt x="1162" y="422"/>
                  </a:lnTo>
                  <a:lnTo>
                    <a:pt x="1138" y="386"/>
                  </a:lnTo>
                  <a:lnTo>
                    <a:pt x="1110" y="352"/>
                  </a:lnTo>
                  <a:lnTo>
                    <a:pt x="1082" y="320"/>
                  </a:lnTo>
                  <a:lnTo>
                    <a:pt x="1050" y="288"/>
                  </a:lnTo>
                  <a:lnTo>
                    <a:pt x="1050" y="2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5" name="Freeform 31"/>
            <p:cNvSpPr>
              <a:spLocks/>
            </p:cNvSpPr>
            <p:nvPr userDrawn="1"/>
          </p:nvSpPr>
          <p:spPr bwMode="auto">
            <a:xfrm>
              <a:off x="6521450" y="2057400"/>
              <a:ext cx="714375" cy="952500"/>
            </a:xfrm>
            <a:custGeom>
              <a:avLst/>
              <a:gdLst>
                <a:gd name="T0" fmla="*/ 0 w 450"/>
                <a:gd name="T1" fmla="*/ 600 h 600"/>
                <a:gd name="T2" fmla="*/ 0 w 450"/>
                <a:gd name="T3" fmla="*/ 600 h 600"/>
                <a:gd name="T4" fmla="*/ 58 w 450"/>
                <a:gd name="T5" fmla="*/ 600 h 600"/>
                <a:gd name="T6" fmla="*/ 114 w 450"/>
                <a:gd name="T7" fmla="*/ 598 h 600"/>
                <a:gd name="T8" fmla="*/ 172 w 450"/>
                <a:gd name="T9" fmla="*/ 594 h 600"/>
                <a:gd name="T10" fmla="*/ 230 w 450"/>
                <a:gd name="T11" fmla="*/ 584 h 600"/>
                <a:gd name="T12" fmla="*/ 286 w 450"/>
                <a:gd name="T13" fmla="*/ 572 h 600"/>
                <a:gd name="T14" fmla="*/ 342 w 450"/>
                <a:gd name="T15" fmla="*/ 558 h 600"/>
                <a:gd name="T16" fmla="*/ 396 w 450"/>
                <a:gd name="T17" fmla="*/ 538 h 600"/>
                <a:gd name="T18" fmla="*/ 450 w 450"/>
                <a:gd name="T19" fmla="*/ 516 h 600"/>
                <a:gd name="T20" fmla="*/ 450 w 450"/>
                <a:gd name="T21" fmla="*/ 516 h 600"/>
                <a:gd name="T22" fmla="*/ 446 w 450"/>
                <a:gd name="T23" fmla="*/ 448 h 600"/>
                <a:gd name="T24" fmla="*/ 434 w 450"/>
                <a:gd name="T25" fmla="*/ 382 h 600"/>
                <a:gd name="T26" fmla="*/ 420 w 450"/>
                <a:gd name="T27" fmla="*/ 314 h 600"/>
                <a:gd name="T28" fmla="*/ 410 w 450"/>
                <a:gd name="T29" fmla="*/ 282 h 600"/>
                <a:gd name="T30" fmla="*/ 400 w 450"/>
                <a:gd name="T31" fmla="*/ 248 h 600"/>
                <a:gd name="T32" fmla="*/ 388 w 450"/>
                <a:gd name="T33" fmla="*/ 216 h 600"/>
                <a:gd name="T34" fmla="*/ 376 w 450"/>
                <a:gd name="T35" fmla="*/ 184 h 600"/>
                <a:gd name="T36" fmla="*/ 362 w 450"/>
                <a:gd name="T37" fmla="*/ 152 h 600"/>
                <a:gd name="T38" fmla="*/ 346 w 450"/>
                <a:gd name="T39" fmla="*/ 120 h 600"/>
                <a:gd name="T40" fmla="*/ 330 w 450"/>
                <a:gd name="T41" fmla="*/ 90 h 600"/>
                <a:gd name="T42" fmla="*/ 312 w 450"/>
                <a:gd name="T43" fmla="*/ 58 h 600"/>
                <a:gd name="T44" fmla="*/ 294 w 450"/>
                <a:gd name="T45" fmla="*/ 28 h 600"/>
                <a:gd name="T46" fmla="*/ 274 w 450"/>
                <a:gd name="T47" fmla="*/ 0 h 600"/>
                <a:gd name="T48" fmla="*/ 274 w 450"/>
                <a:gd name="T49" fmla="*/ 0 h 600"/>
                <a:gd name="T50" fmla="*/ 244 w 450"/>
                <a:gd name="T51" fmla="*/ 32 h 600"/>
                <a:gd name="T52" fmla="*/ 216 w 450"/>
                <a:gd name="T53" fmla="*/ 64 h 600"/>
                <a:gd name="T54" fmla="*/ 190 w 450"/>
                <a:gd name="T55" fmla="*/ 98 h 600"/>
                <a:gd name="T56" fmla="*/ 166 w 450"/>
                <a:gd name="T57" fmla="*/ 134 h 600"/>
                <a:gd name="T58" fmla="*/ 142 w 450"/>
                <a:gd name="T59" fmla="*/ 170 h 600"/>
                <a:gd name="T60" fmla="*/ 120 w 450"/>
                <a:gd name="T61" fmla="*/ 206 h 600"/>
                <a:gd name="T62" fmla="*/ 100 w 450"/>
                <a:gd name="T63" fmla="*/ 242 h 600"/>
                <a:gd name="T64" fmla="*/ 82 w 450"/>
                <a:gd name="T65" fmla="*/ 280 h 600"/>
                <a:gd name="T66" fmla="*/ 66 w 450"/>
                <a:gd name="T67" fmla="*/ 320 h 600"/>
                <a:gd name="T68" fmla="*/ 52 w 450"/>
                <a:gd name="T69" fmla="*/ 358 h 600"/>
                <a:gd name="T70" fmla="*/ 38 w 450"/>
                <a:gd name="T71" fmla="*/ 398 h 600"/>
                <a:gd name="T72" fmla="*/ 28 w 450"/>
                <a:gd name="T73" fmla="*/ 438 h 600"/>
                <a:gd name="T74" fmla="*/ 18 w 450"/>
                <a:gd name="T75" fmla="*/ 478 h 600"/>
                <a:gd name="T76" fmla="*/ 10 w 450"/>
                <a:gd name="T77" fmla="*/ 518 h 600"/>
                <a:gd name="T78" fmla="*/ 4 w 450"/>
                <a:gd name="T79" fmla="*/ 558 h 600"/>
                <a:gd name="T80" fmla="*/ 0 w 450"/>
                <a:gd name="T81" fmla="*/ 600 h 600"/>
                <a:gd name="T82" fmla="*/ 0 w 450"/>
                <a:gd name="T83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0" h="600">
                  <a:moveTo>
                    <a:pt x="0" y="600"/>
                  </a:moveTo>
                  <a:lnTo>
                    <a:pt x="0" y="600"/>
                  </a:lnTo>
                  <a:lnTo>
                    <a:pt x="58" y="600"/>
                  </a:lnTo>
                  <a:lnTo>
                    <a:pt x="114" y="598"/>
                  </a:lnTo>
                  <a:lnTo>
                    <a:pt x="172" y="594"/>
                  </a:lnTo>
                  <a:lnTo>
                    <a:pt x="230" y="584"/>
                  </a:lnTo>
                  <a:lnTo>
                    <a:pt x="286" y="572"/>
                  </a:lnTo>
                  <a:lnTo>
                    <a:pt x="342" y="558"/>
                  </a:lnTo>
                  <a:lnTo>
                    <a:pt x="396" y="538"/>
                  </a:lnTo>
                  <a:lnTo>
                    <a:pt x="450" y="516"/>
                  </a:lnTo>
                  <a:lnTo>
                    <a:pt x="450" y="516"/>
                  </a:lnTo>
                  <a:lnTo>
                    <a:pt x="446" y="448"/>
                  </a:lnTo>
                  <a:lnTo>
                    <a:pt x="434" y="382"/>
                  </a:lnTo>
                  <a:lnTo>
                    <a:pt x="420" y="314"/>
                  </a:lnTo>
                  <a:lnTo>
                    <a:pt x="410" y="282"/>
                  </a:lnTo>
                  <a:lnTo>
                    <a:pt x="400" y="248"/>
                  </a:lnTo>
                  <a:lnTo>
                    <a:pt x="388" y="216"/>
                  </a:lnTo>
                  <a:lnTo>
                    <a:pt x="376" y="184"/>
                  </a:lnTo>
                  <a:lnTo>
                    <a:pt x="362" y="152"/>
                  </a:lnTo>
                  <a:lnTo>
                    <a:pt x="346" y="120"/>
                  </a:lnTo>
                  <a:lnTo>
                    <a:pt x="330" y="90"/>
                  </a:lnTo>
                  <a:lnTo>
                    <a:pt x="312" y="58"/>
                  </a:lnTo>
                  <a:lnTo>
                    <a:pt x="294" y="28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44" y="32"/>
                  </a:lnTo>
                  <a:lnTo>
                    <a:pt x="216" y="64"/>
                  </a:lnTo>
                  <a:lnTo>
                    <a:pt x="190" y="98"/>
                  </a:lnTo>
                  <a:lnTo>
                    <a:pt x="166" y="134"/>
                  </a:lnTo>
                  <a:lnTo>
                    <a:pt x="142" y="170"/>
                  </a:lnTo>
                  <a:lnTo>
                    <a:pt x="120" y="206"/>
                  </a:lnTo>
                  <a:lnTo>
                    <a:pt x="100" y="242"/>
                  </a:lnTo>
                  <a:lnTo>
                    <a:pt x="82" y="280"/>
                  </a:lnTo>
                  <a:lnTo>
                    <a:pt x="66" y="320"/>
                  </a:lnTo>
                  <a:lnTo>
                    <a:pt x="52" y="358"/>
                  </a:lnTo>
                  <a:lnTo>
                    <a:pt x="38" y="398"/>
                  </a:lnTo>
                  <a:lnTo>
                    <a:pt x="28" y="438"/>
                  </a:lnTo>
                  <a:lnTo>
                    <a:pt x="18" y="478"/>
                  </a:lnTo>
                  <a:lnTo>
                    <a:pt x="10" y="518"/>
                  </a:lnTo>
                  <a:lnTo>
                    <a:pt x="4" y="558"/>
                  </a:lnTo>
                  <a:lnTo>
                    <a:pt x="0" y="60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0" name="Freeform 32"/>
            <p:cNvSpPr>
              <a:spLocks/>
            </p:cNvSpPr>
            <p:nvPr userDrawn="1"/>
          </p:nvSpPr>
          <p:spPr bwMode="auto">
            <a:xfrm>
              <a:off x="5038725" y="479425"/>
              <a:ext cx="854075" cy="1038225"/>
            </a:xfrm>
            <a:custGeom>
              <a:avLst/>
              <a:gdLst>
                <a:gd name="T0" fmla="*/ 538 w 538"/>
                <a:gd name="T1" fmla="*/ 142 h 654"/>
                <a:gd name="T2" fmla="*/ 538 w 538"/>
                <a:gd name="T3" fmla="*/ 142 h 654"/>
                <a:gd name="T4" fmla="*/ 494 w 538"/>
                <a:gd name="T5" fmla="*/ 132 h 654"/>
                <a:gd name="T6" fmla="*/ 452 w 538"/>
                <a:gd name="T7" fmla="*/ 118 h 654"/>
                <a:gd name="T8" fmla="*/ 410 w 538"/>
                <a:gd name="T9" fmla="*/ 104 h 654"/>
                <a:gd name="T10" fmla="*/ 368 w 538"/>
                <a:gd name="T11" fmla="*/ 86 h 654"/>
                <a:gd name="T12" fmla="*/ 326 w 538"/>
                <a:gd name="T13" fmla="*/ 68 h 654"/>
                <a:gd name="T14" fmla="*/ 286 w 538"/>
                <a:gd name="T15" fmla="*/ 48 h 654"/>
                <a:gd name="T16" fmla="*/ 248 w 538"/>
                <a:gd name="T17" fmla="*/ 24 h 654"/>
                <a:gd name="T18" fmla="*/ 208 w 538"/>
                <a:gd name="T19" fmla="*/ 0 h 654"/>
                <a:gd name="T20" fmla="*/ 208 w 538"/>
                <a:gd name="T21" fmla="*/ 0 h 654"/>
                <a:gd name="T22" fmla="*/ 182 w 538"/>
                <a:gd name="T23" fmla="*/ 36 h 654"/>
                <a:gd name="T24" fmla="*/ 156 w 538"/>
                <a:gd name="T25" fmla="*/ 74 h 654"/>
                <a:gd name="T26" fmla="*/ 134 w 538"/>
                <a:gd name="T27" fmla="*/ 112 h 654"/>
                <a:gd name="T28" fmla="*/ 112 w 538"/>
                <a:gd name="T29" fmla="*/ 150 h 654"/>
                <a:gd name="T30" fmla="*/ 92 w 538"/>
                <a:gd name="T31" fmla="*/ 190 h 654"/>
                <a:gd name="T32" fmla="*/ 74 w 538"/>
                <a:gd name="T33" fmla="*/ 230 h 654"/>
                <a:gd name="T34" fmla="*/ 58 w 538"/>
                <a:gd name="T35" fmla="*/ 272 h 654"/>
                <a:gd name="T36" fmla="*/ 44 w 538"/>
                <a:gd name="T37" fmla="*/ 312 h 654"/>
                <a:gd name="T38" fmla="*/ 32 w 538"/>
                <a:gd name="T39" fmla="*/ 354 h 654"/>
                <a:gd name="T40" fmla="*/ 22 w 538"/>
                <a:gd name="T41" fmla="*/ 396 h 654"/>
                <a:gd name="T42" fmla="*/ 14 w 538"/>
                <a:gd name="T43" fmla="*/ 440 h 654"/>
                <a:gd name="T44" fmla="*/ 8 w 538"/>
                <a:gd name="T45" fmla="*/ 482 h 654"/>
                <a:gd name="T46" fmla="*/ 4 w 538"/>
                <a:gd name="T47" fmla="*/ 526 h 654"/>
                <a:gd name="T48" fmla="*/ 0 w 538"/>
                <a:gd name="T49" fmla="*/ 568 h 654"/>
                <a:gd name="T50" fmla="*/ 0 w 538"/>
                <a:gd name="T51" fmla="*/ 612 h 654"/>
                <a:gd name="T52" fmla="*/ 0 w 538"/>
                <a:gd name="T53" fmla="*/ 654 h 654"/>
                <a:gd name="T54" fmla="*/ 0 w 538"/>
                <a:gd name="T55" fmla="*/ 654 h 654"/>
                <a:gd name="T56" fmla="*/ 48 w 538"/>
                <a:gd name="T57" fmla="*/ 636 h 654"/>
                <a:gd name="T58" fmla="*/ 96 w 538"/>
                <a:gd name="T59" fmla="*/ 618 h 654"/>
                <a:gd name="T60" fmla="*/ 144 w 538"/>
                <a:gd name="T61" fmla="*/ 604 h 654"/>
                <a:gd name="T62" fmla="*/ 194 w 538"/>
                <a:gd name="T63" fmla="*/ 592 h 654"/>
                <a:gd name="T64" fmla="*/ 244 w 538"/>
                <a:gd name="T65" fmla="*/ 584 h 654"/>
                <a:gd name="T66" fmla="*/ 294 w 538"/>
                <a:gd name="T67" fmla="*/ 576 h 654"/>
                <a:gd name="T68" fmla="*/ 344 w 538"/>
                <a:gd name="T69" fmla="*/ 572 h 654"/>
                <a:gd name="T70" fmla="*/ 394 w 538"/>
                <a:gd name="T71" fmla="*/ 572 h 654"/>
                <a:gd name="T72" fmla="*/ 394 w 538"/>
                <a:gd name="T73" fmla="*/ 572 h 654"/>
                <a:gd name="T74" fmla="*/ 424 w 538"/>
                <a:gd name="T75" fmla="*/ 522 h 654"/>
                <a:gd name="T76" fmla="*/ 450 w 538"/>
                <a:gd name="T77" fmla="*/ 470 h 654"/>
                <a:gd name="T78" fmla="*/ 472 w 538"/>
                <a:gd name="T79" fmla="*/ 416 h 654"/>
                <a:gd name="T80" fmla="*/ 492 w 538"/>
                <a:gd name="T81" fmla="*/ 364 h 654"/>
                <a:gd name="T82" fmla="*/ 508 w 538"/>
                <a:gd name="T83" fmla="*/ 310 h 654"/>
                <a:gd name="T84" fmla="*/ 520 w 538"/>
                <a:gd name="T85" fmla="*/ 254 h 654"/>
                <a:gd name="T86" fmla="*/ 530 w 538"/>
                <a:gd name="T87" fmla="*/ 198 h 654"/>
                <a:gd name="T88" fmla="*/ 538 w 538"/>
                <a:gd name="T89" fmla="*/ 142 h 654"/>
                <a:gd name="T90" fmla="*/ 538 w 538"/>
                <a:gd name="T91" fmla="*/ 142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38" h="654">
                  <a:moveTo>
                    <a:pt x="538" y="142"/>
                  </a:moveTo>
                  <a:lnTo>
                    <a:pt x="538" y="142"/>
                  </a:lnTo>
                  <a:lnTo>
                    <a:pt x="494" y="132"/>
                  </a:lnTo>
                  <a:lnTo>
                    <a:pt x="452" y="118"/>
                  </a:lnTo>
                  <a:lnTo>
                    <a:pt x="410" y="104"/>
                  </a:lnTo>
                  <a:lnTo>
                    <a:pt x="368" y="86"/>
                  </a:lnTo>
                  <a:lnTo>
                    <a:pt x="326" y="68"/>
                  </a:lnTo>
                  <a:lnTo>
                    <a:pt x="286" y="48"/>
                  </a:lnTo>
                  <a:lnTo>
                    <a:pt x="248" y="2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2" y="36"/>
                  </a:lnTo>
                  <a:lnTo>
                    <a:pt x="156" y="74"/>
                  </a:lnTo>
                  <a:lnTo>
                    <a:pt x="134" y="112"/>
                  </a:lnTo>
                  <a:lnTo>
                    <a:pt x="112" y="150"/>
                  </a:lnTo>
                  <a:lnTo>
                    <a:pt x="92" y="190"/>
                  </a:lnTo>
                  <a:lnTo>
                    <a:pt x="74" y="230"/>
                  </a:lnTo>
                  <a:lnTo>
                    <a:pt x="58" y="272"/>
                  </a:lnTo>
                  <a:lnTo>
                    <a:pt x="44" y="312"/>
                  </a:lnTo>
                  <a:lnTo>
                    <a:pt x="32" y="354"/>
                  </a:lnTo>
                  <a:lnTo>
                    <a:pt x="22" y="396"/>
                  </a:lnTo>
                  <a:lnTo>
                    <a:pt x="14" y="440"/>
                  </a:lnTo>
                  <a:lnTo>
                    <a:pt x="8" y="482"/>
                  </a:lnTo>
                  <a:lnTo>
                    <a:pt x="4" y="526"/>
                  </a:lnTo>
                  <a:lnTo>
                    <a:pt x="0" y="568"/>
                  </a:lnTo>
                  <a:lnTo>
                    <a:pt x="0" y="612"/>
                  </a:lnTo>
                  <a:lnTo>
                    <a:pt x="0" y="654"/>
                  </a:lnTo>
                  <a:lnTo>
                    <a:pt x="0" y="654"/>
                  </a:lnTo>
                  <a:lnTo>
                    <a:pt x="48" y="636"/>
                  </a:lnTo>
                  <a:lnTo>
                    <a:pt x="96" y="618"/>
                  </a:lnTo>
                  <a:lnTo>
                    <a:pt x="144" y="604"/>
                  </a:lnTo>
                  <a:lnTo>
                    <a:pt x="194" y="592"/>
                  </a:lnTo>
                  <a:lnTo>
                    <a:pt x="244" y="584"/>
                  </a:lnTo>
                  <a:lnTo>
                    <a:pt x="294" y="576"/>
                  </a:lnTo>
                  <a:lnTo>
                    <a:pt x="344" y="572"/>
                  </a:lnTo>
                  <a:lnTo>
                    <a:pt x="394" y="572"/>
                  </a:lnTo>
                  <a:lnTo>
                    <a:pt x="394" y="572"/>
                  </a:lnTo>
                  <a:lnTo>
                    <a:pt x="424" y="522"/>
                  </a:lnTo>
                  <a:lnTo>
                    <a:pt x="450" y="470"/>
                  </a:lnTo>
                  <a:lnTo>
                    <a:pt x="472" y="416"/>
                  </a:lnTo>
                  <a:lnTo>
                    <a:pt x="492" y="364"/>
                  </a:lnTo>
                  <a:lnTo>
                    <a:pt x="508" y="310"/>
                  </a:lnTo>
                  <a:lnTo>
                    <a:pt x="520" y="254"/>
                  </a:lnTo>
                  <a:lnTo>
                    <a:pt x="530" y="198"/>
                  </a:lnTo>
                  <a:lnTo>
                    <a:pt x="538" y="142"/>
                  </a:lnTo>
                  <a:lnTo>
                    <a:pt x="538" y="14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1" name="Freeform 33"/>
            <p:cNvSpPr>
              <a:spLocks/>
            </p:cNvSpPr>
            <p:nvPr userDrawn="1"/>
          </p:nvSpPr>
          <p:spPr bwMode="auto">
            <a:xfrm>
              <a:off x="5038725" y="1387475"/>
              <a:ext cx="625475" cy="533400"/>
            </a:xfrm>
            <a:custGeom>
              <a:avLst/>
              <a:gdLst>
                <a:gd name="T0" fmla="*/ 394 w 394"/>
                <a:gd name="T1" fmla="*/ 0 h 336"/>
                <a:gd name="T2" fmla="*/ 394 w 394"/>
                <a:gd name="T3" fmla="*/ 0 h 336"/>
                <a:gd name="T4" fmla="*/ 344 w 394"/>
                <a:gd name="T5" fmla="*/ 0 h 336"/>
                <a:gd name="T6" fmla="*/ 294 w 394"/>
                <a:gd name="T7" fmla="*/ 4 h 336"/>
                <a:gd name="T8" fmla="*/ 244 w 394"/>
                <a:gd name="T9" fmla="*/ 12 h 336"/>
                <a:gd name="T10" fmla="*/ 194 w 394"/>
                <a:gd name="T11" fmla="*/ 20 h 336"/>
                <a:gd name="T12" fmla="*/ 144 w 394"/>
                <a:gd name="T13" fmla="*/ 32 h 336"/>
                <a:gd name="T14" fmla="*/ 96 w 394"/>
                <a:gd name="T15" fmla="*/ 46 h 336"/>
                <a:gd name="T16" fmla="*/ 48 w 394"/>
                <a:gd name="T17" fmla="*/ 64 h 336"/>
                <a:gd name="T18" fmla="*/ 0 w 394"/>
                <a:gd name="T19" fmla="*/ 82 h 336"/>
                <a:gd name="T20" fmla="*/ 0 w 394"/>
                <a:gd name="T21" fmla="*/ 82 h 336"/>
                <a:gd name="T22" fmla="*/ 6 w 394"/>
                <a:gd name="T23" fmla="*/ 146 h 336"/>
                <a:gd name="T24" fmla="*/ 16 w 394"/>
                <a:gd name="T25" fmla="*/ 210 h 336"/>
                <a:gd name="T26" fmla="*/ 28 w 394"/>
                <a:gd name="T27" fmla="*/ 274 h 336"/>
                <a:gd name="T28" fmla="*/ 46 w 394"/>
                <a:gd name="T29" fmla="*/ 336 h 336"/>
                <a:gd name="T30" fmla="*/ 46 w 394"/>
                <a:gd name="T31" fmla="*/ 336 h 336"/>
                <a:gd name="T32" fmla="*/ 100 w 394"/>
                <a:gd name="T33" fmla="*/ 302 h 336"/>
                <a:gd name="T34" fmla="*/ 154 w 394"/>
                <a:gd name="T35" fmla="*/ 264 h 336"/>
                <a:gd name="T36" fmla="*/ 204 w 394"/>
                <a:gd name="T37" fmla="*/ 224 h 336"/>
                <a:gd name="T38" fmla="*/ 252 w 394"/>
                <a:gd name="T39" fmla="*/ 178 h 336"/>
                <a:gd name="T40" fmla="*/ 252 w 394"/>
                <a:gd name="T41" fmla="*/ 178 h 336"/>
                <a:gd name="T42" fmla="*/ 292 w 394"/>
                <a:gd name="T43" fmla="*/ 136 h 336"/>
                <a:gd name="T44" fmla="*/ 330 w 394"/>
                <a:gd name="T45" fmla="*/ 92 h 336"/>
                <a:gd name="T46" fmla="*/ 364 w 394"/>
                <a:gd name="T47" fmla="*/ 46 h 336"/>
                <a:gd name="T48" fmla="*/ 394 w 394"/>
                <a:gd name="T49" fmla="*/ 0 h 336"/>
                <a:gd name="T50" fmla="*/ 394 w 394"/>
                <a:gd name="T51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4" h="336">
                  <a:moveTo>
                    <a:pt x="394" y="0"/>
                  </a:moveTo>
                  <a:lnTo>
                    <a:pt x="394" y="0"/>
                  </a:lnTo>
                  <a:lnTo>
                    <a:pt x="344" y="0"/>
                  </a:lnTo>
                  <a:lnTo>
                    <a:pt x="294" y="4"/>
                  </a:lnTo>
                  <a:lnTo>
                    <a:pt x="244" y="12"/>
                  </a:lnTo>
                  <a:lnTo>
                    <a:pt x="194" y="20"/>
                  </a:lnTo>
                  <a:lnTo>
                    <a:pt x="144" y="32"/>
                  </a:lnTo>
                  <a:lnTo>
                    <a:pt x="96" y="46"/>
                  </a:lnTo>
                  <a:lnTo>
                    <a:pt x="48" y="64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6" y="146"/>
                  </a:lnTo>
                  <a:lnTo>
                    <a:pt x="16" y="210"/>
                  </a:lnTo>
                  <a:lnTo>
                    <a:pt x="28" y="274"/>
                  </a:lnTo>
                  <a:lnTo>
                    <a:pt x="46" y="336"/>
                  </a:lnTo>
                  <a:lnTo>
                    <a:pt x="46" y="336"/>
                  </a:lnTo>
                  <a:lnTo>
                    <a:pt x="100" y="302"/>
                  </a:lnTo>
                  <a:lnTo>
                    <a:pt x="154" y="264"/>
                  </a:lnTo>
                  <a:lnTo>
                    <a:pt x="204" y="224"/>
                  </a:lnTo>
                  <a:lnTo>
                    <a:pt x="252" y="178"/>
                  </a:lnTo>
                  <a:lnTo>
                    <a:pt x="252" y="178"/>
                  </a:lnTo>
                  <a:lnTo>
                    <a:pt x="292" y="136"/>
                  </a:lnTo>
                  <a:lnTo>
                    <a:pt x="330" y="92"/>
                  </a:lnTo>
                  <a:lnTo>
                    <a:pt x="364" y="46"/>
                  </a:lnTo>
                  <a:lnTo>
                    <a:pt x="394" y="0"/>
                  </a:lnTo>
                  <a:lnTo>
                    <a:pt x="394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2" name="Freeform 34"/>
            <p:cNvSpPr>
              <a:spLocks/>
            </p:cNvSpPr>
            <p:nvPr userDrawn="1"/>
          </p:nvSpPr>
          <p:spPr bwMode="auto">
            <a:xfrm>
              <a:off x="5822950" y="0"/>
              <a:ext cx="1450975" cy="746125"/>
            </a:xfrm>
            <a:custGeom>
              <a:avLst/>
              <a:gdLst>
                <a:gd name="T0" fmla="*/ 44 w 914"/>
                <a:gd name="T1" fmla="*/ 444 h 470"/>
                <a:gd name="T2" fmla="*/ 44 w 914"/>
                <a:gd name="T3" fmla="*/ 444 h 470"/>
                <a:gd name="T4" fmla="*/ 96 w 914"/>
                <a:gd name="T5" fmla="*/ 454 h 470"/>
                <a:gd name="T6" fmla="*/ 148 w 914"/>
                <a:gd name="T7" fmla="*/ 462 h 470"/>
                <a:gd name="T8" fmla="*/ 200 w 914"/>
                <a:gd name="T9" fmla="*/ 468 h 470"/>
                <a:gd name="T10" fmla="*/ 252 w 914"/>
                <a:gd name="T11" fmla="*/ 470 h 470"/>
                <a:gd name="T12" fmla="*/ 306 w 914"/>
                <a:gd name="T13" fmla="*/ 468 h 470"/>
                <a:gd name="T14" fmla="*/ 358 w 914"/>
                <a:gd name="T15" fmla="*/ 466 h 470"/>
                <a:gd name="T16" fmla="*/ 410 w 914"/>
                <a:gd name="T17" fmla="*/ 458 h 470"/>
                <a:gd name="T18" fmla="*/ 462 w 914"/>
                <a:gd name="T19" fmla="*/ 450 h 470"/>
                <a:gd name="T20" fmla="*/ 514 w 914"/>
                <a:gd name="T21" fmla="*/ 438 h 470"/>
                <a:gd name="T22" fmla="*/ 566 w 914"/>
                <a:gd name="T23" fmla="*/ 424 h 470"/>
                <a:gd name="T24" fmla="*/ 616 w 914"/>
                <a:gd name="T25" fmla="*/ 406 h 470"/>
                <a:gd name="T26" fmla="*/ 666 w 914"/>
                <a:gd name="T27" fmla="*/ 386 h 470"/>
                <a:gd name="T28" fmla="*/ 714 w 914"/>
                <a:gd name="T29" fmla="*/ 362 h 470"/>
                <a:gd name="T30" fmla="*/ 762 w 914"/>
                <a:gd name="T31" fmla="*/ 336 h 470"/>
                <a:gd name="T32" fmla="*/ 808 w 914"/>
                <a:gd name="T33" fmla="*/ 308 h 470"/>
                <a:gd name="T34" fmla="*/ 852 w 914"/>
                <a:gd name="T35" fmla="*/ 276 h 470"/>
                <a:gd name="T36" fmla="*/ 852 w 914"/>
                <a:gd name="T37" fmla="*/ 276 h 470"/>
                <a:gd name="T38" fmla="*/ 862 w 914"/>
                <a:gd name="T39" fmla="*/ 210 h 470"/>
                <a:gd name="T40" fmla="*/ 874 w 914"/>
                <a:gd name="T41" fmla="*/ 144 h 470"/>
                <a:gd name="T42" fmla="*/ 892 w 914"/>
                <a:gd name="T43" fmla="*/ 80 h 470"/>
                <a:gd name="T44" fmla="*/ 914 w 914"/>
                <a:gd name="T45" fmla="*/ 16 h 470"/>
                <a:gd name="T46" fmla="*/ 914 w 914"/>
                <a:gd name="T47" fmla="*/ 16 h 470"/>
                <a:gd name="T48" fmla="*/ 878 w 914"/>
                <a:gd name="T49" fmla="*/ 0 h 470"/>
                <a:gd name="T50" fmla="*/ 108 w 914"/>
                <a:gd name="T51" fmla="*/ 0 h 470"/>
                <a:gd name="T52" fmla="*/ 108 w 914"/>
                <a:gd name="T53" fmla="*/ 0 h 470"/>
                <a:gd name="T54" fmla="*/ 54 w 914"/>
                <a:gd name="T55" fmla="*/ 26 h 470"/>
                <a:gd name="T56" fmla="*/ 0 w 914"/>
                <a:gd name="T57" fmla="*/ 54 h 470"/>
                <a:gd name="T58" fmla="*/ 0 w 914"/>
                <a:gd name="T59" fmla="*/ 54 h 470"/>
                <a:gd name="T60" fmla="*/ 14 w 914"/>
                <a:gd name="T61" fmla="*/ 102 h 470"/>
                <a:gd name="T62" fmla="*/ 26 w 914"/>
                <a:gd name="T63" fmla="*/ 150 h 470"/>
                <a:gd name="T64" fmla="*/ 36 w 914"/>
                <a:gd name="T65" fmla="*/ 198 h 470"/>
                <a:gd name="T66" fmla="*/ 42 w 914"/>
                <a:gd name="T67" fmla="*/ 248 h 470"/>
                <a:gd name="T68" fmla="*/ 46 w 914"/>
                <a:gd name="T69" fmla="*/ 296 h 470"/>
                <a:gd name="T70" fmla="*/ 48 w 914"/>
                <a:gd name="T71" fmla="*/ 346 h 470"/>
                <a:gd name="T72" fmla="*/ 46 w 914"/>
                <a:gd name="T73" fmla="*/ 396 h 470"/>
                <a:gd name="T74" fmla="*/ 44 w 914"/>
                <a:gd name="T75" fmla="*/ 444 h 470"/>
                <a:gd name="T76" fmla="*/ 44 w 914"/>
                <a:gd name="T77" fmla="*/ 444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14" h="470">
                  <a:moveTo>
                    <a:pt x="44" y="444"/>
                  </a:moveTo>
                  <a:lnTo>
                    <a:pt x="44" y="444"/>
                  </a:lnTo>
                  <a:lnTo>
                    <a:pt x="96" y="454"/>
                  </a:lnTo>
                  <a:lnTo>
                    <a:pt x="148" y="462"/>
                  </a:lnTo>
                  <a:lnTo>
                    <a:pt x="200" y="468"/>
                  </a:lnTo>
                  <a:lnTo>
                    <a:pt x="252" y="470"/>
                  </a:lnTo>
                  <a:lnTo>
                    <a:pt x="306" y="468"/>
                  </a:lnTo>
                  <a:lnTo>
                    <a:pt x="358" y="466"/>
                  </a:lnTo>
                  <a:lnTo>
                    <a:pt x="410" y="458"/>
                  </a:lnTo>
                  <a:lnTo>
                    <a:pt x="462" y="450"/>
                  </a:lnTo>
                  <a:lnTo>
                    <a:pt x="514" y="438"/>
                  </a:lnTo>
                  <a:lnTo>
                    <a:pt x="566" y="424"/>
                  </a:lnTo>
                  <a:lnTo>
                    <a:pt x="616" y="406"/>
                  </a:lnTo>
                  <a:lnTo>
                    <a:pt x="666" y="386"/>
                  </a:lnTo>
                  <a:lnTo>
                    <a:pt x="714" y="362"/>
                  </a:lnTo>
                  <a:lnTo>
                    <a:pt x="762" y="336"/>
                  </a:lnTo>
                  <a:lnTo>
                    <a:pt x="808" y="308"/>
                  </a:lnTo>
                  <a:lnTo>
                    <a:pt x="852" y="276"/>
                  </a:lnTo>
                  <a:lnTo>
                    <a:pt x="852" y="276"/>
                  </a:lnTo>
                  <a:lnTo>
                    <a:pt x="862" y="210"/>
                  </a:lnTo>
                  <a:lnTo>
                    <a:pt x="874" y="144"/>
                  </a:lnTo>
                  <a:lnTo>
                    <a:pt x="892" y="80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87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54" y="26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14" y="102"/>
                  </a:lnTo>
                  <a:lnTo>
                    <a:pt x="26" y="150"/>
                  </a:lnTo>
                  <a:lnTo>
                    <a:pt x="36" y="198"/>
                  </a:lnTo>
                  <a:lnTo>
                    <a:pt x="42" y="248"/>
                  </a:lnTo>
                  <a:lnTo>
                    <a:pt x="46" y="296"/>
                  </a:lnTo>
                  <a:lnTo>
                    <a:pt x="48" y="346"/>
                  </a:lnTo>
                  <a:lnTo>
                    <a:pt x="46" y="396"/>
                  </a:lnTo>
                  <a:lnTo>
                    <a:pt x="44" y="444"/>
                  </a:lnTo>
                  <a:lnTo>
                    <a:pt x="44" y="44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3" name="Freeform 35"/>
            <p:cNvSpPr>
              <a:spLocks/>
            </p:cNvSpPr>
            <p:nvPr userDrawn="1"/>
          </p:nvSpPr>
          <p:spPr bwMode="auto">
            <a:xfrm>
              <a:off x="5368925" y="85725"/>
              <a:ext cx="530225" cy="619125"/>
            </a:xfrm>
            <a:custGeom>
              <a:avLst/>
              <a:gdLst>
                <a:gd name="T0" fmla="*/ 286 w 334"/>
                <a:gd name="T1" fmla="*/ 0 h 390"/>
                <a:gd name="T2" fmla="*/ 286 w 334"/>
                <a:gd name="T3" fmla="*/ 0 h 390"/>
                <a:gd name="T4" fmla="*/ 232 w 334"/>
                <a:gd name="T5" fmla="*/ 34 h 390"/>
                <a:gd name="T6" fmla="*/ 180 w 334"/>
                <a:gd name="T7" fmla="*/ 70 h 390"/>
                <a:gd name="T8" fmla="*/ 130 w 334"/>
                <a:gd name="T9" fmla="*/ 112 h 390"/>
                <a:gd name="T10" fmla="*/ 80 w 334"/>
                <a:gd name="T11" fmla="*/ 158 h 390"/>
                <a:gd name="T12" fmla="*/ 80 w 334"/>
                <a:gd name="T13" fmla="*/ 158 h 390"/>
                <a:gd name="T14" fmla="*/ 40 w 334"/>
                <a:gd name="T15" fmla="*/ 202 h 390"/>
                <a:gd name="T16" fmla="*/ 0 w 334"/>
                <a:gd name="T17" fmla="*/ 248 h 390"/>
                <a:gd name="T18" fmla="*/ 0 w 334"/>
                <a:gd name="T19" fmla="*/ 248 h 390"/>
                <a:gd name="T20" fmla="*/ 40 w 334"/>
                <a:gd name="T21" fmla="*/ 272 h 390"/>
                <a:gd name="T22" fmla="*/ 78 w 334"/>
                <a:gd name="T23" fmla="*/ 296 h 390"/>
                <a:gd name="T24" fmla="*/ 118 w 334"/>
                <a:gd name="T25" fmla="*/ 316 h 390"/>
                <a:gd name="T26" fmla="*/ 160 w 334"/>
                <a:gd name="T27" fmla="*/ 334 h 390"/>
                <a:gd name="T28" fmla="*/ 202 w 334"/>
                <a:gd name="T29" fmla="*/ 352 h 390"/>
                <a:gd name="T30" fmla="*/ 244 w 334"/>
                <a:gd name="T31" fmla="*/ 366 h 390"/>
                <a:gd name="T32" fmla="*/ 286 w 334"/>
                <a:gd name="T33" fmla="*/ 380 h 390"/>
                <a:gd name="T34" fmla="*/ 330 w 334"/>
                <a:gd name="T35" fmla="*/ 390 h 390"/>
                <a:gd name="T36" fmla="*/ 330 w 334"/>
                <a:gd name="T37" fmla="*/ 390 h 390"/>
                <a:gd name="T38" fmla="*/ 332 w 334"/>
                <a:gd name="T39" fmla="*/ 342 h 390"/>
                <a:gd name="T40" fmla="*/ 334 w 334"/>
                <a:gd name="T41" fmla="*/ 292 h 390"/>
                <a:gd name="T42" fmla="*/ 332 w 334"/>
                <a:gd name="T43" fmla="*/ 242 h 390"/>
                <a:gd name="T44" fmla="*/ 328 w 334"/>
                <a:gd name="T45" fmla="*/ 194 h 390"/>
                <a:gd name="T46" fmla="*/ 322 w 334"/>
                <a:gd name="T47" fmla="*/ 144 h 390"/>
                <a:gd name="T48" fmla="*/ 312 w 334"/>
                <a:gd name="T49" fmla="*/ 96 h 390"/>
                <a:gd name="T50" fmla="*/ 300 w 334"/>
                <a:gd name="T51" fmla="*/ 48 h 390"/>
                <a:gd name="T52" fmla="*/ 286 w 334"/>
                <a:gd name="T53" fmla="*/ 0 h 390"/>
                <a:gd name="T54" fmla="*/ 286 w 334"/>
                <a:gd name="T55" fmla="*/ 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4" h="390">
                  <a:moveTo>
                    <a:pt x="286" y="0"/>
                  </a:moveTo>
                  <a:lnTo>
                    <a:pt x="286" y="0"/>
                  </a:lnTo>
                  <a:lnTo>
                    <a:pt x="232" y="34"/>
                  </a:lnTo>
                  <a:lnTo>
                    <a:pt x="180" y="70"/>
                  </a:lnTo>
                  <a:lnTo>
                    <a:pt x="130" y="112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40" y="202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40" y="272"/>
                  </a:lnTo>
                  <a:lnTo>
                    <a:pt x="78" y="296"/>
                  </a:lnTo>
                  <a:lnTo>
                    <a:pt x="118" y="316"/>
                  </a:lnTo>
                  <a:lnTo>
                    <a:pt x="160" y="334"/>
                  </a:lnTo>
                  <a:lnTo>
                    <a:pt x="202" y="352"/>
                  </a:lnTo>
                  <a:lnTo>
                    <a:pt x="244" y="366"/>
                  </a:lnTo>
                  <a:lnTo>
                    <a:pt x="286" y="380"/>
                  </a:lnTo>
                  <a:lnTo>
                    <a:pt x="330" y="390"/>
                  </a:lnTo>
                  <a:lnTo>
                    <a:pt x="330" y="390"/>
                  </a:lnTo>
                  <a:lnTo>
                    <a:pt x="332" y="342"/>
                  </a:lnTo>
                  <a:lnTo>
                    <a:pt x="334" y="292"/>
                  </a:lnTo>
                  <a:lnTo>
                    <a:pt x="332" y="242"/>
                  </a:lnTo>
                  <a:lnTo>
                    <a:pt x="328" y="194"/>
                  </a:lnTo>
                  <a:lnTo>
                    <a:pt x="322" y="144"/>
                  </a:lnTo>
                  <a:lnTo>
                    <a:pt x="312" y="96"/>
                  </a:lnTo>
                  <a:lnTo>
                    <a:pt x="300" y="48"/>
                  </a:lnTo>
                  <a:lnTo>
                    <a:pt x="286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4" name="Freeform 36"/>
            <p:cNvSpPr>
              <a:spLocks/>
            </p:cNvSpPr>
            <p:nvPr userDrawn="1"/>
          </p:nvSpPr>
          <p:spPr bwMode="auto">
            <a:xfrm>
              <a:off x="7169150" y="142875"/>
              <a:ext cx="1003300" cy="1514475"/>
            </a:xfrm>
            <a:custGeom>
              <a:avLst/>
              <a:gdLst>
                <a:gd name="T0" fmla="*/ 4 w 632"/>
                <a:gd name="T1" fmla="*/ 186 h 954"/>
                <a:gd name="T2" fmla="*/ 4 w 632"/>
                <a:gd name="T3" fmla="*/ 186 h 954"/>
                <a:gd name="T4" fmla="*/ 2 w 632"/>
                <a:gd name="T5" fmla="*/ 238 h 954"/>
                <a:gd name="T6" fmla="*/ 0 w 632"/>
                <a:gd name="T7" fmla="*/ 288 h 954"/>
                <a:gd name="T8" fmla="*/ 2 w 632"/>
                <a:gd name="T9" fmla="*/ 340 h 954"/>
                <a:gd name="T10" fmla="*/ 6 w 632"/>
                <a:gd name="T11" fmla="*/ 392 h 954"/>
                <a:gd name="T12" fmla="*/ 14 w 632"/>
                <a:gd name="T13" fmla="*/ 442 h 954"/>
                <a:gd name="T14" fmla="*/ 22 w 632"/>
                <a:gd name="T15" fmla="*/ 492 h 954"/>
                <a:gd name="T16" fmla="*/ 36 w 632"/>
                <a:gd name="T17" fmla="*/ 542 h 954"/>
                <a:gd name="T18" fmla="*/ 50 w 632"/>
                <a:gd name="T19" fmla="*/ 592 h 954"/>
                <a:gd name="T20" fmla="*/ 68 w 632"/>
                <a:gd name="T21" fmla="*/ 642 h 954"/>
                <a:gd name="T22" fmla="*/ 88 w 632"/>
                <a:gd name="T23" fmla="*/ 690 h 954"/>
                <a:gd name="T24" fmla="*/ 112 w 632"/>
                <a:gd name="T25" fmla="*/ 736 h 954"/>
                <a:gd name="T26" fmla="*/ 136 w 632"/>
                <a:gd name="T27" fmla="*/ 782 h 954"/>
                <a:gd name="T28" fmla="*/ 164 w 632"/>
                <a:gd name="T29" fmla="*/ 828 h 954"/>
                <a:gd name="T30" fmla="*/ 196 w 632"/>
                <a:gd name="T31" fmla="*/ 872 h 954"/>
                <a:gd name="T32" fmla="*/ 230 w 632"/>
                <a:gd name="T33" fmla="*/ 914 h 954"/>
                <a:gd name="T34" fmla="*/ 266 w 632"/>
                <a:gd name="T35" fmla="*/ 954 h 954"/>
                <a:gd name="T36" fmla="*/ 266 w 632"/>
                <a:gd name="T37" fmla="*/ 954 h 954"/>
                <a:gd name="T38" fmla="*/ 310 w 632"/>
                <a:gd name="T39" fmla="*/ 942 h 954"/>
                <a:gd name="T40" fmla="*/ 354 w 632"/>
                <a:gd name="T41" fmla="*/ 930 h 954"/>
                <a:gd name="T42" fmla="*/ 400 w 632"/>
                <a:gd name="T43" fmla="*/ 920 h 954"/>
                <a:gd name="T44" fmla="*/ 444 w 632"/>
                <a:gd name="T45" fmla="*/ 914 h 954"/>
                <a:gd name="T46" fmla="*/ 490 w 632"/>
                <a:gd name="T47" fmla="*/ 908 h 954"/>
                <a:gd name="T48" fmla="*/ 536 w 632"/>
                <a:gd name="T49" fmla="*/ 906 h 954"/>
                <a:gd name="T50" fmla="*/ 582 w 632"/>
                <a:gd name="T51" fmla="*/ 906 h 954"/>
                <a:gd name="T52" fmla="*/ 628 w 632"/>
                <a:gd name="T53" fmla="*/ 906 h 954"/>
                <a:gd name="T54" fmla="*/ 628 w 632"/>
                <a:gd name="T55" fmla="*/ 906 h 954"/>
                <a:gd name="T56" fmla="*/ 632 w 632"/>
                <a:gd name="T57" fmla="*/ 854 h 954"/>
                <a:gd name="T58" fmla="*/ 632 w 632"/>
                <a:gd name="T59" fmla="*/ 802 h 954"/>
                <a:gd name="T60" fmla="*/ 630 w 632"/>
                <a:gd name="T61" fmla="*/ 748 h 954"/>
                <a:gd name="T62" fmla="*/ 624 w 632"/>
                <a:gd name="T63" fmla="*/ 696 h 954"/>
                <a:gd name="T64" fmla="*/ 616 w 632"/>
                <a:gd name="T65" fmla="*/ 644 h 954"/>
                <a:gd name="T66" fmla="*/ 606 w 632"/>
                <a:gd name="T67" fmla="*/ 592 h 954"/>
                <a:gd name="T68" fmla="*/ 592 w 632"/>
                <a:gd name="T69" fmla="*/ 540 h 954"/>
                <a:gd name="T70" fmla="*/ 576 w 632"/>
                <a:gd name="T71" fmla="*/ 490 h 954"/>
                <a:gd name="T72" fmla="*/ 556 w 632"/>
                <a:gd name="T73" fmla="*/ 440 h 954"/>
                <a:gd name="T74" fmla="*/ 534 w 632"/>
                <a:gd name="T75" fmla="*/ 390 h 954"/>
                <a:gd name="T76" fmla="*/ 510 w 632"/>
                <a:gd name="T77" fmla="*/ 342 h 954"/>
                <a:gd name="T78" fmla="*/ 482 w 632"/>
                <a:gd name="T79" fmla="*/ 296 h 954"/>
                <a:gd name="T80" fmla="*/ 452 w 632"/>
                <a:gd name="T81" fmla="*/ 250 h 954"/>
                <a:gd name="T82" fmla="*/ 418 w 632"/>
                <a:gd name="T83" fmla="*/ 206 h 954"/>
                <a:gd name="T84" fmla="*/ 382 w 632"/>
                <a:gd name="T85" fmla="*/ 162 h 954"/>
                <a:gd name="T86" fmla="*/ 342 w 632"/>
                <a:gd name="T87" fmla="*/ 122 h 954"/>
                <a:gd name="T88" fmla="*/ 342 w 632"/>
                <a:gd name="T89" fmla="*/ 122 h 954"/>
                <a:gd name="T90" fmla="*/ 308 w 632"/>
                <a:gd name="T91" fmla="*/ 88 h 954"/>
                <a:gd name="T92" fmla="*/ 272 w 632"/>
                <a:gd name="T93" fmla="*/ 56 h 954"/>
                <a:gd name="T94" fmla="*/ 234 w 632"/>
                <a:gd name="T95" fmla="*/ 28 h 954"/>
                <a:gd name="T96" fmla="*/ 196 w 632"/>
                <a:gd name="T97" fmla="*/ 0 h 954"/>
                <a:gd name="T98" fmla="*/ 196 w 632"/>
                <a:gd name="T99" fmla="*/ 0 h 954"/>
                <a:gd name="T100" fmla="*/ 158 w 632"/>
                <a:gd name="T101" fmla="*/ 46 h 954"/>
                <a:gd name="T102" fmla="*/ 116 w 632"/>
                <a:gd name="T103" fmla="*/ 90 h 954"/>
                <a:gd name="T104" fmla="*/ 116 w 632"/>
                <a:gd name="T105" fmla="*/ 90 h 954"/>
                <a:gd name="T106" fmla="*/ 88 w 632"/>
                <a:gd name="T107" fmla="*/ 116 h 954"/>
                <a:gd name="T108" fmla="*/ 62 w 632"/>
                <a:gd name="T109" fmla="*/ 140 h 954"/>
                <a:gd name="T110" fmla="*/ 34 w 632"/>
                <a:gd name="T111" fmla="*/ 164 h 954"/>
                <a:gd name="T112" fmla="*/ 4 w 632"/>
                <a:gd name="T113" fmla="*/ 186 h 954"/>
                <a:gd name="T114" fmla="*/ 4 w 632"/>
                <a:gd name="T115" fmla="*/ 186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32" h="954">
                  <a:moveTo>
                    <a:pt x="4" y="186"/>
                  </a:moveTo>
                  <a:lnTo>
                    <a:pt x="4" y="186"/>
                  </a:lnTo>
                  <a:lnTo>
                    <a:pt x="2" y="238"/>
                  </a:lnTo>
                  <a:lnTo>
                    <a:pt x="0" y="288"/>
                  </a:lnTo>
                  <a:lnTo>
                    <a:pt x="2" y="340"/>
                  </a:lnTo>
                  <a:lnTo>
                    <a:pt x="6" y="392"/>
                  </a:lnTo>
                  <a:lnTo>
                    <a:pt x="14" y="442"/>
                  </a:lnTo>
                  <a:lnTo>
                    <a:pt x="22" y="492"/>
                  </a:lnTo>
                  <a:lnTo>
                    <a:pt x="36" y="542"/>
                  </a:lnTo>
                  <a:lnTo>
                    <a:pt x="50" y="592"/>
                  </a:lnTo>
                  <a:lnTo>
                    <a:pt x="68" y="642"/>
                  </a:lnTo>
                  <a:lnTo>
                    <a:pt x="88" y="690"/>
                  </a:lnTo>
                  <a:lnTo>
                    <a:pt x="112" y="736"/>
                  </a:lnTo>
                  <a:lnTo>
                    <a:pt x="136" y="782"/>
                  </a:lnTo>
                  <a:lnTo>
                    <a:pt x="164" y="828"/>
                  </a:lnTo>
                  <a:lnTo>
                    <a:pt x="196" y="872"/>
                  </a:lnTo>
                  <a:lnTo>
                    <a:pt x="230" y="914"/>
                  </a:lnTo>
                  <a:lnTo>
                    <a:pt x="266" y="954"/>
                  </a:lnTo>
                  <a:lnTo>
                    <a:pt x="266" y="954"/>
                  </a:lnTo>
                  <a:lnTo>
                    <a:pt x="310" y="942"/>
                  </a:lnTo>
                  <a:lnTo>
                    <a:pt x="354" y="930"/>
                  </a:lnTo>
                  <a:lnTo>
                    <a:pt x="400" y="920"/>
                  </a:lnTo>
                  <a:lnTo>
                    <a:pt x="444" y="914"/>
                  </a:lnTo>
                  <a:lnTo>
                    <a:pt x="490" y="908"/>
                  </a:lnTo>
                  <a:lnTo>
                    <a:pt x="536" y="906"/>
                  </a:lnTo>
                  <a:lnTo>
                    <a:pt x="582" y="906"/>
                  </a:lnTo>
                  <a:lnTo>
                    <a:pt x="628" y="906"/>
                  </a:lnTo>
                  <a:lnTo>
                    <a:pt x="628" y="906"/>
                  </a:lnTo>
                  <a:lnTo>
                    <a:pt x="632" y="854"/>
                  </a:lnTo>
                  <a:lnTo>
                    <a:pt x="632" y="802"/>
                  </a:lnTo>
                  <a:lnTo>
                    <a:pt x="630" y="748"/>
                  </a:lnTo>
                  <a:lnTo>
                    <a:pt x="624" y="696"/>
                  </a:lnTo>
                  <a:lnTo>
                    <a:pt x="616" y="644"/>
                  </a:lnTo>
                  <a:lnTo>
                    <a:pt x="606" y="592"/>
                  </a:lnTo>
                  <a:lnTo>
                    <a:pt x="592" y="540"/>
                  </a:lnTo>
                  <a:lnTo>
                    <a:pt x="576" y="490"/>
                  </a:lnTo>
                  <a:lnTo>
                    <a:pt x="556" y="440"/>
                  </a:lnTo>
                  <a:lnTo>
                    <a:pt x="534" y="390"/>
                  </a:lnTo>
                  <a:lnTo>
                    <a:pt x="510" y="342"/>
                  </a:lnTo>
                  <a:lnTo>
                    <a:pt x="482" y="296"/>
                  </a:lnTo>
                  <a:lnTo>
                    <a:pt x="452" y="250"/>
                  </a:lnTo>
                  <a:lnTo>
                    <a:pt x="418" y="206"/>
                  </a:lnTo>
                  <a:lnTo>
                    <a:pt x="382" y="162"/>
                  </a:lnTo>
                  <a:lnTo>
                    <a:pt x="342" y="122"/>
                  </a:lnTo>
                  <a:lnTo>
                    <a:pt x="342" y="122"/>
                  </a:lnTo>
                  <a:lnTo>
                    <a:pt x="308" y="88"/>
                  </a:lnTo>
                  <a:lnTo>
                    <a:pt x="272" y="56"/>
                  </a:lnTo>
                  <a:lnTo>
                    <a:pt x="234" y="28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58" y="46"/>
                  </a:lnTo>
                  <a:lnTo>
                    <a:pt x="116" y="90"/>
                  </a:lnTo>
                  <a:lnTo>
                    <a:pt x="116" y="90"/>
                  </a:lnTo>
                  <a:lnTo>
                    <a:pt x="88" y="116"/>
                  </a:lnTo>
                  <a:lnTo>
                    <a:pt x="62" y="140"/>
                  </a:lnTo>
                  <a:lnTo>
                    <a:pt x="34" y="164"/>
                  </a:lnTo>
                  <a:lnTo>
                    <a:pt x="4" y="186"/>
                  </a:lnTo>
                  <a:lnTo>
                    <a:pt x="4" y="1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5" name="Freeform 37"/>
            <p:cNvSpPr>
              <a:spLocks/>
            </p:cNvSpPr>
            <p:nvPr userDrawn="1"/>
          </p:nvSpPr>
          <p:spPr bwMode="auto">
            <a:xfrm>
              <a:off x="7591425" y="1581150"/>
              <a:ext cx="574675" cy="425450"/>
            </a:xfrm>
            <a:custGeom>
              <a:avLst/>
              <a:gdLst>
                <a:gd name="T0" fmla="*/ 0 w 362"/>
                <a:gd name="T1" fmla="*/ 48 h 268"/>
                <a:gd name="T2" fmla="*/ 0 w 362"/>
                <a:gd name="T3" fmla="*/ 48 h 268"/>
                <a:gd name="T4" fmla="*/ 24 w 362"/>
                <a:gd name="T5" fmla="*/ 74 h 268"/>
                <a:gd name="T6" fmla="*/ 24 w 362"/>
                <a:gd name="T7" fmla="*/ 74 h 268"/>
                <a:gd name="T8" fmla="*/ 54 w 362"/>
                <a:gd name="T9" fmla="*/ 104 h 268"/>
                <a:gd name="T10" fmla="*/ 88 w 362"/>
                <a:gd name="T11" fmla="*/ 132 h 268"/>
                <a:gd name="T12" fmla="*/ 120 w 362"/>
                <a:gd name="T13" fmla="*/ 160 h 268"/>
                <a:gd name="T14" fmla="*/ 156 w 362"/>
                <a:gd name="T15" fmla="*/ 184 h 268"/>
                <a:gd name="T16" fmla="*/ 190 w 362"/>
                <a:gd name="T17" fmla="*/ 208 h 268"/>
                <a:gd name="T18" fmla="*/ 226 w 362"/>
                <a:gd name="T19" fmla="*/ 230 h 268"/>
                <a:gd name="T20" fmla="*/ 262 w 362"/>
                <a:gd name="T21" fmla="*/ 250 h 268"/>
                <a:gd name="T22" fmla="*/ 300 w 362"/>
                <a:gd name="T23" fmla="*/ 268 h 268"/>
                <a:gd name="T24" fmla="*/ 300 w 362"/>
                <a:gd name="T25" fmla="*/ 268 h 268"/>
                <a:gd name="T26" fmla="*/ 312 w 362"/>
                <a:gd name="T27" fmla="*/ 236 h 268"/>
                <a:gd name="T28" fmla="*/ 322 w 362"/>
                <a:gd name="T29" fmla="*/ 202 h 268"/>
                <a:gd name="T30" fmla="*/ 332 w 362"/>
                <a:gd name="T31" fmla="*/ 170 h 268"/>
                <a:gd name="T32" fmla="*/ 340 w 362"/>
                <a:gd name="T33" fmla="*/ 136 h 268"/>
                <a:gd name="T34" fmla="*/ 354 w 362"/>
                <a:gd name="T35" fmla="*/ 68 h 268"/>
                <a:gd name="T36" fmla="*/ 362 w 362"/>
                <a:gd name="T37" fmla="*/ 0 h 268"/>
                <a:gd name="T38" fmla="*/ 362 w 362"/>
                <a:gd name="T39" fmla="*/ 0 h 268"/>
                <a:gd name="T40" fmla="*/ 316 w 362"/>
                <a:gd name="T41" fmla="*/ 0 h 268"/>
                <a:gd name="T42" fmla="*/ 270 w 362"/>
                <a:gd name="T43" fmla="*/ 0 h 268"/>
                <a:gd name="T44" fmla="*/ 224 w 362"/>
                <a:gd name="T45" fmla="*/ 2 h 268"/>
                <a:gd name="T46" fmla="*/ 178 w 362"/>
                <a:gd name="T47" fmla="*/ 8 h 268"/>
                <a:gd name="T48" fmla="*/ 134 w 362"/>
                <a:gd name="T49" fmla="*/ 14 h 268"/>
                <a:gd name="T50" fmla="*/ 88 w 362"/>
                <a:gd name="T51" fmla="*/ 24 h 268"/>
                <a:gd name="T52" fmla="*/ 44 w 362"/>
                <a:gd name="T53" fmla="*/ 36 h 268"/>
                <a:gd name="T54" fmla="*/ 0 w 362"/>
                <a:gd name="T55" fmla="*/ 48 h 268"/>
                <a:gd name="T56" fmla="*/ 0 w 362"/>
                <a:gd name="T57" fmla="*/ 48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2" h="268">
                  <a:moveTo>
                    <a:pt x="0" y="48"/>
                  </a:moveTo>
                  <a:lnTo>
                    <a:pt x="0" y="48"/>
                  </a:lnTo>
                  <a:lnTo>
                    <a:pt x="24" y="74"/>
                  </a:lnTo>
                  <a:lnTo>
                    <a:pt x="24" y="74"/>
                  </a:lnTo>
                  <a:lnTo>
                    <a:pt x="54" y="104"/>
                  </a:lnTo>
                  <a:lnTo>
                    <a:pt x="88" y="132"/>
                  </a:lnTo>
                  <a:lnTo>
                    <a:pt x="120" y="160"/>
                  </a:lnTo>
                  <a:lnTo>
                    <a:pt x="156" y="184"/>
                  </a:lnTo>
                  <a:lnTo>
                    <a:pt x="190" y="208"/>
                  </a:lnTo>
                  <a:lnTo>
                    <a:pt x="226" y="230"/>
                  </a:lnTo>
                  <a:lnTo>
                    <a:pt x="262" y="250"/>
                  </a:lnTo>
                  <a:lnTo>
                    <a:pt x="300" y="268"/>
                  </a:lnTo>
                  <a:lnTo>
                    <a:pt x="300" y="268"/>
                  </a:lnTo>
                  <a:lnTo>
                    <a:pt x="312" y="236"/>
                  </a:lnTo>
                  <a:lnTo>
                    <a:pt x="322" y="202"/>
                  </a:lnTo>
                  <a:lnTo>
                    <a:pt x="332" y="170"/>
                  </a:lnTo>
                  <a:lnTo>
                    <a:pt x="340" y="136"/>
                  </a:lnTo>
                  <a:lnTo>
                    <a:pt x="354" y="68"/>
                  </a:lnTo>
                  <a:lnTo>
                    <a:pt x="362" y="0"/>
                  </a:lnTo>
                  <a:lnTo>
                    <a:pt x="362" y="0"/>
                  </a:lnTo>
                  <a:lnTo>
                    <a:pt x="316" y="0"/>
                  </a:lnTo>
                  <a:lnTo>
                    <a:pt x="270" y="0"/>
                  </a:lnTo>
                  <a:lnTo>
                    <a:pt x="224" y="2"/>
                  </a:lnTo>
                  <a:lnTo>
                    <a:pt x="178" y="8"/>
                  </a:lnTo>
                  <a:lnTo>
                    <a:pt x="134" y="14"/>
                  </a:lnTo>
                  <a:lnTo>
                    <a:pt x="88" y="24"/>
                  </a:lnTo>
                  <a:lnTo>
                    <a:pt x="44" y="36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6" name="Freeform 38"/>
            <p:cNvSpPr>
              <a:spLocks/>
            </p:cNvSpPr>
            <p:nvPr userDrawn="1"/>
          </p:nvSpPr>
          <p:spPr bwMode="auto">
            <a:xfrm>
              <a:off x="7175500" y="25400"/>
              <a:ext cx="304800" cy="412750"/>
            </a:xfrm>
            <a:custGeom>
              <a:avLst/>
              <a:gdLst>
                <a:gd name="T0" fmla="*/ 112 w 192"/>
                <a:gd name="T1" fmla="*/ 164 h 260"/>
                <a:gd name="T2" fmla="*/ 112 w 192"/>
                <a:gd name="T3" fmla="*/ 164 h 260"/>
                <a:gd name="T4" fmla="*/ 154 w 192"/>
                <a:gd name="T5" fmla="*/ 120 h 260"/>
                <a:gd name="T6" fmla="*/ 192 w 192"/>
                <a:gd name="T7" fmla="*/ 74 h 260"/>
                <a:gd name="T8" fmla="*/ 192 w 192"/>
                <a:gd name="T9" fmla="*/ 74 h 260"/>
                <a:gd name="T10" fmla="*/ 160 w 192"/>
                <a:gd name="T11" fmla="*/ 54 h 260"/>
                <a:gd name="T12" fmla="*/ 128 w 192"/>
                <a:gd name="T13" fmla="*/ 34 h 260"/>
                <a:gd name="T14" fmla="*/ 96 w 192"/>
                <a:gd name="T15" fmla="*/ 16 h 260"/>
                <a:gd name="T16" fmla="*/ 62 w 192"/>
                <a:gd name="T17" fmla="*/ 0 h 260"/>
                <a:gd name="T18" fmla="*/ 62 w 192"/>
                <a:gd name="T19" fmla="*/ 0 h 260"/>
                <a:gd name="T20" fmla="*/ 40 w 192"/>
                <a:gd name="T21" fmla="*/ 64 h 260"/>
                <a:gd name="T22" fmla="*/ 22 w 192"/>
                <a:gd name="T23" fmla="*/ 128 h 260"/>
                <a:gd name="T24" fmla="*/ 10 w 192"/>
                <a:gd name="T25" fmla="*/ 194 h 260"/>
                <a:gd name="T26" fmla="*/ 0 w 192"/>
                <a:gd name="T27" fmla="*/ 260 h 260"/>
                <a:gd name="T28" fmla="*/ 0 w 192"/>
                <a:gd name="T29" fmla="*/ 260 h 260"/>
                <a:gd name="T30" fmla="*/ 30 w 192"/>
                <a:gd name="T31" fmla="*/ 238 h 260"/>
                <a:gd name="T32" fmla="*/ 58 w 192"/>
                <a:gd name="T33" fmla="*/ 214 h 260"/>
                <a:gd name="T34" fmla="*/ 84 w 192"/>
                <a:gd name="T35" fmla="*/ 190 h 260"/>
                <a:gd name="T36" fmla="*/ 112 w 192"/>
                <a:gd name="T37" fmla="*/ 164 h 260"/>
                <a:gd name="T38" fmla="*/ 112 w 192"/>
                <a:gd name="T39" fmla="*/ 16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2" h="260">
                  <a:moveTo>
                    <a:pt x="112" y="164"/>
                  </a:moveTo>
                  <a:lnTo>
                    <a:pt x="112" y="164"/>
                  </a:lnTo>
                  <a:lnTo>
                    <a:pt x="154" y="120"/>
                  </a:lnTo>
                  <a:lnTo>
                    <a:pt x="192" y="74"/>
                  </a:lnTo>
                  <a:lnTo>
                    <a:pt x="192" y="74"/>
                  </a:lnTo>
                  <a:lnTo>
                    <a:pt x="160" y="54"/>
                  </a:lnTo>
                  <a:lnTo>
                    <a:pt x="128" y="34"/>
                  </a:lnTo>
                  <a:lnTo>
                    <a:pt x="96" y="1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0" y="64"/>
                  </a:lnTo>
                  <a:lnTo>
                    <a:pt x="22" y="128"/>
                  </a:lnTo>
                  <a:lnTo>
                    <a:pt x="10" y="19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30" y="238"/>
                  </a:lnTo>
                  <a:lnTo>
                    <a:pt x="58" y="214"/>
                  </a:lnTo>
                  <a:lnTo>
                    <a:pt x="84" y="190"/>
                  </a:lnTo>
                  <a:lnTo>
                    <a:pt x="112" y="164"/>
                  </a:lnTo>
                  <a:lnTo>
                    <a:pt x="112" y="16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25" name="그룹 1024"/>
          <p:cNvGrpSpPr/>
          <p:nvPr userDrawn="1"/>
        </p:nvGrpSpPr>
        <p:grpSpPr>
          <a:xfrm>
            <a:off x="3994150" y="0"/>
            <a:ext cx="2079625" cy="1133475"/>
            <a:chOff x="3994150" y="0"/>
            <a:chExt cx="2079625" cy="1133475"/>
          </a:xfrm>
        </p:grpSpPr>
        <p:sp>
          <p:nvSpPr>
            <p:cNvPr id="1127" name="Freeform 39"/>
            <p:cNvSpPr>
              <a:spLocks/>
            </p:cNvSpPr>
            <p:nvPr userDrawn="1"/>
          </p:nvSpPr>
          <p:spPr bwMode="auto">
            <a:xfrm>
              <a:off x="3994150" y="0"/>
              <a:ext cx="587375" cy="514350"/>
            </a:xfrm>
            <a:custGeom>
              <a:avLst/>
              <a:gdLst>
                <a:gd name="T0" fmla="*/ 56 w 370"/>
                <a:gd name="T1" fmla="*/ 324 h 324"/>
                <a:gd name="T2" fmla="*/ 56 w 370"/>
                <a:gd name="T3" fmla="*/ 324 h 324"/>
                <a:gd name="T4" fmla="*/ 110 w 370"/>
                <a:gd name="T5" fmla="*/ 308 h 324"/>
                <a:gd name="T6" fmla="*/ 136 w 370"/>
                <a:gd name="T7" fmla="*/ 302 h 324"/>
                <a:gd name="T8" fmla="*/ 164 w 370"/>
                <a:gd name="T9" fmla="*/ 296 h 324"/>
                <a:gd name="T10" fmla="*/ 192 w 370"/>
                <a:gd name="T11" fmla="*/ 292 h 324"/>
                <a:gd name="T12" fmla="*/ 220 w 370"/>
                <a:gd name="T13" fmla="*/ 288 h 324"/>
                <a:gd name="T14" fmla="*/ 248 w 370"/>
                <a:gd name="T15" fmla="*/ 286 h 324"/>
                <a:gd name="T16" fmla="*/ 278 w 370"/>
                <a:gd name="T17" fmla="*/ 286 h 324"/>
                <a:gd name="T18" fmla="*/ 278 w 370"/>
                <a:gd name="T19" fmla="*/ 286 h 324"/>
                <a:gd name="T20" fmla="*/ 300 w 370"/>
                <a:gd name="T21" fmla="*/ 286 h 324"/>
                <a:gd name="T22" fmla="*/ 300 w 370"/>
                <a:gd name="T23" fmla="*/ 286 h 324"/>
                <a:gd name="T24" fmla="*/ 316 w 370"/>
                <a:gd name="T25" fmla="*/ 254 h 324"/>
                <a:gd name="T26" fmla="*/ 330 w 370"/>
                <a:gd name="T27" fmla="*/ 220 h 324"/>
                <a:gd name="T28" fmla="*/ 342 w 370"/>
                <a:gd name="T29" fmla="*/ 186 h 324"/>
                <a:gd name="T30" fmla="*/ 350 w 370"/>
                <a:gd name="T31" fmla="*/ 150 h 324"/>
                <a:gd name="T32" fmla="*/ 358 w 370"/>
                <a:gd name="T33" fmla="*/ 114 h 324"/>
                <a:gd name="T34" fmla="*/ 364 w 370"/>
                <a:gd name="T35" fmla="*/ 76 h 324"/>
                <a:gd name="T36" fmla="*/ 368 w 370"/>
                <a:gd name="T37" fmla="*/ 38 h 324"/>
                <a:gd name="T38" fmla="*/ 370 w 370"/>
                <a:gd name="T39" fmla="*/ 0 h 324"/>
                <a:gd name="T40" fmla="*/ 2 w 370"/>
                <a:gd name="T41" fmla="*/ 0 h 324"/>
                <a:gd name="T42" fmla="*/ 2 w 370"/>
                <a:gd name="T43" fmla="*/ 0 h 324"/>
                <a:gd name="T44" fmla="*/ 0 w 370"/>
                <a:gd name="T45" fmla="*/ 30 h 324"/>
                <a:gd name="T46" fmla="*/ 0 w 370"/>
                <a:gd name="T47" fmla="*/ 58 h 324"/>
                <a:gd name="T48" fmla="*/ 0 w 370"/>
                <a:gd name="T49" fmla="*/ 58 h 324"/>
                <a:gd name="T50" fmla="*/ 2 w 370"/>
                <a:gd name="T51" fmla="*/ 94 h 324"/>
                <a:gd name="T52" fmla="*/ 4 w 370"/>
                <a:gd name="T53" fmla="*/ 128 h 324"/>
                <a:gd name="T54" fmla="*/ 8 w 370"/>
                <a:gd name="T55" fmla="*/ 164 h 324"/>
                <a:gd name="T56" fmla="*/ 14 w 370"/>
                <a:gd name="T57" fmla="*/ 196 h 324"/>
                <a:gd name="T58" fmla="*/ 22 w 370"/>
                <a:gd name="T59" fmla="*/ 230 h 324"/>
                <a:gd name="T60" fmla="*/ 32 w 370"/>
                <a:gd name="T61" fmla="*/ 262 h 324"/>
                <a:gd name="T62" fmla="*/ 44 w 370"/>
                <a:gd name="T63" fmla="*/ 294 h 324"/>
                <a:gd name="T64" fmla="*/ 56 w 370"/>
                <a:gd name="T65" fmla="*/ 324 h 324"/>
                <a:gd name="T66" fmla="*/ 56 w 370"/>
                <a:gd name="T67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0" h="324">
                  <a:moveTo>
                    <a:pt x="56" y="324"/>
                  </a:moveTo>
                  <a:lnTo>
                    <a:pt x="56" y="324"/>
                  </a:lnTo>
                  <a:lnTo>
                    <a:pt x="110" y="308"/>
                  </a:lnTo>
                  <a:lnTo>
                    <a:pt x="136" y="302"/>
                  </a:lnTo>
                  <a:lnTo>
                    <a:pt x="164" y="296"/>
                  </a:lnTo>
                  <a:lnTo>
                    <a:pt x="192" y="292"/>
                  </a:lnTo>
                  <a:lnTo>
                    <a:pt x="220" y="288"/>
                  </a:lnTo>
                  <a:lnTo>
                    <a:pt x="248" y="286"/>
                  </a:lnTo>
                  <a:lnTo>
                    <a:pt x="278" y="286"/>
                  </a:lnTo>
                  <a:lnTo>
                    <a:pt x="278" y="286"/>
                  </a:lnTo>
                  <a:lnTo>
                    <a:pt x="300" y="286"/>
                  </a:lnTo>
                  <a:lnTo>
                    <a:pt x="300" y="286"/>
                  </a:lnTo>
                  <a:lnTo>
                    <a:pt x="316" y="254"/>
                  </a:lnTo>
                  <a:lnTo>
                    <a:pt x="330" y="220"/>
                  </a:lnTo>
                  <a:lnTo>
                    <a:pt x="342" y="186"/>
                  </a:lnTo>
                  <a:lnTo>
                    <a:pt x="350" y="150"/>
                  </a:lnTo>
                  <a:lnTo>
                    <a:pt x="358" y="114"/>
                  </a:lnTo>
                  <a:lnTo>
                    <a:pt x="364" y="76"/>
                  </a:lnTo>
                  <a:lnTo>
                    <a:pt x="368" y="38"/>
                  </a:lnTo>
                  <a:lnTo>
                    <a:pt x="37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30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94"/>
                  </a:lnTo>
                  <a:lnTo>
                    <a:pt x="4" y="128"/>
                  </a:lnTo>
                  <a:lnTo>
                    <a:pt x="8" y="164"/>
                  </a:lnTo>
                  <a:lnTo>
                    <a:pt x="14" y="196"/>
                  </a:lnTo>
                  <a:lnTo>
                    <a:pt x="22" y="230"/>
                  </a:lnTo>
                  <a:lnTo>
                    <a:pt x="32" y="262"/>
                  </a:lnTo>
                  <a:lnTo>
                    <a:pt x="44" y="294"/>
                  </a:lnTo>
                  <a:lnTo>
                    <a:pt x="56" y="324"/>
                  </a:lnTo>
                  <a:lnTo>
                    <a:pt x="56" y="32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8" name="Freeform 40"/>
            <p:cNvSpPr>
              <a:spLocks/>
            </p:cNvSpPr>
            <p:nvPr userDrawn="1"/>
          </p:nvSpPr>
          <p:spPr bwMode="auto">
            <a:xfrm>
              <a:off x="5638800" y="0"/>
              <a:ext cx="298450" cy="104775"/>
            </a:xfrm>
            <a:custGeom>
              <a:avLst/>
              <a:gdLst>
                <a:gd name="T0" fmla="*/ 188 w 188"/>
                <a:gd name="T1" fmla="*/ 0 h 66"/>
                <a:gd name="T2" fmla="*/ 0 w 188"/>
                <a:gd name="T3" fmla="*/ 0 h 66"/>
                <a:gd name="T4" fmla="*/ 0 w 188"/>
                <a:gd name="T5" fmla="*/ 0 h 66"/>
                <a:gd name="T6" fmla="*/ 24 w 188"/>
                <a:gd name="T7" fmla="*/ 34 h 66"/>
                <a:gd name="T8" fmla="*/ 48 w 188"/>
                <a:gd name="T9" fmla="*/ 66 h 66"/>
                <a:gd name="T10" fmla="*/ 48 w 188"/>
                <a:gd name="T11" fmla="*/ 66 h 66"/>
                <a:gd name="T12" fmla="*/ 82 w 188"/>
                <a:gd name="T13" fmla="*/ 46 h 66"/>
                <a:gd name="T14" fmla="*/ 116 w 188"/>
                <a:gd name="T15" fmla="*/ 30 h 66"/>
                <a:gd name="T16" fmla="*/ 150 w 188"/>
                <a:gd name="T17" fmla="*/ 14 h 66"/>
                <a:gd name="T18" fmla="*/ 188 w 188"/>
                <a:gd name="T19" fmla="*/ 0 h 66"/>
                <a:gd name="T20" fmla="*/ 188 w 188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8" h="66">
                  <a:moveTo>
                    <a:pt x="188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4" y="34"/>
                  </a:lnTo>
                  <a:lnTo>
                    <a:pt x="48" y="66"/>
                  </a:lnTo>
                  <a:lnTo>
                    <a:pt x="48" y="66"/>
                  </a:lnTo>
                  <a:lnTo>
                    <a:pt x="82" y="46"/>
                  </a:lnTo>
                  <a:lnTo>
                    <a:pt x="116" y="30"/>
                  </a:lnTo>
                  <a:lnTo>
                    <a:pt x="150" y="14"/>
                  </a:lnTo>
                  <a:lnTo>
                    <a:pt x="188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9" name="Freeform 41"/>
            <p:cNvSpPr>
              <a:spLocks/>
            </p:cNvSpPr>
            <p:nvPr userDrawn="1"/>
          </p:nvSpPr>
          <p:spPr bwMode="auto">
            <a:xfrm>
              <a:off x="5238750" y="104775"/>
              <a:ext cx="800100" cy="968375"/>
            </a:xfrm>
            <a:custGeom>
              <a:avLst/>
              <a:gdLst>
                <a:gd name="T0" fmla="*/ 300 w 504"/>
                <a:gd name="T1" fmla="*/ 0 h 610"/>
                <a:gd name="T2" fmla="*/ 300 w 504"/>
                <a:gd name="T3" fmla="*/ 0 h 610"/>
                <a:gd name="T4" fmla="*/ 270 w 504"/>
                <a:gd name="T5" fmla="*/ 20 h 610"/>
                <a:gd name="T6" fmla="*/ 242 w 504"/>
                <a:gd name="T7" fmla="*/ 40 h 610"/>
                <a:gd name="T8" fmla="*/ 216 w 504"/>
                <a:gd name="T9" fmla="*/ 62 h 610"/>
                <a:gd name="T10" fmla="*/ 190 w 504"/>
                <a:gd name="T11" fmla="*/ 86 h 610"/>
                <a:gd name="T12" fmla="*/ 166 w 504"/>
                <a:gd name="T13" fmla="*/ 112 h 610"/>
                <a:gd name="T14" fmla="*/ 142 w 504"/>
                <a:gd name="T15" fmla="*/ 138 h 610"/>
                <a:gd name="T16" fmla="*/ 122 w 504"/>
                <a:gd name="T17" fmla="*/ 166 h 610"/>
                <a:gd name="T18" fmla="*/ 100 w 504"/>
                <a:gd name="T19" fmla="*/ 194 h 610"/>
                <a:gd name="T20" fmla="*/ 82 w 504"/>
                <a:gd name="T21" fmla="*/ 224 h 610"/>
                <a:gd name="T22" fmla="*/ 66 w 504"/>
                <a:gd name="T23" fmla="*/ 256 h 610"/>
                <a:gd name="T24" fmla="*/ 50 w 504"/>
                <a:gd name="T25" fmla="*/ 286 h 610"/>
                <a:gd name="T26" fmla="*/ 36 w 504"/>
                <a:gd name="T27" fmla="*/ 320 h 610"/>
                <a:gd name="T28" fmla="*/ 24 w 504"/>
                <a:gd name="T29" fmla="*/ 354 h 610"/>
                <a:gd name="T30" fmla="*/ 14 w 504"/>
                <a:gd name="T31" fmla="*/ 388 h 610"/>
                <a:gd name="T32" fmla="*/ 6 w 504"/>
                <a:gd name="T33" fmla="*/ 424 h 610"/>
                <a:gd name="T34" fmla="*/ 0 w 504"/>
                <a:gd name="T35" fmla="*/ 458 h 610"/>
                <a:gd name="T36" fmla="*/ 0 w 504"/>
                <a:gd name="T37" fmla="*/ 458 h 610"/>
                <a:gd name="T38" fmla="*/ 26 w 504"/>
                <a:gd name="T39" fmla="*/ 494 h 610"/>
                <a:gd name="T40" fmla="*/ 50 w 504"/>
                <a:gd name="T41" fmla="*/ 530 h 610"/>
                <a:gd name="T42" fmla="*/ 74 w 504"/>
                <a:gd name="T43" fmla="*/ 570 h 610"/>
                <a:gd name="T44" fmla="*/ 92 w 504"/>
                <a:gd name="T45" fmla="*/ 610 h 610"/>
                <a:gd name="T46" fmla="*/ 92 w 504"/>
                <a:gd name="T47" fmla="*/ 610 h 610"/>
                <a:gd name="T48" fmla="*/ 130 w 504"/>
                <a:gd name="T49" fmla="*/ 594 h 610"/>
                <a:gd name="T50" fmla="*/ 166 w 504"/>
                <a:gd name="T51" fmla="*/ 578 h 610"/>
                <a:gd name="T52" fmla="*/ 200 w 504"/>
                <a:gd name="T53" fmla="*/ 560 h 610"/>
                <a:gd name="T54" fmla="*/ 234 w 504"/>
                <a:gd name="T55" fmla="*/ 538 h 610"/>
                <a:gd name="T56" fmla="*/ 266 w 504"/>
                <a:gd name="T57" fmla="*/ 516 h 610"/>
                <a:gd name="T58" fmla="*/ 296 w 504"/>
                <a:gd name="T59" fmla="*/ 492 h 610"/>
                <a:gd name="T60" fmla="*/ 324 w 504"/>
                <a:gd name="T61" fmla="*/ 466 h 610"/>
                <a:gd name="T62" fmla="*/ 352 w 504"/>
                <a:gd name="T63" fmla="*/ 438 h 610"/>
                <a:gd name="T64" fmla="*/ 378 w 504"/>
                <a:gd name="T65" fmla="*/ 408 h 610"/>
                <a:gd name="T66" fmla="*/ 402 w 504"/>
                <a:gd name="T67" fmla="*/ 376 h 610"/>
                <a:gd name="T68" fmla="*/ 424 w 504"/>
                <a:gd name="T69" fmla="*/ 344 h 610"/>
                <a:gd name="T70" fmla="*/ 444 w 504"/>
                <a:gd name="T71" fmla="*/ 310 h 610"/>
                <a:gd name="T72" fmla="*/ 462 w 504"/>
                <a:gd name="T73" fmla="*/ 276 h 610"/>
                <a:gd name="T74" fmla="*/ 478 w 504"/>
                <a:gd name="T75" fmla="*/ 240 h 610"/>
                <a:gd name="T76" fmla="*/ 492 w 504"/>
                <a:gd name="T77" fmla="*/ 202 h 610"/>
                <a:gd name="T78" fmla="*/ 504 w 504"/>
                <a:gd name="T79" fmla="*/ 164 h 610"/>
                <a:gd name="T80" fmla="*/ 504 w 504"/>
                <a:gd name="T81" fmla="*/ 164 h 610"/>
                <a:gd name="T82" fmla="*/ 474 w 504"/>
                <a:gd name="T83" fmla="*/ 148 h 610"/>
                <a:gd name="T84" fmla="*/ 446 w 504"/>
                <a:gd name="T85" fmla="*/ 130 h 610"/>
                <a:gd name="T86" fmla="*/ 420 w 504"/>
                <a:gd name="T87" fmla="*/ 112 h 610"/>
                <a:gd name="T88" fmla="*/ 394 w 504"/>
                <a:gd name="T89" fmla="*/ 92 h 610"/>
                <a:gd name="T90" fmla="*/ 368 w 504"/>
                <a:gd name="T91" fmla="*/ 70 h 610"/>
                <a:gd name="T92" fmla="*/ 344 w 504"/>
                <a:gd name="T93" fmla="*/ 48 h 610"/>
                <a:gd name="T94" fmla="*/ 322 w 504"/>
                <a:gd name="T95" fmla="*/ 24 h 610"/>
                <a:gd name="T96" fmla="*/ 300 w 504"/>
                <a:gd name="T97" fmla="*/ 0 h 610"/>
                <a:gd name="T98" fmla="*/ 300 w 504"/>
                <a:gd name="T99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04" h="610">
                  <a:moveTo>
                    <a:pt x="300" y="0"/>
                  </a:moveTo>
                  <a:lnTo>
                    <a:pt x="300" y="0"/>
                  </a:lnTo>
                  <a:lnTo>
                    <a:pt x="270" y="20"/>
                  </a:lnTo>
                  <a:lnTo>
                    <a:pt x="242" y="40"/>
                  </a:lnTo>
                  <a:lnTo>
                    <a:pt x="216" y="62"/>
                  </a:lnTo>
                  <a:lnTo>
                    <a:pt x="190" y="86"/>
                  </a:lnTo>
                  <a:lnTo>
                    <a:pt x="166" y="112"/>
                  </a:lnTo>
                  <a:lnTo>
                    <a:pt x="142" y="138"/>
                  </a:lnTo>
                  <a:lnTo>
                    <a:pt x="122" y="166"/>
                  </a:lnTo>
                  <a:lnTo>
                    <a:pt x="100" y="194"/>
                  </a:lnTo>
                  <a:lnTo>
                    <a:pt x="82" y="224"/>
                  </a:lnTo>
                  <a:lnTo>
                    <a:pt x="66" y="256"/>
                  </a:lnTo>
                  <a:lnTo>
                    <a:pt x="50" y="286"/>
                  </a:lnTo>
                  <a:lnTo>
                    <a:pt x="36" y="320"/>
                  </a:lnTo>
                  <a:lnTo>
                    <a:pt x="24" y="354"/>
                  </a:lnTo>
                  <a:lnTo>
                    <a:pt x="14" y="388"/>
                  </a:lnTo>
                  <a:lnTo>
                    <a:pt x="6" y="424"/>
                  </a:lnTo>
                  <a:lnTo>
                    <a:pt x="0" y="458"/>
                  </a:lnTo>
                  <a:lnTo>
                    <a:pt x="0" y="458"/>
                  </a:lnTo>
                  <a:lnTo>
                    <a:pt x="26" y="494"/>
                  </a:lnTo>
                  <a:lnTo>
                    <a:pt x="50" y="530"/>
                  </a:lnTo>
                  <a:lnTo>
                    <a:pt x="74" y="570"/>
                  </a:lnTo>
                  <a:lnTo>
                    <a:pt x="92" y="610"/>
                  </a:lnTo>
                  <a:lnTo>
                    <a:pt x="92" y="610"/>
                  </a:lnTo>
                  <a:lnTo>
                    <a:pt x="130" y="594"/>
                  </a:lnTo>
                  <a:lnTo>
                    <a:pt x="166" y="578"/>
                  </a:lnTo>
                  <a:lnTo>
                    <a:pt x="200" y="560"/>
                  </a:lnTo>
                  <a:lnTo>
                    <a:pt x="234" y="538"/>
                  </a:lnTo>
                  <a:lnTo>
                    <a:pt x="266" y="516"/>
                  </a:lnTo>
                  <a:lnTo>
                    <a:pt x="296" y="492"/>
                  </a:lnTo>
                  <a:lnTo>
                    <a:pt x="324" y="466"/>
                  </a:lnTo>
                  <a:lnTo>
                    <a:pt x="352" y="438"/>
                  </a:lnTo>
                  <a:lnTo>
                    <a:pt x="378" y="408"/>
                  </a:lnTo>
                  <a:lnTo>
                    <a:pt x="402" y="376"/>
                  </a:lnTo>
                  <a:lnTo>
                    <a:pt x="424" y="344"/>
                  </a:lnTo>
                  <a:lnTo>
                    <a:pt x="444" y="310"/>
                  </a:lnTo>
                  <a:lnTo>
                    <a:pt x="462" y="276"/>
                  </a:lnTo>
                  <a:lnTo>
                    <a:pt x="478" y="240"/>
                  </a:lnTo>
                  <a:lnTo>
                    <a:pt x="492" y="202"/>
                  </a:lnTo>
                  <a:lnTo>
                    <a:pt x="504" y="164"/>
                  </a:lnTo>
                  <a:lnTo>
                    <a:pt x="504" y="164"/>
                  </a:lnTo>
                  <a:lnTo>
                    <a:pt x="474" y="148"/>
                  </a:lnTo>
                  <a:lnTo>
                    <a:pt x="446" y="130"/>
                  </a:lnTo>
                  <a:lnTo>
                    <a:pt x="420" y="112"/>
                  </a:lnTo>
                  <a:lnTo>
                    <a:pt x="394" y="92"/>
                  </a:lnTo>
                  <a:lnTo>
                    <a:pt x="368" y="70"/>
                  </a:lnTo>
                  <a:lnTo>
                    <a:pt x="344" y="48"/>
                  </a:lnTo>
                  <a:lnTo>
                    <a:pt x="322" y="24"/>
                  </a:lnTo>
                  <a:lnTo>
                    <a:pt x="300" y="0"/>
                  </a:lnTo>
                  <a:lnTo>
                    <a:pt x="30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0" name="Freeform 42"/>
            <p:cNvSpPr>
              <a:spLocks/>
            </p:cNvSpPr>
            <p:nvPr userDrawn="1"/>
          </p:nvSpPr>
          <p:spPr bwMode="auto">
            <a:xfrm>
              <a:off x="5715000" y="0"/>
              <a:ext cx="358775" cy="365125"/>
            </a:xfrm>
            <a:custGeom>
              <a:avLst/>
              <a:gdLst>
                <a:gd name="T0" fmla="*/ 0 w 226"/>
                <a:gd name="T1" fmla="*/ 66 h 230"/>
                <a:gd name="T2" fmla="*/ 0 w 226"/>
                <a:gd name="T3" fmla="*/ 66 h 230"/>
                <a:gd name="T4" fmla="*/ 22 w 226"/>
                <a:gd name="T5" fmla="*/ 90 h 230"/>
                <a:gd name="T6" fmla="*/ 44 w 226"/>
                <a:gd name="T7" fmla="*/ 114 h 230"/>
                <a:gd name="T8" fmla="*/ 68 w 226"/>
                <a:gd name="T9" fmla="*/ 136 h 230"/>
                <a:gd name="T10" fmla="*/ 94 w 226"/>
                <a:gd name="T11" fmla="*/ 158 h 230"/>
                <a:gd name="T12" fmla="*/ 120 w 226"/>
                <a:gd name="T13" fmla="*/ 178 h 230"/>
                <a:gd name="T14" fmla="*/ 146 w 226"/>
                <a:gd name="T15" fmla="*/ 196 h 230"/>
                <a:gd name="T16" fmla="*/ 174 w 226"/>
                <a:gd name="T17" fmla="*/ 214 h 230"/>
                <a:gd name="T18" fmla="*/ 204 w 226"/>
                <a:gd name="T19" fmla="*/ 230 h 230"/>
                <a:gd name="T20" fmla="*/ 204 w 226"/>
                <a:gd name="T21" fmla="*/ 230 h 230"/>
                <a:gd name="T22" fmla="*/ 214 w 226"/>
                <a:gd name="T23" fmla="*/ 188 h 230"/>
                <a:gd name="T24" fmla="*/ 220 w 226"/>
                <a:gd name="T25" fmla="*/ 146 h 230"/>
                <a:gd name="T26" fmla="*/ 224 w 226"/>
                <a:gd name="T27" fmla="*/ 102 h 230"/>
                <a:gd name="T28" fmla="*/ 226 w 226"/>
                <a:gd name="T29" fmla="*/ 58 h 230"/>
                <a:gd name="T30" fmla="*/ 226 w 226"/>
                <a:gd name="T31" fmla="*/ 58 h 230"/>
                <a:gd name="T32" fmla="*/ 226 w 226"/>
                <a:gd name="T33" fmla="*/ 30 h 230"/>
                <a:gd name="T34" fmla="*/ 224 w 226"/>
                <a:gd name="T35" fmla="*/ 0 h 230"/>
                <a:gd name="T36" fmla="*/ 140 w 226"/>
                <a:gd name="T37" fmla="*/ 0 h 230"/>
                <a:gd name="T38" fmla="*/ 140 w 226"/>
                <a:gd name="T39" fmla="*/ 0 h 230"/>
                <a:gd name="T40" fmla="*/ 102 w 226"/>
                <a:gd name="T41" fmla="*/ 14 h 230"/>
                <a:gd name="T42" fmla="*/ 68 w 226"/>
                <a:gd name="T43" fmla="*/ 30 h 230"/>
                <a:gd name="T44" fmla="*/ 34 w 226"/>
                <a:gd name="T45" fmla="*/ 46 h 230"/>
                <a:gd name="T46" fmla="*/ 0 w 226"/>
                <a:gd name="T47" fmla="*/ 66 h 230"/>
                <a:gd name="T48" fmla="*/ 0 w 226"/>
                <a:gd name="T49" fmla="*/ 66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6" h="230">
                  <a:moveTo>
                    <a:pt x="0" y="66"/>
                  </a:moveTo>
                  <a:lnTo>
                    <a:pt x="0" y="66"/>
                  </a:lnTo>
                  <a:lnTo>
                    <a:pt x="22" y="90"/>
                  </a:lnTo>
                  <a:lnTo>
                    <a:pt x="44" y="114"/>
                  </a:lnTo>
                  <a:lnTo>
                    <a:pt x="68" y="136"/>
                  </a:lnTo>
                  <a:lnTo>
                    <a:pt x="94" y="158"/>
                  </a:lnTo>
                  <a:lnTo>
                    <a:pt x="120" y="178"/>
                  </a:lnTo>
                  <a:lnTo>
                    <a:pt x="146" y="196"/>
                  </a:lnTo>
                  <a:lnTo>
                    <a:pt x="174" y="214"/>
                  </a:lnTo>
                  <a:lnTo>
                    <a:pt x="204" y="230"/>
                  </a:lnTo>
                  <a:lnTo>
                    <a:pt x="204" y="230"/>
                  </a:lnTo>
                  <a:lnTo>
                    <a:pt x="214" y="188"/>
                  </a:lnTo>
                  <a:lnTo>
                    <a:pt x="220" y="146"/>
                  </a:lnTo>
                  <a:lnTo>
                    <a:pt x="224" y="102"/>
                  </a:lnTo>
                  <a:lnTo>
                    <a:pt x="226" y="58"/>
                  </a:lnTo>
                  <a:lnTo>
                    <a:pt x="226" y="58"/>
                  </a:lnTo>
                  <a:lnTo>
                    <a:pt x="226" y="30"/>
                  </a:lnTo>
                  <a:lnTo>
                    <a:pt x="224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02" y="14"/>
                  </a:lnTo>
                  <a:lnTo>
                    <a:pt x="68" y="30"/>
                  </a:lnTo>
                  <a:lnTo>
                    <a:pt x="34" y="46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" name="Freeform 43"/>
            <p:cNvSpPr>
              <a:spLocks/>
            </p:cNvSpPr>
            <p:nvPr userDrawn="1"/>
          </p:nvSpPr>
          <p:spPr bwMode="auto">
            <a:xfrm>
              <a:off x="4235450" y="454025"/>
              <a:ext cx="1003300" cy="679450"/>
            </a:xfrm>
            <a:custGeom>
              <a:avLst/>
              <a:gdLst>
                <a:gd name="T0" fmla="*/ 632 w 632"/>
                <a:gd name="T1" fmla="*/ 238 h 428"/>
                <a:gd name="T2" fmla="*/ 632 w 632"/>
                <a:gd name="T3" fmla="*/ 238 h 428"/>
                <a:gd name="T4" fmla="*/ 610 w 632"/>
                <a:gd name="T5" fmla="*/ 214 h 428"/>
                <a:gd name="T6" fmla="*/ 586 w 632"/>
                <a:gd name="T7" fmla="*/ 188 h 428"/>
                <a:gd name="T8" fmla="*/ 560 w 632"/>
                <a:gd name="T9" fmla="*/ 166 h 428"/>
                <a:gd name="T10" fmla="*/ 534 w 632"/>
                <a:gd name="T11" fmla="*/ 144 h 428"/>
                <a:gd name="T12" fmla="*/ 508 w 632"/>
                <a:gd name="T13" fmla="*/ 122 h 428"/>
                <a:gd name="T14" fmla="*/ 480 w 632"/>
                <a:gd name="T15" fmla="*/ 104 h 428"/>
                <a:gd name="T16" fmla="*/ 450 w 632"/>
                <a:gd name="T17" fmla="*/ 86 h 428"/>
                <a:gd name="T18" fmla="*/ 420 w 632"/>
                <a:gd name="T19" fmla="*/ 70 h 428"/>
                <a:gd name="T20" fmla="*/ 388 w 632"/>
                <a:gd name="T21" fmla="*/ 54 h 428"/>
                <a:gd name="T22" fmla="*/ 356 w 632"/>
                <a:gd name="T23" fmla="*/ 42 h 428"/>
                <a:gd name="T24" fmla="*/ 324 w 632"/>
                <a:gd name="T25" fmla="*/ 30 h 428"/>
                <a:gd name="T26" fmla="*/ 290 w 632"/>
                <a:gd name="T27" fmla="*/ 20 h 428"/>
                <a:gd name="T28" fmla="*/ 256 w 632"/>
                <a:gd name="T29" fmla="*/ 12 h 428"/>
                <a:gd name="T30" fmla="*/ 220 w 632"/>
                <a:gd name="T31" fmla="*/ 6 h 428"/>
                <a:gd name="T32" fmla="*/ 184 w 632"/>
                <a:gd name="T33" fmla="*/ 2 h 428"/>
                <a:gd name="T34" fmla="*/ 148 w 632"/>
                <a:gd name="T35" fmla="*/ 0 h 428"/>
                <a:gd name="T36" fmla="*/ 148 w 632"/>
                <a:gd name="T37" fmla="*/ 0 h 428"/>
                <a:gd name="T38" fmla="*/ 134 w 632"/>
                <a:gd name="T39" fmla="*/ 28 h 428"/>
                <a:gd name="T40" fmla="*/ 118 w 632"/>
                <a:gd name="T41" fmla="*/ 54 h 428"/>
                <a:gd name="T42" fmla="*/ 102 w 632"/>
                <a:gd name="T43" fmla="*/ 80 h 428"/>
                <a:gd name="T44" fmla="*/ 84 w 632"/>
                <a:gd name="T45" fmla="*/ 104 h 428"/>
                <a:gd name="T46" fmla="*/ 64 w 632"/>
                <a:gd name="T47" fmla="*/ 128 h 428"/>
                <a:gd name="T48" fmla="*/ 44 w 632"/>
                <a:gd name="T49" fmla="*/ 150 h 428"/>
                <a:gd name="T50" fmla="*/ 22 w 632"/>
                <a:gd name="T51" fmla="*/ 172 h 428"/>
                <a:gd name="T52" fmla="*/ 0 w 632"/>
                <a:gd name="T53" fmla="*/ 194 h 428"/>
                <a:gd name="T54" fmla="*/ 0 w 632"/>
                <a:gd name="T55" fmla="*/ 194 h 428"/>
                <a:gd name="T56" fmla="*/ 24 w 632"/>
                <a:gd name="T57" fmla="*/ 220 h 428"/>
                <a:gd name="T58" fmla="*/ 48 w 632"/>
                <a:gd name="T59" fmla="*/ 244 h 428"/>
                <a:gd name="T60" fmla="*/ 74 w 632"/>
                <a:gd name="T61" fmla="*/ 268 h 428"/>
                <a:gd name="T62" fmla="*/ 102 w 632"/>
                <a:gd name="T63" fmla="*/ 290 h 428"/>
                <a:gd name="T64" fmla="*/ 130 w 632"/>
                <a:gd name="T65" fmla="*/ 312 h 428"/>
                <a:gd name="T66" fmla="*/ 160 w 632"/>
                <a:gd name="T67" fmla="*/ 330 h 428"/>
                <a:gd name="T68" fmla="*/ 190 w 632"/>
                <a:gd name="T69" fmla="*/ 348 h 428"/>
                <a:gd name="T70" fmla="*/ 222 w 632"/>
                <a:gd name="T71" fmla="*/ 364 h 428"/>
                <a:gd name="T72" fmla="*/ 254 w 632"/>
                <a:gd name="T73" fmla="*/ 378 h 428"/>
                <a:gd name="T74" fmla="*/ 288 w 632"/>
                <a:gd name="T75" fmla="*/ 392 h 428"/>
                <a:gd name="T76" fmla="*/ 322 w 632"/>
                <a:gd name="T77" fmla="*/ 402 h 428"/>
                <a:gd name="T78" fmla="*/ 356 w 632"/>
                <a:gd name="T79" fmla="*/ 412 h 428"/>
                <a:gd name="T80" fmla="*/ 392 w 632"/>
                <a:gd name="T81" fmla="*/ 418 h 428"/>
                <a:gd name="T82" fmla="*/ 428 w 632"/>
                <a:gd name="T83" fmla="*/ 424 h 428"/>
                <a:gd name="T84" fmla="*/ 466 w 632"/>
                <a:gd name="T85" fmla="*/ 426 h 428"/>
                <a:gd name="T86" fmla="*/ 504 w 632"/>
                <a:gd name="T87" fmla="*/ 428 h 428"/>
                <a:gd name="T88" fmla="*/ 504 w 632"/>
                <a:gd name="T89" fmla="*/ 428 h 428"/>
                <a:gd name="T90" fmla="*/ 536 w 632"/>
                <a:gd name="T91" fmla="*/ 428 h 428"/>
                <a:gd name="T92" fmla="*/ 568 w 632"/>
                <a:gd name="T93" fmla="*/ 424 h 428"/>
                <a:gd name="T94" fmla="*/ 598 w 632"/>
                <a:gd name="T95" fmla="*/ 420 h 428"/>
                <a:gd name="T96" fmla="*/ 630 w 632"/>
                <a:gd name="T97" fmla="*/ 416 h 428"/>
                <a:gd name="T98" fmla="*/ 630 w 632"/>
                <a:gd name="T99" fmla="*/ 416 h 428"/>
                <a:gd name="T100" fmla="*/ 626 w 632"/>
                <a:gd name="T101" fmla="*/ 376 h 428"/>
                <a:gd name="T102" fmla="*/ 624 w 632"/>
                <a:gd name="T103" fmla="*/ 336 h 428"/>
                <a:gd name="T104" fmla="*/ 624 w 632"/>
                <a:gd name="T105" fmla="*/ 336 h 428"/>
                <a:gd name="T106" fmla="*/ 626 w 632"/>
                <a:gd name="T107" fmla="*/ 286 h 428"/>
                <a:gd name="T108" fmla="*/ 632 w 632"/>
                <a:gd name="T109" fmla="*/ 238 h 428"/>
                <a:gd name="T110" fmla="*/ 632 w 632"/>
                <a:gd name="T111" fmla="*/ 23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32" h="428">
                  <a:moveTo>
                    <a:pt x="632" y="238"/>
                  </a:moveTo>
                  <a:lnTo>
                    <a:pt x="632" y="238"/>
                  </a:lnTo>
                  <a:lnTo>
                    <a:pt x="610" y="214"/>
                  </a:lnTo>
                  <a:lnTo>
                    <a:pt x="586" y="188"/>
                  </a:lnTo>
                  <a:lnTo>
                    <a:pt x="560" y="166"/>
                  </a:lnTo>
                  <a:lnTo>
                    <a:pt x="534" y="144"/>
                  </a:lnTo>
                  <a:lnTo>
                    <a:pt x="508" y="122"/>
                  </a:lnTo>
                  <a:lnTo>
                    <a:pt x="480" y="104"/>
                  </a:lnTo>
                  <a:lnTo>
                    <a:pt x="450" y="86"/>
                  </a:lnTo>
                  <a:lnTo>
                    <a:pt x="420" y="70"/>
                  </a:lnTo>
                  <a:lnTo>
                    <a:pt x="388" y="54"/>
                  </a:lnTo>
                  <a:lnTo>
                    <a:pt x="356" y="42"/>
                  </a:lnTo>
                  <a:lnTo>
                    <a:pt x="324" y="30"/>
                  </a:lnTo>
                  <a:lnTo>
                    <a:pt x="290" y="20"/>
                  </a:lnTo>
                  <a:lnTo>
                    <a:pt x="256" y="12"/>
                  </a:lnTo>
                  <a:lnTo>
                    <a:pt x="220" y="6"/>
                  </a:lnTo>
                  <a:lnTo>
                    <a:pt x="184" y="2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34" y="28"/>
                  </a:lnTo>
                  <a:lnTo>
                    <a:pt x="118" y="54"/>
                  </a:lnTo>
                  <a:lnTo>
                    <a:pt x="102" y="80"/>
                  </a:lnTo>
                  <a:lnTo>
                    <a:pt x="84" y="104"/>
                  </a:lnTo>
                  <a:lnTo>
                    <a:pt x="64" y="128"/>
                  </a:lnTo>
                  <a:lnTo>
                    <a:pt x="44" y="150"/>
                  </a:lnTo>
                  <a:lnTo>
                    <a:pt x="22" y="172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24" y="220"/>
                  </a:lnTo>
                  <a:lnTo>
                    <a:pt x="48" y="244"/>
                  </a:lnTo>
                  <a:lnTo>
                    <a:pt x="74" y="268"/>
                  </a:lnTo>
                  <a:lnTo>
                    <a:pt x="102" y="290"/>
                  </a:lnTo>
                  <a:lnTo>
                    <a:pt x="130" y="312"/>
                  </a:lnTo>
                  <a:lnTo>
                    <a:pt x="160" y="330"/>
                  </a:lnTo>
                  <a:lnTo>
                    <a:pt x="190" y="348"/>
                  </a:lnTo>
                  <a:lnTo>
                    <a:pt x="222" y="364"/>
                  </a:lnTo>
                  <a:lnTo>
                    <a:pt x="254" y="378"/>
                  </a:lnTo>
                  <a:lnTo>
                    <a:pt x="288" y="392"/>
                  </a:lnTo>
                  <a:lnTo>
                    <a:pt x="322" y="402"/>
                  </a:lnTo>
                  <a:lnTo>
                    <a:pt x="356" y="412"/>
                  </a:lnTo>
                  <a:lnTo>
                    <a:pt x="392" y="418"/>
                  </a:lnTo>
                  <a:lnTo>
                    <a:pt x="428" y="424"/>
                  </a:lnTo>
                  <a:lnTo>
                    <a:pt x="466" y="426"/>
                  </a:lnTo>
                  <a:lnTo>
                    <a:pt x="504" y="428"/>
                  </a:lnTo>
                  <a:lnTo>
                    <a:pt x="504" y="428"/>
                  </a:lnTo>
                  <a:lnTo>
                    <a:pt x="536" y="428"/>
                  </a:lnTo>
                  <a:lnTo>
                    <a:pt x="568" y="424"/>
                  </a:lnTo>
                  <a:lnTo>
                    <a:pt x="598" y="420"/>
                  </a:lnTo>
                  <a:lnTo>
                    <a:pt x="630" y="416"/>
                  </a:lnTo>
                  <a:lnTo>
                    <a:pt x="630" y="416"/>
                  </a:lnTo>
                  <a:lnTo>
                    <a:pt x="626" y="376"/>
                  </a:lnTo>
                  <a:lnTo>
                    <a:pt x="624" y="336"/>
                  </a:lnTo>
                  <a:lnTo>
                    <a:pt x="624" y="336"/>
                  </a:lnTo>
                  <a:lnTo>
                    <a:pt x="626" y="286"/>
                  </a:lnTo>
                  <a:lnTo>
                    <a:pt x="632" y="238"/>
                  </a:lnTo>
                  <a:lnTo>
                    <a:pt x="632" y="2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2" name="Freeform 44"/>
            <p:cNvSpPr>
              <a:spLocks/>
            </p:cNvSpPr>
            <p:nvPr userDrawn="1"/>
          </p:nvSpPr>
          <p:spPr bwMode="auto">
            <a:xfrm>
              <a:off x="4083050" y="454025"/>
              <a:ext cx="387350" cy="307975"/>
            </a:xfrm>
            <a:custGeom>
              <a:avLst/>
              <a:gdLst>
                <a:gd name="T0" fmla="*/ 244 w 244"/>
                <a:gd name="T1" fmla="*/ 0 h 194"/>
                <a:gd name="T2" fmla="*/ 244 w 244"/>
                <a:gd name="T3" fmla="*/ 0 h 194"/>
                <a:gd name="T4" fmla="*/ 222 w 244"/>
                <a:gd name="T5" fmla="*/ 0 h 194"/>
                <a:gd name="T6" fmla="*/ 222 w 244"/>
                <a:gd name="T7" fmla="*/ 0 h 194"/>
                <a:gd name="T8" fmla="*/ 192 w 244"/>
                <a:gd name="T9" fmla="*/ 0 h 194"/>
                <a:gd name="T10" fmla="*/ 164 w 244"/>
                <a:gd name="T11" fmla="*/ 2 h 194"/>
                <a:gd name="T12" fmla="*/ 136 w 244"/>
                <a:gd name="T13" fmla="*/ 6 h 194"/>
                <a:gd name="T14" fmla="*/ 108 w 244"/>
                <a:gd name="T15" fmla="*/ 10 h 194"/>
                <a:gd name="T16" fmla="*/ 80 w 244"/>
                <a:gd name="T17" fmla="*/ 16 h 194"/>
                <a:gd name="T18" fmla="*/ 54 w 244"/>
                <a:gd name="T19" fmla="*/ 22 h 194"/>
                <a:gd name="T20" fmla="*/ 0 w 244"/>
                <a:gd name="T21" fmla="*/ 38 h 194"/>
                <a:gd name="T22" fmla="*/ 0 w 244"/>
                <a:gd name="T23" fmla="*/ 38 h 194"/>
                <a:gd name="T24" fmla="*/ 20 w 244"/>
                <a:gd name="T25" fmla="*/ 80 h 194"/>
                <a:gd name="T26" fmla="*/ 44 w 244"/>
                <a:gd name="T27" fmla="*/ 120 h 194"/>
                <a:gd name="T28" fmla="*/ 68 w 244"/>
                <a:gd name="T29" fmla="*/ 158 h 194"/>
                <a:gd name="T30" fmla="*/ 96 w 244"/>
                <a:gd name="T31" fmla="*/ 194 h 194"/>
                <a:gd name="T32" fmla="*/ 96 w 244"/>
                <a:gd name="T33" fmla="*/ 194 h 194"/>
                <a:gd name="T34" fmla="*/ 118 w 244"/>
                <a:gd name="T35" fmla="*/ 172 h 194"/>
                <a:gd name="T36" fmla="*/ 140 w 244"/>
                <a:gd name="T37" fmla="*/ 150 h 194"/>
                <a:gd name="T38" fmla="*/ 160 w 244"/>
                <a:gd name="T39" fmla="*/ 128 h 194"/>
                <a:gd name="T40" fmla="*/ 180 w 244"/>
                <a:gd name="T41" fmla="*/ 104 h 194"/>
                <a:gd name="T42" fmla="*/ 198 w 244"/>
                <a:gd name="T43" fmla="*/ 80 h 194"/>
                <a:gd name="T44" fmla="*/ 214 w 244"/>
                <a:gd name="T45" fmla="*/ 54 h 194"/>
                <a:gd name="T46" fmla="*/ 230 w 244"/>
                <a:gd name="T47" fmla="*/ 28 h 194"/>
                <a:gd name="T48" fmla="*/ 244 w 244"/>
                <a:gd name="T49" fmla="*/ 0 h 194"/>
                <a:gd name="T50" fmla="*/ 244 w 244"/>
                <a:gd name="T51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4" h="194">
                  <a:moveTo>
                    <a:pt x="244" y="0"/>
                  </a:moveTo>
                  <a:lnTo>
                    <a:pt x="244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192" y="0"/>
                  </a:lnTo>
                  <a:lnTo>
                    <a:pt x="164" y="2"/>
                  </a:lnTo>
                  <a:lnTo>
                    <a:pt x="136" y="6"/>
                  </a:lnTo>
                  <a:lnTo>
                    <a:pt x="108" y="10"/>
                  </a:lnTo>
                  <a:lnTo>
                    <a:pt x="80" y="16"/>
                  </a:lnTo>
                  <a:lnTo>
                    <a:pt x="54" y="2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0" y="80"/>
                  </a:lnTo>
                  <a:lnTo>
                    <a:pt x="44" y="120"/>
                  </a:lnTo>
                  <a:lnTo>
                    <a:pt x="68" y="158"/>
                  </a:lnTo>
                  <a:lnTo>
                    <a:pt x="96" y="194"/>
                  </a:lnTo>
                  <a:lnTo>
                    <a:pt x="96" y="194"/>
                  </a:lnTo>
                  <a:lnTo>
                    <a:pt x="118" y="172"/>
                  </a:lnTo>
                  <a:lnTo>
                    <a:pt x="140" y="150"/>
                  </a:lnTo>
                  <a:lnTo>
                    <a:pt x="160" y="128"/>
                  </a:lnTo>
                  <a:lnTo>
                    <a:pt x="180" y="104"/>
                  </a:lnTo>
                  <a:lnTo>
                    <a:pt x="198" y="80"/>
                  </a:lnTo>
                  <a:lnTo>
                    <a:pt x="214" y="54"/>
                  </a:lnTo>
                  <a:lnTo>
                    <a:pt x="230" y="28"/>
                  </a:lnTo>
                  <a:lnTo>
                    <a:pt x="244" y="0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3" name="Freeform 45"/>
            <p:cNvSpPr>
              <a:spLocks/>
            </p:cNvSpPr>
            <p:nvPr userDrawn="1"/>
          </p:nvSpPr>
          <p:spPr bwMode="auto">
            <a:xfrm>
              <a:off x="5226050" y="831850"/>
              <a:ext cx="158750" cy="282575"/>
            </a:xfrm>
            <a:custGeom>
              <a:avLst/>
              <a:gdLst>
                <a:gd name="T0" fmla="*/ 0 w 100"/>
                <a:gd name="T1" fmla="*/ 98 h 178"/>
                <a:gd name="T2" fmla="*/ 0 w 100"/>
                <a:gd name="T3" fmla="*/ 98 h 178"/>
                <a:gd name="T4" fmla="*/ 2 w 100"/>
                <a:gd name="T5" fmla="*/ 138 h 178"/>
                <a:gd name="T6" fmla="*/ 6 w 100"/>
                <a:gd name="T7" fmla="*/ 178 h 178"/>
                <a:gd name="T8" fmla="*/ 6 w 100"/>
                <a:gd name="T9" fmla="*/ 178 h 178"/>
                <a:gd name="T10" fmla="*/ 54 w 100"/>
                <a:gd name="T11" fmla="*/ 166 h 178"/>
                <a:gd name="T12" fmla="*/ 100 w 100"/>
                <a:gd name="T13" fmla="*/ 152 h 178"/>
                <a:gd name="T14" fmla="*/ 100 w 100"/>
                <a:gd name="T15" fmla="*/ 152 h 178"/>
                <a:gd name="T16" fmla="*/ 82 w 100"/>
                <a:gd name="T17" fmla="*/ 112 h 178"/>
                <a:gd name="T18" fmla="*/ 58 w 100"/>
                <a:gd name="T19" fmla="*/ 72 h 178"/>
                <a:gd name="T20" fmla="*/ 34 w 100"/>
                <a:gd name="T21" fmla="*/ 36 h 178"/>
                <a:gd name="T22" fmla="*/ 8 w 100"/>
                <a:gd name="T23" fmla="*/ 0 h 178"/>
                <a:gd name="T24" fmla="*/ 8 w 100"/>
                <a:gd name="T25" fmla="*/ 0 h 178"/>
                <a:gd name="T26" fmla="*/ 2 w 100"/>
                <a:gd name="T27" fmla="*/ 48 h 178"/>
                <a:gd name="T28" fmla="*/ 0 w 100"/>
                <a:gd name="T29" fmla="*/ 98 h 178"/>
                <a:gd name="T30" fmla="*/ 0 w 100"/>
                <a:gd name="T31" fmla="*/ 9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0" h="178">
                  <a:moveTo>
                    <a:pt x="0" y="98"/>
                  </a:moveTo>
                  <a:lnTo>
                    <a:pt x="0" y="98"/>
                  </a:lnTo>
                  <a:lnTo>
                    <a:pt x="2" y="138"/>
                  </a:lnTo>
                  <a:lnTo>
                    <a:pt x="6" y="178"/>
                  </a:lnTo>
                  <a:lnTo>
                    <a:pt x="6" y="178"/>
                  </a:lnTo>
                  <a:lnTo>
                    <a:pt x="54" y="166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82" y="112"/>
                  </a:lnTo>
                  <a:lnTo>
                    <a:pt x="58" y="72"/>
                  </a:lnTo>
                  <a:lnTo>
                    <a:pt x="34" y="36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48"/>
                  </a:lnTo>
                  <a:lnTo>
                    <a:pt x="0" y="98"/>
                  </a:lnTo>
                  <a:lnTo>
                    <a:pt x="0" y="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32" name="그룹 1031"/>
          <p:cNvGrpSpPr/>
          <p:nvPr userDrawn="1"/>
        </p:nvGrpSpPr>
        <p:grpSpPr>
          <a:xfrm>
            <a:off x="0" y="3416300"/>
            <a:ext cx="3721100" cy="3441700"/>
            <a:chOff x="0" y="3416300"/>
            <a:chExt cx="3721100" cy="3441700"/>
          </a:xfrm>
        </p:grpSpPr>
        <p:sp>
          <p:nvSpPr>
            <p:cNvPr id="6" name="Freeform 5"/>
            <p:cNvSpPr>
              <a:spLocks/>
            </p:cNvSpPr>
            <p:nvPr userDrawn="1"/>
          </p:nvSpPr>
          <p:spPr bwMode="auto">
            <a:xfrm>
              <a:off x="0" y="3416300"/>
              <a:ext cx="2000250" cy="2047875"/>
            </a:xfrm>
            <a:custGeom>
              <a:avLst/>
              <a:gdLst>
                <a:gd name="T0" fmla="*/ 526 w 1260"/>
                <a:gd name="T1" fmla="*/ 1284 h 1290"/>
                <a:gd name="T2" fmla="*/ 526 w 1260"/>
                <a:gd name="T3" fmla="*/ 1284 h 1290"/>
                <a:gd name="T4" fmla="*/ 560 w 1260"/>
                <a:gd name="T5" fmla="*/ 1290 h 1290"/>
                <a:gd name="T6" fmla="*/ 560 w 1260"/>
                <a:gd name="T7" fmla="*/ 1290 h 1290"/>
                <a:gd name="T8" fmla="*/ 586 w 1260"/>
                <a:gd name="T9" fmla="*/ 1216 h 1290"/>
                <a:gd name="T10" fmla="*/ 616 w 1260"/>
                <a:gd name="T11" fmla="*/ 1142 h 1290"/>
                <a:gd name="T12" fmla="*/ 648 w 1260"/>
                <a:gd name="T13" fmla="*/ 1072 h 1290"/>
                <a:gd name="T14" fmla="*/ 682 w 1260"/>
                <a:gd name="T15" fmla="*/ 1002 h 1290"/>
                <a:gd name="T16" fmla="*/ 720 w 1260"/>
                <a:gd name="T17" fmla="*/ 934 h 1290"/>
                <a:gd name="T18" fmla="*/ 758 w 1260"/>
                <a:gd name="T19" fmla="*/ 868 h 1290"/>
                <a:gd name="T20" fmla="*/ 800 w 1260"/>
                <a:gd name="T21" fmla="*/ 802 h 1290"/>
                <a:gd name="T22" fmla="*/ 842 w 1260"/>
                <a:gd name="T23" fmla="*/ 740 h 1290"/>
                <a:gd name="T24" fmla="*/ 888 w 1260"/>
                <a:gd name="T25" fmla="*/ 678 h 1290"/>
                <a:gd name="T26" fmla="*/ 936 w 1260"/>
                <a:gd name="T27" fmla="*/ 618 h 1290"/>
                <a:gd name="T28" fmla="*/ 986 w 1260"/>
                <a:gd name="T29" fmla="*/ 560 h 1290"/>
                <a:gd name="T30" fmla="*/ 1036 w 1260"/>
                <a:gd name="T31" fmla="*/ 504 h 1290"/>
                <a:gd name="T32" fmla="*/ 1090 w 1260"/>
                <a:gd name="T33" fmla="*/ 450 h 1290"/>
                <a:gd name="T34" fmla="*/ 1144 w 1260"/>
                <a:gd name="T35" fmla="*/ 398 h 1290"/>
                <a:gd name="T36" fmla="*/ 1200 w 1260"/>
                <a:gd name="T37" fmla="*/ 348 h 1290"/>
                <a:gd name="T38" fmla="*/ 1260 w 1260"/>
                <a:gd name="T39" fmla="*/ 300 h 1290"/>
                <a:gd name="T40" fmla="*/ 1260 w 1260"/>
                <a:gd name="T41" fmla="*/ 300 h 1290"/>
                <a:gd name="T42" fmla="*/ 1172 w 1260"/>
                <a:gd name="T43" fmla="*/ 252 h 1290"/>
                <a:gd name="T44" fmla="*/ 1084 w 1260"/>
                <a:gd name="T45" fmla="*/ 206 h 1290"/>
                <a:gd name="T46" fmla="*/ 992 w 1260"/>
                <a:gd name="T47" fmla="*/ 166 h 1290"/>
                <a:gd name="T48" fmla="*/ 898 w 1260"/>
                <a:gd name="T49" fmla="*/ 130 h 1290"/>
                <a:gd name="T50" fmla="*/ 802 w 1260"/>
                <a:gd name="T51" fmla="*/ 98 h 1290"/>
                <a:gd name="T52" fmla="*/ 704 w 1260"/>
                <a:gd name="T53" fmla="*/ 70 h 1290"/>
                <a:gd name="T54" fmla="*/ 654 w 1260"/>
                <a:gd name="T55" fmla="*/ 58 h 1290"/>
                <a:gd name="T56" fmla="*/ 602 w 1260"/>
                <a:gd name="T57" fmla="*/ 48 h 1290"/>
                <a:gd name="T58" fmla="*/ 552 w 1260"/>
                <a:gd name="T59" fmla="*/ 38 h 1290"/>
                <a:gd name="T60" fmla="*/ 500 w 1260"/>
                <a:gd name="T61" fmla="*/ 28 h 1290"/>
                <a:gd name="T62" fmla="*/ 500 w 1260"/>
                <a:gd name="T63" fmla="*/ 28 h 1290"/>
                <a:gd name="T64" fmla="*/ 436 w 1260"/>
                <a:gd name="T65" fmla="*/ 20 h 1290"/>
                <a:gd name="T66" fmla="*/ 374 w 1260"/>
                <a:gd name="T67" fmla="*/ 12 h 1290"/>
                <a:gd name="T68" fmla="*/ 310 w 1260"/>
                <a:gd name="T69" fmla="*/ 6 h 1290"/>
                <a:gd name="T70" fmla="*/ 248 w 1260"/>
                <a:gd name="T71" fmla="*/ 2 h 1290"/>
                <a:gd name="T72" fmla="*/ 186 w 1260"/>
                <a:gd name="T73" fmla="*/ 0 h 1290"/>
                <a:gd name="T74" fmla="*/ 122 w 1260"/>
                <a:gd name="T75" fmla="*/ 0 h 1290"/>
                <a:gd name="T76" fmla="*/ 60 w 1260"/>
                <a:gd name="T77" fmla="*/ 2 h 1290"/>
                <a:gd name="T78" fmla="*/ 0 w 1260"/>
                <a:gd name="T79" fmla="*/ 6 h 1290"/>
                <a:gd name="T80" fmla="*/ 0 w 1260"/>
                <a:gd name="T81" fmla="*/ 1130 h 1290"/>
                <a:gd name="T82" fmla="*/ 0 w 1260"/>
                <a:gd name="T83" fmla="*/ 1130 h 1290"/>
                <a:gd name="T84" fmla="*/ 62 w 1260"/>
                <a:gd name="T85" fmla="*/ 1156 h 1290"/>
                <a:gd name="T86" fmla="*/ 126 w 1260"/>
                <a:gd name="T87" fmla="*/ 1180 h 1290"/>
                <a:gd name="T88" fmla="*/ 190 w 1260"/>
                <a:gd name="T89" fmla="*/ 1204 h 1290"/>
                <a:gd name="T90" fmla="*/ 256 w 1260"/>
                <a:gd name="T91" fmla="*/ 1224 h 1290"/>
                <a:gd name="T92" fmla="*/ 322 w 1260"/>
                <a:gd name="T93" fmla="*/ 1242 h 1290"/>
                <a:gd name="T94" fmla="*/ 390 w 1260"/>
                <a:gd name="T95" fmla="*/ 1258 h 1290"/>
                <a:gd name="T96" fmla="*/ 458 w 1260"/>
                <a:gd name="T97" fmla="*/ 1272 h 1290"/>
                <a:gd name="T98" fmla="*/ 526 w 1260"/>
                <a:gd name="T99" fmla="*/ 1284 h 1290"/>
                <a:gd name="T100" fmla="*/ 526 w 1260"/>
                <a:gd name="T101" fmla="*/ 1284 h 1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60" h="1290">
                  <a:moveTo>
                    <a:pt x="526" y="1284"/>
                  </a:moveTo>
                  <a:lnTo>
                    <a:pt x="526" y="1284"/>
                  </a:lnTo>
                  <a:lnTo>
                    <a:pt x="560" y="1290"/>
                  </a:lnTo>
                  <a:lnTo>
                    <a:pt x="560" y="1290"/>
                  </a:lnTo>
                  <a:lnTo>
                    <a:pt x="586" y="1216"/>
                  </a:lnTo>
                  <a:lnTo>
                    <a:pt x="616" y="1142"/>
                  </a:lnTo>
                  <a:lnTo>
                    <a:pt x="648" y="1072"/>
                  </a:lnTo>
                  <a:lnTo>
                    <a:pt x="682" y="1002"/>
                  </a:lnTo>
                  <a:lnTo>
                    <a:pt x="720" y="934"/>
                  </a:lnTo>
                  <a:lnTo>
                    <a:pt x="758" y="868"/>
                  </a:lnTo>
                  <a:lnTo>
                    <a:pt x="800" y="802"/>
                  </a:lnTo>
                  <a:lnTo>
                    <a:pt x="842" y="740"/>
                  </a:lnTo>
                  <a:lnTo>
                    <a:pt x="888" y="678"/>
                  </a:lnTo>
                  <a:lnTo>
                    <a:pt x="936" y="618"/>
                  </a:lnTo>
                  <a:lnTo>
                    <a:pt x="986" y="560"/>
                  </a:lnTo>
                  <a:lnTo>
                    <a:pt x="1036" y="504"/>
                  </a:lnTo>
                  <a:lnTo>
                    <a:pt x="1090" y="450"/>
                  </a:lnTo>
                  <a:lnTo>
                    <a:pt x="1144" y="398"/>
                  </a:lnTo>
                  <a:lnTo>
                    <a:pt x="1200" y="348"/>
                  </a:lnTo>
                  <a:lnTo>
                    <a:pt x="1260" y="300"/>
                  </a:lnTo>
                  <a:lnTo>
                    <a:pt x="1260" y="300"/>
                  </a:lnTo>
                  <a:lnTo>
                    <a:pt x="1172" y="252"/>
                  </a:lnTo>
                  <a:lnTo>
                    <a:pt x="1084" y="206"/>
                  </a:lnTo>
                  <a:lnTo>
                    <a:pt x="992" y="166"/>
                  </a:lnTo>
                  <a:lnTo>
                    <a:pt x="898" y="130"/>
                  </a:lnTo>
                  <a:lnTo>
                    <a:pt x="802" y="98"/>
                  </a:lnTo>
                  <a:lnTo>
                    <a:pt x="704" y="70"/>
                  </a:lnTo>
                  <a:lnTo>
                    <a:pt x="654" y="58"/>
                  </a:lnTo>
                  <a:lnTo>
                    <a:pt x="602" y="48"/>
                  </a:lnTo>
                  <a:lnTo>
                    <a:pt x="552" y="38"/>
                  </a:lnTo>
                  <a:lnTo>
                    <a:pt x="500" y="28"/>
                  </a:lnTo>
                  <a:lnTo>
                    <a:pt x="500" y="28"/>
                  </a:lnTo>
                  <a:lnTo>
                    <a:pt x="436" y="20"/>
                  </a:lnTo>
                  <a:lnTo>
                    <a:pt x="374" y="12"/>
                  </a:lnTo>
                  <a:lnTo>
                    <a:pt x="310" y="6"/>
                  </a:lnTo>
                  <a:lnTo>
                    <a:pt x="248" y="2"/>
                  </a:lnTo>
                  <a:lnTo>
                    <a:pt x="186" y="0"/>
                  </a:lnTo>
                  <a:lnTo>
                    <a:pt x="122" y="0"/>
                  </a:lnTo>
                  <a:lnTo>
                    <a:pt x="60" y="2"/>
                  </a:lnTo>
                  <a:lnTo>
                    <a:pt x="0" y="6"/>
                  </a:lnTo>
                  <a:lnTo>
                    <a:pt x="0" y="1130"/>
                  </a:lnTo>
                  <a:lnTo>
                    <a:pt x="0" y="1130"/>
                  </a:lnTo>
                  <a:lnTo>
                    <a:pt x="62" y="1156"/>
                  </a:lnTo>
                  <a:lnTo>
                    <a:pt x="126" y="1180"/>
                  </a:lnTo>
                  <a:lnTo>
                    <a:pt x="190" y="1204"/>
                  </a:lnTo>
                  <a:lnTo>
                    <a:pt x="256" y="1224"/>
                  </a:lnTo>
                  <a:lnTo>
                    <a:pt x="322" y="1242"/>
                  </a:lnTo>
                  <a:lnTo>
                    <a:pt x="390" y="1258"/>
                  </a:lnTo>
                  <a:lnTo>
                    <a:pt x="458" y="1272"/>
                  </a:lnTo>
                  <a:lnTo>
                    <a:pt x="526" y="1284"/>
                  </a:lnTo>
                  <a:lnTo>
                    <a:pt x="526" y="1284"/>
                  </a:ln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6"/>
            <p:cNvSpPr>
              <a:spLocks/>
            </p:cNvSpPr>
            <p:nvPr userDrawn="1"/>
          </p:nvSpPr>
          <p:spPr bwMode="auto">
            <a:xfrm>
              <a:off x="695325" y="5006975"/>
              <a:ext cx="3025775" cy="1851025"/>
            </a:xfrm>
            <a:custGeom>
              <a:avLst/>
              <a:gdLst>
                <a:gd name="T0" fmla="*/ 122 w 1906"/>
                <a:gd name="T1" fmla="*/ 288 h 1166"/>
                <a:gd name="T2" fmla="*/ 122 w 1906"/>
                <a:gd name="T3" fmla="*/ 288 h 1166"/>
                <a:gd name="T4" fmla="*/ 92 w 1906"/>
                <a:gd name="T5" fmla="*/ 378 h 1166"/>
                <a:gd name="T6" fmla="*/ 68 w 1906"/>
                <a:gd name="T7" fmla="*/ 470 h 1166"/>
                <a:gd name="T8" fmla="*/ 46 w 1906"/>
                <a:gd name="T9" fmla="*/ 564 h 1166"/>
                <a:gd name="T10" fmla="*/ 28 w 1906"/>
                <a:gd name="T11" fmla="*/ 660 h 1166"/>
                <a:gd name="T12" fmla="*/ 28 w 1906"/>
                <a:gd name="T13" fmla="*/ 660 h 1166"/>
                <a:gd name="T14" fmla="*/ 20 w 1906"/>
                <a:gd name="T15" fmla="*/ 724 h 1166"/>
                <a:gd name="T16" fmla="*/ 12 w 1906"/>
                <a:gd name="T17" fmla="*/ 788 h 1166"/>
                <a:gd name="T18" fmla="*/ 6 w 1906"/>
                <a:gd name="T19" fmla="*/ 852 h 1166"/>
                <a:gd name="T20" fmla="*/ 2 w 1906"/>
                <a:gd name="T21" fmla="*/ 916 h 1166"/>
                <a:gd name="T22" fmla="*/ 0 w 1906"/>
                <a:gd name="T23" fmla="*/ 978 h 1166"/>
                <a:gd name="T24" fmla="*/ 0 w 1906"/>
                <a:gd name="T25" fmla="*/ 1042 h 1166"/>
                <a:gd name="T26" fmla="*/ 2 w 1906"/>
                <a:gd name="T27" fmla="*/ 1104 h 1166"/>
                <a:gd name="T28" fmla="*/ 6 w 1906"/>
                <a:gd name="T29" fmla="*/ 1166 h 1166"/>
                <a:gd name="T30" fmla="*/ 1906 w 1906"/>
                <a:gd name="T31" fmla="*/ 1166 h 1166"/>
                <a:gd name="T32" fmla="*/ 1906 w 1906"/>
                <a:gd name="T33" fmla="*/ 1166 h 1166"/>
                <a:gd name="T34" fmla="*/ 1904 w 1906"/>
                <a:gd name="T35" fmla="*/ 1088 h 1166"/>
                <a:gd name="T36" fmla="*/ 1898 w 1906"/>
                <a:gd name="T37" fmla="*/ 1008 h 1166"/>
                <a:gd name="T38" fmla="*/ 1890 w 1906"/>
                <a:gd name="T39" fmla="*/ 930 h 1166"/>
                <a:gd name="T40" fmla="*/ 1880 w 1906"/>
                <a:gd name="T41" fmla="*/ 854 h 1166"/>
                <a:gd name="T42" fmla="*/ 1868 w 1906"/>
                <a:gd name="T43" fmla="*/ 776 h 1166"/>
                <a:gd name="T44" fmla="*/ 1852 w 1906"/>
                <a:gd name="T45" fmla="*/ 702 h 1166"/>
                <a:gd name="T46" fmla="*/ 1832 w 1906"/>
                <a:gd name="T47" fmla="*/ 626 h 1166"/>
                <a:gd name="T48" fmla="*/ 1812 w 1906"/>
                <a:gd name="T49" fmla="*/ 552 h 1166"/>
                <a:gd name="T50" fmla="*/ 1788 w 1906"/>
                <a:gd name="T51" fmla="*/ 480 h 1166"/>
                <a:gd name="T52" fmla="*/ 1762 w 1906"/>
                <a:gd name="T53" fmla="*/ 408 h 1166"/>
                <a:gd name="T54" fmla="*/ 1734 w 1906"/>
                <a:gd name="T55" fmla="*/ 336 h 1166"/>
                <a:gd name="T56" fmla="*/ 1702 w 1906"/>
                <a:gd name="T57" fmla="*/ 266 h 1166"/>
                <a:gd name="T58" fmla="*/ 1670 w 1906"/>
                <a:gd name="T59" fmla="*/ 198 h 1166"/>
                <a:gd name="T60" fmla="*/ 1634 w 1906"/>
                <a:gd name="T61" fmla="*/ 130 h 1166"/>
                <a:gd name="T62" fmla="*/ 1596 w 1906"/>
                <a:gd name="T63" fmla="*/ 64 h 1166"/>
                <a:gd name="T64" fmla="*/ 1556 w 1906"/>
                <a:gd name="T65" fmla="*/ 0 h 1166"/>
                <a:gd name="T66" fmla="*/ 1556 w 1906"/>
                <a:gd name="T67" fmla="*/ 0 h 1166"/>
                <a:gd name="T68" fmla="*/ 1476 w 1906"/>
                <a:gd name="T69" fmla="*/ 44 h 1166"/>
                <a:gd name="T70" fmla="*/ 1396 w 1906"/>
                <a:gd name="T71" fmla="*/ 86 h 1166"/>
                <a:gd name="T72" fmla="*/ 1312 w 1906"/>
                <a:gd name="T73" fmla="*/ 126 h 1166"/>
                <a:gd name="T74" fmla="*/ 1228 w 1906"/>
                <a:gd name="T75" fmla="*/ 160 h 1166"/>
                <a:gd name="T76" fmla="*/ 1142 w 1906"/>
                <a:gd name="T77" fmla="*/ 192 h 1166"/>
                <a:gd name="T78" fmla="*/ 1054 w 1906"/>
                <a:gd name="T79" fmla="*/ 220 h 1166"/>
                <a:gd name="T80" fmla="*/ 966 w 1906"/>
                <a:gd name="T81" fmla="*/ 244 h 1166"/>
                <a:gd name="T82" fmla="*/ 876 w 1906"/>
                <a:gd name="T83" fmla="*/ 264 h 1166"/>
                <a:gd name="T84" fmla="*/ 784 w 1906"/>
                <a:gd name="T85" fmla="*/ 282 h 1166"/>
                <a:gd name="T86" fmla="*/ 692 w 1906"/>
                <a:gd name="T87" fmla="*/ 294 h 1166"/>
                <a:gd name="T88" fmla="*/ 600 w 1906"/>
                <a:gd name="T89" fmla="*/ 304 h 1166"/>
                <a:gd name="T90" fmla="*/ 504 w 1906"/>
                <a:gd name="T91" fmla="*/ 308 h 1166"/>
                <a:gd name="T92" fmla="*/ 410 w 1906"/>
                <a:gd name="T93" fmla="*/ 310 h 1166"/>
                <a:gd name="T94" fmla="*/ 314 w 1906"/>
                <a:gd name="T95" fmla="*/ 306 h 1166"/>
                <a:gd name="T96" fmla="*/ 218 w 1906"/>
                <a:gd name="T97" fmla="*/ 298 h 1166"/>
                <a:gd name="T98" fmla="*/ 122 w 1906"/>
                <a:gd name="T99" fmla="*/ 288 h 1166"/>
                <a:gd name="T100" fmla="*/ 122 w 1906"/>
                <a:gd name="T101" fmla="*/ 288 h 1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06" h="1166">
                  <a:moveTo>
                    <a:pt x="122" y="288"/>
                  </a:moveTo>
                  <a:lnTo>
                    <a:pt x="122" y="288"/>
                  </a:lnTo>
                  <a:lnTo>
                    <a:pt x="92" y="378"/>
                  </a:lnTo>
                  <a:lnTo>
                    <a:pt x="68" y="470"/>
                  </a:lnTo>
                  <a:lnTo>
                    <a:pt x="46" y="564"/>
                  </a:lnTo>
                  <a:lnTo>
                    <a:pt x="28" y="660"/>
                  </a:lnTo>
                  <a:lnTo>
                    <a:pt x="28" y="660"/>
                  </a:lnTo>
                  <a:lnTo>
                    <a:pt x="20" y="724"/>
                  </a:lnTo>
                  <a:lnTo>
                    <a:pt x="12" y="788"/>
                  </a:lnTo>
                  <a:lnTo>
                    <a:pt x="6" y="852"/>
                  </a:lnTo>
                  <a:lnTo>
                    <a:pt x="2" y="916"/>
                  </a:lnTo>
                  <a:lnTo>
                    <a:pt x="0" y="978"/>
                  </a:lnTo>
                  <a:lnTo>
                    <a:pt x="0" y="1042"/>
                  </a:lnTo>
                  <a:lnTo>
                    <a:pt x="2" y="1104"/>
                  </a:lnTo>
                  <a:lnTo>
                    <a:pt x="6" y="1166"/>
                  </a:lnTo>
                  <a:lnTo>
                    <a:pt x="1906" y="1166"/>
                  </a:lnTo>
                  <a:lnTo>
                    <a:pt x="1906" y="1166"/>
                  </a:lnTo>
                  <a:lnTo>
                    <a:pt x="1904" y="1088"/>
                  </a:lnTo>
                  <a:lnTo>
                    <a:pt x="1898" y="1008"/>
                  </a:lnTo>
                  <a:lnTo>
                    <a:pt x="1890" y="930"/>
                  </a:lnTo>
                  <a:lnTo>
                    <a:pt x="1880" y="854"/>
                  </a:lnTo>
                  <a:lnTo>
                    <a:pt x="1868" y="776"/>
                  </a:lnTo>
                  <a:lnTo>
                    <a:pt x="1852" y="702"/>
                  </a:lnTo>
                  <a:lnTo>
                    <a:pt x="1832" y="626"/>
                  </a:lnTo>
                  <a:lnTo>
                    <a:pt x="1812" y="552"/>
                  </a:lnTo>
                  <a:lnTo>
                    <a:pt x="1788" y="480"/>
                  </a:lnTo>
                  <a:lnTo>
                    <a:pt x="1762" y="408"/>
                  </a:lnTo>
                  <a:lnTo>
                    <a:pt x="1734" y="336"/>
                  </a:lnTo>
                  <a:lnTo>
                    <a:pt x="1702" y="266"/>
                  </a:lnTo>
                  <a:lnTo>
                    <a:pt x="1670" y="198"/>
                  </a:lnTo>
                  <a:lnTo>
                    <a:pt x="1634" y="130"/>
                  </a:lnTo>
                  <a:lnTo>
                    <a:pt x="1596" y="64"/>
                  </a:lnTo>
                  <a:lnTo>
                    <a:pt x="1556" y="0"/>
                  </a:lnTo>
                  <a:lnTo>
                    <a:pt x="1556" y="0"/>
                  </a:lnTo>
                  <a:lnTo>
                    <a:pt x="1476" y="44"/>
                  </a:lnTo>
                  <a:lnTo>
                    <a:pt x="1396" y="86"/>
                  </a:lnTo>
                  <a:lnTo>
                    <a:pt x="1312" y="126"/>
                  </a:lnTo>
                  <a:lnTo>
                    <a:pt x="1228" y="160"/>
                  </a:lnTo>
                  <a:lnTo>
                    <a:pt x="1142" y="192"/>
                  </a:lnTo>
                  <a:lnTo>
                    <a:pt x="1054" y="220"/>
                  </a:lnTo>
                  <a:lnTo>
                    <a:pt x="966" y="244"/>
                  </a:lnTo>
                  <a:lnTo>
                    <a:pt x="876" y="264"/>
                  </a:lnTo>
                  <a:lnTo>
                    <a:pt x="784" y="282"/>
                  </a:lnTo>
                  <a:lnTo>
                    <a:pt x="692" y="294"/>
                  </a:lnTo>
                  <a:lnTo>
                    <a:pt x="600" y="304"/>
                  </a:lnTo>
                  <a:lnTo>
                    <a:pt x="504" y="308"/>
                  </a:lnTo>
                  <a:lnTo>
                    <a:pt x="410" y="310"/>
                  </a:lnTo>
                  <a:lnTo>
                    <a:pt x="314" y="306"/>
                  </a:lnTo>
                  <a:lnTo>
                    <a:pt x="218" y="298"/>
                  </a:lnTo>
                  <a:lnTo>
                    <a:pt x="122" y="288"/>
                  </a:lnTo>
                  <a:lnTo>
                    <a:pt x="122" y="288"/>
                  </a:ln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7"/>
            <p:cNvSpPr>
              <a:spLocks/>
            </p:cNvSpPr>
            <p:nvPr userDrawn="1"/>
          </p:nvSpPr>
          <p:spPr bwMode="auto">
            <a:xfrm>
              <a:off x="889000" y="3892550"/>
              <a:ext cx="2276475" cy="1606550"/>
            </a:xfrm>
            <a:custGeom>
              <a:avLst/>
              <a:gdLst>
                <a:gd name="T0" fmla="*/ 0 w 1434"/>
                <a:gd name="T1" fmla="*/ 990 h 1012"/>
                <a:gd name="T2" fmla="*/ 0 w 1434"/>
                <a:gd name="T3" fmla="*/ 990 h 1012"/>
                <a:gd name="T4" fmla="*/ 96 w 1434"/>
                <a:gd name="T5" fmla="*/ 1000 h 1012"/>
                <a:gd name="T6" fmla="*/ 192 w 1434"/>
                <a:gd name="T7" fmla="*/ 1008 h 1012"/>
                <a:gd name="T8" fmla="*/ 288 w 1434"/>
                <a:gd name="T9" fmla="*/ 1012 h 1012"/>
                <a:gd name="T10" fmla="*/ 382 w 1434"/>
                <a:gd name="T11" fmla="*/ 1010 h 1012"/>
                <a:gd name="T12" fmla="*/ 478 w 1434"/>
                <a:gd name="T13" fmla="*/ 1006 h 1012"/>
                <a:gd name="T14" fmla="*/ 570 w 1434"/>
                <a:gd name="T15" fmla="*/ 996 h 1012"/>
                <a:gd name="T16" fmla="*/ 662 w 1434"/>
                <a:gd name="T17" fmla="*/ 984 h 1012"/>
                <a:gd name="T18" fmla="*/ 754 w 1434"/>
                <a:gd name="T19" fmla="*/ 966 h 1012"/>
                <a:gd name="T20" fmla="*/ 844 w 1434"/>
                <a:gd name="T21" fmla="*/ 946 h 1012"/>
                <a:gd name="T22" fmla="*/ 932 w 1434"/>
                <a:gd name="T23" fmla="*/ 922 h 1012"/>
                <a:gd name="T24" fmla="*/ 1020 w 1434"/>
                <a:gd name="T25" fmla="*/ 894 h 1012"/>
                <a:gd name="T26" fmla="*/ 1106 w 1434"/>
                <a:gd name="T27" fmla="*/ 862 h 1012"/>
                <a:gd name="T28" fmla="*/ 1190 w 1434"/>
                <a:gd name="T29" fmla="*/ 828 h 1012"/>
                <a:gd name="T30" fmla="*/ 1274 w 1434"/>
                <a:gd name="T31" fmla="*/ 788 h 1012"/>
                <a:gd name="T32" fmla="*/ 1354 w 1434"/>
                <a:gd name="T33" fmla="*/ 746 h 1012"/>
                <a:gd name="T34" fmla="*/ 1434 w 1434"/>
                <a:gd name="T35" fmla="*/ 702 h 1012"/>
                <a:gd name="T36" fmla="*/ 1434 w 1434"/>
                <a:gd name="T37" fmla="*/ 702 h 1012"/>
                <a:gd name="T38" fmla="*/ 1398 w 1434"/>
                <a:gd name="T39" fmla="*/ 648 h 1012"/>
                <a:gd name="T40" fmla="*/ 1362 w 1434"/>
                <a:gd name="T41" fmla="*/ 596 h 1012"/>
                <a:gd name="T42" fmla="*/ 1322 w 1434"/>
                <a:gd name="T43" fmla="*/ 546 h 1012"/>
                <a:gd name="T44" fmla="*/ 1282 w 1434"/>
                <a:gd name="T45" fmla="*/ 496 h 1012"/>
                <a:gd name="T46" fmla="*/ 1242 w 1434"/>
                <a:gd name="T47" fmla="*/ 448 h 1012"/>
                <a:gd name="T48" fmla="*/ 1198 w 1434"/>
                <a:gd name="T49" fmla="*/ 400 h 1012"/>
                <a:gd name="T50" fmla="*/ 1154 w 1434"/>
                <a:gd name="T51" fmla="*/ 354 h 1012"/>
                <a:gd name="T52" fmla="*/ 1110 w 1434"/>
                <a:gd name="T53" fmla="*/ 308 h 1012"/>
                <a:gd name="T54" fmla="*/ 1062 w 1434"/>
                <a:gd name="T55" fmla="*/ 266 h 1012"/>
                <a:gd name="T56" fmla="*/ 1014 w 1434"/>
                <a:gd name="T57" fmla="*/ 222 h 1012"/>
                <a:gd name="T58" fmla="*/ 964 w 1434"/>
                <a:gd name="T59" fmla="*/ 182 h 1012"/>
                <a:gd name="T60" fmla="*/ 914 w 1434"/>
                <a:gd name="T61" fmla="*/ 142 h 1012"/>
                <a:gd name="T62" fmla="*/ 862 w 1434"/>
                <a:gd name="T63" fmla="*/ 104 h 1012"/>
                <a:gd name="T64" fmla="*/ 810 w 1434"/>
                <a:gd name="T65" fmla="*/ 68 h 1012"/>
                <a:gd name="T66" fmla="*/ 754 w 1434"/>
                <a:gd name="T67" fmla="*/ 32 h 1012"/>
                <a:gd name="T68" fmla="*/ 700 w 1434"/>
                <a:gd name="T69" fmla="*/ 0 h 1012"/>
                <a:gd name="T70" fmla="*/ 700 w 1434"/>
                <a:gd name="T71" fmla="*/ 0 h 1012"/>
                <a:gd name="T72" fmla="*/ 640 w 1434"/>
                <a:gd name="T73" fmla="*/ 48 h 1012"/>
                <a:gd name="T74" fmla="*/ 584 w 1434"/>
                <a:gd name="T75" fmla="*/ 98 h 1012"/>
                <a:gd name="T76" fmla="*/ 530 w 1434"/>
                <a:gd name="T77" fmla="*/ 150 h 1012"/>
                <a:gd name="T78" fmla="*/ 476 w 1434"/>
                <a:gd name="T79" fmla="*/ 204 h 1012"/>
                <a:gd name="T80" fmla="*/ 426 w 1434"/>
                <a:gd name="T81" fmla="*/ 260 h 1012"/>
                <a:gd name="T82" fmla="*/ 376 w 1434"/>
                <a:gd name="T83" fmla="*/ 318 h 1012"/>
                <a:gd name="T84" fmla="*/ 328 w 1434"/>
                <a:gd name="T85" fmla="*/ 378 h 1012"/>
                <a:gd name="T86" fmla="*/ 282 w 1434"/>
                <a:gd name="T87" fmla="*/ 440 h 1012"/>
                <a:gd name="T88" fmla="*/ 240 w 1434"/>
                <a:gd name="T89" fmla="*/ 502 h 1012"/>
                <a:gd name="T90" fmla="*/ 198 w 1434"/>
                <a:gd name="T91" fmla="*/ 568 h 1012"/>
                <a:gd name="T92" fmla="*/ 160 w 1434"/>
                <a:gd name="T93" fmla="*/ 634 h 1012"/>
                <a:gd name="T94" fmla="*/ 122 w 1434"/>
                <a:gd name="T95" fmla="*/ 702 h 1012"/>
                <a:gd name="T96" fmla="*/ 88 w 1434"/>
                <a:gd name="T97" fmla="*/ 772 h 1012"/>
                <a:gd name="T98" fmla="*/ 56 w 1434"/>
                <a:gd name="T99" fmla="*/ 842 h 1012"/>
                <a:gd name="T100" fmla="*/ 26 w 1434"/>
                <a:gd name="T101" fmla="*/ 916 h 1012"/>
                <a:gd name="T102" fmla="*/ 0 w 1434"/>
                <a:gd name="T103" fmla="*/ 990 h 1012"/>
                <a:gd name="T104" fmla="*/ 0 w 1434"/>
                <a:gd name="T105" fmla="*/ 990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434" h="1012">
                  <a:moveTo>
                    <a:pt x="0" y="990"/>
                  </a:moveTo>
                  <a:lnTo>
                    <a:pt x="0" y="990"/>
                  </a:lnTo>
                  <a:lnTo>
                    <a:pt x="96" y="1000"/>
                  </a:lnTo>
                  <a:lnTo>
                    <a:pt x="192" y="1008"/>
                  </a:lnTo>
                  <a:lnTo>
                    <a:pt x="288" y="1012"/>
                  </a:lnTo>
                  <a:lnTo>
                    <a:pt x="382" y="1010"/>
                  </a:lnTo>
                  <a:lnTo>
                    <a:pt x="478" y="1006"/>
                  </a:lnTo>
                  <a:lnTo>
                    <a:pt x="570" y="996"/>
                  </a:lnTo>
                  <a:lnTo>
                    <a:pt x="662" y="984"/>
                  </a:lnTo>
                  <a:lnTo>
                    <a:pt x="754" y="966"/>
                  </a:lnTo>
                  <a:lnTo>
                    <a:pt x="844" y="946"/>
                  </a:lnTo>
                  <a:lnTo>
                    <a:pt x="932" y="922"/>
                  </a:lnTo>
                  <a:lnTo>
                    <a:pt x="1020" y="894"/>
                  </a:lnTo>
                  <a:lnTo>
                    <a:pt x="1106" y="862"/>
                  </a:lnTo>
                  <a:lnTo>
                    <a:pt x="1190" y="828"/>
                  </a:lnTo>
                  <a:lnTo>
                    <a:pt x="1274" y="788"/>
                  </a:lnTo>
                  <a:lnTo>
                    <a:pt x="1354" y="746"/>
                  </a:lnTo>
                  <a:lnTo>
                    <a:pt x="1434" y="702"/>
                  </a:lnTo>
                  <a:lnTo>
                    <a:pt x="1434" y="702"/>
                  </a:lnTo>
                  <a:lnTo>
                    <a:pt x="1398" y="648"/>
                  </a:lnTo>
                  <a:lnTo>
                    <a:pt x="1362" y="596"/>
                  </a:lnTo>
                  <a:lnTo>
                    <a:pt x="1322" y="546"/>
                  </a:lnTo>
                  <a:lnTo>
                    <a:pt x="1282" y="496"/>
                  </a:lnTo>
                  <a:lnTo>
                    <a:pt x="1242" y="448"/>
                  </a:lnTo>
                  <a:lnTo>
                    <a:pt x="1198" y="400"/>
                  </a:lnTo>
                  <a:lnTo>
                    <a:pt x="1154" y="354"/>
                  </a:lnTo>
                  <a:lnTo>
                    <a:pt x="1110" y="308"/>
                  </a:lnTo>
                  <a:lnTo>
                    <a:pt x="1062" y="266"/>
                  </a:lnTo>
                  <a:lnTo>
                    <a:pt x="1014" y="222"/>
                  </a:lnTo>
                  <a:lnTo>
                    <a:pt x="964" y="182"/>
                  </a:lnTo>
                  <a:lnTo>
                    <a:pt x="914" y="142"/>
                  </a:lnTo>
                  <a:lnTo>
                    <a:pt x="862" y="104"/>
                  </a:lnTo>
                  <a:lnTo>
                    <a:pt x="810" y="68"/>
                  </a:lnTo>
                  <a:lnTo>
                    <a:pt x="754" y="32"/>
                  </a:lnTo>
                  <a:lnTo>
                    <a:pt x="700" y="0"/>
                  </a:lnTo>
                  <a:lnTo>
                    <a:pt x="700" y="0"/>
                  </a:lnTo>
                  <a:lnTo>
                    <a:pt x="640" y="48"/>
                  </a:lnTo>
                  <a:lnTo>
                    <a:pt x="584" y="98"/>
                  </a:lnTo>
                  <a:lnTo>
                    <a:pt x="530" y="150"/>
                  </a:lnTo>
                  <a:lnTo>
                    <a:pt x="476" y="204"/>
                  </a:lnTo>
                  <a:lnTo>
                    <a:pt x="426" y="260"/>
                  </a:lnTo>
                  <a:lnTo>
                    <a:pt x="376" y="318"/>
                  </a:lnTo>
                  <a:lnTo>
                    <a:pt x="328" y="378"/>
                  </a:lnTo>
                  <a:lnTo>
                    <a:pt x="282" y="440"/>
                  </a:lnTo>
                  <a:lnTo>
                    <a:pt x="240" y="502"/>
                  </a:lnTo>
                  <a:lnTo>
                    <a:pt x="198" y="568"/>
                  </a:lnTo>
                  <a:lnTo>
                    <a:pt x="160" y="634"/>
                  </a:lnTo>
                  <a:lnTo>
                    <a:pt x="122" y="702"/>
                  </a:lnTo>
                  <a:lnTo>
                    <a:pt x="88" y="772"/>
                  </a:lnTo>
                  <a:lnTo>
                    <a:pt x="56" y="842"/>
                  </a:lnTo>
                  <a:lnTo>
                    <a:pt x="26" y="916"/>
                  </a:lnTo>
                  <a:lnTo>
                    <a:pt x="0" y="990"/>
                  </a:lnTo>
                  <a:lnTo>
                    <a:pt x="0" y="99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31" name="그룹 1030"/>
          <p:cNvGrpSpPr/>
          <p:nvPr userDrawn="1"/>
        </p:nvGrpSpPr>
        <p:grpSpPr>
          <a:xfrm>
            <a:off x="6858000" y="5035550"/>
            <a:ext cx="2286000" cy="1822450"/>
            <a:chOff x="6858000" y="5035550"/>
            <a:chExt cx="2286000" cy="1822450"/>
          </a:xfrm>
        </p:grpSpPr>
        <p:sp>
          <p:nvSpPr>
            <p:cNvPr id="10" name="Freeform 8"/>
            <p:cNvSpPr>
              <a:spLocks/>
            </p:cNvSpPr>
            <p:nvPr userDrawn="1"/>
          </p:nvSpPr>
          <p:spPr bwMode="auto">
            <a:xfrm>
              <a:off x="8439150" y="6502400"/>
              <a:ext cx="704850" cy="355600"/>
            </a:xfrm>
            <a:custGeom>
              <a:avLst/>
              <a:gdLst>
                <a:gd name="T0" fmla="*/ 328 w 444"/>
                <a:gd name="T1" fmla="*/ 0 h 224"/>
                <a:gd name="T2" fmla="*/ 328 w 444"/>
                <a:gd name="T3" fmla="*/ 0 h 224"/>
                <a:gd name="T4" fmla="*/ 284 w 444"/>
                <a:gd name="T5" fmla="*/ 16 h 224"/>
                <a:gd name="T6" fmla="*/ 242 w 444"/>
                <a:gd name="T7" fmla="*/ 34 h 224"/>
                <a:gd name="T8" fmla="*/ 200 w 444"/>
                <a:gd name="T9" fmla="*/ 54 h 224"/>
                <a:gd name="T10" fmla="*/ 160 w 444"/>
                <a:gd name="T11" fmla="*/ 78 h 224"/>
                <a:gd name="T12" fmla="*/ 120 w 444"/>
                <a:gd name="T13" fmla="*/ 104 h 224"/>
                <a:gd name="T14" fmla="*/ 80 w 444"/>
                <a:gd name="T15" fmla="*/ 132 h 224"/>
                <a:gd name="T16" fmla="*/ 44 w 444"/>
                <a:gd name="T17" fmla="*/ 164 h 224"/>
                <a:gd name="T18" fmla="*/ 8 w 444"/>
                <a:gd name="T19" fmla="*/ 196 h 224"/>
                <a:gd name="T20" fmla="*/ 8 w 444"/>
                <a:gd name="T21" fmla="*/ 196 h 224"/>
                <a:gd name="T22" fmla="*/ 0 w 444"/>
                <a:gd name="T23" fmla="*/ 206 h 224"/>
                <a:gd name="T24" fmla="*/ 0 w 444"/>
                <a:gd name="T25" fmla="*/ 206 h 224"/>
                <a:gd name="T26" fmla="*/ 12 w 444"/>
                <a:gd name="T27" fmla="*/ 224 h 224"/>
                <a:gd name="T28" fmla="*/ 444 w 444"/>
                <a:gd name="T29" fmla="*/ 224 h 224"/>
                <a:gd name="T30" fmla="*/ 444 w 444"/>
                <a:gd name="T31" fmla="*/ 102 h 224"/>
                <a:gd name="T32" fmla="*/ 444 w 444"/>
                <a:gd name="T33" fmla="*/ 102 h 224"/>
                <a:gd name="T34" fmla="*/ 394 w 444"/>
                <a:gd name="T35" fmla="*/ 64 h 224"/>
                <a:gd name="T36" fmla="*/ 370 w 444"/>
                <a:gd name="T37" fmla="*/ 42 h 224"/>
                <a:gd name="T38" fmla="*/ 348 w 444"/>
                <a:gd name="T39" fmla="*/ 20 h 224"/>
                <a:gd name="T40" fmla="*/ 348 w 444"/>
                <a:gd name="T41" fmla="*/ 20 h 224"/>
                <a:gd name="T42" fmla="*/ 328 w 444"/>
                <a:gd name="T43" fmla="*/ 0 h 224"/>
                <a:gd name="T44" fmla="*/ 328 w 444"/>
                <a:gd name="T45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4" h="224">
                  <a:moveTo>
                    <a:pt x="328" y="0"/>
                  </a:moveTo>
                  <a:lnTo>
                    <a:pt x="328" y="0"/>
                  </a:lnTo>
                  <a:lnTo>
                    <a:pt x="284" y="16"/>
                  </a:lnTo>
                  <a:lnTo>
                    <a:pt x="242" y="34"/>
                  </a:lnTo>
                  <a:lnTo>
                    <a:pt x="200" y="54"/>
                  </a:lnTo>
                  <a:lnTo>
                    <a:pt x="160" y="78"/>
                  </a:lnTo>
                  <a:lnTo>
                    <a:pt x="120" y="104"/>
                  </a:lnTo>
                  <a:lnTo>
                    <a:pt x="80" y="132"/>
                  </a:lnTo>
                  <a:lnTo>
                    <a:pt x="44" y="164"/>
                  </a:lnTo>
                  <a:lnTo>
                    <a:pt x="8" y="196"/>
                  </a:lnTo>
                  <a:lnTo>
                    <a:pt x="8" y="196"/>
                  </a:lnTo>
                  <a:lnTo>
                    <a:pt x="0" y="206"/>
                  </a:lnTo>
                  <a:lnTo>
                    <a:pt x="0" y="206"/>
                  </a:lnTo>
                  <a:lnTo>
                    <a:pt x="12" y="224"/>
                  </a:lnTo>
                  <a:lnTo>
                    <a:pt x="444" y="224"/>
                  </a:lnTo>
                  <a:lnTo>
                    <a:pt x="444" y="102"/>
                  </a:lnTo>
                  <a:lnTo>
                    <a:pt x="444" y="102"/>
                  </a:lnTo>
                  <a:lnTo>
                    <a:pt x="394" y="64"/>
                  </a:lnTo>
                  <a:lnTo>
                    <a:pt x="370" y="42"/>
                  </a:lnTo>
                  <a:lnTo>
                    <a:pt x="348" y="20"/>
                  </a:lnTo>
                  <a:lnTo>
                    <a:pt x="348" y="20"/>
                  </a:lnTo>
                  <a:lnTo>
                    <a:pt x="328" y="0"/>
                  </a:lnTo>
                  <a:lnTo>
                    <a:pt x="32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6921500" y="6276975"/>
              <a:ext cx="1517650" cy="581025"/>
            </a:xfrm>
            <a:custGeom>
              <a:avLst/>
              <a:gdLst>
                <a:gd name="T0" fmla="*/ 956 w 956"/>
                <a:gd name="T1" fmla="*/ 348 h 366"/>
                <a:gd name="T2" fmla="*/ 956 w 956"/>
                <a:gd name="T3" fmla="*/ 348 h 366"/>
                <a:gd name="T4" fmla="*/ 934 w 956"/>
                <a:gd name="T5" fmla="*/ 320 h 366"/>
                <a:gd name="T6" fmla="*/ 912 w 956"/>
                <a:gd name="T7" fmla="*/ 292 h 366"/>
                <a:gd name="T8" fmla="*/ 888 w 956"/>
                <a:gd name="T9" fmla="*/ 264 h 366"/>
                <a:gd name="T10" fmla="*/ 864 w 956"/>
                <a:gd name="T11" fmla="*/ 238 h 366"/>
                <a:gd name="T12" fmla="*/ 864 w 956"/>
                <a:gd name="T13" fmla="*/ 238 h 366"/>
                <a:gd name="T14" fmla="*/ 834 w 956"/>
                <a:gd name="T15" fmla="*/ 210 h 366"/>
                <a:gd name="T16" fmla="*/ 802 w 956"/>
                <a:gd name="T17" fmla="*/ 182 h 366"/>
                <a:gd name="T18" fmla="*/ 770 w 956"/>
                <a:gd name="T19" fmla="*/ 158 h 366"/>
                <a:gd name="T20" fmla="*/ 736 w 956"/>
                <a:gd name="T21" fmla="*/ 134 h 366"/>
                <a:gd name="T22" fmla="*/ 702 w 956"/>
                <a:gd name="T23" fmla="*/ 112 h 366"/>
                <a:gd name="T24" fmla="*/ 666 w 956"/>
                <a:gd name="T25" fmla="*/ 92 h 366"/>
                <a:gd name="T26" fmla="*/ 630 w 956"/>
                <a:gd name="T27" fmla="*/ 76 h 366"/>
                <a:gd name="T28" fmla="*/ 594 w 956"/>
                <a:gd name="T29" fmla="*/ 60 h 366"/>
                <a:gd name="T30" fmla="*/ 556 w 956"/>
                <a:gd name="T31" fmla="*/ 46 h 366"/>
                <a:gd name="T32" fmla="*/ 518 w 956"/>
                <a:gd name="T33" fmla="*/ 34 h 366"/>
                <a:gd name="T34" fmla="*/ 480 w 956"/>
                <a:gd name="T35" fmla="*/ 24 h 366"/>
                <a:gd name="T36" fmla="*/ 442 w 956"/>
                <a:gd name="T37" fmla="*/ 14 h 366"/>
                <a:gd name="T38" fmla="*/ 404 w 956"/>
                <a:gd name="T39" fmla="*/ 8 h 366"/>
                <a:gd name="T40" fmla="*/ 364 w 956"/>
                <a:gd name="T41" fmla="*/ 4 h 366"/>
                <a:gd name="T42" fmla="*/ 324 w 956"/>
                <a:gd name="T43" fmla="*/ 2 h 366"/>
                <a:gd name="T44" fmla="*/ 286 w 956"/>
                <a:gd name="T45" fmla="*/ 0 h 366"/>
                <a:gd name="T46" fmla="*/ 286 w 956"/>
                <a:gd name="T47" fmla="*/ 0 h 366"/>
                <a:gd name="T48" fmla="*/ 260 w 956"/>
                <a:gd name="T49" fmla="*/ 40 h 366"/>
                <a:gd name="T50" fmla="*/ 232 w 956"/>
                <a:gd name="T51" fmla="*/ 76 h 366"/>
                <a:gd name="T52" fmla="*/ 202 w 956"/>
                <a:gd name="T53" fmla="*/ 114 h 366"/>
                <a:gd name="T54" fmla="*/ 168 w 956"/>
                <a:gd name="T55" fmla="*/ 148 h 366"/>
                <a:gd name="T56" fmla="*/ 168 w 956"/>
                <a:gd name="T57" fmla="*/ 148 h 366"/>
                <a:gd name="T58" fmla="*/ 130 w 956"/>
                <a:gd name="T59" fmla="*/ 186 h 366"/>
                <a:gd name="T60" fmla="*/ 88 w 956"/>
                <a:gd name="T61" fmla="*/ 220 h 366"/>
                <a:gd name="T62" fmla="*/ 44 w 956"/>
                <a:gd name="T63" fmla="*/ 250 h 366"/>
                <a:gd name="T64" fmla="*/ 0 w 956"/>
                <a:gd name="T65" fmla="*/ 278 h 366"/>
                <a:gd name="T66" fmla="*/ 0 w 956"/>
                <a:gd name="T67" fmla="*/ 278 h 366"/>
                <a:gd name="T68" fmla="*/ 16 w 956"/>
                <a:gd name="T69" fmla="*/ 322 h 366"/>
                <a:gd name="T70" fmla="*/ 34 w 956"/>
                <a:gd name="T71" fmla="*/ 366 h 366"/>
                <a:gd name="T72" fmla="*/ 938 w 956"/>
                <a:gd name="T73" fmla="*/ 366 h 366"/>
                <a:gd name="T74" fmla="*/ 938 w 956"/>
                <a:gd name="T75" fmla="*/ 366 h 366"/>
                <a:gd name="T76" fmla="*/ 956 w 956"/>
                <a:gd name="T77" fmla="*/ 348 h 366"/>
                <a:gd name="T78" fmla="*/ 956 w 956"/>
                <a:gd name="T79" fmla="*/ 348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56" h="366">
                  <a:moveTo>
                    <a:pt x="956" y="348"/>
                  </a:moveTo>
                  <a:lnTo>
                    <a:pt x="956" y="348"/>
                  </a:lnTo>
                  <a:lnTo>
                    <a:pt x="934" y="320"/>
                  </a:lnTo>
                  <a:lnTo>
                    <a:pt x="912" y="292"/>
                  </a:lnTo>
                  <a:lnTo>
                    <a:pt x="888" y="264"/>
                  </a:lnTo>
                  <a:lnTo>
                    <a:pt x="864" y="238"/>
                  </a:lnTo>
                  <a:lnTo>
                    <a:pt x="864" y="238"/>
                  </a:lnTo>
                  <a:lnTo>
                    <a:pt x="834" y="210"/>
                  </a:lnTo>
                  <a:lnTo>
                    <a:pt x="802" y="182"/>
                  </a:lnTo>
                  <a:lnTo>
                    <a:pt x="770" y="158"/>
                  </a:lnTo>
                  <a:lnTo>
                    <a:pt x="736" y="134"/>
                  </a:lnTo>
                  <a:lnTo>
                    <a:pt x="702" y="112"/>
                  </a:lnTo>
                  <a:lnTo>
                    <a:pt x="666" y="92"/>
                  </a:lnTo>
                  <a:lnTo>
                    <a:pt x="630" y="76"/>
                  </a:lnTo>
                  <a:lnTo>
                    <a:pt x="594" y="60"/>
                  </a:lnTo>
                  <a:lnTo>
                    <a:pt x="556" y="46"/>
                  </a:lnTo>
                  <a:lnTo>
                    <a:pt x="518" y="34"/>
                  </a:lnTo>
                  <a:lnTo>
                    <a:pt x="480" y="24"/>
                  </a:lnTo>
                  <a:lnTo>
                    <a:pt x="442" y="14"/>
                  </a:lnTo>
                  <a:lnTo>
                    <a:pt x="404" y="8"/>
                  </a:lnTo>
                  <a:lnTo>
                    <a:pt x="364" y="4"/>
                  </a:lnTo>
                  <a:lnTo>
                    <a:pt x="324" y="2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60" y="40"/>
                  </a:lnTo>
                  <a:lnTo>
                    <a:pt x="232" y="76"/>
                  </a:lnTo>
                  <a:lnTo>
                    <a:pt x="202" y="114"/>
                  </a:lnTo>
                  <a:lnTo>
                    <a:pt x="168" y="148"/>
                  </a:lnTo>
                  <a:lnTo>
                    <a:pt x="168" y="148"/>
                  </a:lnTo>
                  <a:lnTo>
                    <a:pt x="130" y="186"/>
                  </a:lnTo>
                  <a:lnTo>
                    <a:pt x="88" y="220"/>
                  </a:lnTo>
                  <a:lnTo>
                    <a:pt x="44" y="250"/>
                  </a:lnTo>
                  <a:lnTo>
                    <a:pt x="0" y="278"/>
                  </a:lnTo>
                  <a:lnTo>
                    <a:pt x="0" y="278"/>
                  </a:lnTo>
                  <a:lnTo>
                    <a:pt x="16" y="322"/>
                  </a:lnTo>
                  <a:lnTo>
                    <a:pt x="34" y="366"/>
                  </a:lnTo>
                  <a:lnTo>
                    <a:pt x="938" y="366"/>
                  </a:lnTo>
                  <a:lnTo>
                    <a:pt x="938" y="366"/>
                  </a:lnTo>
                  <a:lnTo>
                    <a:pt x="956" y="348"/>
                  </a:lnTo>
                  <a:lnTo>
                    <a:pt x="956" y="34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auto">
            <a:xfrm>
              <a:off x="8410575" y="6829425"/>
              <a:ext cx="47625" cy="28575"/>
            </a:xfrm>
            <a:custGeom>
              <a:avLst/>
              <a:gdLst>
                <a:gd name="T0" fmla="*/ 0 w 30"/>
                <a:gd name="T1" fmla="*/ 18 h 18"/>
                <a:gd name="T2" fmla="*/ 30 w 30"/>
                <a:gd name="T3" fmla="*/ 18 h 18"/>
                <a:gd name="T4" fmla="*/ 30 w 30"/>
                <a:gd name="T5" fmla="*/ 18 h 18"/>
                <a:gd name="T6" fmla="*/ 18 w 30"/>
                <a:gd name="T7" fmla="*/ 0 h 18"/>
                <a:gd name="T8" fmla="*/ 18 w 30"/>
                <a:gd name="T9" fmla="*/ 0 h 18"/>
                <a:gd name="T10" fmla="*/ 0 w 30"/>
                <a:gd name="T11" fmla="*/ 18 h 18"/>
                <a:gd name="T12" fmla="*/ 0 w 30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8">
                  <a:moveTo>
                    <a:pt x="0" y="18"/>
                  </a:moveTo>
                  <a:lnTo>
                    <a:pt x="30" y="18"/>
                  </a:lnTo>
                  <a:lnTo>
                    <a:pt x="30" y="18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auto">
            <a:xfrm>
              <a:off x="6858000" y="5530850"/>
              <a:ext cx="704850" cy="857250"/>
            </a:xfrm>
            <a:custGeom>
              <a:avLst/>
              <a:gdLst>
                <a:gd name="T0" fmla="*/ 172 w 444"/>
                <a:gd name="T1" fmla="*/ 0 h 540"/>
                <a:gd name="T2" fmla="*/ 172 w 444"/>
                <a:gd name="T3" fmla="*/ 0 h 540"/>
                <a:gd name="T4" fmla="*/ 150 w 444"/>
                <a:gd name="T5" fmla="*/ 30 h 540"/>
                <a:gd name="T6" fmla="*/ 130 w 444"/>
                <a:gd name="T7" fmla="*/ 60 h 540"/>
                <a:gd name="T8" fmla="*/ 110 w 444"/>
                <a:gd name="T9" fmla="*/ 92 h 540"/>
                <a:gd name="T10" fmla="*/ 94 w 444"/>
                <a:gd name="T11" fmla="*/ 124 h 540"/>
                <a:gd name="T12" fmla="*/ 76 w 444"/>
                <a:gd name="T13" fmla="*/ 156 h 540"/>
                <a:gd name="T14" fmla="*/ 62 w 444"/>
                <a:gd name="T15" fmla="*/ 190 h 540"/>
                <a:gd name="T16" fmla="*/ 50 w 444"/>
                <a:gd name="T17" fmla="*/ 224 h 540"/>
                <a:gd name="T18" fmla="*/ 38 w 444"/>
                <a:gd name="T19" fmla="*/ 258 h 540"/>
                <a:gd name="T20" fmla="*/ 28 w 444"/>
                <a:gd name="T21" fmla="*/ 292 h 540"/>
                <a:gd name="T22" fmla="*/ 20 w 444"/>
                <a:gd name="T23" fmla="*/ 326 h 540"/>
                <a:gd name="T24" fmla="*/ 12 w 444"/>
                <a:gd name="T25" fmla="*/ 362 h 540"/>
                <a:gd name="T26" fmla="*/ 8 w 444"/>
                <a:gd name="T27" fmla="*/ 398 h 540"/>
                <a:gd name="T28" fmla="*/ 4 w 444"/>
                <a:gd name="T29" fmla="*/ 432 h 540"/>
                <a:gd name="T30" fmla="*/ 2 w 444"/>
                <a:gd name="T31" fmla="*/ 468 h 540"/>
                <a:gd name="T32" fmla="*/ 0 w 444"/>
                <a:gd name="T33" fmla="*/ 504 h 540"/>
                <a:gd name="T34" fmla="*/ 2 w 444"/>
                <a:gd name="T35" fmla="*/ 540 h 540"/>
                <a:gd name="T36" fmla="*/ 2 w 444"/>
                <a:gd name="T37" fmla="*/ 540 h 540"/>
                <a:gd name="T38" fmla="*/ 40 w 444"/>
                <a:gd name="T39" fmla="*/ 524 h 540"/>
                <a:gd name="T40" fmla="*/ 80 w 444"/>
                <a:gd name="T41" fmla="*/ 510 h 540"/>
                <a:gd name="T42" fmla="*/ 120 w 444"/>
                <a:gd name="T43" fmla="*/ 498 h 540"/>
                <a:gd name="T44" fmla="*/ 160 w 444"/>
                <a:gd name="T45" fmla="*/ 488 h 540"/>
                <a:gd name="T46" fmla="*/ 202 w 444"/>
                <a:gd name="T47" fmla="*/ 480 h 540"/>
                <a:gd name="T48" fmla="*/ 242 w 444"/>
                <a:gd name="T49" fmla="*/ 476 h 540"/>
                <a:gd name="T50" fmla="*/ 284 w 444"/>
                <a:gd name="T51" fmla="*/ 472 h 540"/>
                <a:gd name="T52" fmla="*/ 326 w 444"/>
                <a:gd name="T53" fmla="*/ 470 h 540"/>
                <a:gd name="T54" fmla="*/ 326 w 444"/>
                <a:gd name="T55" fmla="*/ 470 h 540"/>
                <a:gd name="T56" fmla="*/ 350 w 444"/>
                <a:gd name="T57" fmla="*/ 430 h 540"/>
                <a:gd name="T58" fmla="*/ 370 w 444"/>
                <a:gd name="T59" fmla="*/ 386 h 540"/>
                <a:gd name="T60" fmla="*/ 390 w 444"/>
                <a:gd name="T61" fmla="*/ 344 h 540"/>
                <a:gd name="T62" fmla="*/ 406 w 444"/>
                <a:gd name="T63" fmla="*/ 300 h 540"/>
                <a:gd name="T64" fmla="*/ 418 w 444"/>
                <a:gd name="T65" fmla="*/ 254 h 540"/>
                <a:gd name="T66" fmla="*/ 430 w 444"/>
                <a:gd name="T67" fmla="*/ 210 h 540"/>
                <a:gd name="T68" fmla="*/ 438 w 444"/>
                <a:gd name="T69" fmla="*/ 164 h 540"/>
                <a:gd name="T70" fmla="*/ 444 w 444"/>
                <a:gd name="T71" fmla="*/ 118 h 540"/>
                <a:gd name="T72" fmla="*/ 444 w 444"/>
                <a:gd name="T73" fmla="*/ 118 h 540"/>
                <a:gd name="T74" fmla="*/ 408 w 444"/>
                <a:gd name="T75" fmla="*/ 108 h 540"/>
                <a:gd name="T76" fmla="*/ 372 w 444"/>
                <a:gd name="T77" fmla="*/ 98 h 540"/>
                <a:gd name="T78" fmla="*/ 338 w 444"/>
                <a:gd name="T79" fmla="*/ 86 h 540"/>
                <a:gd name="T80" fmla="*/ 304 w 444"/>
                <a:gd name="T81" fmla="*/ 72 h 540"/>
                <a:gd name="T82" fmla="*/ 270 w 444"/>
                <a:gd name="T83" fmla="*/ 56 h 540"/>
                <a:gd name="T84" fmla="*/ 238 w 444"/>
                <a:gd name="T85" fmla="*/ 40 h 540"/>
                <a:gd name="T86" fmla="*/ 204 w 444"/>
                <a:gd name="T87" fmla="*/ 20 h 540"/>
                <a:gd name="T88" fmla="*/ 172 w 444"/>
                <a:gd name="T89" fmla="*/ 0 h 540"/>
                <a:gd name="T90" fmla="*/ 172 w 444"/>
                <a:gd name="T91" fmla="*/ 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44" h="540">
                  <a:moveTo>
                    <a:pt x="172" y="0"/>
                  </a:moveTo>
                  <a:lnTo>
                    <a:pt x="172" y="0"/>
                  </a:lnTo>
                  <a:lnTo>
                    <a:pt x="150" y="30"/>
                  </a:lnTo>
                  <a:lnTo>
                    <a:pt x="130" y="60"/>
                  </a:lnTo>
                  <a:lnTo>
                    <a:pt x="110" y="92"/>
                  </a:lnTo>
                  <a:lnTo>
                    <a:pt x="94" y="124"/>
                  </a:lnTo>
                  <a:lnTo>
                    <a:pt x="76" y="156"/>
                  </a:lnTo>
                  <a:lnTo>
                    <a:pt x="62" y="190"/>
                  </a:lnTo>
                  <a:lnTo>
                    <a:pt x="50" y="224"/>
                  </a:lnTo>
                  <a:lnTo>
                    <a:pt x="38" y="258"/>
                  </a:lnTo>
                  <a:lnTo>
                    <a:pt x="28" y="292"/>
                  </a:lnTo>
                  <a:lnTo>
                    <a:pt x="20" y="326"/>
                  </a:lnTo>
                  <a:lnTo>
                    <a:pt x="12" y="362"/>
                  </a:lnTo>
                  <a:lnTo>
                    <a:pt x="8" y="398"/>
                  </a:lnTo>
                  <a:lnTo>
                    <a:pt x="4" y="432"/>
                  </a:lnTo>
                  <a:lnTo>
                    <a:pt x="2" y="468"/>
                  </a:lnTo>
                  <a:lnTo>
                    <a:pt x="0" y="504"/>
                  </a:lnTo>
                  <a:lnTo>
                    <a:pt x="2" y="540"/>
                  </a:lnTo>
                  <a:lnTo>
                    <a:pt x="2" y="540"/>
                  </a:lnTo>
                  <a:lnTo>
                    <a:pt x="40" y="524"/>
                  </a:lnTo>
                  <a:lnTo>
                    <a:pt x="80" y="510"/>
                  </a:lnTo>
                  <a:lnTo>
                    <a:pt x="120" y="498"/>
                  </a:lnTo>
                  <a:lnTo>
                    <a:pt x="160" y="488"/>
                  </a:lnTo>
                  <a:lnTo>
                    <a:pt x="202" y="480"/>
                  </a:lnTo>
                  <a:lnTo>
                    <a:pt x="242" y="476"/>
                  </a:lnTo>
                  <a:lnTo>
                    <a:pt x="284" y="472"/>
                  </a:lnTo>
                  <a:lnTo>
                    <a:pt x="326" y="470"/>
                  </a:lnTo>
                  <a:lnTo>
                    <a:pt x="326" y="470"/>
                  </a:lnTo>
                  <a:lnTo>
                    <a:pt x="350" y="430"/>
                  </a:lnTo>
                  <a:lnTo>
                    <a:pt x="370" y="386"/>
                  </a:lnTo>
                  <a:lnTo>
                    <a:pt x="390" y="344"/>
                  </a:lnTo>
                  <a:lnTo>
                    <a:pt x="406" y="300"/>
                  </a:lnTo>
                  <a:lnTo>
                    <a:pt x="418" y="254"/>
                  </a:lnTo>
                  <a:lnTo>
                    <a:pt x="430" y="210"/>
                  </a:lnTo>
                  <a:lnTo>
                    <a:pt x="438" y="164"/>
                  </a:lnTo>
                  <a:lnTo>
                    <a:pt x="444" y="118"/>
                  </a:lnTo>
                  <a:lnTo>
                    <a:pt x="444" y="118"/>
                  </a:lnTo>
                  <a:lnTo>
                    <a:pt x="408" y="108"/>
                  </a:lnTo>
                  <a:lnTo>
                    <a:pt x="372" y="98"/>
                  </a:lnTo>
                  <a:lnTo>
                    <a:pt x="338" y="86"/>
                  </a:lnTo>
                  <a:lnTo>
                    <a:pt x="304" y="72"/>
                  </a:lnTo>
                  <a:lnTo>
                    <a:pt x="270" y="56"/>
                  </a:lnTo>
                  <a:lnTo>
                    <a:pt x="238" y="40"/>
                  </a:lnTo>
                  <a:lnTo>
                    <a:pt x="204" y="20"/>
                  </a:lnTo>
                  <a:lnTo>
                    <a:pt x="172" y="0"/>
                  </a:lnTo>
                  <a:lnTo>
                    <a:pt x="17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6861175" y="6276975"/>
              <a:ext cx="514350" cy="441325"/>
            </a:xfrm>
            <a:custGeom>
              <a:avLst/>
              <a:gdLst>
                <a:gd name="T0" fmla="*/ 38 w 324"/>
                <a:gd name="T1" fmla="*/ 278 h 278"/>
                <a:gd name="T2" fmla="*/ 38 w 324"/>
                <a:gd name="T3" fmla="*/ 278 h 278"/>
                <a:gd name="T4" fmla="*/ 82 w 324"/>
                <a:gd name="T5" fmla="*/ 250 h 278"/>
                <a:gd name="T6" fmla="*/ 126 w 324"/>
                <a:gd name="T7" fmla="*/ 220 h 278"/>
                <a:gd name="T8" fmla="*/ 168 w 324"/>
                <a:gd name="T9" fmla="*/ 186 h 278"/>
                <a:gd name="T10" fmla="*/ 206 w 324"/>
                <a:gd name="T11" fmla="*/ 148 h 278"/>
                <a:gd name="T12" fmla="*/ 206 w 324"/>
                <a:gd name="T13" fmla="*/ 148 h 278"/>
                <a:gd name="T14" fmla="*/ 240 w 324"/>
                <a:gd name="T15" fmla="*/ 114 h 278"/>
                <a:gd name="T16" fmla="*/ 270 w 324"/>
                <a:gd name="T17" fmla="*/ 76 h 278"/>
                <a:gd name="T18" fmla="*/ 298 w 324"/>
                <a:gd name="T19" fmla="*/ 40 h 278"/>
                <a:gd name="T20" fmla="*/ 324 w 324"/>
                <a:gd name="T21" fmla="*/ 0 h 278"/>
                <a:gd name="T22" fmla="*/ 324 w 324"/>
                <a:gd name="T23" fmla="*/ 0 h 278"/>
                <a:gd name="T24" fmla="*/ 282 w 324"/>
                <a:gd name="T25" fmla="*/ 2 h 278"/>
                <a:gd name="T26" fmla="*/ 240 w 324"/>
                <a:gd name="T27" fmla="*/ 6 h 278"/>
                <a:gd name="T28" fmla="*/ 200 w 324"/>
                <a:gd name="T29" fmla="*/ 10 h 278"/>
                <a:gd name="T30" fmla="*/ 158 w 324"/>
                <a:gd name="T31" fmla="*/ 18 h 278"/>
                <a:gd name="T32" fmla="*/ 118 w 324"/>
                <a:gd name="T33" fmla="*/ 28 h 278"/>
                <a:gd name="T34" fmla="*/ 78 w 324"/>
                <a:gd name="T35" fmla="*/ 40 h 278"/>
                <a:gd name="T36" fmla="*/ 38 w 324"/>
                <a:gd name="T37" fmla="*/ 54 h 278"/>
                <a:gd name="T38" fmla="*/ 0 w 324"/>
                <a:gd name="T39" fmla="*/ 70 h 278"/>
                <a:gd name="T40" fmla="*/ 0 w 324"/>
                <a:gd name="T41" fmla="*/ 70 h 278"/>
                <a:gd name="T42" fmla="*/ 4 w 324"/>
                <a:gd name="T43" fmla="*/ 122 h 278"/>
                <a:gd name="T44" fmla="*/ 12 w 324"/>
                <a:gd name="T45" fmla="*/ 174 h 278"/>
                <a:gd name="T46" fmla="*/ 22 w 324"/>
                <a:gd name="T47" fmla="*/ 226 h 278"/>
                <a:gd name="T48" fmla="*/ 38 w 324"/>
                <a:gd name="T49" fmla="*/ 278 h 278"/>
                <a:gd name="T50" fmla="*/ 38 w 324"/>
                <a:gd name="T51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4" h="278">
                  <a:moveTo>
                    <a:pt x="38" y="278"/>
                  </a:moveTo>
                  <a:lnTo>
                    <a:pt x="38" y="278"/>
                  </a:lnTo>
                  <a:lnTo>
                    <a:pt x="82" y="250"/>
                  </a:lnTo>
                  <a:lnTo>
                    <a:pt x="126" y="220"/>
                  </a:lnTo>
                  <a:lnTo>
                    <a:pt x="168" y="186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40" y="114"/>
                  </a:lnTo>
                  <a:lnTo>
                    <a:pt x="270" y="76"/>
                  </a:lnTo>
                  <a:lnTo>
                    <a:pt x="298" y="4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82" y="2"/>
                  </a:lnTo>
                  <a:lnTo>
                    <a:pt x="240" y="6"/>
                  </a:lnTo>
                  <a:lnTo>
                    <a:pt x="200" y="10"/>
                  </a:lnTo>
                  <a:lnTo>
                    <a:pt x="158" y="18"/>
                  </a:lnTo>
                  <a:lnTo>
                    <a:pt x="118" y="28"/>
                  </a:lnTo>
                  <a:lnTo>
                    <a:pt x="78" y="40"/>
                  </a:lnTo>
                  <a:lnTo>
                    <a:pt x="38" y="5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" y="122"/>
                  </a:lnTo>
                  <a:lnTo>
                    <a:pt x="12" y="174"/>
                  </a:lnTo>
                  <a:lnTo>
                    <a:pt x="22" y="226"/>
                  </a:lnTo>
                  <a:lnTo>
                    <a:pt x="38" y="278"/>
                  </a:lnTo>
                  <a:lnTo>
                    <a:pt x="38" y="2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7505700" y="5035550"/>
              <a:ext cx="1193800" cy="714375"/>
            </a:xfrm>
            <a:custGeom>
              <a:avLst/>
              <a:gdLst>
                <a:gd name="T0" fmla="*/ 36 w 752"/>
                <a:gd name="T1" fmla="*/ 430 h 450"/>
                <a:gd name="T2" fmla="*/ 36 w 752"/>
                <a:gd name="T3" fmla="*/ 430 h 450"/>
                <a:gd name="T4" fmla="*/ 78 w 752"/>
                <a:gd name="T5" fmla="*/ 438 h 450"/>
                <a:gd name="T6" fmla="*/ 122 w 752"/>
                <a:gd name="T7" fmla="*/ 444 h 450"/>
                <a:gd name="T8" fmla="*/ 164 w 752"/>
                <a:gd name="T9" fmla="*/ 448 h 450"/>
                <a:gd name="T10" fmla="*/ 208 w 752"/>
                <a:gd name="T11" fmla="*/ 450 h 450"/>
                <a:gd name="T12" fmla="*/ 252 w 752"/>
                <a:gd name="T13" fmla="*/ 450 h 450"/>
                <a:gd name="T14" fmla="*/ 294 w 752"/>
                <a:gd name="T15" fmla="*/ 446 h 450"/>
                <a:gd name="T16" fmla="*/ 338 w 752"/>
                <a:gd name="T17" fmla="*/ 442 h 450"/>
                <a:gd name="T18" fmla="*/ 380 w 752"/>
                <a:gd name="T19" fmla="*/ 434 h 450"/>
                <a:gd name="T20" fmla="*/ 422 w 752"/>
                <a:gd name="T21" fmla="*/ 424 h 450"/>
                <a:gd name="T22" fmla="*/ 464 w 752"/>
                <a:gd name="T23" fmla="*/ 412 h 450"/>
                <a:gd name="T24" fmla="*/ 506 w 752"/>
                <a:gd name="T25" fmla="*/ 398 h 450"/>
                <a:gd name="T26" fmla="*/ 546 w 752"/>
                <a:gd name="T27" fmla="*/ 382 h 450"/>
                <a:gd name="T28" fmla="*/ 586 w 752"/>
                <a:gd name="T29" fmla="*/ 362 h 450"/>
                <a:gd name="T30" fmla="*/ 626 w 752"/>
                <a:gd name="T31" fmla="*/ 340 h 450"/>
                <a:gd name="T32" fmla="*/ 664 w 752"/>
                <a:gd name="T33" fmla="*/ 318 h 450"/>
                <a:gd name="T34" fmla="*/ 702 w 752"/>
                <a:gd name="T35" fmla="*/ 292 h 450"/>
                <a:gd name="T36" fmla="*/ 702 w 752"/>
                <a:gd name="T37" fmla="*/ 292 h 450"/>
                <a:gd name="T38" fmla="*/ 708 w 752"/>
                <a:gd name="T39" fmla="*/ 236 h 450"/>
                <a:gd name="T40" fmla="*/ 720 w 752"/>
                <a:gd name="T41" fmla="*/ 184 h 450"/>
                <a:gd name="T42" fmla="*/ 734 w 752"/>
                <a:gd name="T43" fmla="*/ 130 h 450"/>
                <a:gd name="T44" fmla="*/ 752 w 752"/>
                <a:gd name="T45" fmla="*/ 78 h 450"/>
                <a:gd name="T46" fmla="*/ 752 w 752"/>
                <a:gd name="T47" fmla="*/ 78 h 450"/>
                <a:gd name="T48" fmla="*/ 706 w 752"/>
                <a:gd name="T49" fmla="*/ 58 h 450"/>
                <a:gd name="T50" fmla="*/ 660 w 752"/>
                <a:gd name="T51" fmla="*/ 42 h 450"/>
                <a:gd name="T52" fmla="*/ 614 w 752"/>
                <a:gd name="T53" fmla="*/ 28 h 450"/>
                <a:gd name="T54" fmla="*/ 566 w 752"/>
                <a:gd name="T55" fmla="*/ 16 h 450"/>
                <a:gd name="T56" fmla="*/ 518 w 752"/>
                <a:gd name="T57" fmla="*/ 8 h 450"/>
                <a:gd name="T58" fmla="*/ 470 w 752"/>
                <a:gd name="T59" fmla="*/ 2 h 450"/>
                <a:gd name="T60" fmla="*/ 422 w 752"/>
                <a:gd name="T61" fmla="*/ 0 h 450"/>
                <a:gd name="T62" fmla="*/ 374 w 752"/>
                <a:gd name="T63" fmla="*/ 0 h 450"/>
                <a:gd name="T64" fmla="*/ 324 w 752"/>
                <a:gd name="T65" fmla="*/ 4 h 450"/>
                <a:gd name="T66" fmla="*/ 276 w 752"/>
                <a:gd name="T67" fmla="*/ 10 h 450"/>
                <a:gd name="T68" fmla="*/ 228 w 752"/>
                <a:gd name="T69" fmla="*/ 20 h 450"/>
                <a:gd name="T70" fmla="*/ 182 w 752"/>
                <a:gd name="T71" fmla="*/ 32 h 450"/>
                <a:gd name="T72" fmla="*/ 134 w 752"/>
                <a:gd name="T73" fmla="*/ 46 h 450"/>
                <a:gd name="T74" fmla="*/ 90 w 752"/>
                <a:gd name="T75" fmla="*/ 64 h 450"/>
                <a:gd name="T76" fmla="*/ 44 w 752"/>
                <a:gd name="T77" fmla="*/ 84 h 450"/>
                <a:gd name="T78" fmla="*/ 0 w 752"/>
                <a:gd name="T79" fmla="*/ 108 h 450"/>
                <a:gd name="T80" fmla="*/ 0 w 752"/>
                <a:gd name="T81" fmla="*/ 108 h 450"/>
                <a:gd name="T82" fmla="*/ 12 w 752"/>
                <a:gd name="T83" fmla="*/ 148 h 450"/>
                <a:gd name="T84" fmla="*/ 22 w 752"/>
                <a:gd name="T85" fmla="*/ 188 h 450"/>
                <a:gd name="T86" fmla="*/ 28 w 752"/>
                <a:gd name="T87" fmla="*/ 228 h 450"/>
                <a:gd name="T88" fmla="*/ 34 w 752"/>
                <a:gd name="T89" fmla="*/ 268 h 450"/>
                <a:gd name="T90" fmla="*/ 38 w 752"/>
                <a:gd name="T91" fmla="*/ 308 h 450"/>
                <a:gd name="T92" fmla="*/ 38 w 752"/>
                <a:gd name="T93" fmla="*/ 348 h 450"/>
                <a:gd name="T94" fmla="*/ 38 w 752"/>
                <a:gd name="T95" fmla="*/ 390 h 450"/>
                <a:gd name="T96" fmla="*/ 36 w 752"/>
                <a:gd name="T97" fmla="*/ 430 h 450"/>
                <a:gd name="T98" fmla="*/ 36 w 752"/>
                <a:gd name="T99" fmla="*/ 43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2" h="450">
                  <a:moveTo>
                    <a:pt x="36" y="430"/>
                  </a:moveTo>
                  <a:lnTo>
                    <a:pt x="36" y="430"/>
                  </a:lnTo>
                  <a:lnTo>
                    <a:pt x="78" y="438"/>
                  </a:lnTo>
                  <a:lnTo>
                    <a:pt x="122" y="444"/>
                  </a:lnTo>
                  <a:lnTo>
                    <a:pt x="164" y="448"/>
                  </a:lnTo>
                  <a:lnTo>
                    <a:pt x="208" y="450"/>
                  </a:lnTo>
                  <a:lnTo>
                    <a:pt x="252" y="450"/>
                  </a:lnTo>
                  <a:lnTo>
                    <a:pt x="294" y="446"/>
                  </a:lnTo>
                  <a:lnTo>
                    <a:pt x="338" y="442"/>
                  </a:lnTo>
                  <a:lnTo>
                    <a:pt x="380" y="434"/>
                  </a:lnTo>
                  <a:lnTo>
                    <a:pt x="422" y="424"/>
                  </a:lnTo>
                  <a:lnTo>
                    <a:pt x="464" y="412"/>
                  </a:lnTo>
                  <a:lnTo>
                    <a:pt x="506" y="398"/>
                  </a:lnTo>
                  <a:lnTo>
                    <a:pt x="546" y="382"/>
                  </a:lnTo>
                  <a:lnTo>
                    <a:pt x="586" y="362"/>
                  </a:lnTo>
                  <a:lnTo>
                    <a:pt x="626" y="340"/>
                  </a:lnTo>
                  <a:lnTo>
                    <a:pt x="664" y="318"/>
                  </a:lnTo>
                  <a:lnTo>
                    <a:pt x="702" y="292"/>
                  </a:lnTo>
                  <a:lnTo>
                    <a:pt x="702" y="292"/>
                  </a:lnTo>
                  <a:lnTo>
                    <a:pt x="708" y="236"/>
                  </a:lnTo>
                  <a:lnTo>
                    <a:pt x="720" y="184"/>
                  </a:lnTo>
                  <a:lnTo>
                    <a:pt x="734" y="130"/>
                  </a:lnTo>
                  <a:lnTo>
                    <a:pt x="752" y="78"/>
                  </a:lnTo>
                  <a:lnTo>
                    <a:pt x="752" y="78"/>
                  </a:lnTo>
                  <a:lnTo>
                    <a:pt x="706" y="58"/>
                  </a:lnTo>
                  <a:lnTo>
                    <a:pt x="660" y="42"/>
                  </a:lnTo>
                  <a:lnTo>
                    <a:pt x="614" y="28"/>
                  </a:lnTo>
                  <a:lnTo>
                    <a:pt x="566" y="16"/>
                  </a:lnTo>
                  <a:lnTo>
                    <a:pt x="518" y="8"/>
                  </a:lnTo>
                  <a:lnTo>
                    <a:pt x="470" y="2"/>
                  </a:lnTo>
                  <a:lnTo>
                    <a:pt x="422" y="0"/>
                  </a:lnTo>
                  <a:lnTo>
                    <a:pt x="374" y="0"/>
                  </a:lnTo>
                  <a:lnTo>
                    <a:pt x="324" y="4"/>
                  </a:lnTo>
                  <a:lnTo>
                    <a:pt x="276" y="10"/>
                  </a:lnTo>
                  <a:lnTo>
                    <a:pt x="228" y="20"/>
                  </a:lnTo>
                  <a:lnTo>
                    <a:pt x="182" y="32"/>
                  </a:lnTo>
                  <a:lnTo>
                    <a:pt x="134" y="46"/>
                  </a:lnTo>
                  <a:lnTo>
                    <a:pt x="90" y="64"/>
                  </a:lnTo>
                  <a:lnTo>
                    <a:pt x="44" y="84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12" y="148"/>
                  </a:lnTo>
                  <a:lnTo>
                    <a:pt x="22" y="188"/>
                  </a:lnTo>
                  <a:lnTo>
                    <a:pt x="28" y="228"/>
                  </a:lnTo>
                  <a:lnTo>
                    <a:pt x="34" y="268"/>
                  </a:lnTo>
                  <a:lnTo>
                    <a:pt x="38" y="308"/>
                  </a:lnTo>
                  <a:lnTo>
                    <a:pt x="38" y="348"/>
                  </a:lnTo>
                  <a:lnTo>
                    <a:pt x="38" y="390"/>
                  </a:lnTo>
                  <a:lnTo>
                    <a:pt x="36" y="430"/>
                  </a:lnTo>
                  <a:lnTo>
                    <a:pt x="36" y="43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7131050" y="5207000"/>
              <a:ext cx="434975" cy="511175"/>
            </a:xfrm>
            <a:custGeom>
              <a:avLst/>
              <a:gdLst>
                <a:gd name="T0" fmla="*/ 236 w 274"/>
                <a:gd name="T1" fmla="*/ 0 h 322"/>
                <a:gd name="T2" fmla="*/ 236 w 274"/>
                <a:gd name="T3" fmla="*/ 0 h 322"/>
                <a:gd name="T4" fmla="*/ 192 w 274"/>
                <a:gd name="T5" fmla="*/ 28 h 322"/>
                <a:gd name="T6" fmla="*/ 148 w 274"/>
                <a:gd name="T7" fmla="*/ 58 h 322"/>
                <a:gd name="T8" fmla="*/ 106 w 274"/>
                <a:gd name="T9" fmla="*/ 92 h 322"/>
                <a:gd name="T10" fmla="*/ 66 w 274"/>
                <a:gd name="T11" fmla="*/ 130 h 322"/>
                <a:gd name="T12" fmla="*/ 66 w 274"/>
                <a:gd name="T13" fmla="*/ 130 h 322"/>
                <a:gd name="T14" fmla="*/ 32 w 274"/>
                <a:gd name="T15" fmla="*/ 166 h 322"/>
                <a:gd name="T16" fmla="*/ 0 w 274"/>
                <a:gd name="T17" fmla="*/ 204 h 322"/>
                <a:gd name="T18" fmla="*/ 0 w 274"/>
                <a:gd name="T19" fmla="*/ 204 h 322"/>
                <a:gd name="T20" fmla="*/ 32 w 274"/>
                <a:gd name="T21" fmla="*/ 224 h 322"/>
                <a:gd name="T22" fmla="*/ 66 w 274"/>
                <a:gd name="T23" fmla="*/ 244 h 322"/>
                <a:gd name="T24" fmla="*/ 98 w 274"/>
                <a:gd name="T25" fmla="*/ 260 h 322"/>
                <a:gd name="T26" fmla="*/ 132 w 274"/>
                <a:gd name="T27" fmla="*/ 276 h 322"/>
                <a:gd name="T28" fmla="*/ 166 w 274"/>
                <a:gd name="T29" fmla="*/ 290 h 322"/>
                <a:gd name="T30" fmla="*/ 200 w 274"/>
                <a:gd name="T31" fmla="*/ 302 h 322"/>
                <a:gd name="T32" fmla="*/ 236 w 274"/>
                <a:gd name="T33" fmla="*/ 312 h 322"/>
                <a:gd name="T34" fmla="*/ 272 w 274"/>
                <a:gd name="T35" fmla="*/ 322 h 322"/>
                <a:gd name="T36" fmla="*/ 272 w 274"/>
                <a:gd name="T37" fmla="*/ 322 h 322"/>
                <a:gd name="T38" fmla="*/ 274 w 274"/>
                <a:gd name="T39" fmla="*/ 282 h 322"/>
                <a:gd name="T40" fmla="*/ 274 w 274"/>
                <a:gd name="T41" fmla="*/ 240 h 322"/>
                <a:gd name="T42" fmla="*/ 274 w 274"/>
                <a:gd name="T43" fmla="*/ 200 h 322"/>
                <a:gd name="T44" fmla="*/ 270 w 274"/>
                <a:gd name="T45" fmla="*/ 160 h 322"/>
                <a:gd name="T46" fmla="*/ 264 w 274"/>
                <a:gd name="T47" fmla="*/ 120 h 322"/>
                <a:gd name="T48" fmla="*/ 258 w 274"/>
                <a:gd name="T49" fmla="*/ 80 h 322"/>
                <a:gd name="T50" fmla="*/ 248 w 274"/>
                <a:gd name="T51" fmla="*/ 40 h 322"/>
                <a:gd name="T52" fmla="*/ 236 w 274"/>
                <a:gd name="T53" fmla="*/ 0 h 322"/>
                <a:gd name="T54" fmla="*/ 236 w 274"/>
                <a:gd name="T55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74" h="322">
                  <a:moveTo>
                    <a:pt x="236" y="0"/>
                  </a:moveTo>
                  <a:lnTo>
                    <a:pt x="236" y="0"/>
                  </a:lnTo>
                  <a:lnTo>
                    <a:pt x="192" y="28"/>
                  </a:lnTo>
                  <a:lnTo>
                    <a:pt x="148" y="58"/>
                  </a:lnTo>
                  <a:lnTo>
                    <a:pt x="106" y="92"/>
                  </a:lnTo>
                  <a:lnTo>
                    <a:pt x="66" y="130"/>
                  </a:lnTo>
                  <a:lnTo>
                    <a:pt x="66" y="130"/>
                  </a:lnTo>
                  <a:lnTo>
                    <a:pt x="32" y="16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32" y="224"/>
                  </a:lnTo>
                  <a:lnTo>
                    <a:pt x="66" y="244"/>
                  </a:lnTo>
                  <a:lnTo>
                    <a:pt x="98" y="260"/>
                  </a:lnTo>
                  <a:lnTo>
                    <a:pt x="132" y="276"/>
                  </a:lnTo>
                  <a:lnTo>
                    <a:pt x="166" y="290"/>
                  </a:lnTo>
                  <a:lnTo>
                    <a:pt x="200" y="302"/>
                  </a:lnTo>
                  <a:lnTo>
                    <a:pt x="236" y="312"/>
                  </a:lnTo>
                  <a:lnTo>
                    <a:pt x="272" y="322"/>
                  </a:lnTo>
                  <a:lnTo>
                    <a:pt x="272" y="322"/>
                  </a:lnTo>
                  <a:lnTo>
                    <a:pt x="274" y="282"/>
                  </a:lnTo>
                  <a:lnTo>
                    <a:pt x="274" y="240"/>
                  </a:lnTo>
                  <a:lnTo>
                    <a:pt x="274" y="200"/>
                  </a:lnTo>
                  <a:lnTo>
                    <a:pt x="270" y="160"/>
                  </a:lnTo>
                  <a:lnTo>
                    <a:pt x="264" y="120"/>
                  </a:lnTo>
                  <a:lnTo>
                    <a:pt x="258" y="80"/>
                  </a:lnTo>
                  <a:lnTo>
                    <a:pt x="248" y="40"/>
                  </a:lnTo>
                  <a:lnTo>
                    <a:pt x="236" y="0"/>
                  </a:lnTo>
                  <a:lnTo>
                    <a:pt x="23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auto">
            <a:xfrm>
              <a:off x="8613775" y="5254625"/>
              <a:ext cx="530225" cy="1247775"/>
            </a:xfrm>
            <a:custGeom>
              <a:avLst/>
              <a:gdLst>
                <a:gd name="T0" fmla="*/ 160 w 334"/>
                <a:gd name="T1" fmla="*/ 0 h 786"/>
                <a:gd name="T2" fmla="*/ 160 w 334"/>
                <a:gd name="T3" fmla="*/ 0 h 786"/>
                <a:gd name="T4" fmla="*/ 128 w 334"/>
                <a:gd name="T5" fmla="*/ 38 h 786"/>
                <a:gd name="T6" fmla="*/ 94 w 334"/>
                <a:gd name="T7" fmla="*/ 74 h 786"/>
                <a:gd name="T8" fmla="*/ 94 w 334"/>
                <a:gd name="T9" fmla="*/ 74 h 786"/>
                <a:gd name="T10" fmla="*/ 50 w 334"/>
                <a:gd name="T11" fmla="*/ 116 h 786"/>
                <a:gd name="T12" fmla="*/ 4 w 334"/>
                <a:gd name="T13" fmla="*/ 154 h 786"/>
                <a:gd name="T14" fmla="*/ 4 w 334"/>
                <a:gd name="T15" fmla="*/ 154 h 786"/>
                <a:gd name="T16" fmla="*/ 0 w 334"/>
                <a:gd name="T17" fmla="*/ 196 h 786"/>
                <a:gd name="T18" fmla="*/ 0 w 334"/>
                <a:gd name="T19" fmla="*/ 238 h 786"/>
                <a:gd name="T20" fmla="*/ 0 w 334"/>
                <a:gd name="T21" fmla="*/ 280 h 786"/>
                <a:gd name="T22" fmla="*/ 4 w 334"/>
                <a:gd name="T23" fmla="*/ 322 h 786"/>
                <a:gd name="T24" fmla="*/ 10 w 334"/>
                <a:gd name="T25" fmla="*/ 364 h 786"/>
                <a:gd name="T26" fmla="*/ 18 w 334"/>
                <a:gd name="T27" fmla="*/ 406 h 786"/>
                <a:gd name="T28" fmla="*/ 28 w 334"/>
                <a:gd name="T29" fmla="*/ 446 h 786"/>
                <a:gd name="T30" fmla="*/ 40 w 334"/>
                <a:gd name="T31" fmla="*/ 488 h 786"/>
                <a:gd name="T32" fmla="*/ 56 w 334"/>
                <a:gd name="T33" fmla="*/ 528 h 786"/>
                <a:gd name="T34" fmla="*/ 72 w 334"/>
                <a:gd name="T35" fmla="*/ 568 h 786"/>
                <a:gd name="T36" fmla="*/ 90 w 334"/>
                <a:gd name="T37" fmla="*/ 606 h 786"/>
                <a:gd name="T38" fmla="*/ 112 w 334"/>
                <a:gd name="T39" fmla="*/ 644 h 786"/>
                <a:gd name="T40" fmla="*/ 134 w 334"/>
                <a:gd name="T41" fmla="*/ 682 h 786"/>
                <a:gd name="T42" fmla="*/ 160 w 334"/>
                <a:gd name="T43" fmla="*/ 718 h 786"/>
                <a:gd name="T44" fmla="*/ 188 w 334"/>
                <a:gd name="T45" fmla="*/ 752 h 786"/>
                <a:gd name="T46" fmla="*/ 218 w 334"/>
                <a:gd name="T47" fmla="*/ 786 h 786"/>
                <a:gd name="T48" fmla="*/ 218 w 334"/>
                <a:gd name="T49" fmla="*/ 786 h 786"/>
                <a:gd name="T50" fmla="*/ 276 w 334"/>
                <a:gd name="T51" fmla="*/ 770 h 786"/>
                <a:gd name="T52" fmla="*/ 334 w 334"/>
                <a:gd name="T53" fmla="*/ 758 h 786"/>
                <a:gd name="T54" fmla="*/ 334 w 334"/>
                <a:gd name="T55" fmla="*/ 158 h 786"/>
                <a:gd name="T56" fmla="*/ 334 w 334"/>
                <a:gd name="T57" fmla="*/ 158 h 786"/>
                <a:gd name="T58" fmla="*/ 308 w 334"/>
                <a:gd name="T59" fmla="*/ 128 h 786"/>
                <a:gd name="T60" fmla="*/ 282 w 334"/>
                <a:gd name="T61" fmla="*/ 100 h 786"/>
                <a:gd name="T62" fmla="*/ 282 w 334"/>
                <a:gd name="T63" fmla="*/ 100 h 786"/>
                <a:gd name="T64" fmla="*/ 252 w 334"/>
                <a:gd name="T65" fmla="*/ 72 h 786"/>
                <a:gd name="T66" fmla="*/ 222 w 334"/>
                <a:gd name="T67" fmla="*/ 46 h 786"/>
                <a:gd name="T68" fmla="*/ 192 w 334"/>
                <a:gd name="T69" fmla="*/ 22 h 786"/>
                <a:gd name="T70" fmla="*/ 160 w 334"/>
                <a:gd name="T71" fmla="*/ 0 h 786"/>
                <a:gd name="T72" fmla="*/ 160 w 334"/>
                <a:gd name="T73" fmla="*/ 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34" h="786">
                  <a:moveTo>
                    <a:pt x="160" y="0"/>
                  </a:moveTo>
                  <a:lnTo>
                    <a:pt x="160" y="0"/>
                  </a:lnTo>
                  <a:lnTo>
                    <a:pt x="128" y="38"/>
                  </a:lnTo>
                  <a:lnTo>
                    <a:pt x="94" y="74"/>
                  </a:lnTo>
                  <a:lnTo>
                    <a:pt x="94" y="74"/>
                  </a:lnTo>
                  <a:lnTo>
                    <a:pt x="50" y="116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0" y="196"/>
                  </a:lnTo>
                  <a:lnTo>
                    <a:pt x="0" y="238"/>
                  </a:lnTo>
                  <a:lnTo>
                    <a:pt x="0" y="280"/>
                  </a:lnTo>
                  <a:lnTo>
                    <a:pt x="4" y="322"/>
                  </a:lnTo>
                  <a:lnTo>
                    <a:pt x="10" y="364"/>
                  </a:lnTo>
                  <a:lnTo>
                    <a:pt x="18" y="406"/>
                  </a:lnTo>
                  <a:lnTo>
                    <a:pt x="28" y="446"/>
                  </a:lnTo>
                  <a:lnTo>
                    <a:pt x="40" y="488"/>
                  </a:lnTo>
                  <a:lnTo>
                    <a:pt x="56" y="528"/>
                  </a:lnTo>
                  <a:lnTo>
                    <a:pt x="72" y="568"/>
                  </a:lnTo>
                  <a:lnTo>
                    <a:pt x="90" y="606"/>
                  </a:lnTo>
                  <a:lnTo>
                    <a:pt x="112" y="644"/>
                  </a:lnTo>
                  <a:lnTo>
                    <a:pt x="134" y="682"/>
                  </a:lnTo>
                  <a:lnTo>
                    <a:pt x="160" y="718"/>
                  </a:lnTo>
                  <a:lnTo>
                    <a:pt x="188" y="752"/>
                  </a:lnTo>
                  <a:lnTo>
                    <a:pt x="218" y="786"/>
                  </a:lnTo>
                  <a:lnTo>
                    <a:pt x="218" y="786"/>
                  </a:lnTo>
                  <a:lnTo>
                    <a:pt x="276" y="770"/>
                  </a:lnTo>
                  <a:lnTo>
                    <a:pt x="334" y="758"/>
                  </a:lnTo>
                  <a:lnTo>
                    <a:pt x="334" y="158"/>
                  </a:lnTo>
                  <a:lnTo>
                    <a:pt x="334" y="158"/>
                  </a:lnTo>
                  <a:lnTo>
                    <a:pt x="308" y="128"/>
                  </a:lnTo>
                  <a:lnTo>
                    <a:pt x="282" y="100"/>
                  </a:lnTo>
                  <a:lnTo>
                    <a:pt x="282" y="100"/>
                  </a:lnTo>
                  <a:lnTo>
                    <a:pt x="252" y="72"/>
                  </a:lnTo>
                  <a:lnTo>
                    <a:pt x="222" y="46"/>
                  </a:lnTo>
                  <a:lnTo>
                    <a:pt x="192" y="22"/>
                  </a:lnTo>
                  <a:lnTo>
                    <a:pt x="160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8959850" y="6457950"/>
              <a:ext cx="184150" cy="206375"/>
            </a:xfrm>
            <a:custGeom>
              <a:avLst/>
              <a:gdLst>
                <a:gd name="T0" fmla="*/ 20 w 116"/>
                <a:gd name="T1" fmla="*/ 48 h 130"/>
                <a:gd name="T2" fmla="*/ 20 w 116"/>
                <a:gd name="T3" fmla="*/ 48 h 130"/>
                <a:gd name="T4" fmla="*/ 42 w 116"/>
                <a:gd name="T5" fmla="*/ 70 h 130"/>
                <a:gd name="T6" fmla="*/ 66 w 116"/>
                <a:gd name="T7" fmla="*/ 92 h 130"/>
                <a:gd name="T8" fmla="*/ 116 w 116"/>
                <a:gd name="T9" fmla="*/ 130 h 130"/>
                <a:gd name="T10" fmla="*/ 116 w 116"/>
                <a:gd name="T11" fmla="*/ 0 h 130"/>
                <a:gd name="T12" fmla="*/ 116 w 116"/>
                <a:gd name="T13" fmla="*/ 0 h 130"/>
                <a:gd name="T14" fmla="*/ 58 w 116"/>
                <a:gd name="T15" fmla="*/ 12 h 130"/>
                <a:gd name="T16" fmla="*/ 0 w 116"/>
                <a:gd name="T17" fmla="*/ 28 h 130"/>
                <a:gd name="T18" fmla="*/ 0 w 116"/>
                <a:gd name="T19" fmla="*/ 28 h 130"/>
                <a:gd name="T20" fmla="*/ 20 w 116"/>
                <a:gd name="T21" fmla="*/ 48 h 130"/>
                <a:gd name="T22" fmla="*/ 20 w 116"/>
                <a:gd name="T23" fmla="*/ 4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130">
                  <a:moveTo>
                    <a:pt x="20" y="48"/>
                  </a:moveTo>
                  <a:lnTo>
                    <a:pt x="20" y="48"/>
                  </a:lnTo>
                  <a:lnTo>
                    <a:pt x="42" y="70"/>
                  </a:lnTo>
                  <a:lnTo>
                    <a:pt x="66" y="92"/>
                  </a:lnTo>
                  <a:lnTo>
                    <a:pt x="116" y="13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58" y="12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0" y="48"/>
                  </a:lnTo>
                  <a:lnTo>
                    <a:pt x="20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8620125" y="5159375"/>
              <a:ext cx="247650" cy="339725"/>
            </a:xfrm>
            <a:custGeom>
              <a:avLst/>
              <a:gdLst>
                <a:gd name="T0" fmla="*/ 90 w 156"/>
                <a:gd name="T1" fmla="*/ 134 h 214"/>
                <a:gd name="T2" fmla="*/ 90 w 156"/>
                <a:gd name="T3" fmla="*/ 134 h 214"/>
                <a:gd name="T4" fmla="*/ 124 w 156"/>
                <a:gd name="T5" fmla="*/ 98 h 214"/>
                <a:gd name="T6" fmla="*/ 156 w 156"/>
                <a:gd name="T7" fmla="*/ 60 h 214"/>
                <a:gd name="T8" fmla="*/ 156 w 156"/>
                <a:gd name="T9" fmla="*/ 60 h 214"/>
                <a:gd name="T10" fmla="*/ 104 w 156"/>
                <a:gd name="T11" fmla="*/ 28 h 214"/>
                <a:gd name="T12" fmla="*/ 50 w 156"/>
                <a:gd name="T13" fmla="*/ 0 h 214"/>
                <a:gd name="T14" fmla="*/ 50 w 156"/>
                <a:gd name="T15" fmla="*/ 0 h 214"/>
                <a:gd name="T16" fmla="*/ 32 w 156"/>
                <a:gd name="T17" fmla="*/ 52 h 214"/>
                <a:gd name="T18" fmla="*/ 18 w 156"/>
                <a:gd name="T19" fmla="*/ 106 h 214"/>
                <a:gd name="T20" fmla="*/ 6 w 156"/>
                <a:gd name="T21" fmla="*/ 158 h 214"/>
                <a:gd name="T22" fmla="*/ 0 w 156"/>
                <a:gd name="T23" fmla="*/ 214 h 214"/>
                <a:gd name="T24" fmla="*/ 0 w 156"/>
                <a:gd name="T25" fmla="*/ 214 h 214"/>
                <a:gd name="T26" fmla="*/ 46 w 156"/>
                <a:gd name="T27" fmla="*/ 176 h 214"/>
                <a:gd name="T28" fmla="*/ 90 w 156"/>
                <a:gd name="T29" fmla="*/ 134 h 214"/>
                <a:gd name="T30" fmla="*/ 90 w 156"/>
                <a:gd name="T31" fmla="*/ 13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6" h="214">
                  <a:moveTo>
                    <a:pt x="90" y="134"/>
                  </a:moveTo>
                  <a:lnTo>
                    <a:pt x="90" y="134"/>
                  </a:lnTo>
                  <a:lnTo>
                    <a:pt x="124" y="98"/>
                  </a:lnTo>
                  <a:lnTo>
                    <a:pt x="156" y="60"/>
                  </a:lnTo>
                  <a:lnTo>
                    <a:pt x="156" y="60"/>
                  </a:lnTo>
                  <a:lnTo>
                    <a:pt x="104" y="28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2" y="52"/>
                  </a:lnTo>
                  <a:lnTo>
                    <a:pt x="18" y="106"/>
                  </a:lnTo>
                  <a:lnTo>
                    <a:pt x="6" y="158"/>
                  </a:lnTo>
                  <a:lnTo>
                    <a:pt x="0" y="214"/>
                  </a:lnTo>
                  <a:lnTo>
                    <a:pt x="0" y="214"/>
                  </a:lnTo>
                  <a:lnTo>
                    <a:pt x="46" y="176"/>
                  </a:lnTo>
                  <a:lnTo>
                    <a:pt x="90" y="134"/>
                  </a:lnTo>
                  <a:lnTo>
                    <a:pt x="90" y="1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30" name="그룹 1029"/>
          <p:cNvGrpSpPr/>
          <p:nvPr userDrawn="1"/>
        </p:nvGrpSpPr>
        <p:grpSpPr>
          <a:xfrm>
            <a:off x="8350250" y="2085975"/>
            <a:ext cx="793750" cy="2054225"/>
            <a:chOff x="8350250" y="2085975"/>
            <a:chExt cx="793750" cy="2054225"/>
          </a:xfrm>
        </p:grpSpPr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8782050" y="3311525"/>
              <a:ext cx="361950" cy="828675"/>
            </a:xfrm>
            <a:custGeom>
              <a:avLst/>
              <a:gdLst>
                <a:gd name="T0" fmla="*/ 56 w 228"/>
                <a:gd name="T1" fmla="*/ 90 h 522"/>
                <a:gd name="T2" fmla="*/ 56 w 228"/>
                <a:gd name="T3" fmla="*/ 90 h 522"/>
                <a:gd name="T4" fmla="*/ 58 w 228"/>
                <a:gd name="T5" fmla="*/ 130 h 522"/>
                <a:gd name="T6" fmla="*/ 58 w 228"/>
                <a:gd name="T7" fmla="*/ 168 h 522"/>
                <a:gd name="T8" fmla="*/ 56 w 228"/>
                <a:gd name="T9" fmla="*/ 206 h 522"/>
                <a:gd name="T10" fmla="*/ 50 w 228"/>
                <a:gd name="T11" fmla="*/ 246 h 522"/>
                <a:gd name="T12" fmla="*/ 50 w 228"/>
                <a:gd name="T13" fmla="*/ 246 h 522"/>
                <a:gd name="T14" fmla="*/ 42 w 228"/>
                <a:gd name="T15" fmla="*/ 290 h 522"/>
                <a:gd name="T16" fmla="*/ 30 w 228"/>
                <a:gd name="T17" fmla="*/ 332 h 522"/>
                <a:gd name="T18" fmla="*/ 16 w 228"/>
                <a:gd name="T19" fmla="*/ 374 h 522"/>
                <a:gd name="T20" fmla="*/ 0 w 228"/>
                <a:gd name="T21" fmla="*/ 414 h 522"/>
                <a:gd name="T22" fmla="*/ 0 w 228"/>
                <a:gd name="T23" fmla="*/ 414 h 522"/>
                <a:gd name="T24" fmla="*/ 26 w 228"/>
                <a:gd name="T25" fmla="*/ 432 h 522"/>
                <a:gd name="T26" fmla="*/ 52 w 228"/>
                <a:gd name="T27" fmla="*/ 448 h 522"/>
                <a:gd name="T28" fmla="*/ 80 w 228"/>
                <a:gd name="T29" fmla="*/ 464 h 522"/>
                <a:gd name="T30" fmla="*/ 108 w 228"/>
                <a:gd name="T31" fmla="*/ 478 h 522"/>
                <a:gd name="T32" fmla="*/ 136 w 228"/>
                <a:gd name="T33" fmla="*/ 490 h 522"/>
                <a:gd name="T34" fmla="*/ 166 w 228"/>
                <a:gd name="T35" fmla="*/ 502 h 522"/>
                <a:gd name="T36" fmla="*/ 196 w 228"/>
                <a:gd name="T37" fmla="*/ 512 h 522"/>
                <a:gd name="T38" fmla="*/ 228 w 228"/>
                <a:gd name="T39" fmla="*/ 522 h 522"/>
                <a:gd name="T40" fmla="*/ 228 w 228"/>
                <a:gd name="T41" fmla="*/ 0 h 522"/>
                <a:gd name="T42" fmla="*/ 228 w 228"/>
                <a:gd name="T43" fmla="*/ 0 h 522"/>
                <a:gd name="T44" fmla="*/ 182 w 228"/>
                <a:gd name="T45" fmla="*/ 18 h 522"/>
                <a:gd name="T46" fmla="*/ 138 w 228"/>
                <a:gd name="T47" fmla="*/ 40 h 522"/>
                <a:gd name="T48" fmla="*/ 96 w 228"/>
                <a:gd name="T49" fmla="*/ 64 h 522"/>
                <a:gd name="T50" fmla="*/ 56 w 228"/>
                <a:gd name="T51" fmla="*/ 90 h 522"/>
                <a:gd name="T52" fmla="*/ 56 w 228"/>
                <a:gd name="T53" fmla="*/ 90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522">
                  <a:moveTo>
                    <a:pt x="56" y="90"/>
                  </a:moveTo>
                  <a:lnTo>
                    <a:pt x="56" y="90"/>
                  </a:lnTo>
                  <a:lnTo>
                    <a:pt x="58" y="130"/>
                  </a:lnTo>
                  <a:lnTo>
                    <a:pt x="58" y="168"/>
                  </a:lnTo>
                  <a:lnTo>
                    <a:pt x="56" y="206"/>
                  </a:lnTo>
                  <a:lnTo>
                    <a:pt x="50" y="246"/>
                  </a:lnTo>
                  <a:lnTo>
                    <a:pt x="50" y="246"/>
                  </a:lnTo>
                  <a:lnTo>
                    <a:pt x="42" y="290"/>
                  </a:lnTo>
                  <a:lnTo>
                    <a:pt x="30" y="332"/>
                  </a:lnTo>
                  <a:lnTo>
                    <a:pt x="16" y="374"/>
                  </a:lnTo>
                  <a:lnTo>
                    <a:pt x="0" y="414"/>
                  </a:lnTo>
                  <a:lnTo>
                    <a:pt x="0" y="414"/>
                  </a:lnTo>
                  <a:lnTo>
                    <a:pt x="26" y="432"/>
                  </a:lnTo>
                  <a:lnTo>
                    <a:pt x="52" y="448"/>
                  </a:lnTo>
                  <a:lnTo>
                    <a:pt x="80" y="464"/>
                  </a:lnTo>
                  <a:lnTo>
                    <a:pt x="108" y="478"/>
                  </a:lnTo>
                  <a:lnTo>
                    <a:pt x="136" y="490"/>
                  </a:lnTo>
                  <a:lnTo>
                    <a:pt x="166" y="502"/>
                  </a:lnTo>
                  <a:lnTo>
                    <a:pt x="196" y="512"/>
                  </a:lnTo>
                  <a:lnTo>
                    <a:pt x="228" y="522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182" y="18"/>
                  </a:lnTo>
                  <a:lnTo>
                    <a:pt x="138" y="40"/>
                  </a:lnTo>
                  <a:lnTo>
                    <a:pt x="96" y="64"/>
                  </a:lnTo>
                  <a:lnTo>
                    <a:pt x="56" y="90"/>
                  </a:lnTo>
                  <a:lnTo>
                    <a:pt x="56" y="9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9"/>
            <p:cNvSpPr>
              <a:spLocks/>
            </p:cNvSpPr>
            <p:nvPr userDrawn="1"/>
          </p:nvSpPr>
          <p:spPr bwMode="auto">
            <a:xfrm>
              <a:off x="8350250" y="2994025"/>
              <a:ext cx="520700" cy="784225"/>
            </a:xfrm>
            <a:custGeom>
              <a:avLst/>
              <a:gdLst>
                <a:gd name="T0" fmla="*/ 0 w 328"/>
                <a:gd name="T1" fmla="*/ 52 h 494"/>
                <a:gd name="T2" fmla="*/ 0 w 328"/>
                <a:gd name="T3" fmla="*/ 52 h 494"/>
                <a:gd name="T4" fmla="*/ 0 w 328"/>
                <a:gd name="T5" fmla="*/ 82 h 494"/>
                <a:gd name="T6" fmla="*/ 0 w 328"/>
                <a:gd name="T7" fmla="*/ 114 h 494"/>
                <a:gd name="T8" fmla="*/ 2 w 328"/>
                <a:gd name="T9" fmla="*/ 144 h 494"/>
                <a:gd name="T10" fmla="*/ 6 w 328"/>
                <a:gd name="T11" fmla="*/ 174 h 494"/>
                <a:gd name="T12" fmla="*/ 12 w 328"/>
                <a:gd name="T13" fmla="*/ 202 h 494"/>
                <a:gd name="T14" fmla="*/ 18 w 328"/>
                <a:gd name="T15" fmla="*/ 232 h 494"/>
                <a:gd name="T16" fmla="*/ 26 w 328"/>
                <a:gd name="T17" fmla="*/ 260 h 494"/>
                <a:gd name="T18" fmla="*/ 34 w 328"/>
                <a:gd name="T19" fmla="*/ 288 h 494"/>
                <a:gd name="T20" fmla="*/ 44 w 328"/>
                <a:gd name="T21" fmla="*/ 316 h 494"/>
                <a:gd name="T22" fmla="*/ 56 w 328"/>
                <a:gd name="T23" fmla="*/ 344 h 494"/>
                <a:gd name="T24" fmla="*/ 68 w 328"/>
                <a:gd name="T25" fmla="*/ 370 h 494"/>
                <a:gd name="T26" fmla="*/ 82 w 328"/>
                <a:gd name="T27" fmla="*/ 396 h 494"/>
                <a:gd name="T28" fmla="*/ 96 w 328"/>
                <a:gd name="T29" fmla="*/ 422 h 494"/>
                <a:gd name="T30" fmla="*/ 112 w 328"/>
                <a:gd name="T31" fmla="*/ 446 h 494"/>
                <a:gd name="T32" fmla="*/ 128 w 328"/>
                <a:gd name="T33" fmla="*/ 470 h 494"/>
                <a:gd name="T34" fmla="*/ 146 w 328"/>
                <a:gd name="T35" fmla="*/ 494 h 494"/>
                <a:gd name="T36" fmla="*/ 146 w 328"/>
                <a:gd name="T37" fmla="*/ 494 h 494"/>
                <a:gd name="T38" fmla="*/ 164 w 328"/>
                <a:gd name="T39" fmla="*/ 464 h 494"/>
                <a:gd name="T40" fmla="*/ 184 w 328"/>
                <a:gd name="T41" fmla="*/ 436 h 494"/>
                <a:gd name="T42" fmla="*/ 206 w 328"/>
                <a:gd name="T43" fmla="*/ 408 h 494"/>
                <a:gd name="T44" fmla="*/ 228 w 328"/>
                <a:gd name="T45" fmla="*/ 382 h 494"/>
                <a:gd name="T46" fmla="*/ 252 w 328"/>
                <a:gd name="T47" fmla="*/ 358 h 494"/>
                <a:gd name="T48" fmla="*/ 276 w 328"/>
                <a:gd name="T49" fmla="*/ 334 h 494"/>
                <a:gd name="T50" fmla="*/ 302 w 328"/>
                <a:gd name="T51" fmla="*/ 312 h 494"/>
                <a:gd name="T52" fmla="*/ 328 w 328"/>
                <a:gd name="T53" fmla="*/ 290 h 494"/>
                <a:gd name="T54" fmla="*/ 328 w 328"/>
                <a:gd name="T55" fmla="*/ 290 h 494"/>
                <a:gd name="T56" fmla="*/ 324 w 328"/>
                <a:gd name="T57" fmla="*/ 252 h 494"/>
                <a:gd name="T58" fmla="*/ 318 w 328"/>
                <a:gd name="T59" fmla="*/ 214 h 494"/>
                <a:gd name="T60" fmla="*/ 310 w 328"/>
                <a:gd name="T61" fmla="*/ 176 h 494"/>
                <a:gd name="T62" fmla="*/ 300 w 328"/>
                <a:gd name="T63" fmla="*/ 138 h 494"/>
                <a:gd name="T64" fmla="*/ 286 w 328"/>
                <a:gd name="T65" fmla="*/ 102 h 494"/>
                <a:gd name="T66" fmla="*/ 272 w 328"/>
                <a:gd name="T67" fmla="*/ 66 h 494"/>
                <a:gd name="T68" fmla="*/ 256 w 328"/>
                <a:gd name="T69" fmla="*/ 32 h 494"/>
                <a:gd name="T70" fmla="*/ 236 w 328"/>
                <a:gd name="T71" fmla="*/ 0 h 494"/>
                <a:gd name="T72" fmla="*/ 236 w 328"/>
                <a:gd name="T73" fmla="*/ 0 h 494"/>
                <a:gd name="T74" fmla="*/ 208 w 328"/>
                <a:gd name="T75" fmla="*/ 10 h 494"/>
                <a:gd name="T76" fmla="*/ 180 w 328"/>
                <a:gd name="T77" fmla="*/ 20 h 494"/>
                <a:gd name="T78" fmla="*/ 152 w 328"/>
                <a:gd name="T79" fmla="*/ 28 h 494"/>
                <a:gd name="T80" fmla="*/ 122 w 328"/>
                <a:gd name="T81" fmla="*/ 36 h 494"/>
                <a:gd name="T82" fmla="*/ 92 w 328"/>
                <a:gd name="T83" fmla="*/ 42 h 494"/>
                <a:gd name="T84" fmla="*/ 62 w 328"/>
                <a:gd name="T85" fmla="*/ 46 h 494"/>
                <a:gd name="T86" fmla="*/ 30 w 328"/>
                <a:gd name="T87" fmla="*/ 50 h 494"/>
                <a:gd name="T88" fmla="*/ 0 w 328"/>
                <a:gd name="T89" fmla="*/ 52 h 494"/>
                <a:gd name="T90" fmla="*/ 0 w 328"/>
                <a:gd name="T91" fmla="*/ 52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8" h="494">
                  <a:moveTo>
                    <a:pt x="0" y="52"/>
                  </a:moveTo>
                  <a:lnTo>
                    <a:pt x="0" y="52"/>
                  </a:lnTo>
                  <a:lnTo>
                    <a:pt x="0" y="82"/>
                  </a:lnTo>
                  <a:lnTo>
                    <a:pt x="0" y="114"/>
                  </a:lnTo>
                  <a:lnTo>
                    <a:pt x="2" y="144"/>
                  </a:lnTo>
                  <a:lnTo>
                    <a:pt x="6" y="174"/>
                  </a:lnTo>
                  <a:lnTo>
                    <a:pt x="12" y="202"/>
                  </a:lnTo>
                  <a:lnTo>
                    <a:pt x="18" y="232"/>
                  </a:lnTo>
                  <a:lnTo>
                    <a:pt x="26" y="260"/>
                  </a:lnTo>
                  <a:lnTo>
                    <a:pt x="34" y="288"/>
                  </a:lnTo>
                  <a:lnTo>
                    <a:pt x="44" y="316"/>
                  </a:lnTo>
                  <a:lnTo>
                    <a:pt x="56" y="344"/>
                  </a:lnTo>
                  <a:lnTo>
                    <a:pt x="68" y="370"/>
                  </a:lnTo>
                  <a:lnTo>
                    <a:pt x="82" y="396"/>
                  </a:lnTo>
                  <a:lnTo>
                    <a:pt x="96" y="422"/>
                  </a:lnTo>
                  <a:lnTo>
                    <a:pt x="112" y="446"/>
                  </a:lnTo>
                  <a:lnTo>
                    <a:pt x="128" y="470"/>
                  </a:lnTo>
                  <a:lnTo>
                    <a:pt x="146" y="494"/>
                  </a:lnTo>
                  <a:lnTo>
                    <a:pt x="146" y="494"/>
                  </a:lnTo>
                  <a:lnTo>
                    <a:pt x="164" y="464"/>
                  </a:lnTo>
                  <a:lnTo>
                    <a:pt x="184" y="436"/>
                  </a:lnTo>
                  <a:lnTo>
                    <a:pt x="206" y="408"/>
                  </a:lnTo>
                  <a:lnTo>
                    <a:pt x="228" y="382"/>
                  </a:lnTo>
                  <a:lnTo>
                    <a:pt x="252" y="358"/>
                  </a:lnTo>
                  <a:lnTo>
                    <a:pt x="276" y="334"/>
                  </a:lnTo>
                  <a:lnTo>
                    <a:pt x="302" y="312"/>
                  </a:lnTo>
                  <a:lnTo>
                    <a:pt x="328" y="290"/>
                  </a:lnTo>
                  <a:lnTo>
                    <a:pt x="328" y="290"/>
                  </a:lnTo>
                  <a:lnTo>
                    <a:pt x="324" y="252"/>
                  </a:lnTo>
                  <a:lnTo>
                    <a:pt x="318" y="214"/>
                  </a:lnTo>
                  <a:lnTo>
                    <a:pt x="310" y="176"/>
                  </a:lnTo>
                  <a:lnTo>
                    <a:pt x="300" y="138"/>
                  </a:lnTo>
                  <a:lnTo>
                    <a:pt x="286" y="102"/>
                  </a:lnTo>
                  <a:lnTo>
                    <a:pt x="272" y="66"/>
                  </a:lnTo>
                  <a:lnTo>
                    <a:pt x="256" y="32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08" y="10"/>
                  </a:lnTo>
                  <a:lnTo>
                    <a:pt x="180" y="20"/>
                  </a:lnTo>
                  <a:lnTo>
                    <a:pt x="152" y="28"/>
                  </a:lnTo>
                  <a:lnTo>
                    <a:pt x="122" y="36"/>
                  </a:lnTo>
                  <a:lnTo>
                    <a:pt x="92" y="42"/>
                  </a:lnTo>
                  <a:lnTo>
                    <a:pt x="62" y="46"/>
                  </a:lnTo>
                  <a:lnTo>
                    <a:pt x="30" y="50"/>
                  </a:lnTo>
                  <a:lnTo>
                    <a:pt x="0" y="5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0"/>
            <p:cNvSpPr>
              <a:spLocks/>
            </p:cNvSpPr>
            <p:nvPr userDrawn="1"/>
          </p:nvSpPr>
          <p:spPr bwMode="auto">
            <a:xfrm>
              <a:off x="8582025" y="3454400"/>
              <a:ext cx="292100" cy="514350"/>
            </a:xfrm>
            <a:custGeom>
              <a:avLst/>
              <a:gdLst>
                <a:gd name="T0" fmla="*/ 0 w 184"/>
                <a:gd name="T1" fmla="*/ 204 h 324"/>
                <a:gd name="T2" fmla="*/ 0 w 184"/>
                <a:gd name="T3" fmla="*/ 204 h 324"/>
                <a:gd name="T4" fmla="*/ 30 w 184"/>
                <a:gd name="T5" fmla="*/ 236 h 324"/>
                <a:gd name="T6" fmla="*/ 60 w 184"/>
                <a:gd name="T7" fmla="*/ 268 h 324"/>
                <a:gd name="T8" fmla="*/ 92 w 184"/>
                <a:gd name="T9" fmla="*/ 296 h 324"/>
                <a:gd name="T10" fmla="*/ 126 w 184"/>
                <a:gd name="T11" fmla="*/ 324 h 324"/>
                <a:gd name="T12" fmla="*/ 126 w 184"/>
                <a:gd name="T13" fmla="*/ 324 h 324"/>
                <a:gd name="T14" fmla="*/ 142 w 184"/>
                <a:gd name="T15" fmla="*/ 284 h 324"/>
                <a:gd name="T16" fmla="*/ 156 w 184"/>
                <a:gd name="T17" fmla="*/ 242 h 324"/>
                <a:gd name="T18" fmla="*/ 168 w 184"/>
                <a:gd name="T19" fmla="*/ 200 h 324"/>
                <a:gd name="T20" fmla="*/ 176 w 184"/>
                <a:gd name="T21" fmla="*/ 156 h 324"/>
                <a:gd name="T22" fmla="*/ 176 w 184"/>
                <a:gd name="T23" fmla="*/ 156 h 324"/>
                <a:gd name="T24" fmla="*/ 182 w 184"/>
                <a:gd name="T25" fmla="*/ 116 h 324"/>
                <a:gd name="T26" fmla="*/ 184 w 184"/>
                <a:gd name="T27" fmla="*/ 78 h 324"/>
                <a:gd name="T28" fmla="*/ 184 w 184"/>
                <a:gd name="T29" fmla="*/ 40 h 324"/>
                <a:gd name="T30" fmla="*/ 182 w 184"/>
                <a:gd name="T31" fmla="*/ 0 h 324"/>
                <a:gd name="T32" fmla="*/ 182 w 184"/>
                <a:gd name="T33" fmla="*/ 0 h 324"/>
                <a:gd name="T34" fmla="*/ 156 w 184"/>
                <a:gd name="T35" fmla="*/ 22 h 324"/>
                <a:gd name="T36" fmla="*/ 130 w 184"/>
                <a:gd name="T37" fmla="*/ 44 h 324"/>
                <a:gd name="T38" fmla="*/ 106 w 184"/>
                <a:gd name="T39" fmla="*/ 68 h 324"/>
                <a:gd name="T40" fmla="*/ 82 w 184"/>
                <a:gd name="T41" fmla="*/ 92 h 324"/>
                <a:gd name="T42" fmla="*/ 60 w 184"/>
                <a:gd name="T43" fmla="*/ 118 h 324"/>
                <a:gd name="T44" fmla="*/ 38 w 184"/>
                <a:gd name="T45" fmla="*/ 146 h 324"/>
                <a:gd name="T46" fmla="*/ 18 w 184"/>
                <a:gd name="T47" fmla="*/ 174 h 324"/>
                <a:gd name="T48" fmla="*/ 0 w 184"/>
                <a:gd name="T49" fmla="*/ 204 h 324"/>
                <a:gd name="T50" fmla="*/ 0 w 184"/>
                <a:gd name="T51" fmla="*/ 20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4" h="324">
                  <a:moveTo>
                    <a:pt x="0" y="204"/>
                  </a:moveTo>
                  <a:lnTo>
                    <a:pt x="0" y="204"/>
                  </a:lnTo>
                  <a:lnTo>
                    <a:pt x="30" y="236"/>
                  </a:lnTo>
                  <a:lnTo>
                    <a:pt x="60" y="268"/>
                  </a:lnTo>
                  <a:lnTo>
                    <a:pt x="92" y="296"/>
                  </a:lnTo>
                  <a:lnTo>
                    <a:pt x="126" y="324"/>
                  </a:lnTo>
                  <a:lnTo>
                    <a:pt x="126" y="324"/>
                  </a:lnTo>
                  <a:lnTo>
                    <a:pt x="142" y="284"/>
                  </a:lnTo>
                  <a:lnTo>
                    <a:pt x="156" y="242"/>
                  </a:lnTo>
                  <a:lnTo>
                    <a:pt x="168" y="200"/>
                  </a:lnTo>
                  <a:lnTo>
                    <a:pt x="176" y="156"/>
                  </a:lnTo>
                  <a:lnTo>
                    <a:pt x="176" y="156"/>
                  </a:lnTo>
                  <a:lnTo>
                    <a:pt x="182" y="116"/>
                  </a:lnTo>
                  <a:lnTo>
                    <a:pt x="184" y="78"/>
                  </a:lnTo>
                  <a:lnTo>
                    <a:pt x="184" y="40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56" y="22"/>
                  </a:lnTo>
                  <a:lnTo>
                    <a:pt x="130" y="44"/>
                  </a:lnTo>
                  <a:lnTo>
                    <a:pt x="106" y="68"/>
                  </a:lnTo>
                  <a:lnTo>
                    <a:pt x="82" y="92"/>
                  </a:lnTo>
                  <a:lnTo>
                    <a:pt x="60" y="118"/>
                  </a:lnTo>
                  <a:lnTo>
                    <a:pt x="38" y="146"/>
                  </a:lnTo>
                  <a:lnTo>
                    <a:pt x="18" y="174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1"/>
            <p:cNvSpPr>
              <a:spLocks/>
            </p:cNvSpPr>
            <p:nvPr userDrawn="1"/>
          </p:nvSpPr>
          <p:spPr bwMode="auto">
            <a:xfrm>
              <a:off x="8442325" y="2085975"/>
              <a:ext cx="701675" cy="908050"/>
            </a:xfrm>
            <a:custGeom>
              <a:avLst/>
              <a:gdLst>
                <a:gd name="T0" fmla="*/ 0 w 442"/>
                <a:gd name="T1" fmla="*/ 374 h 572"/>
                <a:gd name="T2" fmla="*/ 0 w 442"/>
                <a:gd name="T3" fmla="*/ 374 h 572"/>
                <a:gd name="T4" fmla="*/ 26 w 442"/>
                <a:gd name="T5" fmla="*/ 394 h 572"/>
                <a:gd name="T6" fmla="*/ 52 w 442"/>
                <a:gd name="T7" fmla="*/ 416 h 572"/>
                <a:gd name="T8" fmla="*/ 76 w 442"/>
                <a:gd name="T9" fmla="*/ 440 h 572"/>
                <a:gd name="T10" fmla="*/ 100 w 442"/>
                <a:gd name="T11" fmla="*/ 464 h 572"/>
                <a:gd name="T12" fmla="*/ 120 w 442"/>
                <a:gd name="T13" fmla="*/ 490 h 572"/>
                <a:gd name="T14" fmla="*/ 142 w 442"/>
                <a:gd name="T15" fmla="*/ 516 h 572"/>
                <a:gd name="T16" fmla="*/ 160 w 442"/>
                <a:gd name="T17" fmla="*/ 542 h 572"/>
                <a:gd name="T18" fmla="*/ 178 w 442"/>
                <a:gd name="T19" fmla="*/ 572 h 572"/>
                <a:gd name="T20" fmla="*/ 178 w 442"/>
                <a:gd name="T21" fmla="*/ 572 h 572"/>
                <a:gd name="T22" fmla="*/ 216 w 442"/>
                <a:gd name="T23" fmla="*/ 554 h 572"/>
                <a:gd name="T24" fmla="*/ 254 w 442"/>
                <a:gd name="T25" fmla="*/ 534 h 572"/>
                <a:gd name="T26" fmla="*/ 288 w 442"/>
                <a:gd name="T27" fmla="*/ 512 h 572"/>
                <a:gd name="T28" fmla="*/ 322 w 442"/>
                <a:gd name="T29" fmla="*/ 488 h 572"/>
                <a:gd name="T30" fmla="*/ 354 w 442"/>
                <a:gd name="T31" fmla="*/ 462 h 572"/>
                <a:gd name="T32" fmla="*/ 386 w 442"/>
                <a:gd name="T33" fmla="*/ 432 h 572"/>
                <a:gd name="T34" fmla="*/ 414 w 442"/>
                <a:gd name="T35" fmla="*/ 402 h 572"/>
                <a:gd name="T36" fmla="*/ 442 w 442"/>
                <a:gd name="T37" fmla="*/ 370 h 572"/>
                <a:gd name="T38" fmla="*/ 442 w 442"/>
                <a:gd name="T39" fmla="*/ 0 h 572"/>
                <a:gd name="T40" fmla="*/ 442 w 442"/>
                <a:gd name="T41" fmla="*/ 0 h 572"/>
                <a:gd name="T42" fmla="*/ 406 w 442"/>
                <a:gd name="T43" fmla="*/ 10 h 572"/>
                <a:gd name="T44" fmla="*/ 370 w 442"/>
                <a:gd name="T45" fmla="*/ 24 h 572"/>
                <a:gd name="T46" fmla="*/ 336 w 442"/>
                <a:gd name="T47" fmla="*/ 38 h 572"/>
                <a:gd name="T48" fmla="*/ 302 w 442"/>
                <a:gd name="T49" fmla="*/ 54 h 572"/>
                <a:gd name="T50" fmla="*/ 270 w 442"/>
                <a:gd name="T51" fmla="*/ 72 h 572"/>
                <a:gd name="T52" fmla="*/ 238 w 442"/>
                <a:gd name="T53" fmla="*/ 92 h 572"/>
                <a:gd name="T54" fmla="*/ 208 w 442"/>
                <a:gd name="T55" fmla="*/ 114 h 572"/>
                <a:gd name="T56" fmla="*/ 178 w 442"/>
                <a:gd name="T57" fmla="*/ 136 h 572"/>
                <a:gd name="T58" fmla="*/ 152 w 442"/>
                <a:gd name="T59" fmla="*/ 162 h 572"/>
                <a:gd name="T60" fmla="*/ 124 w 442"/>
                <a:gd name="T61" fmla="*/ 188 h 572"/>
                <a:gd name="T62" fmla="*/ 100 w 442"/>
                <a:gd name="T63" fmla="*/ 216 h 572"/>
                <a:gd name="T64" fmla="*/ 76 w 442"/>
                <a:gd name="T65" fmla="*/ 244 h 572"/>
                <a:gd name="T66" fmla="*/ 54 w 442"/>
                <a:gd name="T67" fmla="*/ 274 h 572"/>
                <a:gd name="T68" fmla="*/ 34 w 442"/>
                <a:gd name="T69" fmla="*/ 306 h 572"/>
                <a:gd name="T70" fmla="*/ 16 w 442"/>
                <a:gd name="T71" fmla="*/ 340 h 572"/>
                <a:gd name="T72" fmla="*/ 0 w 442"/>
                <a:gd name="T73" fmla="*/ 374 h 572"/>
                <a:gd name="T74" fmla="*/ 0 w 442"/>
                <a:gd name="T75" fmla="*/ 374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42" h="572">
                  <a:moveTo>
                    <a:pt x="0" y="374"/>
                  </a:moveTo>
                  <a:lnTo>
                    <a:pt x="0" y="374"/>
                  </a:lnTo>
                  <a:lnTo>
                    <a:pt x="26" y="394"/>
                  </a:lnTo>
                  <a:lnTo>
                    <a:pt x="52" y="416"/>
                  </a:lnTo>
                  <a:lnTo>
                    <a:pt x="76" y="440"/>
                  </a:lnTo>
                  <a:lnTo>
                    <a:pt x="100" y="464"/>
                  </a:lnTo>
                  <a:lnTo>
                    <a:pt x="120" y="490"/>
                  </a:lnTo>
                  <a:lnTo>
                    <a:pt x="142" y="516"/>
                  </a:lnTo>
                  <a:lnTo>
                    <a:pt x="160" y="542"/>
                  </a:lnTo>
                  <a:lnTo>
                    <a:pt x="178" y="572"/>
                  </a:lnTo>
                  <a:lnTo>
                    <a:pt x="178" y="572"/>
                  </a:lnTo>
                  <a:lnTo>
                    <a:pt x="216" y="554"/>
                  </a:lnTo>
                  <a:lnTo>
                    <a:pt x="254" y="534"/>
                  </a:lnTo>
                  <a:lnTo>
                    <a:pt x="288" y="512"/>
                  </a:lnTo>
                  <a:lnTo>
                    <a:pt x="322" y="488"/>
                  </a:lnTo>
                  <a:lnTo>
                    <a:pt x="354" y="462"/>
                  </a:lnTo>
                  <a:lnTo>
                    <a:pt x="386" y="432"/>
                  </a:lnTo>
                  <a:lnTo>
                    <a:pt x="414" y="402"/>
                  </a:lnTo>
                  <a:lnTo>
                    <a:pt x="442" y="370"/>
                  </a:lnTo>
                  <a:lnTo>
                    <a:pt x="442" y="0"/>
                  </a:lnTo>
                  <a:lnTo>
                    <a:pt x="442" y="0"/>
                  </a:lnTo>
                  <a:lnTo>
                    <a:pt x="406" y="10"/>
                  </a:lnTo>
                  <a:lnTo>
                    <a:pt x="370" y="24"/>
                  </a:lnTo>
                  <a:lnTo>
                    <a:pt x="336" y="38"/>
                  </a:lnTo>
                  <a:lnTo>
                    <a:pt x="302" y="54"/>
                  </a:lnTo>
                  <a:lnTo>
                    <a:pt x="270" y="72"/>
                  </a:lnTo>
                  <a:lnTo>
                    <a:pt x="238" y="92"/>
                  </a:lnTo>
                  <a:lnTo>
                    <a:pt x="208" y="114"/>
                  </a:lnTo>
                  <a:lnTo>
                    <a:pt x="178" y="136"/>
                  </a:lnTo>
                  <a:lnTo>
                    <a:pt x="152" y="162"/>
                  </a:lnTo>
                  <a:lnTo>
                    <a:pt x="124" y="188"/>
                  </a:lnTo>
                  <a:lnTo>
                    <a:pt x="100" y="216"/>
                  </a:lnTo>
                  <a:lnTo>
                    <a:pt x="76" y="244"/>
                  </a:lnTo>
                  <a:lnTo>
                    <a:pt x="54" y="274"/>
                  </a:lnTo>
                  <a:lnTo>
                    <a:pt x="34" y="306"/>
                  </a:lnTo>
                  <a:lnTo>
                    <a:pt x="16" y="340"/>
                  </a:lnTo>
                  <a:lnTo>
                    <a:pt x="0" y="374"/>
                  </a:lnTo>
                  <a:lnTo>
                    <a:pt x="0" y="37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2"/>
            <p:cNvSpPr>
              <a:spLocks/>
            </p:cNvSpPr>
            <p:nvPr userDrawn="1"/>
          </p:nvSpPr>
          <p:spPr bwMode="auto">
            <a:xfrm>
              <a:off x="8350250" y="2679700"/>
              <a:ext cx="374650" cy="396875"/>
            </a:xfrm>
            <a:custGeom>
              <a:avLst/>
              <a:gdLst>
                <a:gd name="T0" fmla="*/ 58 w 236"/>
                <a:gd name="T1" fmla="*/ 0 h 250"/>
                <a:gd name="T2" fmla="*/ 58 w 236"/>
                <a:gd name="T3" fmla="*/ 0 h 250"/>
                <a:gd name="T4" fmla="*/ 42 w 236"/>
                <a:gd name="T5" fmla="*/ 40 h 250"/>
                <a:gd name="T6" fmla="*/ 28 w 236"/>
                <a:gd name="T7" fmla="*/ 82 h 250"/>
                <a:gd name="T8" fmla="*/ 16 w 236"/>
                <a:gd name="T9" fmla="*/ 124 h 250"/>
                <a:gd name="T10" fmla="*/ 8 w 236"/>
                <a:gd name="T11" fmla="*/ 168 h 250"/>
                <a:gd name="T12" fmla="*/ 8 w 236"/>
                <a:gd name="T13" fmla="*/ 168 h 250"/>
                <a:gd name="T14" fmla="*/ 2 w 236"/>
                <a:gd name="T15" fmla="*/ 210 h 250"/>
                <a:gd name="T16" fmla="*/ 0 w 236"/>
                <a:gd name="T17" fmla="*/ 250 h 250"/>
                <a:gd name="T18" fmla="*/ 0 w 236"/>
                <a:gd name="T19" fmla="*/ 250 h 250"/>
                <a:gd name="T20" fmla="*/ 30 w 236"/>
                <a:gd name="T21" fmla="*/ 248 h 250"/>
                <a:gd name="T22" fmla="*/ 62 w 236"/>
                <a:gd name="T23" fmla="*/ 244 h 250"/>
                <a:gd name="T24" fmla="*/ 92 w 236"/>
                <a:gd name="T25" fmla="*/ 240 h 250"/>
                <a:gd name="T26" fmla="*/ 122 w 236"/>
                <a:gd name="T27" fmla="*/ 234 h 250"/>
                <a:gd name="T28" fmla="*/ 152 w 236"/>
                <a:gd name="T29" fmla="*/ 226 h 250"/>
                <a:gd name="T30" fmla="*/ 180 w 236"/>
                <a:gd name="T31" fmla="*/ 218 h 250"/>
                <a:gd name="T32" fmla="*/ 208 w 236"/>
                <a:gd name="T33" fmla="*/ 208 h 250"/>
                <a:gd name="T34" fmla="*/ 236 w 236"/>
                <a:gd name="T35" fmla="*/ 198 h 250"/>
                <a:gd name="T36" fmla="*/ 236 w 236"/>
                <a:gd name="T37" fmla="*/ 198 h 250"/>
                <a:gd name="T38" fmla="*/ 218 w 236"/>
                <a:gd name="T39" fmla="*/ 168 h 250"/>
                <a:gd name="T40" fmla="*/ 200 w 236"/>
                <a:gd name="T41" fmla="*/ 142 h 250"/>
                <a:gd name="T42" fmla="*/ 178 w 236"/>
                <a:gd name="T43" fmla="*/ 116 h 250"/>
                <a:gd name="T44" fmla="*/ 158 w 236"/>
                <a:gd name="T45" fmla="*/ 90 h 250"/>
                <a:gd name="T46" fmla="*/ 134 w 236"/>
                <a:gd name="T47" fmla="*/ 66 h 250"/>
                <a:gd name="T48" fmla="*/ 110 w 236"/>
                <a:gd name="T49" fmla="*/ 42 h 250"/>
                <a:gd name="T50" fmla="*/ 84 w 236"/>
                <a:gd name="T51" fmla="*/ 20 h 250"/>
                <a:gd name="T52" fmla="*/ 58 w 236"/>
                <a:gd name="T53" fmla="*/ 0 h 250"/>
                <a:gd name="T54" fmla="*/ 58 w 236"/>
                <a:gd name="T55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36" h="250">
                  <a:moveTo>
                    <a:pt x="58" y="0"/>
                  </a:moveTo>
                  <a:lnTo>
                    <a:pt x="58" y="0"/>
                  </a:lnTo>
                  <a:lnTo>
                    <a:pt x="42" y="40"/>
                  </a:lnTo>
                  <a:lnTo>
                    <a:pt x="28" y="82"/>
                  </a:lnTo>
                  <a:lnTo>
                    <a:pt x="16" y="124"/>
                  </a:lnTo>
                  <a:lnTo>
                    <a:pt x="8" y="168"/>
                  </a:lnTo>
                  <a:lnTo>
                    <a:pt x="8" y="168"/>
                  </a:lnTo>
                  <a:lnTo>
                    <a:pt x="2" y="210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30" y="248"/>
                  </a:lnTo>
                  <a:lnTo>
                    <a:pt x="62" y="244"/>
                  </a:lnTo>
                  <a:lnTo>
                    <a:pt x="92" y="240"/>
                  </a:lnTo>
                  <a:lnTo>
                    <a:pt x="122" y="234"/>
                  </a:lnTo>
                  <a:lnTo>
                    <a:pt x="152" y="226"/>
                  </a:lnTo>
                  <a:lnTo>
                    <a:pt x="180" y="218"/>
                  </a:lnTo>
                  <a:lnTo>
                    <a:pt x="208" y="208"/>
                  </a:lnTo>
                  <a:lnTo>
                    <a:pt x="236" y="198"/>
                  </a:lnTo>
                  <a:lnTo>
                    <a:pt x="236" y="198"/>
                  </a:lnTo>
                  <a:lnTo>
                    <a:pt x="218" y="168"/>
                  </a:lnTo>
                  <a:lnTo>
                    <a:pt x="200" y="142"/>
                  </a:lnTo>
                  <a:lnTo>
                    <a:pt x="178" y="116"/>
                  </a:lnTo>
                  <a:lnTo>
                    <a:pt x="158" y="90"/>
                  </a:lnTo>
                  <a:lnTo>
                    <a:pt x="134" y="66"/>
                  </a:lnTo>
                  <a:lnTo>
                    <a:pt x="110" y="42"/>
                  </a:lnTo>
                  <a:lnTo>
                    <a:pt x="84" y="20"/>
                  </a:lnTo>
                  <a:lnTo>
                    <a:pt x="58" y="0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28" name="그룹 1027"/>
          <p:cNvGrpSpPr/>
          <p:nvPr userDrawn="1"/>
        </p:nvGrpSpPr>
        <p:grpSpPr>
          <a:xfrm>
            <a:off x="7899400" y="0"/>
            <a:ext cx="1244600" cy="2413000"/>
            <a:chOff x="7899400" y="0"/>
            <a:chExt cx="1244600" cy="2413000"/>
          </a:xfrm>
        </p:grpSpPr>
        <p:sp>
          <p:nvSpPr>
            <p:cNvPr id="26" name="Freeform 23"/>
            <p:cNvSpPr>
              <a:spLocks/>
            </p:cNvSpPr>
            <p:nvPr userDrawn="1"/>
          </p:nvSpPr>
          <p:spPr bwMode="auto">
            <a:xfrm>
              <a:off x="7956550" y="1117600"/>
              <a:ext cx="1187450" cy="1295400"/>
            </a:xfrm>
            <a:custGeom>
              <a:avLst/>
              <a:gdLst>
                <a:gd name="T0" fmla="*/ 278 w 748"/>
                <a:gd name="T1" fmla="*/ 0 h 816"/>
                <a:gd name="T2" fmla="*/ 278 w 748"/>
                <a:gd name="T3" fmla="*/ 0 h 816"/>
                <a:gd name="T4" fmla="*/ 254 w 748"/>
                <a:gd name="T5" fmla="*/ 38 h 816"/>
                <a:gd name="T6" fmla="*/ 226 w 748"/>
                <a:gd name="T7" fmla="*/ 74 h 816"/>
                <a:gd name="T8" fmla="*/ 196 w 748"/>
                <a:gd name="T9" fmla="*/ 110 h 816"/>
                <a:gd name="T10" fmla="*/ 164 w 748"/>
                <a:gd name="T11" fmla="*/ 144 h 816"/>
                <a:gd name="T12" fmla="*/ 164 w 748"/>
                <a:gd name="T13" fmla="*/ 144 h 816"/>
                <a:gd name="T14" fmla="*/ 126 w 748"/>
                <a:gd name="T15" fmla="*/ 180 h 816"/>
                <a:gd name="T16" fmla="*/ 86 w 748"/>
                <a:gd name="T17" fmla="*/ 212 h 816"/>
                <a:gd name="T18" fmla="*/ 44 w 748"/>
                <a:gd name="T19" fmla="*/ 242 h 816"/>
                <a:gd name="T20" fmla="*/ 0 w 748"/>
                <a:gd name="T21" fmla="*/ 270 h 816"/>
                <a:gd name="T22" fmla="*/ 0 w 748"/>
                <a:gd name="T23" fmla="*/ 270 h 816"/>
                <a:gd name="T24" fmla="*/ 16 w 748"/>
                <a:gd name="T25" fmla="*/ 312 h 816"/>
                <a:gd name="T26" fmla="*/ 34 w 748"/>
                <a:gd name="T27" fmla="*/ 354 h 816"/>
                <a:gd name="T28" fmla="*/ 54 w 748"/>
                <a:gd name="T29" fmla="*/ 396 h 816"/>
                <a:gd name="T30" fmla="*/ 76 w 748"/>
                <a:gd name="T31" fmla="*/ 436 h 816"/>
                <a:gd name="T32" fmla="*/ 102 w 748"/>
                <a:gd name="T33" fmla="*/ 476 h 816"/>
                <a:gd name="T34" fmla="*/ 130 w 748"/>
                <a:gd name="T35" fmla="*/ 514 h 816"/>
                <a:gd name="T36" fmla="*/ 160 w 748"/>
                <a:gd name="T37" fmla="*/ 552 h 816"/>
                <a:gd name="T38" fmla="*/ 194 w 748"/>
                <a:gd name="T39" fmla="*/ 586 h 816"/>
                <a:gd name="T40" fmla="*/ 194 w 748"/>
                <a:gd name="T41" fmla="*/ 586 h 816"/>
                <a:gd name="T42" fmla="*/ 222 w 748"/>
                <a:gd name="T43" fmla="*/ 612 h 816"/>
                <a:gd name="T44" fmla="*/ 250 w 748"/>
                <a:gd name="T45" fmla="*/ 636 h 816"/>
                <a:gd name="T46" fmla="*/ 278 w 748"/>
                <a:gd name="T47" fmla="*/ 660 h 816"/>
                <a:gd name="T48" fmla="*/ 308 w 748"/>
                <a:gd name="T49" fmla="*/ 682 h 816"/>
                <a:gd name="T50" fmla="*/ 338 w 748"/>
                <a:gd name="T51" fmla="*/ 700 h 816"/>
                <a:gd name="T52" fmla="*/ 370 w 748"/>
                <a:gd name="T53" fmla="*/ 720 h 816"/>
                <a:gd name="T54" fmla="*/ 402 w 748"/>
                <a:gd name="T55" fmla="*/ 736 h 816"/>
                <a:gd name="T56" fmla="*/ 434 w 748"/>
                <a:gd name="T57" fmla="*/ 750 h 816"/>
                <a:gd name="T58" fmla="*/ 468 w 748"/>
                <a:gd name="T59" fmla="*/ 764 h 816"/>
                <a:gd name="T60" fmla="*/ 502 w 748"/>
                <a:gd name="T61" fmla="*/ 776 h 816"/>
                <a:gd name="T62" fmla="*/ 534 w 748"/>
                <a:gd name="T63" fmla="*/ 788 h 816"/>
                <a:gd name="T64" fmla="*/ 570 w 748"/>
                <a:gd name="T65" fmla="*/ 796 h 816"/>
                <a:gd name="T66" fmla="*/ 604 w 748"/>
                <a:gd name="T67" fmla="*/ 804 h 816"/>
                <a:gd name="T68" fmla="*/ 638 w 748"/>
                <a:gd name="T69" fmla="*/ 808 h 816"/>
                <a:gd name="T70" fmla="*/ 674 w 748"/>
                <a:gd name="T71" fmla="*/ 814 h 816"/>
                <a:gd name="T72" fmla="*/ 708 w 748"/>
                <a:gd name="T73" fmla="*/ 816 h 816"/>
                <a:gd name="T74" fmla="*/ 708 w 748"/>
                <a:gd name="T75" fmla="*/ 816 h 816"/>
                <a:gd name="T76" fmla="*/ 714 w 748"/>
                <a:gd name="T77" fmla="*/ 770 h 816"/>
                <a:gd name="T78" fmla="*/ 722 w 748"/>
                <a:gd name="T79" fmla="*/ 722 h 816"/>
                <a:gd name="T80" fmla="*/ 734 w 748"/>
                <a:gd name="T81" fmla="*/ 678 h 816"/>
                <a:gd name="T82" fmla="*/ 748 w 748"/>
                <a:gd name="T83" fmla="*/ 632 h 816"/>
                <a:gd name="T84" fmla="*/ 748 w 748"/>
                <a:gd name="T85" fmla="*/ 152 h 816"/>
                <a:gd name="T86" fmla="*/ 748 w 748"/>
                <a:gd name="T87" fmla="*/ 152 h 816"/>
                <a:gd name="T88" fmla="*/ 720 w 748"/>
                <a:gd name="T89" fmla="*/ 134 h 816"/>
                <a:gd name="T90" fmla="*/ 694 w 748"/>
                <a:gd name="T91" fmla="*/ 116 h 816"/>
                <a:gd name="T92" fmla="*/ 666 w 748"/>
                <a:gd name="T93" fmla="*/ 100 h 816"/>
                <a:gd name="T94" fmla="*/ 638 w 748"/>
                <a:gd name="T95" fmla="*/ 86 h 816"/>
                <a:gd name="T96" fmla="*/ 610 w 748"/>
                <a:gd name="T97" fmla="*/ 72 h 816"/>
                <a:gd name="T98" fmla="*/ 582 w 748"/>
                <a:gd name="T99" fmla="*/ 60 h 816"/>
                <a:gd name="T100" fmla="*/ 552 w 748"/>
                <a:gd name="T101" fmla="*/ 48 h 816"/>
                <a:gd name="T102" fmla="*/ 522 w 748"/>
                <a:gd name="T103" fmla="*/ 38 h 816"/>
                <a:gd name="T104" fmla="*/ 492 w 748"/>
                <a:gd name="T105" fmla="*/ 30 h 816"/>
                <a:gd name="T106" fmla="*/ 462 w 748"/>
                <a:gd name="T107" fmla="*/ 22 h 816"/>
                <a:gd name="T108" fmla="*/ 432 w 748"/>
                <a:gd name="T109" fmla="*/ 14 h 816"/>
                <a:gd name="T110" fmla="*/ 402 w 748"/>
                <a:gd name="T111" fmla="*/ 10 h 816"/>
                <a:gd name="T112" fmla="*/ 370 w 748"/>
                <a:gd name="T113" fmla="*/ 6 h 816"/>
                <a:gd name="T114" fmla="*/ 340 w 748"/>
                <a:gd name="T115" fmla="*/ 2 h 816"/>
                <a:gd name="T116" fmla="*/ 310 w 748"/>
                <a:gd name="T117" fmla="*/ 2 h 816"/>
                <a:gd name="T118" fmla="*/ 278 w 748"/>
                <a:gd name="T119" fmla="*/ 0 h 816"/>
                <a:gd name="T120" fmla="*/ 278 w 748"/>
                <a:gd name="T121" fmla="*/ 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48" h="816">
                  <a:moveTo>
                    <a:pt x="278" y="0"/>
                  </a:moveTo>
                  <a:lnTo>
                    <a:pt x="278" y="0"/>
                  </a:lnTo>
                  <a:lnTo>
                    <a:pt x="254" y="38"/>
                  </a:lnTo>
                  <a:lnTo>
                    <a:pt x="226" y="74"/>
                  </a:lnTo>
                  <a:lnTo>
                    <a:pt x="196" y="110"/>
                  </a:lnTo>
                  <a:lnTo>
                    <a:pt x="164" y="144"/>
                  </a:lnTo>
                  <a:lnTo>
                    <a:pt x="164" y="144"/>
                  </a:lnTo>
                  <a:lnTo>
                    <a:pt x="126" y="180"/>
                  </a:lnTo>
                  <a:lnTo>
                    <a:pt x="86" y="212"/>
                  </a:lnTo>
                  <a:lnTo>
                    <a:pt x="44" y="242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16" y="312"/>
                  </a:lnTo>
                  <a:lnTo>
                    <a:pt x="34" y="354"/>
                  </a:lnTo>
                  <a:lnTo>
                    <a:pt x="54" y="396"/>
                  </a:lnTo>
                  <a:lnTo>
                    <a:pt x="76" y="436"/>
                  </a:lnTo>
                  <a:lnTo>
                    <a:pt x="102" y="476"/>
                  </a:lnTo>
                  <a:lnTo>
                    <a:pt x="130" y="514"/>
                  </a:lnTo>
                  <a:lnTo>
                    <a:pt x="160" y="552"/>
                  </a:lnTo>
                  <a:lnTo>
                    <a:pt x="194" y="586"/>
                  </a:lnTo>
                  <a:lnTo>
                    <a:pt x="194" y="586"/>
                  </a:lnTo>
                  <a:lnTo>
                    <a:pt x="222" y="612"/>
                  </a:lnTo>
                  <a:lnTo>
                    <a:pt x="250" y="636"/>
                  </a:lnTo>
                  <a:lnTo>
                    <a:pt x="278" y="660"/>
                  </a:lnTo>
                  <a:lnTo>
                    <a:pt x="308" y="682"/>
                  </a:lnTo>
                  <a:lnTo>
                    <a:pt x="338" y="700"/>
                  </a:lnTo>
                  <a:lnTo>
                    <a:pt x="370" y="720"/>
                  </a:lnTo>
                  <a:lnTo>
                    <a:pt x="402" y="736"/>
                  </a:lnTo>
                  <a:lnTo>
                    <a:pt x="434" y="750"/>
                  </a:lnTo>
                  <a:lnTo>
                    <a:pt x="468" y="764"/>
                  </a:lnTo>
                  <a:lnTo>
                    <a:pt x="502" y="776"/>
                  </a:lnTo>
                  <a:lnTo>
                    <a:pt x="534" y="788"/>
                  </a:lnTo>
                  <a:lnTo>
                    <a:pt x="570" y="796"/>
                  </a:lnTo>
                  <a:lnTo>
                    <a:pt x="604" y="804"/>
                  </a:lnTo>
                  <a:lnTo>
                    <a:pt x="638" y="808"/>
                  </a:lnTo>
                  <a:lnTo>
                    <a:pt x="674" y="814"/>
                  </a:lnTo>
                  <a:lnTo>
                    <a:pt x="708" y="816"/>
                  </a:lnTo>
                  <a:lnTo>
                    <a:pt x="708" y="816"/>
                  </a:lnTo>
                  <a:lnTo>
                    <a:pt x="714" y="770"/>
                  </a:lnTo>
                  <a:lnTo>
                    <a:pt x="722" y="722"/>
                  </a:lnTo>
                  <a:lnTo>
                    <a:pt x="734" y="678"/>
                  </a:lnTo>
                  <a:lnTo>
                    <a:pt x="748" y="632"/>
                  </a:lnTo>
                  <a:lnTo>
                    <a:pt x="748" y="152"/>
                  </a:lnTo>
                  <a:lnTo>
                    <a:pt x="748" y="152"/>
                  </a:lnTo>
                  <a:lnTo>
                    <a:pt x="720" y="134"/>
                  </a:lnTo>
                  <a:lnTo>
                    <a:pt x="694" y="116"/>
                  </a:lnTo>
                  <a:lnTo>
                    <a:pt x="666" y="100"/>
                  </a:lnTo>
                  <a:lnTo>
                    <a:pt x="638" y="86"/>
                  </a:lnTo>
                  <a:lnTo>
                    <a:pt x="610" y="72"/>
                  </a:lnTo>
                  <a:lnTo>
                    <a:pt x="582" y="60"/>
                  </a:lnTo>
                  <a:lnTo>
                    <a:pt x="552" y="48"/>
                  </a:lnTo>
                  <a:lnTo>
                    <a:pt x="522" y="38"/>
                  </a:lnTo>
                  <a:lnTo>
                    <a:pt x="492" y="30"/>
                  </a:lnTo>
                  <a:lnTo>
                    <a:pt x="462" y="22"/>
                  </a:lnTo>
                  <a:lnTo>
                    <a:pt x="432" y="14"/>
                  </a:lnTo>
                  <a:lnTo>
                    <a:pt x="402" y="10"/>
                  </a:lnTo>
                  <a:lnTo>
                    <a:pt x="370" y="6"/>
                  </a:lnTo>
                  <a:lnTo>
                    <a:pt x="340" y="2"/>
                  </a:lnTo>
                  <a:lnTo>
                    <a:pt x="310" y="2"/>
                  </a:lnTo>
                  <a:lnTo>
                    <a:pt x="278" y="0"/>
                  </a:lnTo>
                  <a:lnTo>
                    <a:pt x="27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4"/>
            <p:cNvSpPr>
              <a:spLocks/>
            </p:cNvSpPr>
            <p:nvPr userDrawn="1"/>
          </p:nvSpPr>
          <p:spPr bwMode="auto">
            <a:xfrm>
              <a:off x="9080500" y="2120900"/>
              <a:ext cx="63500" cy="292100"/>
            </a:xfrm>
            <a:custGeom>
              <a:avLst/>
              <a:gdLst>
                <a:gd name="T0" fmla="*/ 0 w 40"/>
                <a:gd name="T1" fmla="*/ 184 h 184"/>
                <a:gd name="T2" fmla="*/ 0 w 40"/>
                <a:gd name="T3" fmla="*/ 184 h 184"/>
                <a:gd name="T4" fmla="*/ 40 w 40"/>
                <a:gd name="T5" fmla="*/ 184 h 184"/>
                <a:gd name="T6" fmla="*/ 40 w 40"/>
                <a:gd name="T7" fmla="*/ 0 h 184"/>
                <a:gd name="T8" fmla="*/ 40 w 40"/>
                <a:gd name="T9" fmla="*/ 0 h 184"/>
                <a:gd name="T10" fmla="*/ 26 w 40"/>
                <a:gd name="T11" fmla="*/ 46 h 184"/>
                <a:gd name="T12" fmla="*/ 14 w 40"/>
                <a:gd name="T13" fmla="*/ 90 h 184"/>
                <a:gd name="T14" fmla="*/ 6 w 40"/>
                <a:gd name="T15" fmla="*/ 138 h 184"/>
                <a:gd name="T16" fmla="*/ 0 w 40"/>
                <a:gd name="T17" fmla="*/ 184 h 184"/>
                <a:gd name="T18" fmla="*/ 0 w 40"/>
                <a:gd name="T19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184">
                  <a:moveTo>
                    <a:pt x="0" y="184"/>
                  </a:moveTo>
                  <a:lnTo>
                    <a:pt x="0" y="184"/>
                  </a:lnTo>
                  <a:lnTo>
                    <a:pt x="40" y="184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26" y="46"/>
                  </a:lnTo>
                  <a:lnTo>
                    <a:pt x="14" y="90"/>
                  </a:lnTo>
                  <a:lnTo>
                    <a:pt x="6" y="138"/>
                  </a:lnTo>
                  <a:lnTo>
                    <a:pt x="0" y="184"/>
                  </a:lnTo>
                  <a:lnTo>
                    <a:pt x="0" y="1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5"/>
            <p:cNvSpPr>
              <a:spLocks/>
            </p:cNvSpPr>
            <p:nvPr userDrawn="1"/>
          </p:nvSpPr>
          <p:spPr bwMode="auto">
            <a:xfrm>
              <a:off x="7899400" y="393700"/>
              <a:ext cx="679450" cy="831850"/>
            </a:xfrm>
            <a:custGeom>
              <a:avLst/>
              <a:gdLst>
                <a:gd name="T0" fmla="*/ 428 w 428"/>
                <a:gd name="T1" fmla="*/ 114 h 524"/>
                <a:gd name="T2" fmla="*/ 428 w 428"/>
                <a:gd name="T3" fmla="*/ 114 h 524"/>
                <a:gd name="T4" fmla="*/ 394 w 428"/>
                <a:gd name="T5" fmla="*/ 106 h 524"/>
                <a:gd name="T6" fmla="*/ 360 w 428"/>
                <a:gd name="T7" fmla="*/ 96 h 524"/>
                <a:gd name="T8" fmla="*/ 326 w 428"/>
                <a:gd name="T9" fmla="*/ 84 h 524"/>
                <a:gd name="T10" fmla="*/ 294 w 428"/>
                <a:gd name="T11" fmla="*/ 70 h 524"/>
                <a:gd name="T12" fmla="*/ 260 w 428"/>
                <a:gd name="T13" fmla="*/ 56 h 524"/>
                <a:gd name="T14" fmla="*/ 228 w 428"/>
                <a:gd name="T15" fmla="*/ 38 h 524"/>
                <a:gd name="T16" fmla="*/ 196 w 428"/>
                <a:gd name="T17" fmla="*/ 20 h 524"/>
                <a:gd name="T18" fmla="*/ 166 w 428"/>
                <a:gd name="T19" fmla="*/ 0 h 524"/>
                <a:gd name="T20" fmla="*/ 166 w 428"/>
                <a:gd name="T21" fmla="*/ 0 h 524"/>
                <a:gd name="T22" fmla="*/ 144 w 428"/>
                <a:gd name="T23" fmla="*/ 30 h 524"/>
                <a:gd name="T24" fmla="*/ 124 w 428"/>
                <a:gd name="T25" fmla="*/ 60 h 524"/>
                <a:gd name="T26" fmla="*/ 106 w 428"/>
                <a:gd name="T27" fmla="*/ 90 h 524"/>
                <a:gd name="T28" fmla="*/ 88 w 428"/>
                <a:gd name="T29" fmla="*/ 120 h 524"/>
                <a:gd name="T30" fmla="*/ 72 w 428"/>
                <a:gd name="T31" fmla="*/ 152 h 524"/>
                <a:gd name="T32" fmla="*/ 58 w 428"/>
                <a:gd name="T33" fmla="*/ 184 h 524"/>
                <a:gd name="T34" fmla="*/ 46 w 428"/>
                <a:gd name="T35" fmla="*/ 218 h 524"/>
                <a:gd name="T36" fmla="*/ 34 w 428"/>
                <a:gd name="T37" fmla="*/ 250 h 524"/>
                <a:gd name="T38" fmla="*/ 26 w 428"/>
                <a:gd name="T39" fmla="*/ 284 h 524"/>
                <a:gd name="T40" fmla="*/ 18 w 428"/>
                <a:gd name="T41" fmla="*/ 318 h 524"/>
                <a:gd name="T42" fmla="*/ 10 w 428"/>
                <a:gd name="T43" fmla="*/ 352 h 524"/>
                <a:gd name="T44" fmla="*/ 6 w 428"/>
                <a:gd name="T45" fmla="*/ 386 h 524"/>
                <a:gd name="T46" fmla="*/ 2 w 428"/>
                <a:gd name="T47" fmla="*/ 420 h 524"/>
                <a:gd name="T48" fmla="*/ 0 w 428"/>
                <a:gd name="T49" fmla="*/ 454 h 524"/>
                <a:gd name="T50" fmla="*/ 0 w 428"/>
                <a:gd name="T51" fmla="*/ 488 h 524"/>
                <a:gd name="T52" fmla="*/ 0 w 428"/>
                <a:gd name="T53" fmla="*/ 524 h 524"/>
                <a:gd name="T54" fmla="*/ 0 w 428"/>
                <a:gd name="T55" fmla="*/ 524 h 524"/>
                <a:gd name="T56" fmla="*/ 38 w 428"/>
                <a:gd name="T57" fmla="*/ 508 h 524"/>
                <a:gd name="T58" fmla="*/ 76 w 428"/>
                <a:gd name="T59" fmla="*/ 494 h 524"/>
                <a:gd name="T60" fmla="*/ 116 w 428"/>
                <a:gd name="T61" fmla="*/ 482 h 524"/>
                <a:gd name="T62" fmla="*/ 154 w 428"/>
                <a:gd name="T63" fmla="*/ 474 h 524"/>
                <a:gd name="T64" fmla="*/ 194 w 428"/>
                <a:gd name="T65" fmla="*/ 466 h 524"/>
                <a:gd name="T66" fmla="*/ 234 w 428"/>
                <a:gd name="T67" fmla="*/ 462 h 524"/>
                <a:gd name="T68" fmla="*/ 274 w 428"/>
                <a:gd name="T69" fmla="*/ 458 h 524"/>
                <a:gd name="T70" fmla="*/ 314 w 428"/>
                <a:gd name="T71" fmla="*/ 456 h 524"/>
                <a:gd name="T72" fmla="*/ 314 w 428"/>
                <a:gd name="T73" fmla="*/ 456 h 524"/>
                <a:gd name="T74" fmla="*/ 338 w 428"/>
                <a:gd name="T75" fmla="*/ 416 h 524"/>
                <a:gd name="T76" fmla="*/ 358 w 428"/>
                <a:gd name="T77" fmla="*/ 376 h 524"/>
                <a:gd name="T78" fmla="*/ 376 w 428"/>
                <a:gd name="T79" fmla="*/ 334 h 524"/>
                <a:gd name="T80" fmla="*/ 392 w 428"/>
                <a:gd name="T81" fmla="*/ 290 h 524"/>
                <a:gd name="T82" fmla="*/ 404 w 428"/>
                <a:gd name="T83" fmla="*/ 248 h 524"/>
                <a:gd name="T84" fmla="*/ 416 w 428"/>
                <a:gd name="T85" fmla="*/ 204 h 524"/>
                <a:gd name="T86" fmla="*/ 422 w 428"/>
                <a:gd name="T87" fmla="*/ 160 h 524"/>
                <a:gd name="T88" fmla="*/ 428 w 428"/>
                <a:gd name="T89" fmla="*/ 114 h 524"/>
                <a:gd name="T90" fmla="*/ 428 w 428"/>
                <a:gd name="T91" fmla="*/ 11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28" h="524">
                  <a:moveTo>
                    <a:pt x="428" y="114"/>
                  </a:moveTo>
                  <a:lnTo>
                    <a:pt x="428" y="114"/>
                  </a:lnTo>
                  <a:lnTo>
                    <a:pt x="394" y="106"/>
                  </a:lnTo>
                  <a:lnTo>
                    <a:pt x="360" y="96"/>
                  </a:lnTo>
                  <a:lnTo>
                    <a:pt x="326" y="84"/>
                  </a:lnTo>
                  <a:lnTo>
                    <a:pt x="294" y="70"/>
                  </a:lnTo>
                  <a:lnTo>
                    <a:pt x="260" y="56"/>
                  </a:lnTo>
                  <a:lnTo>
                    <a:pt x="228" y="38"/>
                  </a:lnTo>
                  <a:lnTo>
                    <a:pt x="196" y="2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4" y="30"/>
                  </a:lnTo>
                  <a:lnTo>
                    <a:pt x="124" y="60"/>
                  </a:lnTo>
                  <a:lnTo>
                    <a:pt x="106" y="90"/>
                  </a:lnTo>
                  <a:lnTo>
                    <a:pt x="88" y="120"/>
                  </a:lnTo>
                  <a:lnTo>
                    <a:pt x="72" y="152"/>
                  </a:lnTo>
                  <a:lnTo>
                    <a:pt x="58" y="184"/>
                  </a:lnTo>
                  <a:lnTo>
                    <a:pt x="46" y="218"/>
                  </a:lnTo>
                  <a:lnTo>
                    <a:pt x="34" y="250"/>
                  </a:lnTo>
                  <a:lnTo>
                    <a:pt x="26" y="284"/>
                  </a:lnTo>
                  <a:lnTo>
                    <a:pt x="18" y="318"/>
                  </a:lnTo>
                  <a:lnTo>
                    <a:pt x="10" y="352"/>
                  </a:lnTo>
                  <a:lnTo>
                    <a:pt x="6" y="386"/>
                  </a:lnTo>
                  <a:lnTo>
                    <a:pt x="2" y="420"/>
                  </a:lnTo>
                  <a:lnTo>
                    <a:pt x="0" y="454"/>
                  </a:lnTo>
                  <a:lnTo>
                    <a:pt x="0" y="488"/>
                  </a:lnTo>
                  <a:lnTo>
                    <a:pt x="0" y="524"/>
                  </a:lnTo>
                  <a:lnTo>
                    <a:pt x="0" y="524"/>
                  </a:lnTo>
                  <a:lnTo>
                    <a:pt x="38" y="508"/>
                  </a:lnTo>
                  <a:lnTo>
                    <a:pt x="76" y="494"/>
                  </a:lnTo>
                  <a:lnTo>
                    <a:pt x="116" y="482"/>
                  </a:lnTo>
                  <a:lnTo>
                    <a:pt x="154" y="474"/>
                  </a:lnTo>
                  <a:lnTo>
                    <a:pt x="194" y="466"/>
                  </a:lnTo>
                  <a:lnTo>
                    <a:pt x="234" y="462"/>
                  </a:lnTo>
                  <a:lnTo>
                    <a:pt x="274" y="458"/>
                  </a:lnTo>
                  <a:lnTo>
                    <a:pt x="314" y="456"/>
                  </a:lnTo>
                  <a:lnTo>
                    <a:pt x="314" y="456"/>
                  </a:lnTo>
                  <a:lnTo>
                    <a:pt x="338" y="416"/>
                  </a:lnTo>
                  <a:lnTo>
                    <a:pt x="358" y="376"/>
                  </a:lnTo>
                  <a:lnTo>
                    <a:pt x="376" y="334"/>
                  </a:lnTo>
                  <a:lnTo>
                    <a:pt x="392" y="290"/>
                  </a:lnTo>
                  <a:lnTo>
                    <a:pt x="404" y="248"/>
                  </a:lnTo>
                  <a:lnTo>
                    <a:pt x="416" y="204"/>
                  </a:lnTo>
                  <a:lnTo>
                    <a:pt x="422" y="160"/>
                  </a:lnTo>
                  <a:lnTo>
                    <a:pt x="428" y="114"/>
                  </a:lnTo>
                  <a:lnTo>
                    <a:pt x="428" y="11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6"/>
            <p:cNvSpPr>
              <a:spLocks/>
            </p:cNvSpPr>
            <p:nvPr userDrawn="1"/>
          </p:nvSpPr>
          <p:spPr bwMode="auto">
            <a:xfrm>
              <a:off x="7899400" y="1117600"/>
              <a:ext cx="498475" cy="428625"/>
            </a:xfrm>
            <a:custGeom>
              <a:avLst/>
              <a:gdLst>
                <a:gd name="T0" fmla="*/ 314 w 314"/>
                <a:gd name="T1" fmla="*/ 0 h 270"/>
                <a:gd name="T2" fmla="*/ 314 w 314"/>
                <a:gd name="T3" fmla="*/ 0 h 270"/>
                <a:gd name="T4" fmla="*/ 274 w 314"/>
                <a:gd name="T5" fmla="*/ 2 h 270"/>
                <a:gd name="T6" fmla="*/ 234 w 314"/>
                <a:gd name="T7" fmla="*/ 6 h 270"/>
                <a:gd name="T8" fmla="*/ 194 w 314"/>
                <a:gd name="T9" fmla="*/ 10 h 270"/>
                <a:gd name="T10" fmla="*/ 154 w 314"/>
                <a:gd name="T11" fmla="*/ 18 h 270"/>
                <a:gd name="T12" fmla="*/ 116 w 314"/>
                <a:gd name="T13" fmla="*/ 26 h 270"/>
                <a:gd name="T14" fmla="*/ 76 w 314"/>
                <a:gd name="T15" fmla="*/ 38 h 270"/>
                <a:gd name="T16" fmla="*/ 38 w 314"/>
                <a:gd name="T17" fmla="*/ 52 h 270"/>
                <a:gd name="T18" fmla="*/ 0 w 314"/>
                <a:gd name="T19" fmla="*/ 68 h 270"/>
                <a:gd name="T20" fmla="*/ 0 w 314"/>
                <a:gd name="T21" fmla="*/ 68 h 270"/>
                <a:gd name="T22" fmla="*/ 4 w 314"/>
                <a:gd name="T23" fmla="*/ 118 h 270"/>
                <a:gd name="T24" fmla="*/ 12 w 314"/>
                <a:gd name="T25" fmla="*/ 170 h 270"/>
                <a:gd name="T26" fmla="*/ 22 w 314"/>
                <a:gd name="T27" fmla="*/ 220 h 270"/>
                <a:gd name="T28" fmla="*/ 36 w 314"/>
                <a:gd name="T29" fmla="*/ 270 h 270"/>
                <a:gd name="T30" fmla="*/ 36 w 314"/>
                <a:gd name="T31" fmla="*/ 270 h 270"/>
                <a:gd name="T32" fmla="*/ 80 w 314"/>
                <a:gd name="T33" fmla="*/ 242 h 270"/>
                <a:gd name="T34" fmla="*/ 122 w 314"/>
                <a:gd name="T35" fmla="*/ 212 h 270"/>
                <a:gd name="T36" fmla="*/ 162 w 314"/>
                <a:gd name="T37" fmla="*/ 180 h 270"/>
                <a:gd name="T38" fmla="*/ 200 w 314"/>
                <a:gd name="T39" fmla="*/ 144 h 270"/>
                <a:gd name="T40" fmla="*/ 200 w 314"/>
                <a:gd name="T41" fmla="*/ 144 h 270"/>
                <a:gd name="T42" fmla="*/ 232 w 314"/>
                <a:gd name="T43" fmla="*/ 110 h 270"/>
                <a:gd name="T44" fmla="*/ 262 w 314"/>
                <a:gd name="T45" fmla="*/ 74 h 270"/>
                <a:gd name="T46" fmla="*/ 290 w 314"/>
                <a:gd name="T47" fmla="*/ 38 h 270"/>
                <a:gd name="T48" fmla="*/ 314 w 314"/>
                <a:gd name="T49" fmla="*/ 0 h 270"/>
                <a:gd name="T50" fmla="*/ 314 w 314"/>
                <a:gd name="T51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4" h="270">
                  <a:moveTo>
                    <a:pt x="314" y="0"/>
                  </a:moveTo>
                  <a:lnTo>
                    <a:pt x="314" y="0"/>
                  </a:lnTo>
                  <a:lnTo>
                    <a:pt x="274" y="2"/>
                  </a:lnTo>
                  <a:lnTo>
                    <a:pt x="234" y="6"/>
                  </a:lnTo>
                  <a:lnTo>
                    <a:pt x="194" y="10"/>
                  </a:lnTo>
                  <a:lnTo>
                    <a:pt x="154" y="18"/>
                  </a:lnTo>
                  <a:lnTo>
                    <a:pt x="116" y="26"/>
                  </a:lnTo>
                  <a:lnTo>
                    <a:pt x="76" y="38"/>
                  </a:lnTo>
                  <a:lnTo>
                    <a:pt x="38" y="5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4" y="118"/>
                  </a:lnTo>
                  <a:lnTo>
                    <a:pt x="12" y="170"/>
                  </a:lnTo>
                  <a:lnTo>
                    <a:pt x="22" y="220"/>
                  </a:lnTo>
                  <a:lnTo>
                    <a:pt x="36" y="270"/>
                  </a:lnTo>
                  <a:lnTo>
                    <a:pt x="36" y="270"/>
                  </a:lnTo>
                  <a:lnTo>
                    <a:pt x="80" y="242"/>
                  </a:lnTo>
                  <a:lnTo>
                    <a:pt x="122" y="212"/>
                  </a:lnTo>
                  <a:lnTo>
                    <a:pt x="162" y="180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32" y="110"/>
                  </a:lnTo>
                  <a:lnTo>
                    <a:pt x="262" y="74"/>
                  </a:lnTo>
                  <a:lnTo>
                    <a:pt x="290" y="38"/>
                  </a:lnTo>
                  <a:lnTo>
                    <a:pt x="314" y="0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7"/>
            <p:cNvSpPr>
              <a:spLocks/>
            </p:cNvSpPr>
            <p:nvPr userDrawn="1"/>
          </p:nvSpPr>
          <p:spPr bwMode="auto">
            <a:xfrm>
              <a:off x="8524875" y="0"/>
              <a:ext cx="619125" cy="606425"/>
            </a:xfrm>
            <a:custGeom>
              <a:avLst/>
              <a:gdLst>
                <a:gd name="T0" fmla="*/ 34 w 390"/>
                <a:gd name="T1" fmla="*/ 362 h 382"/>
                <a:gd name="T2" fmla="*/ 34 w 390"/>
                <a:gd name="T3" fmla="*/ 362 h 382"/>
                <a:gd name="T4" fmla="*/ 78 w 390"/>
                <a:gd name="T5" fmla="*/ 372 h 382"/>
                <a:gd name="T6" fmla="*/ 122 w 390"/>
                <a:gd name="T7" fmla="*/ 378 h 382"/>
                <a:gd name="T8" fmla="*/ 168 w 390"/>
                <a:gd name="T9" fmla="*/ 382 h 382"/>
                <a:gd name="T10" fmla="*/ 212 w 390"/>
                <a:gd name="T11" fmla="*/ 382 h 382"/>
                <a:gd name="T12" fmla="*/ 256 w 390"/>
                <a:gd name="T13" fmla="*/ 382 h 382"/>
                <a:gd name="T14" fmla="*/ 302 w 390"/>
                <a:gd name="T15" fmla="*/ 378 h 382"/>
                <a:gd name="T16" fmla="*/ 346 w 390"/>
                <a:gd name="T17" fmla="*/ 372 h 382"/>
                <a:gd name="T18" fmla="*/ 390 w 390"/>
                <a:gd name="T19" fmla="*/ 362 h 382"/>
                <a:gd name="T20" fmla="*/ 390 w 390"/>
                <a:gd name="T21" fmla="*/ 0 h 382"/>
                <a:gd name="T22" fmla="*/ 104 w 390"/>
                <a:gd name="T23" fmla="*/ 0 h 382"/>
                <a:gd name="T24" fmla="*/ 104 w 390"/>
                <a:gd name="T25" fmla="*/ 0 h 382"/>
                <a:gd name="T26" fmla="*/ 52 w 390"/>
                <a:gd name="T27" fmla="*/ 24 h 382"/>
                <a:gd name="T28" fmla="*/ 0 w 390"/>
                <a:gd name="T29" fmla="*/ 50 h 382"/>
                <a:gd name="T30" fmla="*/ 0 w 390"/>
                <a:gd name="T31" fmla="*/ 50 h 382"/>
                <a:gd name="T32" fmla="*/ 12 w 390"/>
                <a:gd name="T33" fmla="*/ 88 h 382"/>
                <a:gd name="T34" fmla="*/ 20 w 390"/>
                <a:gd name="T35" fmla="*/ 128 h 382"/>
                <a:gd name="T36" fmla="*/ 28 w 390"/>
                <a:gd name="T37" fmla="*/ 166 h 382"/>
                <a:gd name="T38" fmla="*/ 32 w 390"/>
                <a:gd name="T39" fmla="*/ 206 h 382"/>
                <a:gd name="T40" fmla="*/ 36 w 390"/>
                <a:gd name="T41" fmla="*/ 244 h 382"/>
                <a:gd name="T42" fmla="*/ 38 w 390"/>
                <a:gd name="T43" fmla="*/ 284 h 382"/>
                <a:gd name="T44" fmla="*/ 36 w 390"/>
                <a:gd name="T45" fmla="*/ 324 h 382"/>
                <a:gd name="T46" fmla="*/ 34 w 390"/>
                <a:gd name="T47" fmla="*/ 362 h 382"/>
                <a:gd name="T48" fmla="*/ 34 w 390"/>
                <a:gd name="T49" fmla="*/ 36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0" h="382">
                  <a:moveTo>
                    <a:pt x="34" y="362"/>
                  </a:moveTo>
                  <a:lnTo>
                    <a:pt x="34" y="362"/>
                  </a:lnTo>
                  <a:lnTo>
                    <a:pt x="78" y="372"/>
                  </a:lnTo>
                  <a:lnTo>
                    <a:pt x="122" y="378"/>
                  </a:lnTo>
                  <a:lnTo>
                    <a:pt x="168" y="382"/>
                  </a:lnTo>
                  <a:lnTo>
                    <a:pt x="212" y="382"/>
                  </a:lnTo>
                  <a:lnTo>
                    <a:pt x="256" y="382"/>
                  </a:lnTo>
                  <a:lnTo>
                    <a:pt x="302" y="378"/>
                  </a:lnTo>
                  <a:lnTo>
                    <a:pt x="346" y="372"/>
                  </a:lnTo>
                  <a:lnTo>
                    <a:pt x="390" y="362"/>
                  </a:lnTo>
                  <a:lnTo>
                    <a:pt x="390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52" y="24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2" y="88"/>
                  </a:lnTo>
                  <a:lnTo>
                    <a:pt x="20" y="128"/>
                  </a:lnTo>
                  <a:lnTo>
                    <a:pt x="28" y="166"/>
                  </a:lnTo>
                  <a:lnTo>
                    <a:pt x="32" y="206"/>
                  </a:lnTo>
                  <a:lnTo>
                    <a:pt x="36" y="244"/>
                  </a:lnTo>
                  <a:lnTo>
                    <a:pt x="38" y="284"/>
                  </a:lnTo>
                  <a:lnTo>
                    <a:pt x="36" y="324"/>
                  </a:lnTo>
                  <a:lnTo>
                    <a:pt x="34" y="362"/>
                  </a:lnTo>
                  <a:lnTo>
                    <a:pt x="34" y="36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8"/>
            <p:cNvSpPr>
              <a:spLocks/>
            </p:cNvSpPr>
            <p:nvPr userDrawn="1"/>
          </p:nvSpPr>
          <p:spPr bwMode="auto">
            <a:xfrm>
              <a:off x="8162925" y="79375"/>
              <a:ext cx="422275" cy="495300"/>
            </a:xfrm>
            <a:custGeom>
              <a:avLst/>
              <a:gdLst>
                <a:gd name="T0" fmla="*/ 228 w 266"/>
                <a:gd name="T1" fmla="*/ 0 h 312"/>
                <a:gd name="T2" fmla="*/ 228 w 266"/>
                <a:gd name="T3" fmla="*/ 0 h 312"/>
                <a:gd name="T4" fmla="*/ 184 w 266"/>
                <a:gd name="T5" fmla="*/ 28 h 312"/>
                <a:gd name="T6" fmla="*/ 142 w 266"/>
                <a:gd name="T7" fmla="*/ 58 h 312"/>
                <a:gd name="T8" fmla="*/ 102 w 266"/>
                <a:gd name="T9" fmla="*/ 90 h 312"/>
                <a:gd name="T10" fmla="*/ 64 w 266"/>
                <a:gd name="T11" fmla="*/ 126 h 312"/>
                <a:gd name="T12" fmla="*/ 64 w 266"/>
                <a:gd name="T13" fmla="*/ 126 h 312"/>
                <a:gd name="T14" fmla="*/ 30 w 266"/>
                <a:gd name="T15" fmla="*/ 162 h 312"/>
                <a:gd name="T16" fmla="*/ 0 w 266"/>
                <a:gd name="T17" fmla="*/ 198 h 312"/>
                <a:gd name="T18" fmla="*/ 0 w 266"/>
                <a:gd name="T19" fmla="*/ 198 h 312"/>
                <a:gd name="T20" fmla="*/ 30 w 266"/>
                <a:gd name="T21" fmla="*/ 218 h 312"/>
                <a:gd name="T22" fmla="*/ 62 w 266"/>
                <a:gd name="T23" fmla="*/ 236 h 312"/>
                <a:gd name="T24" fmla="*/ 94 w 266"/>
                <a:gd name="T25" fmla="*/ 254 h 312"/>
                <a:gd name="T26" fmla="*/ 128 w 266"/>
                <a:gd name="T27" fmla="*/ 268 h 312"/>
                <a:gd name="T28" fmla="*/ 160 w 266"/>
                <a:gd name="T29" fmla="*/ 282 h 312"/>
                <a:gd name="T30" fmla="*/ 194 w 266"/>
                <a:gd name="T31" fmla="*/ 294 h 312"/>
                <a:gd name="T32" fmla="*/ 228 w 266"/>
                <a:gd name="T33" fmla="*/ 304 h 312"/>
                <a:gd name="T34" fmla="*/ 262 w 266"/>
                <a:gd name="T35" fmla="*/ 312 h 312"/>
                <a:gd name="T36" fmla="*/ 262 w 266"/>
                <a:gd name="T37" fmla="*/ 312 h 312"/>
                <a:gd name="T38" fmla="*/ 264 w 266"/>
                <a:gd name="T39" fmla="*/ 274 h 312"/>
                <a:gd name="T40" fmla="*/ 266 w 266"/>
                <a:gd name="T41" fmla="*/ 234 h 312"/>
                <a:gd name="T42" fmla="*/ 264 w 266"/>
                <a:gd name="T43" fmla="*/ 194 h 312"/>
                <a:gd name="T44" fmla="*/ 260 w 266"/>
                <a:gd name="T45" fmla="*/ 156 h 312"/>
                <a:gd name="T46" fmla="*/ 256 w 266"/>
                <a:gd name="T47" fmla="*/ 116 h 312"/>
                <a:gd name="T48" fmla="*/ 248 w 266"/>
                <a:gd name="T49" fmla="*/ 78 h 312"/>
                <a:gd name="T50" fmla="*/ 240 w 266"/>
                <a:gd name="T51" fmla="*/ 38 h 312"/>
                <a:gd name="T52" fmla="*/ 228 w 266"/>
                <a:gd name="T53" fmla="*/ 0 h 312"/>
                <a:gd name="T54" fmla="*/ 228 w 266"/>
                <a:gd name="T55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6" h="312">
                  <a:moveTo>
                    <a:pt x="228" y="0"/>
                  </a:moveTo>
                  <a:lnTo>
                    <a:pt x="228" y="0"/>
                  </a:lnTo>
                  <a:lnTo>
                    <a:pt x="184" y="28"/>
                  </a:lnTo>
                  <a:lnTo>
                    <a:pt x="142" y="58"/>
                  </a:lnTo>
                  <a:lnTo>
                    <a:pt x="102" y="90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30" y="162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30" y="218"/>
                  </a:lnTo>
                  <a:lnTo>
                    <a:pt x="62" y="236"/>
                  </a:lnTo>
                  <a:lnTo>
                    <a:pt x="94" y="254"/>
                  </a:lnTo>
                  <a:lnTo>
                    <a:pt x="128" y="268"/>
                  </a:lnTo>
                  <a:lnTo>
                    <a:pt x="160" y="282"/>
                  </a:lnTo>
                  <a:lnTo>
                    <a:pt x="194" y="294"/>
                  </a:lnTo>
                  <a:lnTo>
                    <a:pt x="228" y="304"/>
                  </a:lnTo>
                  <a:lnTo>
                    <a:pt x="262" y="312"/>
                  </a:lnTo>
                  <a:lnTo>
                    <a:pt x="262" y="312"/>
                  </a:lnTo>
                  <a:lnTo>
                    <a:pt x="264" y="274"/>
                  </a:lnTo>
                  <a:lnTo>
                    <a:pt x="266" y="234"/>
                  </a:lnTo>
                  <a:lnTo>
                    <a:pt x="264" y="194"/>
                  </a:lnTo>
                  <a:lnTo>
                    <a:pt x="260" y="156"/>
                  </a:lnTo>
                  <a:lnTo>
                    <a:pt x="256" y="116"/>
                  </a:lnTo>
                  <a:lnTo>
                    <a:pt x="248" y="78"/>
                  </a:lnTo>
                  <a:lnTo>
                    <a:pt x="240" y="38"/>
                  </a:lnTo>
                  <a:lnTo>
                    <a:pt x="228" y="0"/>
                  </a:lnTo>
                  <a:lnTo>
                    <a:pt x="22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27" name="그룹 1026"/>
          <p:cNvGrpSpPr/>
          <p:nvPr userDrawn="1"/>
        </p:nvGrpSpPr>
        <p:grpSpPr>
          <a:xfrm>
            <a:off x="7445375" y="1727200"/>
            <a:ext cx="1273175" cy="1276350"/>
            <a:chOff x="7445375" y="1727200"/>
            <a:chExt cx="1273175" cy="1276350"/>
          </a:xfrm>
        </p:grpSpPr>
        <p:sp>
          <p:nvSpPr>
            <p:cNvPr id="1134" name="Freeform 46"/>
            <p:cNvSpPr>
              <a:spLocks/>
            </p:cNvSpPr>
            <p:nvPr userDrawn="1"/>
          </p:nvSpPr>
          <p:spPr bwMode="auto">
            <a:xfrm>
              <a:off x="7445375" y="2133600"/>
              <a:ext cx="358775" cy="488950"/>
            </a:xfrm>
            <a:custGeom>
              <a:avLst/>
              <a:gdLst>
                <a:gd name="T0" fmla="*/ 184 w 226"/>
                <a:gd name="T1" fmla="*/ 286 h 308"/>
                <a:gd name="T2" fmla="*/ 184 w 226"/>
                <a:gd name="T3" fmla="*/ 286 h 308"/>
                <a:gd name="T4" fmla="*/ 194 w 226"/>
                <a:gd name="T5" fmla="*/ 264 h 308"/>
                <a:gd name="T6" fmla="*/ 202 w 226"/>
                <a:gd name="T7" fmla="*/ 244 h 308"/>
                <a:gd name="T8" fmla="*/ 210 w 226"/>
                <a:gd name="T9" fmla="*/ 222 h 308"/>
                <a:gd name="T10" fmla="*/ 216 w 226"/>
                <a:gd name="T11" fmla="*/ 198 h 308"/>
                <a:gd name="T12" fmla="*/ 220 w 226"/>
                <a:gd name="T13" fmla="*/ 176 h 308"/>
                <a:gd name="T14" fmla="*/ 224 w 226"/>
                <a:gd name="T15" fmla="*/ 152 h 308"/>
                <a:gd name="T16" fmla="*/ 226 w 226"/>
                <a:gd name="T17" fmla="*/ 128 h 308"/>
                <a:gd name="T18" fmla="*/ 226 w 226"/>
                <a:gd name="T19" fmla="*/ 104 h 308"/>
                <a:gd name="T20" fmla="*/ 226 w 226"/>
                <a:gd name="T21" fmla="*/ 104 h 308"/>
                <a:gd name="T22" fmla="*/ 226 w 226"/>
                <a:gd name="T23" fmla="*/ 98 h 308"/>
                <a:gd name="T24" fmla="*/ 226 w 226"/>
                <a:gd name="T25" fmla="*/ 98 h 308"/>
                <a:gd name="T26" fmla="*/ 198 w 226"/>
                <a:gd name="T27" fmla="*/ 92 h 308"/>
                <a:gd name="T28" fmla="*/ 170 w 226"/>
                <a:gd name="T29" fmla="*/ 84 h 308"/>
                <a:gd name="T30" fmla="*/ 144 w 226"/>
                <a:gd name="T31" fmla="*/ 74 h 308"/>
                <a:gd name="T32" fmla="*/ 118 w 226"/>
                <a:gd name="T33" fmla="*/ 62 h 308"/>
                <a:gd name="T34" fmla="*/ 94 w 226"/>
                <a:gd name="T35" fmla="*/ 50 h 308"/>
                <a:gd name="T36" fmla="*/ 70 w 226"/>
                <a:gd name="T37" fmla="*/ 34 h 308"/>
                <a:gd name="T38" fmla="*/ 48 w 226"/>
                <a:gd name="T39" fmla="*/ 18 h 308"/>
                <a:gd name="T40" fmla="*/ 26 w 226"/>
                <a:gd name="T41" fmla="*/ 0 h 308"/>
                <a:gd name="T42" fmla="*/ 26 w 226"/>
                <a:gd name="T43" fmla="*/ 0 h 308"/>
                <a:gd name="T44" fmla="*/ 16 w 226"/>
                <a:gd name="T45" fmla="*/ 34 h 308"/>
                <a:gd name="T46" fmla="*/ 6 w 226"/>
                <a:gd name="T47" fmla="*/ 70 h 308"/>
                <a:gd name="T48" fmla="*/ 2 w 226"/>
                <a:gd name="T49" fmla="*/ 108 h 308"/>
                <a:gd name="T50" fmla="*/ 0 w 226"/>
                <a:gd name="T51" fmla="*/ 146 h 308"/>
                <a:gd name="T52" fmla="*/ 0 w 226"/>
                <a:gd name="T53" fmla="*/ 146 h 308"/>
                <a:gd name="T54" fmla="*/ 2 w 226"/>
                <a:gd name="T55" fmla="*/ 188 h 308"/>
                <a:gd name="T56" fmla="*/ 8 w 226"/>
                <a:gd name="T57" fmla="*/ 230 h 308"/>
                <a:gd name="T58" fmla="*/ 20 w 226"/>
                <a:gd name="T59" fmla="*/ 270 h 308"/>
                <a:gd name="T60" fmla="*/ 34 w 226"/>
                <a:gd name="T61" fmla="*/ 308 h 308"/>
                <a:gd name="T62" fmla="*/ 34 w 226"/>
                <a:gd name="T63" fmla="*/ 308 h 308"/>
                <a:gd name="T64" fmla="*/ 66 w 226"/>
                <a:gd name="T65" fmla="*/ 298 h 308"/>
                <a:gd name="T66" fmla="*/ 100 w 226"/>
                <a:gd name="T67" fmla="*/ 290 h 308"/>
                <a:gd name="T68" fmla="*/ 134 w 226"/>
                <a:gd name="T69" fmla="*/ 286 h 308"/>
                <a:gd name="T70" fmla="*/ 170 w 226"/>
                <a:gd name="T71" fmla="*/ 284 h 308"/>
                <a:gd name="T72" fmla="*/ 170 w 226"/>
                <a:gd name="T73" fmla="*/ 284 h 308"/>
                <a:gd name="T74" fmla="*/ 184 w 226"/>
                <a:gd name="T75" fmla="*/ 286 h 308"/>
                <a:gd name="T76" fmla="*/ 184 w 226"/>
                <a:gd name="T77" fmla="*/ 286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6" h="308">
                  <a:moveTo>
                    <a:pt x="184" y="286"/>
                  </a:moveTo>
                  <a:lnTo>
                    <a:pt x="184" y="286"/>
                  </a:lnTo>
                  <a:lnTo>
                    <a:pt x="194" y="264"/>
                  </a:lnTo>
                  <a:lnTo>
                    <a:pt x="202" y="244"/>
                  </a:lnTo>
                  <a:lnTo>
                    <a:pt x="210" y="222"/>
                  </a:lnTo>
                  <a:lnTo>
                    <a:pt x="216" y="198"/>
                  </a:lnTo>
                  <a:lnTo>
                    <a:pt x="220" y="176"/>
                  </a:lnTo>
                  <a:lnTo>
                    <a:pt x="224" y="152"/>
                  </a:lnTo>
                  <a:lnTo>
                    <a:pt x="226" y="128"/>
                  </a:lnTo>
                  <a:lnTo>
                    <a:pt x="226" y="104"/>
                  </a:lnTo>
                  <a:lnTo>
                    <a:pt x="226" y="104"/>
                  </a:lnTo>
                  <a:lnTo>
                    <a:pt x="226" y="98"/>
                  </a:lnTo>
                  <a:lnTo>
                    <a:pt x="226" y="98"/>
                  </a:lnTo>
                  <a:lnTo>
                    <a:pt x="198" y="92"/>
                  </a:lnTo>
                  <a:lnTo>
                    <a:pt x="170" y="84"/>
                  </a:lnTo>
                  <a:lnTo>
                    <a:pt x="144" y="74"/>
                  </a:lnTo>
                  <a:lnTo>
                    <a:pt x="118" y="62"/>
                  </a:lnTo>
                  <a:lnTo>
                    <a:pt x="94" y="50"/>
                  </a:lnTo>
                  <a:lnTo>
                    <a:pt x="70" y="34"/>
                  </a:lnTo>
                  <a:lnTo>
                    <a:pt x="48" y="1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6" y="34"/>
                  </a:lnTo>
                  <a:lnTo>
                    <a:pt x="6" y="70"/>
                  </a:lnTo>
                  <a:lnTo>
                    <a:pt x="2" y="108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2" y="188"/>
                  </a:lnTo>
                  <a:lnTo>
                    <a:pt x="8" y="230"/>
                  </a:lnTo>
                  <a:lnTo>
                    <a:pt x="20" y="270"/>
                  </a:lnTo>
                  <a:lnTo>
                    <a:pt x="34" y="308"/>
                  </a:lnTo>
                  <a:lnTo>
                    <a:pt x="34" y="308"/>
                  </a:lnTo>
                  <a:lnTo>
                    <a:pt x="66" y="298"/>
                  </a:lnTo>
                  <a:lnTo>
                    <a:pt x="100" y="290"/>
                  </a:lnTo>
                  <a:lnTo>
                    <a:pt x="134" y="286"/>
                  </a:lnTo>
                  <a:lnTo>
                    <a:pt x="170" y="284"/>
                  </a:lnTo>
                  <a:lnTo>
                    <a:pt x="170" y="284"/>
                  </a:lnTo>
                  <a:lnTo>
                    <a:pt x="184" y="286"/>
                  </a:lnTo>
                  <a:lnTo>
                    <a:pt x="184" y="28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5" name="Freeform 47"/>
            <p:cNvSpPr>
              <a:spLocks/>
            </p:cNvSpPr>
            <p:nvPr userDrawn="1"/>
          </p:nvSpPr>
          <p:spPr bwMode="auto">
            <a:xfrm>
              <a:off x="7654925" y="1727200"/>
              <a:ext cx="720725" cy="571500"/>
            </a:xfrm>
            <a:custGeom>
              <a:avLst/>
              <a:gdLst>
                <a:gd name="T0" fmla="*/ 164 w 454"/>
                <a:gd name="T1" fmla="*/ 360 h 360"/>
                <a:gd name="T2" fmla="*/ 164 w 454"/>
                <a:gd name="T3" fmla="*/ 360 h 360"/>
                <a:gd name="T4" fmla="*/ 206 w 454"/>
                <a:gd name="T5" fmla="*/ 358 h 360"/>
                <a:gd name="T6" fmla="*/ 246 w 454"/>
                <a:gd name="T7" fmla="*/ 352 h 360"/>
                <a:gd name="T8" fmla="*/ 284 w 454"/>
                <a:gd name="T9" fmla="*/ 342 h 360"/>
                <a:gd name="T10" fmla="*/ 322 w 454"/>
                <a:gd name="T11" fmla="*/ 328 h 360"/>
                <a:gd name="T12" fmla="*/ 358 w 454"/>
                <a:gd name="T13" fmla="*/ 312 h 360"/>
                <a:gd name="T14" fmla="*/ 390 w 454"/>
                <a:gd name="T15" fmla="*/ 292 h 360"/>
                <a:gd name="T16" fmla="*/ 422 w 454"/>
                <a:gd name="T17" fmla="*/ 268 h 360"/>
                <a:gd name="T18" fmla="*/ 450 w 454"/>
                <a:gd name="T19" fmla="*/ 242 h 360"/>
                <a:gd name="T20" fmla="*/ 450 w 454"/>
                <a:gd name="T21" fmla="*/ 242 h 360"/>
                <a:gd name="T22" fmla="*/ 446 w 454"/>
                <a:gd name="T23" fmla="*/ 220 h 360"/>
                <a:gd name="T24" fmla="*/ 442 w 454"/>
                <a:gd name="T25" fmla="*/ 196 h 360"/>
                <a:gd name="T26" fmla="*/ 440 w 454"/>
                <a:gd name="T27" fmla="*/ 172 h 360"/>
                <a:gd name="T28" fmla="*/ 440 w 454"/>
                <a:gd name="T29" fmla="*/ 150 h 360"/>
                <a:gd name="T30" fmla="*/ 440 w 454"/>
                <a:gd name="T31" fmla="*/ 150 h 360"/>
                <a:gd name="T32" fmla="*/ 440 w 454"/>
                <a:gd name="T33" fmla="*/ 122 h 360"/>
                <a:gd name="T34" fmla="*/ 442 w 454"/>
                <a:gd name="T35" fmla="*/ 96 h 360"/>
                <a:gd name="T36" fmla="*/ 448 w 454"/>
                <a:gd name="T37" fmla="*/ 70 h 360"/>
                <a:gd name="T38" fmla="*/ 454 w 454"/>
                <a:gd name="T39" fmla="*/ 44 h 360"/>
                <a:gd name="T40" fmla="*/ 454 w 454"/>
                <a:gd name="T41" fmla="*/ 44 h 360"/>
                <a:gd name="T42" fmla="*/ 432 w 454"/>
                <a:gd name="T43" fmla="*/ 34 h 360"/>
                <a:gd name="T44" fmla="*/ 410 w 454"/>
                <a:gd name="T45" fmla="*/ 26 h 360"/>
                <a:gd name="T46" fmla="*/ 388 w 454"/>
                <a:gd name="T47" fmla="*/ 18 h 360"/>
                <a:gd name="T48" fmla="*/ 366 w 454"/>
                <a:gd name="T49" fmla="*/ 12 h 360"/>
                <a:gd name="T50" fmla="*/ 342 w 454"/>
                <a:gd name="T51" fmla="*/ 6 h 360"/>
                <a:gd name="T52" fmla="*/ 318 w 454"/>
                <a:gd name="T53" fmla="*/ 4 h 360"/>
                <a:gd name="T54" fmla="*/ 294 w 454"/>
                <a:gd name="T55" fmla="*/ 0 h 360"/>
                <a:gd name="T56" fmla="*/ 270 w 454"/>
                <a:gd name="T57" fmla="*/ 0 h 360"/>
                <a:gd name="T58" fmla="*/ 270 w 454"/>
                <a:gd name="T59" fmla="*/ 0 h 360"/>
                <a:gd name="T60" fmla="*/ 230 w 454"/>
                <a:gd name="T61" fmla="*/ 2 h 360"/>
                <a:gd name="T62" fmla="*/ 194 w 454"/>
                <a:gd name="T63" fmla="*/ 8 h 360"/>
                <a:gd name="T64" fmla="*/ 158 w 454"/>
                <a:gd name="T65" fmla="*/ 16 h 360"/>
                <a:gd name="T66" fmla="*/ 124 w 454"/>
                <a:gd name="T67" fmla="*/ 28 h 360"/>
                <a:gd name="T68" fmla="*/ 90 w 454"/>
                <a:gd name="T69" fmla="*/ 42 h 360"/>
                <a:gd name="T70" fmla="*/ 58 w 454"/>
                <a:gd name="T71" fmla="*/ 60 h 360"/>
                <a:gd name="T72" fmla="*/ 28 w 454"/>
                <a:gd name="T73" fmla="*/ 80 h 360"/>
                <a:gd name="T74" fmla="*/ 0 w 454"/>
                <a:gd name="T75" fmla="*/ 102 h 360"/>
                <a:gd name="T76" fmla="*/ 0 w 454"/>
                <a:gd name="T77" fmla="*/ 102 h 360"/>
                <a:gd name="T78" fmla="*/ 22 w 454"/>
                <a:gd name="T79" fmla="*/ 130 h 360"/>
                <a:gd name="T80" fmla="*/ 40 w 454"/>
                <a:gd name="T81" fmla="*/ 158 h 360"/>
                <a:gd name="T82" fmla="*/ 56 w 454"/>
                <a:gd name="T83" fmla="*/ 188 h 360"/>
                <a:gd name="T84" fmla="*/ 68 w 454"/>
                <a:gd name="T85" fmla="*/ 218 h 360"/>
                <a:gd name="T86" fmla="*/ 80 w 454"/>
                <a:gd name="T87" fmla="*/ 250 h 360"/>
                <a:gd name="T88" fmla="*/ 88 w 454"/>
                <a:gd name="T89" fmla="*/ 284 h 360"/>
                <a:gd name="T90" fmla="*/ 92 w 454"/>
                <a:gd name="T91" fmla="*/ 318 h 360"/>
                <a:gd name="T92" fmla="*/ 94 w 454"/>
                <a:gd name="T93" fmla="*/ 354 h 360"/>
                <a:gd name="T94" fmla="*/ 94 w 454"/>
                <a:gd name="T95" fmla="*/ 354 h 360"/>
                <a:gd name="T96" fmla="*/ 130 w 454"/>
                <a:gd name="T97" fmla="*/ 358 h 360"/>
                <a:gd name="T98" fmla="*/ 164 w 454"/>
                <a:gd name="T99" fmla="*/ 360 h 360"/>
                <a:gd name="T100" fmla="*/ 164 w 454"/>
                <a:gd name="T101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4" h="360">
                  <a:moveTo>
                    <a:pt x="164" y="360"/>
                  </a:moveTo>
                  <a:lnTo>
                    <a:pt x="164" y="360"/>
                  </a:lnTo>
                  <a:lnTo>
                    <a:pt x="206" y="358"/>
                  </a:lnTo>
                  <a:lnTo>
                    <a:pt x="246" y="352"/>
                  </a:lnTo>
                  <a:lnTo>
                    <a:pt x="284" y="342"/>
                  </a:lnTo>
                  <a:lnTo>
                    <a:pt x="322" y="328"/>
                  </a:lnTo>
                  <a:lnTo>
                    <a:pt x="358" y="312"/>
                  </a:lnTo>
                  <a:lnTo>
                    <a:pt x="390" y="292"/>
                  </a:lnTo>
                  <a:lnTo>
                    <a:pt x="422" y="268"/>
                  </a:lnTo>
                  <a:lnTo>
                    <a:pt x="450" y="242"/>
                  </a:lnTo>
                  <a:lnTo>
                    <a:pt x="450" y="242"/>
                  </a:lnTo>
                  <a:lnTo>
                    <a:pt x="446" y="220"/>
                  </a:lnTo>
                  <a:lnTo>
                    <a:pt x="442" y="196"/>
                  </a:lnTo>
                  <a:lnTo>
                    <a:pt x="440" y="172"/>
                  </a:lnTo>
                  <a:lnTo>
                    <a:pt x="440" y="150"/>
                  </a:lnTo>
                  <a:lnTo>
                    <a:pt x="440" y="150"/>
                  </a:lnTo>
                  <a:lnTo>
                    <a:pt x="440" y="122"/>
                  </a:lnTo>
                  <a:lnTo>
                    <a:pt x="442" y="96"/>
                  </a:lnTo>
                  <a:lnTo>
                    <a:pt x="448" y="70"/>
                  </a:lnTo>
                  <a:lnTo>
                    <a:pt x="454" y="44"/>
                  </a:lnTo>
                  <a:lnTo>
                    <a:pt x="454" y="44"/>
                  </a:lnTo>
                  <a:lnTo>
                    <a:pt x="432" y="34"/>
                  </a:lnTo>
                  <a:lnTo>
                    <a:pt x="410" y="26"/>
                  </a:lnTo>
                  <a:lnTo>
                    <a:pt x="388" y="18"/>
                  </a:lnTo>
                  <a:lnTo>
                    <a:pt x="366" y="12"/>
                  </a:lnTo>
                  <a:lnTo>
                    <a:pt x="342" y="6"/>
                  </a:lnTo>
                  <a:lnTo>
                    <a:pt x="318" y="4"/>
                  </a:lnTo>
                  <a:lnTo>
                    <a:pt x="294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30" y="2"/>
                  </a:lnTo>
                  <a:lnTo>
                    <a:pt x="194" y="8"/>
                  </a:lnTo>
                  <a:lnTo>
                    <a:pt x="158" y="16"/>
                  </a:lnTo>
                  <a:lnTo>
                    <a:pt x="124" y="28"/>
                  </a:lnTo>
                  <a:lnTo>
                    <a:pt x="90" y="42"/>
                  </a:lnTo>
                  <a:lnTo>
                    <a:pt x="58" y="60"/>
                  </a:lnTo>
                  <a:lnTo>
                    <a:pt x="28" y="8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2" y="130"/>
                  </a:lnTo>
                  <a:lnTo>
                    <a:pt x="40" y="158"/>
                  </a:lnTo>
                  <a:lnTo>
                    <a:pt x="56" y="188"/>
                  </a:lnTo>
                  <a:lnTo>
                    <a:pt x="68" y="218"/>
                  </a:lnTo>
                  <a:lnTo>
                    <a:pt x="80" y="250"/>
                  </a:lnTo>
                  <a:lnTo>
                    <a:pt x="88" y="284"/>
                  </a:lnTo>
                  <a:lnTo>
                    <a:pt x="92" y="318"/>
                  </a:lnTo>
                  <a:lnTo>
                    <a:pt x="94" y="354"/>
                  </a:lnTo>
                  <a:lnTo>
                    <a:pt x="94" y="354"/>
                  </a:lnTo>
                  <a:lnTo>
                    <a:pt x="130" y="358"/>
                  </a:lnTo>
                  <a:lnTo>
                    <a:pt x="164" y="360"/>
                  </a:lnTo>
                  <a:lnTo>
                    <a:pt x="164" y="36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6" name="Freeform 48"/>
            <p:cNvSpPr>
              <a:spLocks/>
            </p:cNvSpPr>
            <p:nvPr userDrawn="1"/>
          </p:nvSpPr>
          <p:spPr bwMode="auto">
            <a:xfrm>
              <a:off x="7486650" y="1889125"/>
              <a:ext cx="317500" cy="400050"/>
            </a:xfrm>
            <a:custGeom>
              <a:avLst/>
              <a:gdLst>
                <a:gd name="T0" fmla="*/ 106 w 200"/>
                <a:gd name="T1" fmla="*/ 0 h 252"/>
                <a:gd name="T2" fmla="*/ 106 w 200"/>
                <a:gd name="T3" fmla="*/ 0 h 252"/>
                <a:gd name="T4" fmla="*/ 90 w 200"/>
                <a:gd name="T5" fmla="*/ 16 h 252"/>
                <a:gd name="T6" fmla="*/ 74 w 200"/>
                <a:gd name="T7" fmla="*/ 34 h 252"/>
                <a:gd name="T8" fmla="*/ 60 w 200"/>
                <a:gd name="T9" fmla="*/ 52 h 252"/>
                <a:gd name="T10" fmla="*/ 46 w 200"/>
                <a:gd name="T11" fmla="*/ 70 h 252"/>
                <a:gd name="T12" fmla="*/ 32 w 200"/>
                <a:gd name="T13" fmla="*/ 90 h 252"/>
                <a:gd name="T14" fmla="*/ 20 w 200"/>
                <a:gd name="T15" fmla="*/ 112 h 252"/>
                <a:gd name="T16" fmla="*/ 10 w 200"/>
                <a:gd name="T17" fmla="*/ 132 h 252"/>
                <a:gd name="T18" fmla="*/ 0 w 200"/>
                <a:gd name="T19" fmla="*/ 154 h 252"/>
                <a:gd name="T20" fmla="*/ 0 w 200"/>
                <a:gd name="T21" fmla="*/ 154 h 252"/>
                <a:gd name="T22" fmla="*/ 22 w 200"/>
                <a:gd name="T23" fmla="*/ 172 h 252"/>
                <a:gd name="T24" fmla="*/ 44 w 200"/>
                <a:gd name="T25" fmla="*/ 188 h 252"/>
                <a:gd name="T26" fmla="*/ 68 w 200"/>
                <a:gd name="T27" fmla="*/ 204 h 252"/>
                <a:gd name="T28" fmla="*/ 92 w 200"/>
                <a:gd name="T29" fmla="*/ 216 h 252"/>
                <a:gd name="T30" fmla="*/ 118 w 200"/>
                <a:gd name="T31" fmla="*/ 228 h 252"/>
                <a:gd name="T32" fmla="*/ 144 w 200"/>
                <a:gd name="T33" fmla="*/ 238 h 252"/>
                <a:gd name="T34" fmla="*/ 172 w 200"/>
                <a:gd name="T35" fmla="*/ 246 h 252"/>
                <a:gd name="T36" fmla="*/ 200 w 200"/>
                <a:gd name="T37" fmla="*/ 252 h 252"/>
                <a:gd name="T38" fmla="*/ 200 w 200"/>
                <a:gd name="T39" fmla="*/ 252 h 252"/>
                <a:gd name="T40" fmla="*/ 198 w 200"/>
                <a:gd name="T41" fmla="*/ 216 h 252"/>
                <a:gd name="T42" fmla="*/ 194 w 200"/>
                <a:gd name="T43" fmla="*/ 182 h 252"/>
                <a:gd name="T44" fmla="*/ 186 w 200"/>
                <a:gd name="T45" fmla="*/ 148 h 252"/>
                <a:gd name="T46" fmla="*/ 174 w 200"/>
                <a:gd name="T47" fmla="*/ 116 h 252"/>
                <a:gd name="T48" fmla="*/ 162 w 200"/>
                <a:gd name="T49" fmla="*/ 86 h 252"/>
                <a:gd name="T50" fmla="*/ 146 w 200"/>
                <a:gd name="T51" fmla="*/ 56 h 252"/>
                <a:gd name="T52" fmla="*/ 128 w 200"/>
                <a:gd name="T53" fmla="*/ 28 h 252"/>
                <a:gd name="T54" fmla="*/ 106 w 200"/>
                <a:gd name="T55" fmla="*/ 0 h 252"/>
                <a:gd name="T56" fmla="*/ 106 w 200"/>
                <a:gd name="T57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0" h="252">
                  <a:moveTo>
                    <a:pt x="106" y="0"/>
                  </a:moveTo>
                  <a:lnTo>
                    <a:pt x="106" y="0"/>
                  </a:lnTo>
                  <a:lnTo>
                    <a:pt x="90" y="16"/>
                  </a:lnTo>
                  <a:lnTo>
                    <a:pt x="74" y="34"/>
                  </a:lnTo>
                  <a:lnTo>
                    <a:pt x="60" y="52"/>
                  </a:lnTo>
                  <a:lnTo>
                    <a:pt x="46" y="70"/>
                  </a:lnTo>
                  <a:lnTo>
                    <a:pt x="32" y="90"/>
                  </a:lnTo>
                  <a:lnTo>
                    <a:pt x="20" y="112"/>
                  </a:lnTo>
                  <a:lnTo>
                    <a:pt x="10" y="132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22" y="172"/>
                  </a:lnTo>
                  <a:lnTo>
                    <a:pt x="44" y="188"/>
                  </a:lnTo>
                  <a:lnTo>
                    <a:pt x="68" y="204"/>
                  </a:lnTo>
                  <a:lnTo>
                    <a:pt x="92" y="216"/>
                  </a:lnTo>
                  <a:lnTo>
                    <a:pt x="118" y="228"/>
                  </a:lnTo>
                  <a:lnTo>
                    <a:pt x="144" y="238"/>
                  </a:lnTo>
                  <a:lnTo>
                    <a:pt x="172" y="246"/>
                  </a:lnTo>
                  <a:lnTo>
                    <a:pt x="200" y="252"/>
                  </a:lnTo>
                  <a:lnTo>
                    <a:pt x="200" y="252"/>
                  </a:lnTo>
                  <a:lnTo>
                    <a:pt x="198" y="216"/>
                  </a:lnTo>
                  <a:lnTo>
                    <a:pt x="194" y="182"/>
                  </a:lnTo>
                  <a:lnTo>
                    <a:pt x="186" y="148"/>
                  </a:lnTo>
                  <a:lnTo>
                    <a:pt x="174" y="116"/>
                  </a:lnTo>
                  <a:lnTo>
                    <a:pt x="162" y="86"/>
                  </a:lnTo>
                  <a:lnTo>
                    <a:pt x="146" y="56"/>
                  </a:lnTo>
                  <a:lnTo>
                    <a:pt x="128" y="28"/>
                  </a:lnTo>
                  <a:lnTo>
                    <a:pt x="106" y="0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7" name="Freeform 49"/>
            <p:cNvSpPr>
              <a:spLocks/>
            </p:cNvSpPr>
            <p:nvPr userDrawn="1"/>
          </p:nvSpPr>
          <p:spPr bwMode="auto">
            <a:xfrm>
              <a:off x="8369300" y="1892300"/>
              <a:ext cx="346075" cy="479425"/>
            </a:xfrm>
            <a:custGeom>
              <a:avLst/>
              <a:gdLst>
                <a:gd name="T0" fmla="*/ 82 w 218"/>
                <a:gd name="T1" fmla="*/ 302 h 302"/>
                <a:gd name="T2" fmla="*/ 82 w 218"/>
                <a:gd name="T3" fmla="*/ 302 h 302"/>
                <a:gd name="T4" fmla="*/ 114 w 218"/>
                <a:gd name="T5" fmla="*/ 284 h 302"/>
                <a:gd name="T6" fmla="*/ 146 w 218"/>
                <a:gd name="T7" fmla="*/ 270 h 302"/>
                <a:gd name="T8" fmla="*/ 182 w 218"/>
                <a:gd name="T9" fmla="*/ 258 h 302"/>
                <a:gd name="T10" fmla="*/ 218 w 218"/>
                <a:gd name="T11" fmla="*/ 248 h 302"/>
                <a:gd name="T12" fmla="*/ 218 w 218"/>
                <a:gd name="T13" fmla="*/ 248 h 302"/>
                <a:gd name="T14" fmla="*/ 212 w 218"/>
                <a:gd name="T15" fmla="*/ 212 h 302"/>
                <a:gd name="T16" fmla="*/ 202 w 218"/>
                <a:gd name="T17" fmla="*/ 178 h 302"/>
                <a:gd name="T18" fmla="*/ 190 w 218"/>
                <a:gd name="T19" fmla="*/ 144 h 302"/>
                <a:gd name="T20" fmla="*/ 176 w 218"/>
                <a:gd name="T21" fmla="*/ 112 h 302"/>
                <a:gd name="T22" fmla="*/ 158 w 218"/>
                <a:gd name="T23" fmla="*/ 80 h 302"/>
                <a:gd name="T24" fmla="*/ 136 w 218"/>
                <a:gd name="T25" fmla="*/ 52 h 302"/>
                <a:gd name="T26" fmla="*/ 114 w 218"/>
                <a:gd name="T27" fmla="*/ 26 h 302"/>
                <a:gd name="T28" fmla="*/ 90 w 218"/>
                <a:gd name="T29" fmla="*/ 0 h 302"/>
                <a:gd name="T30" fmla="*/ 90 w 218"/>
                <a:gd name="T31" fmla="*/ 0 h 302"/>
                <a:gd name="T32" fmla="*/ 72 w 218"/>
                <a:gd name="T33" fmla="*/ 38 h 302"/>
                <a:gd name="T34" fmla="*/ 52 w 218"/>
                <a:gd name="T35" fmla="*/ 74 h 302"/>
                <a:gd name="T36" fmla="*/ 28 w 218"/>
                <a:gd name="T37" fmla="*/ 108 h 302"/>
                <a:gd name="T38" fmla="*/ 0 w 218"/>
                <a:gd name="T39" fmla="*/ 138 h 302"/>
                <a:gd name="T40" fmla="*/ 0 w 218"/>
                <a:gd name="T41" fmla="*/ 138 h 302"/>
                <a:gd name="T42" fmla="*/ 6 w 218"/>
                <a:gd name="T43" fmla="*/ 160 h 302"/>
                <a:gd name="T44" fmla="*/ 14 w 218"/>
                <a:gd name="T45" fmla="*/ 182 h 302"/>
                <a:gd name="T46" fmla="*/ 22 w 218"/>
                <a:gd name="T47" fmla="*/ 204 h 302"/>
                <a:gd name="T48" fmla="*/ 32 w 218"/>
                <a:gd name="T49" fmla="*/ 226 h 302"/>
                <a:gd name="T50" fmla="*/ 42 w 218"/>
                <a:gd name="T51" fmla="*/ 246 h 302"/>
                <a:gd name="T52" fmla="*/ 54 w 218"/>
                <a:gd name="T53" fmla="*/ 266 h 302"/>
                <a:gd name="T54" fmla="*/ 68 w 218"/>
                <a:gd name="T55" fmla="*/ 284 h 302"/>
                <a:gd name="T56" fmla="*/ 82 w 218"/>
                <a:gd name="T57" fmla="*/ 302 h 302"/>
                <a:gd name="T58" fmla="*/ 82 w 218"/>
                <a:gd name="T59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18" h="302">
                  <a:moveTo>
                    <a:pt x="82" y="302"/>
                  </a:moveTo>
                  <a:lnTo>
                    <a:pt x="82" y="302"/>
                  </a:lnTo>
                  <a:lnTo>
                    <a:pt x="114" y="284"/>
                  </a:lnTo>
                  <a:lnTo>
                    <a:pt x="146" y="270"/>
                  </a:lnTo>
                  <a:lnTo>
                    <a:pt x="182" y="258"/>
                  </a:lnTo>
                  <a:lnTo>
                    <a:pt x="218" y="248"/>
                  </a:lnTo>
                  <a:lnTo>
                    <a:pt x="218" y="248"/>
                  </a:lnTo>
                  <a:lnTo>
                    <a:pt x="212" y="212"/>
                  </a:lnTo>
                  <a:lnTo>
                    <a:pt x="202" y="178"/>
                  </a:lnTo>
                  <a:lnTo>
                    <a:pt x="190" y="144"/>
                  </a:lnTo>
                  <a:lnTo>
                    <a:pt x="176" y="112"/>
                  </a:lnTo>
                  <a:lnTo>
                    <a:pt x="158" y="80"/>
                  </a:lnTo>
                  <a:lnTo>
                    <a:pt x="136" y="52"/>
                  </a:lnTo>
                  <a:lnTo>
                    <a:pt x="114" y="2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38"/>
                  </a:lnTo>
                  <a:lnTo>
                    <a:pt x="52" y="74"/>
                  </a:lnTo>
                  <a:lnTo>
                    <a:pt x="28" y="10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6" y="160"/>
                  </a:lnTo>
                  <a:lnTo>
                    <a:pt x="14" y="182"/>
                  </a:lnTo>
                  <a:lnTo>
                    <a:pt x="22" y="204"/>
                  </a:lnTo>
                  <a:lnTo>
                    <a:pt x="32" y="226"/>
                  </a:lnTo>
                  <a:lnTo>
                    <a:pt x="42" y="246"/>
                  </a:lnTo>
                  <a:lnTo>
                    <a:pt x="54" y="266"/>
                  </a:lnTo>
                  <a:lnTo>
                    <a:pt x="68" y="284"/>
                  </a:lnTo>
                  <a:lnTo>
                    <a:pt x="82" y="302"/>
                  </a:lnTo>
                  <a:lnTo>
                    <a:pt x="82" y="30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8" name="Freeform 50"/>
            <p:cNvSpPr>
              <a:spLocks/>
            </p:cNvSpPr>
            <p:nvPr userDrawn="1"/>
          </p:nvSpPr>
          <p:spPr bwMode="auto">
            <a:xfrm>
              <a:off x="8353425" y="1797050"/>
              <a:ext cx="158750" cy="314325"/>
            </a:xfrm>
            <a:custGeom>
              <a:avLst/>
              <a:gdLst>
                <a:gd name="T0" fmla="*/ 10 w 100"/>
                <a:gd name="T1" fmla="*/ 198 h 198"/>
                <a:gd name="T2" fmla="*/ 10 w 100"/>
                <a:gd name="T3" fmla="*/ 198 h 198"/>
                <a:gd name="T4" fmla="*/ 38 w 100"/>
                <a:gd name="T5" fmla="*/ 168 h 198"/>
                <a:gd name="T6" fmla="*/ 62 w 100"/>
                <a:gd name="T7" fmla="*/ 134 h 198"/>
                <a:gd name="T8" fmla="*/ 82 w 100"/>
                <a:gd name="T9" fmla="*/ 98 h 198"/>
                <a:gd name="T10" fmla="*/ 100 w 100"/>
                <a:gd name="T11" fmla="*/ 60 h 198"/>
                <a:gd name="T12" fmla="*/ 100 w 100"/>
                <a:gd name="T13" fmla="*/ 60 h 198"/>
                <a:gd name="T14" fmla="*/ 80 w 100"/>
                <a:gd name="T15" fmla="*/ 44 h 198"/>
                <a:gd name="T16" fmla="*/ 58 w 100"/>
                <a:gd name="T17" fmla="*/ 28 h 198"/>
                <a:gd name="T18" fmla="*/ 36 w 100"/>
                <a:gd name="T19" fmla="*/ 14 h 198"/>
                <a:gd name="T20" fmla="*/ 14 w 100"/>
                <a:gd name="T21" fmla="*/ 0 h 198"/>
                <a:gd name="T22" fmla="*/ 14 w 100"/>
                <a:gd name="T23" fmla="*/ 0 h 198"/>
                <a:gd name="T24" fmla="*/ 8 w 100"/>
                <a:gd name="T25" fmla="*/ 26 h 198"/>
                <a:gd name="T26" fmla="*/ 2 w 100"/>
                <a:gd name="T27" fmla="*/ 52 h 198"/>
                <a:gd name="T28" fmla="*/ 0 w 100"/>
                <a:gd name="T29" fmla="*/ 78 h 198"/>
                <a:gd name="T30" fmla="*/ 0 w 100"/>
                <a:gd name="T31" fmla="*/ 106 h 198"/>
                <a:gd name="T32" fmla="*/ 0 w 100"/>
                <a:gd name="T33" fmla="*/ 106 h 198"/>
                <a:gd name="T34" fmla="*/ 0 w 100"/>
                <a:gd name="T35" fmla="*/ 128 h 198"/>
                <a:gd name="T36" fmla="*/ 2 w 100"/>
                <a:gd name="T37" fmla="*/ 152 h 198"/>
                <a:gd name="T38" fmla="*/ 6 w 100"/>
                <a:gd name="T39" fmla="*/ 176 h 198"/>
                <a:gd name="T40" fmla="*/ 10 w 100"/>
                <a:gd name="T41" fmla="*/ 198 h 198"/>
                <a:gd name="T42" fmla="*/ 10 w 100"/>
                <a:gd name="T43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0" h="198">
                  <a:moveTo>
                    <a:pt x="10" y="198"/>
                  </a:moveTo>
                  <a:lnTo>
                    <a:pt x="10" y="198"/>
                  </a:lnTo>
                  <a:lnTo>
                    <a:pt x="38" y="168"/>
                  </a:lnTo>
                  <a:lnTo>
                    <a:pt x="62" y="134"/>
                  </a:lnTo>
                  <a:lnTo>
                    <a:pt x="82" y="98"/>
                  </a:lnTo>
                  <a:lnTo>
                    <a:pt x="100" y="60"/>
                  </a:lnTo>
                  <a:lnTo>
                    <a:pt x="100" y="60"/>
                  </a:lnTo>
                  <a:lnTo>
                    <a:pt x="80" y="44"/>
                  </a:lnTo>
                  <a:lnTo>
                    <a:pt x="58" y="28"/>
                  </a:lnTo>
                  <a:lnTo>
                    <a:pt x="36" y="1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26"/>
                  </a:lnTo>
                  <a:lnTo>
                    <a:pt x="2" y="52"/>
                  </a:lnTo>
                  <a:lnTo>
                    <a:pt x="0" y="78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0" y="128"/>
                  </a:lnTo>
                  <a:lnTo>
                    <a:pt x="2" y="152"/>
                  </a:lnTo>
                  <a:lnTo>
                    <a:pt x="6" y="176"/>
                  </a:lnTo>
                  <a:lnTo>
                    <a:pt x="10" y="198"/>
                  </a:lnTo>
                  <a:lnTo>
                    <a:pt x="10" y="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9" name="Freeform 51"/>
            <p:cNvSpPr>
              <a:spLocks/>
            </p:cNvSpPr>
            <p:nvPr userDrawn="1"/>
          </p:nvSpPr>
          <p:spPr bwMode="auto">
            <a:xfrm>
              <a:off x="8207375" y="2371725"/>
              <a:ext cx="488950" cy="593725"/>
            </a:xfrm>
            <a:custGeom>
              <a:avLst/>
              <a:gdLst>
                <a:gd name="T0" fmla="*/ 184 w 308"/>
                <a:gd name="T1" fmla="*/ 0 h 374"/>
                <a:gd name="T2" fmla="*/ 184 w 308"/>
                <a:gd name="T3" fmla="*/ 0 h 374"/>
                <a:gd name="T4" fmla="*/ 150 w 308"/>
                <a:gd name="T5" fmla="*/ 24 h 374"/>
                <a:gd name="T6" fmla="*/ 116 w 308"/>
                <a:gd name="T7" fmla="*/ 54 h 374"/>
                <a:gd name="T8" fmla="*/ 88 w 308"/>
                <a:gd name="T9" fmla="*/ 84 h 374"/>
                <a:gd name="T10" fmla="*/ 62 w 308"/>
                <a:gd name="T11" fmla="*/ 120 h 374"/>
                <a:gd name="T12" fmla="*/ 40 w 308"/>
                <a:gd name="T13" fmla="*/ 156 h 374"/>
                <a:gd name="T14" fmla="*/ 22 w 308"/>
                <a:gd name="T15" fmla="*/ 196 h 374"/>
                <a:gd name="T16" fmla="*/ 16 w 308"/>
                <a:gd name="T17" fmla="*/ 216 h 374"/>
                <a:gd name="T18" fmla="*/ 8 w 308"/>
                <a:gd name="T19" fmla="*/ 238 h 374"/>
                <a:gd name="T20" fmla="*/ 4 w 308"/>
                <a:gd name="T21" fmla="*/ 260 h 374"/>
                <a:gd name="T22" fmla="*/ 0 w 308"/>
                <a:gd name="T23" fmla="*/ 282 h 374"/>
                <a:gd name="T24" fmla="*/ 0 w 308"/>
                <a:gd name="T25" fmla="*/ 282 h 374"/>
                <a:gd name="T26" fmla="*/ 16 w 308"/>
                <a:gd name="T27" fmla="*/ 302 h 374"/>
                <a:gd name="T28" fmla="*/ 32 w 308"/>
                <a:gd name="T29" fmla="*/ 326 h 374"/>
                <a:gd name="T30" fmla="*/ 44 w 308"/>
                <a:gd name="T31" fmla="*/ 350 h 374"/>
                <a:gd name="T32" fmla="*/ 56 w 308"/>
                <a:gd name="T33" fmla="*/ 374 h 374"/>
                <a:gd name="T34" fmla="*/ 56 w 308"/>
                <a:gd name="T35" fmla="*/ 374 h 374"/>
                <a:gd name="T36" fmla="*/ 80 w 308"/>
                <a:gd name="T37" fmla="*/ 364 h 374"/>
                <a:gd name="T38" fmla="*/ 102 w 308"/>
                <a:gd name="T39" fmla="*/ 354 h 374"/>
                <a:gd name="T40" fmla="*/ 122 w 308"/>
                <a:gd name="T41" fmla="*/ 342 h 374"/>
                <a:gd name="T42" fmla="*/ 144 w 308"/>
                <a:gd name="T43" fmla="*/ 330 h 374"/>
                <a:gd name="T44" fmla="*/ 162 w 308"/>
                <a:gd name="T45" fmla="*/ 316 h 374"/>
                <a:gd name="T46" fmla="*/ 182 w 308"/>
                <a:gd name="T47" fmla="*/ 302 h 374"/>
                <a:gd name="T48" fmla="*/ 200 w 308"/>
                <a:gd name="T49" fmla="*/ 286 h 374"/>
                <a:gd name="T50" fmla="*/ 216 w 308"/>
                <a:gd name="T51" fmla="*/ 268 h 374"/>
                <a:gd name="T52" fmla="*/ 232 w 308"/>
                <a:gd name="T53" fmla="*/ 250 h 374"/>
                <a:gd name="T54" fmla="*/ 246 w 308"/>
                <a:gd name="T55" fmla="*/ 232 h 374"/>
                <a:gd name="T56" fmla="*/ 260 w 308"/>
                <a:gd name="T57" fmla="*/ 212 h 374"/>
                <a:gd name="T58" fmla="*/ 272 w 308"/>
                <a:gd name="T59" fmla="*/ 190 h 374"/>
                <a:gd name="T60" fmla="*/ 284 w 308"/>
                <a:gd name="T61" fmla="*/ 168 h 374"/>
                <a:gd name="T62" fmla="*/ 294 w 308"/>
                <a:gd name="T63" fmla="*/ 146 h 374"/>
                <a:gd name="T64" fmla="*/ 302 w 308"/>
                <a:gd name="T65" fmla="*/ 124 h 374"/>
                <a:gd name="T66" fmla="*/ 308 w 308"/>
                <a:gd name="T67" fmla="*/ 100 h 374"/>
                <a:gd name="T68" fmla="*/ 308 w 308"/>
                <a:gd name="T69" fmla="*/ 100 h 374"/>
                <a:gd name="T70" fmla="*/ 274 w 308"/>
                <a:gd name="T71" fmla="*/ 80 h 374"/>
                <a:gd name="T72" fmla="*/ 242 w 308"/>
                <a:gd name="T73" fmla="*/ 56 h 374"/>
                <a:gd name="T74" fmla="*/ 212 w 308"/>
                <a:gd name="T75" fmla="*/ 30 h 374"/>
                <a:gd name="T76" fmla="*/ 184 w 308"/>
                <a:gd name="T77" fmla="*/ 0 h 374"/>
                <a:gd name="T78" fmla="*/ 184 w 308"/>
                <a:gd name="T79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08" h="374">
                  <a:moveTo>
                    <a:pt x="184" y="0"/>
                  </a:moveTo>
                  <a:lnTo>
                    <a:pt x="184" y="0"/>
                  </a:lnTo>
                  <a:lnTo>
                    <a:pt x="150" y="24"/>
                  </a:lnTo>
                  <a:lnTo>
                    <a:pt x="116" y="54"/>
                  </a:lnTo>
                  <a:lnTo>
                    <a:pt x="88" y="84"/>
                  </a:lnTo>
                  <a:lnTo>
                    <a:pt x="62" y="120"/>
                  </a:lnTo>
                  <a:lnTo>
                    <a:pt x="40" y="156"/>
                  </a:lnTo>
                  <a:lnTo>
                    <a:pt x="22" y="196"/>
                  </a:lnTo>
                  <a:lnTo>
                    <a:pt x="16" y="216"/>
                  </a:lnTo>
                  <a:lnTo>
                    <a:pt x="8" y="238"/>
                  </a:lnTo>
                  <a:lnTo>
                    <a:pt x="4" y="260"/>
                  </a:lnTo>
                  <a:lnTo>
                    <a:pt x="0" y="282"/>
                  </a:lnTo>
                  <a:lnTo>
                    <a:pt x="0" y="282"/>
                  </a:lnTo>
                  <a:lnTo>
                    <a:pt x="16" y="302"/>
                  </a:lnTo>
                  <a:lnTo>
                    <a:pt x="32" y="326"/>
                  </a:lnTo>
                  <a:lnTo>
                    <a:pt x="44" y="350"/>
                  </a:lnTo>
                  <a:lnTo>
                    <a:pt x="56" y="374"/>
                  </a:lnTo>
                  <a:lnTo>
                    <a:pt x="56" y="374"/>
                  </a:lnTo>
                  <a:lnTo>
                    <a:pt x="80" y="364"/>
                  </a:lnTo>
                  <a:lnTo>
                    <a:pt x="102" y="354"/>
                  </a:lnTo>
                  <a:lnTo>
                    <a:pt x="122" y="342"/>
                  </a:lnTo>
                  <a:lnTo>
                    <a:pt x="144" y="330"/>
                  </a:lnTo>
                  <a:lnTo>
                    <a:pt x="162" y="316"/>
                  </a:lnTo>
                  <a:lnTo>
                    <a:pt x="182" y="302"/>
                  </a:lnTo>
                  <a:lnTo>
                    <a:pt x="200" y="286"/>
                  </a:lnTo>
                  <a:lnTo>
                    <a:pt x="216" y="268"/>
                  </a:lnTo>
                  <a:lnTo>
                    <a:pt x="232" y="250"/>
                  </a:lnTo>
                  <a:lnTo>
                    <a:pt x="246" y="232"/>
                  </a:lnTo>
                  <a:lnTo>
                    <a:pt x="260" y="212"/>
                  </a:lnTo>
                  <a:lnTo>
                    <a:pt x="272" y="190"/>
                  </a:lnTo>
                  <a:lnTo>
                    <a:pt x="284" y="168"/>
                  </a:lnTo>
                  <a:lnTo>
                    <a:pt x="294" y="146"/>
                  </a:lnTo>
                  <a:lnTo>
                    <a:pt x="302" y="124"/>
                  </a:lnTo>
                  <a:lnTo>
                    <a:pt x="308" y="100"/>
                  </a:lnTo>
                  <a:lnTo>
                    <a:pt x="308" y="100"/>
                  </a:lnTo>
                  <a:lnTo>
                    <a:pt x="274" y="80"/>
                  </a:lnTo>
                  <a:lnTo>
                    <a:pt x="242" y="56"/>
                  </a:lnTo>
                  <a:lnTo>
                    <a:pt x="212" y="3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0" name="Freeform 52"/>
            <p:cNvSpPr>
              <a:spLocks/>
            </p:cNvSpPr>
            <p:nvPr userDrawn="1"/>
          </p:nvSpPr>
          <p:spPr bwMode="auto">
            <a:xfrm>
              <a:off x="8499475" y="2286000"/>
              <a:ext cx="219075" cy="244475"/>
            </a:xfrm>
            <a:custGeom>
              <a:avLst/>
              <a:gdLst>
                <a:gd name="T0" fmla="*/ 136 w 138"/>
                <a:gd name="T1" fmla="*/ 0 h 154"/>
                <a:gd name="T2" fmla="*/ 136 w 138"/>
                <a:gd name="T3" fmla="*/ 0 h 154"/>
                <a:gd name="T4" fmla="*/ 100 w 138"/>
                <a:gd name="T5" fmla="*/ 10 h 154"/>
                <a:gd name="T6" fmla="*/ 64 w 138"/>
                <a:gd name="T7" fmla="*/ 22 h 154"/>
                <a:gd name="T8" fmla="*/ 32 w 138"/>
                <a:gd name="T9" fmla="*/ 36 h 154"/>
                <a:gd name="T10" fmla="*/ 0 w 138"/>
                <a:gd name="T11" fmla="*/ 54 h 154"/>
                <a:gd name="T12" fmla="*/ 0 w 138"/>
                <a:gd name="T13" fmla="*/ 54 h 154"/>
                <a:gd name="T14" fmla="*/ 28 w 138"/>
                <a:gd name="T15" fmla="*/ 84 h 154"/>
                <a:gd name="T16" fmla="*/ 58 w 138"/>
                <a:gd name="T17" fmla="*/ 110 h 154"/>
                <a:gd name="T18" fmla="*/ 90 w 138"/>
                <a:gd name="T19" fmla="*/ 134 h 154"/>
                <a:gd name="T20" fmla="*/ 124 w 138"/>
                <a:gd name="T21" fmla="*/ 154 h 154"/>
                <a:gd name="T22" fmla="*/ 124 w 138"/>
                <a:gd name="T23" fmla="*/ 154 h 154"/>
                <a:gd name="T24" fmla="*/ 130 w 138"/>
                <a:gd name="T25" fmla="*/ 128 h 154"/>
                <a:gd name="T26" fmla="*/ 136 w 138"/>
                <a:gd name="T27" fmla="*/ 104 h 154"/>
                <a:gd name="T28" fmla="*/ 138 w 138"/>
                <a:gd name="T29" fmla="*/ 76 h 154"/>
                <a:gd name="T30" fmla="*/ 138 w 138"/>
                <a:gd name="T31" fmla="*/ 50 h 154"/>
                <a:gd name="T32" fmla="*/ 138 w 138"/>
                <a:gd name="T33" fmla="*/ 50 h 154"/>
                <a:gd name="T34" fmla="*/ 138 w 138"/>
                <a:gd name="T35" fmla="*/ 24 h 154"/>
                <a:gd name="T36" fmla="*/ 136 w 138"/>
                <a:gd name="T37" fmla="*/ 0 h 154"/>
                <a:gd name="T38" fmla="*/ 136 w 138"/>
                <a:gd name="T3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8" h="154">
                  <a:moveTo>
                    <a:pt x="136" y="0"/>
                  </a:moveTo>
                  <a:lnTo>
                    <a:pt x="136" y="0"/>
                  </a:lnTo>
                  <a:lnTo>
                    <a:pt x="100" y="10"/>
                  </a:lnTo>
                  <a:lnTo>
                    <a:pt x="64" y="22"/>
                  </a:lnTo>
                  <a:lnTo>
                    <a:pt x="32" y="36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8" y="84"/>
                  </a:lnTo>
                  <a:lnTo>
                    <a:pt x="58" y="110"/>
                  </a:lnTo>
                  <a:lnTo>
                    <a:pt x="90" y="134"/>
                  </a:lnTo>
                  <a:lnTo>
                    <a:pt x="124" y="154"/>
                  </a:lnTo>
                  <a:lnTo>
                    <a:pt x="124" y="154"/>
                  </a:lnTo>
                  <a:lnTo>
                    <a:pt x="130" y="128"/>
                  </a:lnTo>
                  <a:lnTo>
                    <a:pt x="136" y="104"/>
                  </a:lnTo>
                  <a:lnTo>
                    <a:pt x="138" y="76"/>
                  </a:lnTo>
                  <a:lnTo>
                    <a:pt x="138" y="50"/>
                  </a:lnTo>
                  <a:lnTo>
                    <a:pt x="138" y="50"/>
                  </a:lnTo>
                  <a:lnTo>
                    <a:pt x="138" y="24"/>
                  </a:lnTo>
                  <a:lnTo>
                    <a:pt x="136" y="0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1" name="Freeform 53"/>
            <p:cNvSpPr>
              <a:spLocks/>
            </p:cNvSpPr>
            <p:nvPr userDrawn="1"/>
          </p:nvSpPr>
          <p:spPr bwMode="auto">
            <a:xfrm>
              <a:off x="7594600" y="2587625"/>
              <a:ext cx="612775" cy="415925"/>
            </a:xfrm>
            <a:custGeom>
              <a:avLst/>
              <a:gdLst>
                <a:gd name="T0" fmla="*/ 386 w 386"/>
                <a:gd name="T1" fmla="*/ 146 h 262"/>
                <a:gd name="T2" fmla="*/ 386 w 386"/>
                <a:gd name="T3" fmla="*/ 146 h 262"/>
                <a:gd name="T4" fmla="*/ 358 w 386"/>
                <a:gd name="T5" fmla="*/ 114 h 262"/>
                <a:gd name="T6" fmla="*/ 326 w 386"/>
                <a:gd name="T7" fmla="*/ 86 h 262"/>
                <a:gd name="T8" fmla="*/ 292 w 386"/>
                <a:gd name="T9" fmla="*/ 62 h 262"/>
                <a:gd name="T10" fmla="*/ 256 w 386"/>
                <a:gd name="T11" fmla="*/ 42 h 262"/>
                <a:gd name="T12" fmla="*/ 218 w 386"/>
                <a:gd name="T13" fmla="*/ 24 h 262"/>
                <a:gd name="T14" fmla="*/ 176 w 386"/>
                <a:gd name="T15" fmla="*/ 12 h 262"/>
                <a:gd name="T16" fmla="*/ 134 w 386"/>
                <a:gd name="T17" fmla="*/ 4 h 262"/>
                <a:gd name="T18" fmla="*/ 112 w 386"/>
                <a:gd name="T19" fmla="*/ 0 h 262"/>
                <a:gd name="T20" fmla="*/ 90 w 386"/>
                <a:gd name="T21" fmla="*/ 0 h 262"/>
                <a:gd name="T22" fmla="*/ 90 w 386"/>
                <a:gd name="T23" fmla="*/ 0 h 262"/>
                <a:gd name="T24" fmla="*/ 72 w 386"/>
                <a:gd name="T25" fmla="*/ 32 h 262"/>
                <a:gd name="T26" fmla="*/ 50 w 386"/>
                <a:gd name="T27" fmla="*/ 62 h 262"/>
                <a:gd name="T28" fmla="*/ 26 w 386"/>
                <a:gd name="T29" fmla="*/ 92 h 262"/>
                <a:gd name="T30" fmla="*/ 0 w 386"/>
                <a:gd name="T31" fmla="*/ 118 h 262"/>
                <a:gd name="T32" fmla="*/ 0 w 386"/>
                <a:gd name="T33" fmla="*/ 118 h 262"/>
                <a:gd name="T34" fmla="*/ 28 w 386"/>
                <a:gd name="T35" fmla="*/ 148 h 262"/>
                <a:gd name="T36" fmla="*/ 62 w 386"/>
                <a:gd name="T37" fmla="*/ 176 h 262"/>
                <a:gd name="T38" fmla="*/ 96 w 386"/>
                <a:gd name="T39" fmla="*/ 202 h 262"/>
                <a:gd name="T40" fmla="*/ 134 w 386"/>
                <a:gd name="T41" fmla="*/ 222 h 262"/>
                <a:gd name="T42" fmla="*/ 154 w 386"/>
                <a:gd name="T43" fmla="*/ 232 h 262"/>
                <a:gd name="T44" fmla="*/ 174 w 386"/>
                <a:gd name="T45" fmla="*/ 238 h 262"/>
                <a:gd name="T46" fmla="*/ 196 w 386"/>
                <a:gd name="T47" fmla="*/ 246 h 262"/>
                <a:gd name="T48" fmla="*/ 218 w 386"/>
                <a:gd name="T49" fmla="*/ 252 h 262"/>
                <a:gd name="T50" fmla="*/ 240 w 386"/>
                <a:gd name="T51" fmla="*/ 256 h 262"/>
                <a:gd name="T52" fmla="*/ 262 w 386"/>
                <a:gd name="T53" fmla="*/ 258 h 262"/>
                <a:gd name="T54" fmla="*/ 284 w 386"/>
                <a:gd name="T55" fmla="*/ 260 h 262"/>
                <a:gd name="T56" fmla="*/ 308 w 386"/>
                <a:gd name="T57" fmla="*/ 262 h 262"/>
                <a:gd name="T58" fmla="*/ 308 w 386"/>
                <a:gd name="T59" fmla="*/ 262 h 262"/>
                <a:gd name="T60" fmla="*/ 346 w 386"/>
                <a:gd name="T61" fmla="*/ 260 h 262"/>
                <a:gd name="T62" fmla="*/ 384 w 386"/>
                <a:gd name="T63" fmla="*/ 254 h 262"/>
                <a:gd name="T64" fmla="*/ 384 w 386"/>
                <a:gd name="T65" fmla="*/ 254 h 262"/>
                <a:gd name="T66" fmla="*/ 382 w 386"/>
                <a:gd name="T67" fmla="*/ 230 h 262"/>
                <a:gd name="T68" fmla="*/ 382 w 386"/>
                <a:gd name="T69" fmla="*/ 204 h 262"/>
                <a:gd name="T70" fmla="*/ 382 w 386"/>
                <a:gd name="T71" fmla="*/ 204 h 262"/>
                <a:gd name="T72" fmla="*/ 382 w 386"/>
                <a:gd name="T73" fmla="*/ 174 h 262"/>
                <a:gd name="T74" fmla="*/ 386 w 386"/>
                <a:gd name="T75" fmla="*/ 146 h 262"/>
                <a:gd name="T76" fmla="*/ 386 w 386"/>
                <a:gd name="T77" fmla="*/ 14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6" h="262">
                  <a:moveTo>
                    <a:pt x="386" y="146"/>
                  </a:moveTo>
                  <a:lnTo>
                    <a:pt x="386" y="146"/>
                  </a:lnTo>
                  <a:lnTo>
                    <a:pt x="358" y="114"/>
                  </a:lnTo>
                  <a:lnTo>
                    <a:pt x="326" y="86"/>
                  </a:lnTo>
                  <a:lnTo>
                    <a:pt x="292" y="62"/>
                  </a:lnTo>
                  <a:lnTo>
                    <a:pt x="256" y="42"/>
                  </a:lnTo>
                  <a:lnTo>
                    <a:pt x="218" y="24"/>
                  </a:lnTo>
                  <a:lnTo>
                    <a:pt x="176" y="12"/>
                  </a:lnTo>
                  <a:lnTo>
                    <a:pt x="134" y="4"/>
                  </a:lnTo>
                  <a:lnTo>
                    <a:pt x="112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2" y="32"/>
                  </a:lnTo>
                  <a:lnTo>
                    <a:pt x="50" y="62"/>
                  </a:lnTo>
                  <a:lnTo>
                    <a:pt x="26" y="92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28" y="148"/>
                  </a:lnTo>
                  <a:lnTo>
                    <a:pt x="62" y="176"/>
                  </a:lnTo>
                  <a:lnTo>
                    <a:pt x="96" y="202"/>
                  </a:lnTo>
                  <a:lnTo>
                    <a:pt x="134" y="222"/>
                  </a:lnTo>
                  <a:lnTo>
                    <a:pt x="154" y="232"/>
                  </a:lnTo>
                  <a:lnTo>
                    <a:pt x="174" y="238"/>
                  </a:lnTo>
                  <a:lnTo>
                    <a:pt x="196" y="246"/>
                  </a:lnTo>
                  <a:lnTo>
                    <a:pt x="218" y="252"/>
                  </a:lnTo>
                  <a:lnTo>
                    <a:pt x="240" y="256"/>
                  </a:lnTo>
                  <a:lnTo>
                    <a:pt x="262" y="258"/>
                  </a:lnTo>
                  <a:lnTo>
                    <a:pt x="284" y="260"/>
                  </a:lnTo>
                  <a:lnTo>
                    <a:pt x="308" y="262"/>
                  </a:lnTo>
                  <a:lnTo>
                    <a:pt x="308" y="262"/>
                  </a:lnTo>
                  <a:lnTo>
                    <a:pt x="346" y="260"/>
                  </a:lnTo>
                  <a:lnTo>
                    <a:pt x="384" y="254"/>
                  </a:lnTo>
                  <a:lnTo>
                    <a:pt x="384" y="254"/>
                  </a:lnTo>
                  <a:lnTo>
                    <a:pt x="382" y="230"/>
                  </a:lnTo>
                  <a:lnTo>
                    <a:pt x="382" y="204"/>
                  </a:lnTo>
                  <a:lnTo>
                    <a:pt x="382" y="204"/>
                  </a:lnTo>
                  <a:lnTo>
                    <a:pt x="382" y="174"/>
                  </a:lnTo>
                  <a:lnTo>
                    <a:pt x="386" y="146"/>
                  </a:lnTo>
                  <a:lnTo>
                    <a:pt x="386" y="1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2" name="Freeform 54"/>
            <p:cNvSpPr>
              <a:spLocks/>
            </p:cNvSpPr>
            <p:nvPr userDrawn="1"/>
          </p:nvSpPr>
          <p:spPr bwMode="auto">
            <a:xfrm>
              <a:off x="7499350" y="2584450"/>
              <a:ext cx="238125" cy="190500"/>
            </a:xfrm>
            <a:custGeom>
              <a:avLst/>
              <a:gdLst>
                <a:gd name="T0" fmla="*/ 150 w 150"/>
                <a:gd name="T1" fmla="*/ 2 h 120"/>
                <a:gd name="T2" fmla="*/ 150 w 150"/>
                <a:gd name="T3" fmla="*/ 2 h 120"/>
                <a:gd name="T4" fmla="*/ 136 w 150"/>
                <a:gd name="T5" fmla="*/ 0 h 120"/>
                <a:gd name="T6" fmla="*/ 136 w 150"/>
                <a:gd name="T7" fmla="*/ 0 h 120"/>
                <a:gd name="T8" fmla="*/ 100 w 150"/>
                <a:gd name="T9" fmla="*/ 2 h 120"/>
                <a:gd name="T10" fmla="*/ 66 w 150"/>
                <a:gd name="T11" fmla="*/ 6 h 120"/>
                <a:gd name="T12" fmla="*/ 32 w 150"/>
                <a:gd name="T13" fmla="*/ 14 h 120"/>
                <a:gd name="T14" fmla="*/ 0 w 150"/>
                <a:gd name="T15" fmla="*/ 24 h 120"/>
                <a:gd name="T16" fmla="*/ 0 w 150"/>
                <a:gd name="T17" fmla="*/ 24 h 120"/>
                <a:gd name="T18" fmla="*/ 12 w 150"/>
                <a:gd name="T19" fmla="*/ 50 h 120"/>
                <a:gd name="T20" fmla="*/ 26 w 150"/>
                <a:gd name="T21" fmla="*/ 74 h 120"/>
                <a:gd name="T22" fmla="*/ 42 w 150"/>
                <a:gd name="T23" fmla="*/ 98 h 120"/>
                <a:gd name="T24" fmla="*/ 60 w 150"/>
                <a:gd name="T25" fmla="*/ 120 h 120"/>
                <a:gd name="T26" fmla="*/ 60 w 150"/>
                <a:gd name="T27" fmla="*/ 120 h 120"/>
                <a:gd name="T28" fmla="*/ 86 w 150"/>
                <a:gd name="T29" fmla="*/ 94 h 120"/>
                <a:gd name="T30" fmla="*/ 110 w 150"/>
                <a:gd name="T31" fmla="*/ 64 h 120"/>
                <a:gd name="T32" fmla="*/ 132 w 150"/>
                <a:gd name="T33" fmla="*/ 34 h 120"/>
                <a:gd name="T34" fmla="*/ 150 w 150"/>
                <a:gd name="T35" fmla="*/ 2 h 120"/>
                <a:gd name="T36" fmla="*/ 150 w 150"/>
                <a:gd name="T37" fmla="*/ 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0" h="120">
                  <a:moveTo>
                    <a:pt x="150" y="2"/>
                  </a:moveTo>
                  <a:lnTo>
                    <a:pt x="150" y="2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0" y="2"/>
                  </a:lnTo>
                  <a:lnTo>
                    <a:pt x="66" y="6"/>
                  </a:lnTo>
                  <a:lnTo>
                    <a:pt x="3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2" y="50"/>
                  </a:lnTo>
                  <a:lnTo>
                    <a:pt x="26" y="74"/>
                  </a:lnTo>
                  <a:lnTo>
                    <a:pt x="42" y="98"/>
                  </a:lnTo>
                  <a:lnTo>
                    <a:pt x="60" y="120"/>
                  </a:lnTo>
                  <a:lnTo>
                    <a:pt x="60" y="120"/>
                  </a:lnTo>
                  <a:lnTo>
                    <a:pt x="86" y="94"/>
                  </a:lnTo>
                  <a:lnTo>
                    <a:pt x="110" y="64"/>
                  </a:lnTo>
                  <a:lnTo>
                    <a:pt x="132" y="34"/>
                  </a:lnTo>
                  <a:lnTo>
                    <a:pt x="150" y="2"/>
                  </a:lnTo>
                  <a:lnTo>
                    <a:pt x="150" y="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3" name="Freeform 55"/>
            <p:cNvSpPr>
              <a:spLocks/>
            </p:cNvSpPr>
            <p:nvPr userDrawn="1"/>
          </p:nvSpPr>
          <p:spPr bwMode="auto">
            <a:xfrm>
              <a:off x="8201025" y="2819400"/>
              <a:ext cx="95250" cy="171450"/>
            </a:xfrm>
            <a:custGeom>
              <a:avLst/>
              <a:gdLst>
                <a:gd name="T0" fmla="*/ 0 w 60"/>
                <a:gd name="T1" fmla="*/ 58 h 108"/>
                <a:gd name="T2" fmla="*/ 0 w 60"/>
                <a:gd name="T3" fmla="*/ 58 h 108"/>
                <a:gd name="T4" fmla="*/ 0 w 60"/>
                <a:gd name="T5" fmla="*/ 84 h 108"/>
                <a:gd name="T6" fmla="*/ 2 w 60"/>
                <a:gd name="T7" fmla="*/ 108 h 108"/>
                <a:gd name="T8" fmla="*/ 2 w 60"/>
                <a:gd name="T9" fmla="*/ 108 h 108"/>
                <a:gd name="T10" fmla="*/ 32 w 60"/>
                <a:gd name="T11" fmla="*/ 100 h 108"/>
                <a:gd name="T12" fmla="*/ 60 w 60"/>
                <a:gd name="T13" fmla="*/ 92 h 108"/>
                <a:gd name="T14" fmla="*/ 60 w 60"/>
                <a:gd name="T15" fmla="*/ 92 h 108"/>
                <a:gd name="T16" fmla="*/ 48 w 60"/>
                <a:gd name="T17" fmla="*/ 68 h 108"/>
                <a:gd name="T18" fmla="*/ 36 w 60"/>
                <a:gd name="T19" fmla="*/ 44 h 108"/>
                <a:gd name="T20" fmla="*/ 20 w 60"/>
                <a:gd name="T21" fmla="*/ 20 h 108"/>
                <a:gd name="T22" fmla="*/ 4 w 60"/>
                <a:gd name="T23" fmla="*/ 0 h 108"/>
                <a:gd name="T24" fmla="*/ 4 w 60"/>
                <a:gd name="T25" fmla="*/ 0 h 108"/>
                <a:gd name="T26" fmla="*/ 0 w 60"/>
                <a:gd name="T27" fmla="*/ 28 h 108"/>
                <a:gd name="T28" fmla="*/ 0 w 60"/>
                <a:gd name="T29" fmla="*/ 58 h 108"/>
                <a:gd name="T30" fmla="*/ 0 w 60"/>
                <a:gd name="T31" fmla="*/ 5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0" h="108">
                  <a:moveTo>
                    <a:pt x="0" y="58"/>
                  </a:moveTo>
                  <a:lnTo>
                    <a:pt x="0" y="58"/>
                  </a:lnTo>
                  <a:lnTo>
                    <a:pt x="0" y="84"/>
                  </a:lnTo>
                  <a:lnTo>
                    <a:pt x="2" y="108"/>
                  </a:lnTo>
                  <a:lnTo>
                    <a:pt x="2" y="108"/>
                  </a:lnTo>
                  <a:lnTo>
                    <a:pt x="32" y="100"/>
                  </a:lnTo>
                  <a:lnTo>
                    <a:pt x="60" y="92"/>
                  </a:lnTo>
                  <a:lnTo>
                    <a:pt x="60" y="92"/>
                  </a:lnTo>
                  <a:lnTo>
                    <a:pt x="48" y="68"/>
                  </a:lnTo>
                  <a:lnTo>
                    <a:pt x="36" y="44"/>
                  </a:lnTo>
                  <a:lnTo>
                    <a:pt x="20" y="2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8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719572" y="1952836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719572" y="1804464"/>
            <a:ext cx="6336000" cy="292388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9" hasCustomPrompt="1"/>
          </p:nvPr>
        </p:nvSpPr>
        <p:spPr>
          <a:xfrm>
            <a:off x="719572" y="2525097"/>
            <a:ext cx="6336000" cy="332399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lang="ko-KR" altLang="en-US" sz="12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텍스트 개체 틀 11"/>
          <p:cNvSpPr>
            <a:spLocks noGrp="1"/>
          </p:cNvSpPr>
          <p:nvPr>
            <p:ph type="body" sz="quarter" idx="27" hasCustomPrompt="1"/>
          </p:nvPr>
        </p:nvSpPr>
        <p:spPr>
          <a:xfrm>
            <a:off x="5482936" y="4544040"/>
            <a:ext cx="1789363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buClr>
                <a:schemeClr val="accent2"/>
              </a:buClr>
              <a:buFont typeface="Arial" pitchFamily="34" charset="0"/>
              <a:buChar char="•"/>
              <a:defRPr sz="1000"/>
            </a:lvl2pPr>
            <a:lvl3pPr marL="11430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3pPr>
            <a:lvl4pPr marL="16002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4pPr>
            <a:lvl5pPr marL="20574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92075" marR="0" lvl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319972" y="728700"/>
            <a:ext cx="1037259" cy="129266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5800" b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444188" y="67994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5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489188" y="982759"/>
            <a:ext cx="1752604" cy="754053"/>
          </a:xfrm>
          <a:prstGeom prst="rect">
            <a:avLst/>
          </a:prstGeom>
        </p:spPr>
        <p:txBody>
          <a:bodyPr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11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53537" y="580986"/>
            <a:ext cx="2154267" cy="62632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14" name="텍스트 개체 틀 210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653537" y="1092168"/>
            <a:ext cx="215426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53" name="그룹 252"/>
          <p:cNvGrpSpPr/>
          <p:nvPr userDrawn="1"/>
        </p:nvGrpSpPr>
        <p:grpSpPr>
          <a:xfrm>
            <a:off x="2894013" y="698500"/>
            <a:ext cx="1349375" cy="1349375"/>
            <a:chOff x="2894013" y="698500"/>
            <a:chExt cx="1349375" cy="1349375"/>
          </a:xfrm>
        </p:grpSpPr>
        <p:sp>
          <p:nvSpPr>
            <p:cNvPr id="254" name="Freeform 6"/>
            <p:cNvSpPr>
              <a:spLocks/>
            </p:cNvSpPr>
            <p:nvPr userDrawn="1"/>
          </p:nvSpPr>
          <p:spPr bwMode="auto">
            <a:xfrm>
              <a:off x="3294063" y="698500"/>
              <a:ext cx="520700" cy="381000"/>
            </a:xfrm>
            <a:custGeom>
              <a:avLst/>
              <a:gdLst>
                <a:gd name="T0" fmla="*/ 26 w 328"/>
                <a:gd name="T1" fmla="*/ 194 h 240"/>
                <a:gd name="T2" fmla="*/ 26 w 328"/>
                <a:gd name="T3" fmla="*/ 194 h 240"/>
                <a:gd name="T4" fmla="*/ 48 w 328"/>
                <a:gd name="T5" fmla="*/ 206 h 240"/>
                <a:gd name="T6" fmla="*/ 70 w 328"/>
                <a:gd name="T7" fmla="*/ 214 h 240"/>
                <a:gd name="T8" fmla="*/ 94 w 328"/>
                <a:gd name="T9" fmla="*/ 222 h 240"/>
                <a:gd name="T10" fmla="*/ 116 w 328"/>
                <a:gd name="T11" fmla="*/ 228 h 240"/>
                <a:gd name="T12" fmla="*/ 142 w 328"/>
                <a:gd name="T13" fmla="*/ 234 h 240"/>
                <a:gd name="T14" fmla="*/ 166 w 328"/>
                <a:gd name="T15" fmla="*/ 238 h 240"/>
                <a:gd name="T16" fmla="*/ 192 w 328"/>
                <a:gd name="T17" fmla="*/ 240 h 240"/>
                <a:gd name="T18" fmla="*/ 216 w 328"/>
                <a:gd name="T19" fmla="*/ 240 h 240"/>
                <a:gd name="T20" fmla="*/ 216 w 328"/>
                <a:gd name="T21" fmla="*/ 240 h 240"/>
                <a:gd name="T22" fmla="*/ 224 w 328"/>
                <a:gd name="T23" fmla="*/ 240 h 240"/>
                <a:gd name="T24" fmla="*/ 224 w 328"/>
                <a:gd name="T25" fmla="*/ 240 h 240"/>
                <a:gd name="T26" fmla="*/ 230 w 328"/>
                <a:gd name="T27" fmla="*/ 210 h 240"/>
                <a:gd name="T28" fmla="*/ 238 w 328"/>
                <a:gd name="T29" fmla="*/ 182 h 240"/>
                <a:gd name="T30" fmla="*/ 248 w 328"/>
                <a:gd name="T31" fmla="*/ 154 h 240"/>
                <a:gd name="T32" fmla="*/ 260 w 328"/>
                <a:gd name="T33" fmla="*/ 126 h 240"/>
                <a:gd name="T34" fmla="*/ 274 w 328"/>
                <a:gd name="T35" fmla="*/ 100 h 240"/>
                <a:gd name="T36" fmla="*/ 290 w 328"/>
                <a:gd name="T37" fmla="*/ 74 h 240"/>
                <a:gd name="T38" fmla="*/ 308 w 328"/>
                <a:gd name="T39" fmla="*/ 52 h 240"/>
                <a:gd name="T40" fmla="*/ 328 w 328"/>
                <a:gd name="T41" fmla="*/ 28 h 240"/>
                <a:gd name="T42" fmla="*/ 328 w 328"/>
                <a:gd name="T43" fmla="*/ 28 h 240"/>
                <a:gd name="T44" fmla="*/ 290 w 328"/>
                <a:gd name="T45" fmla="*/ 16 h 240"/>
                <a:gd name="T46" fmla="*/ 252 w 328"/>
                <a:gd name="T47" fmla="*/ 8 h 240"/>
                <a:gd name="T48" fmla="*/ 214 w 328"/>
                <a:gd name="T49" fmla="*/ 2 h 240"/>
                <a:gd name="T50" fmla="*/ 174 w 328"/>
                <a:gd name="T51" fmla="*/ 0 h 240"/>
                <a:gd name="T52" fmla="*/ 174 w 328"/>
                <a:gd name="T53" fmla="*/ 0 h 240"/>
                <a:gd name="T54" fmla="*/ 150 w 328"/>
                <a:gd name="T55" fmla="*/ 0 h 240"/>
                <a:gd name="T56" fmla="*/ 128 w 328"/>
                <a:gd name="T57" fmla="*/ 2 h 240"/>
                <a:gd name="T58" fmla="*/ 84 w 328"/>
                <a:gd name="T59" fmla="*/ 10 h 240"/>
                <a:gd name="T60" fmla="*/ 42 w 328"/>
                <a:gd name="T61" fmla="*/ 20 h 240"/>
                <a:gd name="T62" fmla="*/ 0 w 328"/>
                <a:gd name="T63" fmla="*/ 36 h 240"/>
                <a:gd name="T64" fmla="*/ 0 w 328"/>
                <a:gd name="T65" fmla="*/ 36 h 240"/>
                <a:gd name="T66" fmla="*/ 12 w 328"/>
                <a:gd name="T67" fmla="*/ 70 h 240"/>
                <a:gd name="T68" fmla="*/ 20 w 328"/>
                <a:gd name="T69" fmla="*/ 106 h 240"/>
                <a:gd name="T70" fmla="*/ 24 w 328"/>
                <a:gd name="T71" fmla="*/ 142 h 240"/>
                <a:gd name="T72" fmla="*/ 26 w 328"/>
                <a:gd name="T73" fmla="*/ 180 h 240"/>
                <a:gd name="T74" fmla="*/ 26 w 328"/>
                <a:gd name="T75" fmla="*/ 180 h 240"/>
                <a:gd name="T76" fmla="*/ 26 w 328"/>
                <a:gd name="T77" fmla="*/ 194 h 240"/>
                <a:gd name="T78" fmla="*/ 26 w 328"/>
                <a:gd name="T79" fmla="*/ 19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40">
                  <a:moveTo>
                    <a:pt x="26" y="194"/>
                  </a:moveTo>
                  <a:lnTo>
                    <a:pt x="26" y="194"/>
                  </a:lnTo>
                  <a:lnTo>
                    <a:pt x="48" y="206"/>
                  </a:lnTo>
                  <a:lnTo>
                    <a:pt x="70" y="214"/>
                  </a:lnTo>
                  <a:lnTo>
                    <a:pt x="94" y="222"/>
                  </a:lnTo>
                  <a:lnTo>
                    <a:pt x="116" y="228"/>
                  </a:lnTo>
                  <a:lnTo>
                    <a:pt x="142" y="234"/>
                  </a:lnTo>
                  <a:lnTo>
                    <a:pt x="166" y="238"/>
                  </a:lnTo>
                  <a:lnTo>
                    <a:pt x="192" y="240"/>
                  </a:lnTo>
                  <a:lnTo>
                    <a:pt x="216" y="240"/>
                  </a:lnTo>
                  <a:lnTo>
                    <a:pt x="216" y="240"/>
                  </a:lnTo>
                  <a:lnTo>
                    <a:pt x="224" y="240"/>
                  </a:lnTo>
                  <a:lnTo>
                    <a:pt x="224" y="240"/>
                  </a:lnTo>
                  <a:lnTo>
                    <a:pt x="230" y="210"/>
                  </a:lnTo>
                  <a:lnTo>
                    <a:pt x="238" y="182"/>
                  </a:lnTo>
                  <a:lnTo>
                    <a:pt x="248" y="154"/>
                  </a:lnTo>
                  <a:lnTo>
                    <a:pt x="260" y="126"/>
                  </a:lnTo>
                  <a:lnTo>
                    <a:pt x="274" y="100"/>
                  </a:lnTo>
                  <a:lnTo>
                    <a:pt x="290" y="74"/>
                  </a:lnTo>
                  <a:lnTo>
                    <a:pt x="308" y="52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290" y="16"/>
                  </a:lnTo>
                  <a:lnTo>
                    <a:pt x="252" y="8"/>
                  </a:lnTo>
                  <a:lnTo>
                    <a:pt x="214" y="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0" y="0"/>
                  </a:lnTo>
                  <a:lnTo>
                    <a:pt x="128" y="2"/>
                  </a:lnTo>
                  <a:lnTo>
                    <a:pt x="84" y="10"/>
                  </a:lnTo>
                  <a:lnTo>
                    <a:pt x="42" y="2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2" y="70"/>
                  </a:lnTo>
                  <a:lnTo>
                    <a:pt x="20" y="106"/>
                  </a:lnTo>
                  <a:lnTo>
                    <a:pt x="24" y="142"/>
                  </a:lnTo>
                  <a:lnTo>
                    <a:pt x="26" y="180"/>
                  </a:lnTo>
                  <a:lnTo>
                    <a:pt x="26" y="180"/>
                  </a:lnTo>
                  <a:lnTo>
                    <a:pt x="26" y="194"/>
                  </a:lnTo>
                  <a:lnTo>
                    <a:pt x="26" y="19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5" name="Freeform 7"/>
            <p:cNvSpPr>
              <a:spLocks/>
            </p:cNvSpPr>
            <p:nvPr userDrawn="1"/>
          </p:nvSpPr>
          <p:spPr bwMode="auto">
            <a:xfrm>
              <a:off x="3636963" y="923925"/>
              <a:ext cx="606425" cy="758825"/>
            </a:xfrm>
            <a:custGeom>
              <a:avLst/>
              <a:gdLst>
                <a:gd name="T0" fmla="*/ 0 w 382"/>
                <a:gd name="T1" fmla="*/ 172 h 478"/>
                <a:gd name="T2" fmla="*/ 0 w 382"/>
                <a:gd name="T3" fmla="*/ 172 h 478"/>
                <a:gd name="T4" fmla="*/ 2 w 382"/>
                <a:gd name="T5" fmla="*/ 216 h 478"/>
                <a:gd name="T6" fmla="*/ 10 w 382"/>
                <a:gd name="T7" fmla="*/ 258 h 478"/>
                <a:gd name="T8" fmla="*/ 20 w 382"/>
                <a:gd name="T9" fmla="*/ 300 h 478"/>
                <a:gd name="T10" fmla="*/ 34 w 382"/>
                <a:gd name="T11" fmla="*/ 338 h 478"/>
                <a:gd name="T12" fmla="*/ 52 w 382"/>
                <a:gd name="T13" fmla="*/ 376 h 478"/>
                <a:gd name="T14" fmla="*/ 74 w 382"/>
                <a:gd name="T15" fmla="*/ 412 h 478"/>
                <a:gd name="T16" fmla="*/ 98 w 382"/>
                <a:gd name="T17" fmla="*/ 444 h 478"/>
                <a:gd name="T18" fmla="*/ 126 w 382"/>
                <a:gd name="T19" fmla="*/ 474 h 478"/>
                <a:gd name="T20" fmla="*/ 126 w 382"/>
                <a:gd name="T21" fmla="*/ 474 h 478"/>
                <a:gd name="T22" fmla="*/ 150 w 382"/>
                <a:gd name="T23" fmla="*/ 470 h 478"/>
                <a:gd name="T24" fmla="*/ 174 w 382"/>
                <a:gd name="T25" fmla="*/ 466 h 478"/>
                <a:gd name="T26" fmla="*/ 200 w 382"/>
                <a:gd name="T27" fmla="*/ 464 h 478"/>
                <a:gd name="T28" fmla="*/ 224 w 382"/>
                <a:gd name="T29" fmla="*/ 464 h 478"/>
                <a:gd name="T30" fmla="*/ 224 w 382"/>
                <a:gd name="T31" fmla="*/ 464 h 478"/>
                <a:gd name="T32" fmla="*/ 252 w 382"/>
                <a:gd name="T33" fmla="*/ 464 h 478"/>
                <a:gd name="T34" fmla="*/ 280 w 382"/>
                <a:gd name="T35" fmla="*/ 466 h 478"/>
                <a:gd name="T36" fmla="*/ 308 w 382"/>
                <a:gd name="T37" fmla="*/ 472 h 478"/>
                <a:gd name="T38" fmla="*/ 336 w 382"/>
                <a:gd name="T39" fmla="*/ 478 h 478"/>
                <a:gd name="T40" fmla="*/ 336 w 382"/>
                <a:gd name="T41" fmla="*/ 478 h 478"/>
                <a:gd name="T42" fmla="*/ 346 w 382"/>
                <a:gd name="T43" fmla="*/ 456 h 478"/>
                <a:gd name="T44" fmla="*/ 356 w 382"/>
                <a:gd name="T45" fmla="*/ 432 h 478"/>
                <a:gd name="T46" fmla="*/ 364 w 382"/>
                <a:gd name="T47" fmla="*/ 410 h 478"/>
                <a:gd name="T48" fmla="*/ 370 w 382"/>
                <a:gd name="T49" fmla="*/ 384 h 478"/>
                <a:gd name="T50" fmla="*/ 376 w 382"/>
                <a:gd name="T51" fmla="*/ 360 h 478"/>
                <a:gd name="T52" fmla="*/ 380 w 382"/>
                <a:gd name="T53" fmla="*/ 334 h 478"/>
                <a:gd name="T54" fmla="*/ 382 w 382"/>
                <a:gd name="T55" fmla="*/ 310 h 478"/>
                <a:gd name="T56" fmla="*/ 382 w 382"/>
                <a:gd name="T57" fmla="*/ 284 h 478"/>
                <a:gd name="T58" fmla="*/ 382 w 382"/>
                <a:gd name="T59" fmla="*/ 284 h 478"/>
                <a:gd name="T60" fmla="*/ 380 w 382"/>
                <a:gd name="T61" fmla="*/ 242 h 478"/>
                <a:gd name="T62" fmla="*/ 374 w 382"/>
                <a:gd name="T63" fmla="*/ 204 h 478"/>
                <a:gd name="T64" fmla="*/ 366 w 382"/>
                <a:gd name="T65" fmla="*/ 166 h 478"/>
                <a:gd name="T66" fmla="*/ 354 w 382"/>
                <a:gd name="T67" fmla="*/ 128 h 478"/>
                <a:gd name="T68" fmla="*/ 338 w 382"/>
                <a:gd name="T69" fmla="*/ 94 h 478"/>
                <a:gd name="T70" fmla="*/ 320 w 382"/>
                <a:gd name="T71" fmla="*/ 60 h 478"/>
                <a:gd name="T72" fmla="*/ 298 w 382"/>
                <a:gd name="T73" fmla="*/ 28 h 478"/>
                <a:gd name="T74" fmla="*/ 274 w 382"/>
                <a:gd name="T75" fmla="*/ 0 h 478"/>
                <a:gd name="T76" fmla="*/ 274 w 382"/>
                <a:gd name="T77" fmla="*/ 0 h 478"/>
                <a:gd name="T78" fmla="*/ 246 w 382"/>
                <a:gd name="T79" fmla="*/ 20 h 478"/>
                <a:gd name="T80" fmla="*/ 216 w 382"/>
                <a:gd name="T81" fmla="*/ 40 h 478"/>
                <a:gd name="T82" fmla="*/ 184 w 382"/>
                <a:gd name="T83" fmla="*/ 56 h 478"/>
                <a:gd name="T84" fmla="*/ 152 w 382"/>
                <a:gd name="T85" fmla="*/ 70 h 478"/>
                <a:gd name="T86" fmla="*/ 116 w 382"/>
                <a:gd name="T87" fmla="*/ 82 h 478"/>
                <a:gd name="T88" fmla="*/ 82 w 382"/>
                <a:gd name="T89" fmla="*/ 90 h 478"/>
                <a:gd name="T90" fmla="*/ 44 w 382"/>
                <a:gd name="T91" fmla="*/ 96 h 478"/>
                <a:gd name="T92" fmla="*/ 8 w 382"/>
                <a:gd name="T93" fmla="*/ 98 h 478"/>
                <a:gd name="T94" fmla="*/ 8 w 382"/>
                <a:gd name="T95" fmla="*/ 98 h 478"/>
                <a:gd name="T96" fmla="*/ 2 w 382"/>
                <a:gd name="T97" fmla="*/ 134 h 478"/>
                <a:gd name="T98" fmla="*/ 0 w 382"/>
                <a:gd name="T99" fmla="*/ 172 h 478"/>
                <a:gd name="T100" fmla="*/ 0 w 382"/>
                <a:gd name="T101" fmla="*/ 172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82" h="478">
                  <a:moveTo>
                    <a:pt x="0" y="172"/>
                  </a:moveTo>
                  <a:lnTo>
                    <a:pt x="0" y="172"/>
                  </a:lnTo>
                  <a:lnTo>
                    <a:pt x="2" y="216"/>
                  </a:lnTo>
                  <a:lnTo>
                    <a:pt x="10" y="258"/>
                  </a:lnTo>
                  <a:lnTo>
                    <a:pt x="20" y="300"/>
                  </a:lnTo>
                  <a:lnTo>
                    <a:pt x="34" y="338"/>
                  </a:lnTo>
                  <a:lnTo>
                    <a:pt x="52" y="376"/>
                  </a:lnTo>
                  <a:lnTo>
                    <a:pt x="74" y="412"/>
                  </a:lnTo>
                  <a:lnTo>
                    <a:pt x="98" y="444"/>
                  </a:lnTo>
                  <a:lnTo>
                    <a:pt x="126" y="474"/>
                  </a:lnTo>
                  <a:lnTo>
                    <a:pt x="126" y="474"/>
                  </a:lnTo>
                  <a:lnTo>
                    <a:pt x="150" y="470"/>
                  </a:lnTo>
                  <a:lnTo>
                    <a:pt x="174" y="466"/>
                  </a:lnTo>
                  <a:lnTo>
                    <a:pt x="200" y="464"/>
                  </a:lnTo>
                  <a:lnTo>
                    <a:pt x="224" y="464"/>
                  </a:lnTo>
                  <a:lnTo>
                    <a:pt x="224" y="464"/>
                  </a:lnTo>
                  <a:lnTo>
                    <a:pt x="252" y="464"/>
                  </a:lnTo>
                  <a:lnTo>
                    <a:pt x="280" y="466"/>
                  </a:lnTo>
                  <a:lnTo>
                    <a:pt x="308" y="472"/>
                  </a:lnTo>
                  <a:lnTo>
                    <a:pt x="336" y="478"/>
                  </a:lnTo>
                  <a:lnTo>
                    <a:pt x="336" y="478"/>
                  </a:lnTo>
                  <a:lnTo>
                    <a:pt x="346" y="456"/>
                  </a:lnTo>
                  <a:lnTo>
                    <a:pt x="356" y="432"/>
                  </a:lnTo>
                  <a:lnTo>
                    <a:pt x="364" y="410"/>
                  </a:lnTo>
                  <a:lnTo>
                    <a:pt x="370" y="384"/>
                  </a:lnTo>
                  <a:lnTo>
                    <a:pt x="376" y="360"/>
                  </a:lnTo>
                  <a:lnTo>
                    <a:pt x="380" y="334"/>
                  </a:lnTo>
                  <a:lnTo>
                    <a:pt x="382" y="310"/>
                  </a:lnTo>
                  <a:lnTo>
                    <a:pt x="382" y="284"/>
                  </a:lnTo>
                  <a:lnTo>
                    <a:pt x="382" y="284"/>
                  </a:lnTo>
                  <a:lnTo>
                    <a:pt x="380" y="242"/>
                  </a:lnTo>
                  <a:lnTo>
                    <a:pt x="374" y="204"/>
                  </a:lnTo>
                  <a:lnTo>
                    <a:pt x="366" y="166"/>
                  </a:lnTo>
                  <a:lnTo>
                    <a:pt x="354" y="128"/>
                  </a:lnTo>
                  <a:lnTo>
                    <a:pt x="338" y="94"/>
                  </a:lnTo>
                  <a:lnTo>
                    <a:pt x="320" y="60"/>
                  </a:lnTo>
                  <a:lnTo>
                    <a:pt x="298" y="28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46" y="20"/>
                  </a:lnTo>
                  <a:lnTo>
                    <a:pt x="216" y="40"/>
                  </a:lnTo>
                  <a:lnTo>
                    <a:pt x="184" y="56"/>
                  </a:lnTo>
                  <a:lnTo>
                    <a:pt x="152" y="70"/>
                  </a:lnTo>
                  <a:lnTo>
                    <a:pt x="116" y="82"/>
                  </a:lnTo>
                  <a:lnTo>
                    <a:pt x="82" y="90"/>
                  </a:lnTo>
                  <a:lnTo>
                    <a:pt x="44" y="96"/>
                  </a:lnTo>
                  <a:lnTo>
                    <a:pt x="8" y="98"/>
                  </a:lnTo>
                  <a:lnTo>
                    <a:pt x="8" y="98"/>
                  </a:lnTo>
                  <a:lnTo>
                    <a:pt x="2" y="134"/>
                  </a:lnTo>
                  <a:lnTo>
                    <a:pt x="0" y="172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6" name="Freeform 8"/>
            <p:cNvSpPr>
              <a:spLocks/>
            </p:cNvSpPr>
            <p:nvPr userDrawn="1"/>
          </p:nvSpPr>
          <p:spPr bwMode="auto">
            <a:xfrm>
              <a:off x="3649663" y="742950"/>
              <a:ext cx="422275" cy="336550"/>
            </a:xfrm>
            <a:custGeom>
              <a:avLst/>
              <a:gdLst>
                <a:gd name="T0" fmla="*/ 266 w 266"/>
                <a:gd name="T1" fmla="*/ 114 h 212"/>
                <a:gd name="T2" fmla="*/ 266 w 266"/>
                <a:gd name="T3" fmla="*/ 114 h 212"/>
                <a:gd name="T4" fmla="*/ 248 w 266"/>
                <a:gd name="T5" fmla="*/ 96 h 212"/>
                <a:gd name="T6" fmla="*/ 230 w 266"/>
                <a:gd name="T7" fmla="*/ 78 h 212"/>
                <a:gd name="T8" fmla="*/ 212 w 266"/>
                <a:gd name="T9" fmla="*/ 62 h 212"/>
                <a:gd name="T10" fmla="*/ 192 w 266"/>
                <a:gd name="T11" fmla="*/ 48 h 212"/>
                <a:gd name="T12" fmla="*/ 170 w 266"/>
                <a:gd name="T13" fmla="*/ 34 h 212"/>
                <a:gd name="T14" fmla="*/ 148 w 266"/>
                <a:gd name="T15" fmla="*/ 22 h 212"/>
                <a:gd name="T16" fmla="*/ 126 w 266"/>
                <a:gd name="T17" fmla="*/ 10 h 212"/>
                <a:gd name="T18" fmla="*/ 104 w 266"/>
                <a:gd name="T19" fmla="*/ 0 h 212"/>
                <a:gd name="T20" fmla="*/ 104 w 266"/>
                <a:gd name="T21" fmla="*/ 0 h 212"/>
                <a:gd name="T22" fmla="*/ 84 w 266"/>
                <a:gd name="T23" fmla="*/ 24 h 212"/>
                <a:gd name="T24" fmla="*/ 66 w 266"/>
                <a:gd name="T25" fmla="*/ 46 h 212"/>
                <a:gd name="T26" fmla="*/ 50 w 266"/>
                <a:gd name="T27" fmla="*/ 72 h 212"/>
                <a:gd name="T28" fmla="*/ 36 w 266"/>
                <a:gd name="T29" fmla="*/ 98 h 212"/>
                <a:gd name="T30" fmla="*/ 24 w 266"/>
                <a:gd name="T31" fmla="*/ 126 h 212"/>
                <a:gd name="T32" fmla="*/ 14 w 266"/>
                <a:gd name="T33" fmla="*/ 154 h 212"/>
                <a:gd name="T34" fmla="*/ 6 w 266"/>
                <a:gd name="T35" fmla="*/ 182 h 212"/>
                <a:gd name="T36" fmla="*/ 0 w 266"/>
                <a:gd name="T37" fmla="*/ 212 h 212"/>
                <a:gd name="T38" fmla="*/ 0 w 266"/>
                <a:gd name="T39" fmla="*/ 212 h 212"/>
                <a:gd name="T40" fmla="*/ 36 w 266"/>
                <a:gd name="T41" fmla="*/ 210 h 212"/>
                <a:gd name="T42" fmla="*/ 74 w 266"/>
                <a:gd name="T43" fmla="*/ 204 h 212"/>
                <a:gd name="T44" fmla="*/ 108 w 266"/>
                <a:gd name="T45" fmla="*/ 196 h 212"/>
                <a:gd name="T46" fmla="*/ 144 w 266"/>
                <a:gd name="T47" fmla="*/ 184 h 212"/>
                <a:gd name="T48" fmla="*/ 176 w 266"/>
                <a:gd name="T49" fmla="*/ 170 h 212"/>
                <a:gd name="T50" fmla="*/ 208 w 266"/>
                <a:gd name="T51" fmla="*/ 154 h 212"/>
                <a:gd name="T52" fmla="*/ 238 w 266"/>
                <a:gd name="T53" fmla="*/ 134 h 212"/>
                <a:gd name="T54" fmla="*/ 266 w 266"/>
                <a:gd name="T55" fmla="*/ 114 h 212"/>
                <a:gd name="T56" fmla="*/ 266 w 266"/>
                <a:gd name="T57" fmla="*/ 11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6" h="212">
                  <a:moveTo>
                    <a:pt x="266" y="114"/>
                  </a:moveTo>
                  <a:lnTo>
                    <a:pt x="266" y="114"/>
                  </a:lnTo>
                  <a:lnTo>
                    <a:pt x="248" y="96"/>
                  </a:lnTo>
                  <a:lnTo>
                    <a:pt x="230" y="78"/>
                  </a:lnTo>
                  <a:lnTo>
                    <a:pt x="212" y="62"/>
                  </a:lnTo>
                  <a:lnTo>
                    <a:pt x="192" y="48"/>
                  </a:lnTo>
                  <a:lnTo>
                    <a:pt x="170" y="34"/>
                  </a:lnTo>
                  <a:lnTo>
                    <a:pt x="148" y="22"/>
                  </a:lnTo>
                  <a:lnTo>
                    <a:pt x="126" y="1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4" y="24"/>
                  </a:lnTo>
                  <a:lnTo>
                    <a:pt x="66" y="46"/>
                  </a:lnTo>
                  <a:lnTo>
                    <a:pt x="50" y="72"/>
                  </a:lnTo>
                  <a:lnTo>
                    <a:pt x="36" y="98"/>
                  </a:lnTo>
                  <a:lnTo>
                    <a:pt x="24" y="126"/>
                  </a:lnTo>
                  <a:lnTo>
                    <a:pt x="14" y="154"/>
                  </a:lnTo>
                  <a:lnTo>
                    <a:pt x="6" y="182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36" y="210"/>
                  </a:lnTo>
                  <a:lnTo>
                    <a:pt x="74" y="204"/>
                  </a:lnTo>
                  <a:lnTo>
                    <a:pt x="108" y="196"/>
                  </a:lnTo>
                  <a:lnTo>
                    <a:pt x="144" y="184"/>
                  </a:lnTo>
                  <a:lnTo>
                    <a:pt x="176" y="170"/>
                  </a:lnTo>
                  <a:lnTo>
                    <a:pt x="208" y="154"/>
                  </a:lnTo>
                  <a:lnTo>
                    <a:pt x="238" y="134"/>
                  </a:lnTo>
                  <a:lnTo>
                    <a:pt x="266" y="114"/>
                  </a:lnTo>
                  <a:lnTo>
                    <a:pt x="266" y="1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7" name="Freeform 9"/>
            <p:cNvSpPr>
              <a:spLocks/>
            </p:cNvSpPr>
            <p:nvPr userDrawn="1"/>
          </p:nvSpPr>
          <p:spPr bwMode="auto">
            <a:xfrm>
              <a:off x="3560763" y="1676400"/>
              <a:ext cx="508000" cy="368300"/>
            </a:xfrm>
            <a:custGeom>
              <a:avLst/>
              <a:gdLst>
                <a:gd name="T0" fmla="*/ 0 w 320"/>
                <a:gd name="T1" fmla="*/ 88 h 232"/>
                <a:gd name="T2" fmla="*/ 0 w 320"/>
                <a:gd name="T3" fmla="*/ 88 h 232"/>
                <a:gd name="T4" fmla="*/ 20 w 320"/>
                <a:gd name="T5" fmla="*/ 120 h 232"/>
                <a:gd name="T6" fmla="*/ 36 w 320"/>
                <a:gd name="T7" fmla="*/ 156 h 232"/>
                <a:gd name="T8" fmla="*/ 48 w 320"/>
                <a:gd name="T9" fmla="*/ 192 h 232"/>
                <a:gd name="T10" fmla="*/ 58 w 320"/>
                <a:gd name="T11" fmla="*/ 232 h 232"/>
                <a:gd name="T12" fmla="*/ 58 w 320"/>
                <a:gd name="T13" fmla="*/ 232 h 232"/>
                <a:gd name="T14" fmla="*/ 96 w 320"/>
                <a:gd name="T15" fmla="*/ 224 h 232"/>
                <a:gd name="T16" fmla="*/ 132 w 320"/>
                <a:gd name="T17" fmla="*/ 214 h 232"/>
                <a:gd name="T18" fmla="*/ 168 w 320"/>
                <a:gd name="T19" fmla="*/ 202 h 232"/>
                <a:gd name="T20" fmla="*/ 202 w 320"/>
                <a:gd name="T21" fmla="*/ 186 h 232"/>
                <a:gd name="T22" fmla="*/ 234 w 320"/>
                <a:gd name="T23" fmla="*/ 166 h 232"/>
                <a:gd name="T24" fmla="*/ 266 w 320"/>
                <a:gd name="T25" fmla="*/ 146 h 232"/>
                <a:gd name="T26" fmla="*/ 294 w 320"/>
                <a:gd name="T27" fmla="*/ 122 h 232"/>
                <a:gd name="T28" fmla="*/ 320 w 320"/>
                <a:gd name="T29" fmla="*/ 94 h 232"/>
                <a:gd name="T30" fmla="*/ 320 w 320"/>
                <a:gd name="T31" fmla="*/ 94 h 232"/>
                <a:gd name="T32" fmla="*/ 280 w 320"/>
                <a:gd name="T33" fmla="*/ 76 h 232"/>
                <a:gd name="T34" fmla="*/ 242 w 320"/>
                <a:gd name="T35" fmla="*/ 54 h 232"/>
                <a:gd name="T36" fmla="*/ 206 w 320"/>
                <a:gd name="T37" fmla="*/ 30 h 232"/>
                <a:gd name="T38" fmla="*/ 174 w 320"/>
                <a:gd name="T39" fmla="*/ 0 h 232"/>
                <a:gd name="T40" fmla="*/ 174 w 320"/>
                <a:gd name="T41" fmla="*/ 0 h 232"/>
                <a:gd name="T42" fmla="*/ 150 w 320"/>
                <a:gd name="T43" fmla="*/ 6 h 232"/>
                <a:gd name="T44" fmla="*/ 126 w 320"/>
                <a:gd name="T45" fmla="*/ 14 h 232"/>
                <a:gd name="T46" fmla="*/ 104 w 320"/>
                <a:gd name="T47" fmla="*/ 24 h 232"/>
                <a:gd name="T48" fmla="*/ 82 w 320"/>
                <a:gd name="T49" fmla="*/ 34 h 232"/>
                <a:gd name="T50" fmla="*/ 60 w 320"/>
                <a:gd name="T51" fmla="*/ 46 h 232"/>
                <a:gd name="T52" fmla="*/ 40 w 320"/>
                <a:gd name="T53" fmla="*/ 58 h 232"/>
                <a:gd name="T54" fmla="*/ 20 w 320"/>
                <a:gd name="T55" fmla="*/ 72 h 232"/>
                <a:gd name="T56" fmla="*/ 0 w 320"/>
                <a:gd name="T57" fmla="*/ 88 h 232"/>
                <a:gd name="T58" fmla="*/ 0 w 320"/>
                <a:gd name="T59" fmla="*/ 8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0" h="232">
                  <a:moveTo>
                    <a:pt x="0" y="88"/>
                  </a:moveTo>
                  <a:lnTo>
                    <a:pt x="0" y="88"/>
                  </a:lnTo>
                  <a:lnTo>
                    <a:pt x="20" y="120"/>
                  </a:lnTo>
                  <a:lnTo>
                    <a:pt x="36" y="156"/>
                  </a:lnTo>
                  <a:lnTo>
                    <a:pt x="48" y="192"/>
                  </a:lnTo>
                  <a:lnTo>
                    <a:pt x="58" y="232"/>
                  </a:lnTo>
                  <a:lnTo>
                    <a:pt x="58" y="232"/>
                  </a:lnTo>
                  <a:lnTo>
                    <a:pt x="96" y="224"/>
                  </a:lnTo>
                  <a:lnTo>
                    <a:pt x="132" y="214"/>
                  </a:lnTo>
                  <a:lnTo>
                    <a:pt x="168" y="202"/>
                  </a:lnTo>
                  <a:lnTo>
                    <a:pt x="202" y="186"/>
                  </a:lnTo>
                  <a:lnTo>
                    <a:pt x="234" y="166"/>
                  </a:lnTo>
                  <a:lnTo>
                    <a:pt x="266" y="146"/>
                  </a:lnTo>
                  <a:lnTo>
                    <a:pt x="294" y="122"/>
                  </a:lnTo>
                  <a:lnTo>
                    <a:pt x="320" y="94"/>
                  </a:lnTo>
                  <a:lnTo>
                    <a:pt x="320" y="94"/>
                  </a:lnTo>
                  <a:lnTo>
                    <a:pt x="280" y="76"/>
                  </a:lnTo>
                  <a:lnTo>
                    <a:pt x="242" y="54"/>
                  </a:lnTo>
                  <a:lnTo>
                    <a:pt x="206" y="3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0" y="6"/>
                  </a:lnTo>
                  <a:lnTo>
                    <a:pt x="126" y="14"/>
                  </a:lnTo>
                  <a:lnTo>
                    <a:pt x="104" y="24"/>
                  </a:lnTo>
                  <a:lnTo>
                    <a:pt x="82" y="34"/>
                  </a:lnTo>
                  <a:lnTo>
                    <a:pt x="60" y="46"/>
                  </a:lnTo>
                  <a:lnTo>
                    <a:pt x="40" y="58"/>
                  </a:lnTo>
                  <a:lnTo>
                    <a:pt x="20" y="72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8" name="Freeform 10"/>
            <p:cNvSpPr>
              <a:spLocks/>
            </p:cNvSpPr>
            <p:nvPr userDrawn="1"/>
          </p:nvSpPr>
          <p:spPr bwMode="auto">
            <a:xfrm>
              <a:off x="3836988" y="1660525"/>
              <a:ext cx="333375" cy="165100"/>
            </a:xfrm>
            <a:custGeom>
              <a:avLst/>
              <a:gdLst>
                <a:gd name="T0" fmla="*/ 0 w 210"/>
                <a:gd name="T1" fmla="*/ 10 h 104"/>
                <a:gd name="T2" fmla="*/ 0 w 210"/>
                <a:gd name="T3" fmla="*/ 10 h 104"/>
                <a:gd name="T4" fmla="*/ 32 w 210"/>
                <a:gd name="T5" fmla="*/ 40 h 104"/>
                <a:gd name="T6" fmla="*/ 68 w 210"/>
                <a:gd name="T7" fmla="*/ 64 h 104"/>
                <a:gd name="T8" fmla="*/ 106 w 210"/>
                <a:gd name="T9" fmla="*/ 86 h 104"/>
                <a:gd name="T10" fmla="*/ 146 w 210"/>
                <a:gd name="T11" fmla="*/ 104 h 104"/>
                <a:gd name="T12" fmla="*/ 146 w 210"/>
                <a:gd name="T13" fmla="*/ 104 h 104"/>
                <a:gd name="T14" fmla="*/ 164 w 210"/>
                <a:gd name="T15" fmla="*/ 84 h 104"/>
                <a:gd name="T16" fmla="*/ 180 w 210"/>
                <a:gd name="T17" fmla="*/ 62 h 104"/>
                <a:gd name="T18" fmla="*/ 196 w 210"/>
                <a:gd name="T19" fmla="*/ 38 h 104"/>
                <a:gd name="T20" fmla="*/ 210 w 210"/>
                <a:gd name="T21" fmla="*/ 14 h 104"/>
                <a:gd name="T22" fmla="*/ 210 w 210"/>
                <a:gd name="T23" fmla="*/ 14 h 104"/>
                <a:gd name="T24" fmla="*/ 182 w 210"/>
                <a:gd name="T25" fmla="*/ 8 h 104"/>
                <a:gd name="T26" fmla="*/ 154 w 210"/>
                <a:gd name="T27" fmla="*/ 2 h 104"/>
                <a:gd name="T28" fmla="*/ 126 w 210"/>
                <a:gd name="T29" fmla="*/ 0 h 104"/>
                <a:gd name="T30" fmla="*/ 98 w 210"/>
                <a:gd name="T31" fmla="*/ 0 h 104"/>
                <a:gd name="T32" fmla="*/ 98 w 210"/>
                <a:gd name="T33" fmla="*/ 0 h 104"/>
                <a:gd name="T34" fmla="*/ 74 w 210"/>
                <a:gd name="T35" fmla="*/ 0 h 104"/>
                <a:gd name="T36" fmla="*/ 48 w 210"/>
                <a:gd name="T37" fmla="*/ 2 h 104"/>
                <a:gd name="T38" fmla="*/ 24 w 210"/>
                <a:gd name="T39" fmla="*/ 6 h 104"/>
                <a:gd name="T40" fmla="*/ 0 w 210"/>
                <a:gd name="T41" fmla="*/ 10 h 104"/>
                <a:gd name="T42" fmla="*/ 0 w 210"/>
                <a:gd name="T43" fmla="*/ 1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0" h="104">
                  <a:moveTo>
                    <a:pt x="0" y="10"/>
                  </a:moveTo>
                  <a:lnTo>
                    <a:pt x="0" y="10"/>
                  </a:lnTo>
                  <a:lnTo>
                    <a:pt x="32" y="40"/>
                  </a:lnTo>
                  <a:lnTo>
                    <a:pt x="68" y="64"/>
                  </a:lnTo>
                  <a:lnTo>
                    <a:pt x="106" y="86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64" y="84"/>
                  </a:lnTo>
                  <a:lnTo>
                    <a:pt x="180" y="62"/>
                  </a:lnTo>
                  <a:lnTo>
                    <a:pt x="196" y="38"/>
                  </a:lnTo>
                  <a:lnTo>
                    <a:pt x="210" y="14"/>
                  </a:lnTo>
                  <a:lnTo>
                    <a:pt x="210" y="14"/>
                  </a:lnTo>
                  <a:lnTo>
                    <a:pt x="182" y="8"/>
                  </a:lnTo>
                  <a:lnTo>
                    <a:pt x="154" y="2"/>
                  </a:lnTo>
                  <a:lnTo>
                    <a:pt x="126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8" y="2"/>
                  </a:lnTo>
                  <a:lnTo>
                    <a:pt x="24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9" name="Freeform 11"/>
            <p:cNvSpPr>
              <a:spLocks/>
            </p:cNvSpPr>
            <p:nvPr userDrawn="1"/>
          </p:nvSpPr>
          <p:spPr bwMode="auto">
            <a:xfrm>
              <a:off x="2935288" y="1504950"/>
              <a:ext cx="625475" cy="520700"/>
            </a:xfrm>
            <a:custGeom>
              <a:avLst/>
              <a:gdLst>
                <a:gd name="T0" fmla="*/ 394 w 394"/>
                <a:gd name="T1" fmla="*/ 196 h 328"/>
                <a:gd name="T2" fmla="*/ 394 w 394"/>
                <a:gd name="T3" fmla="*/ 196 h 328"/>
                <a:gd name="T4" fmla="*/ 382 w 394"/>
                <a:gd name="T5" fmla="*/ 176 h 328"/>
                <a:gd name="T6" fmla="*/ 368 w 394"/>
                <a:gd name="T7" fmla="*/ 158 h 328"/>
                <a:gd name="T8" fmla="*/ 354 w 394"/>
                <a:gd name="T9" fmla="*/ 140 h 328"/>
                <a:gd name="T10" fmla="*/ 338 w 394"/>
                <a:gd name="T11" fmla="*/ 124 h 328"/>
                <a:gd name="T12" fmla="*/ 322 w 394"/>
                <a:gd name="T13" fmla="*/ 108 h 328"/>
                <a:gd name="T14" fmla="*/ 304 w 394"/>
                <a:gd name="T15" fmla="*/ 94 h 328"/>
                <a:gd name="T16" fmla="*/ 288 w 394"/>
                <a:gd name="T17" fmla="*/ 80 h 328"/>
                <a:gd name="T18" fmla="*/ 268 w 394"/>
                <a:gd name="T19" fmla="*/ 66 h 328"/>
                <a:gd name="T20" fmla="*/ 250 w 394"/>
                <a:gd name="T21" fmla="*/ 54 h 328"/>
                <a:gd name="T22" fmla="*/ 230 w 394"/>
                <a:gd name="T23" fmla="*/ 44 h 328"/>
                <a:gd name="T24" fmla="*/ 208 w 394"/>
                <a:gd name="T25" fmla="*/ 34 h 328"/>
                <a:gd name="T26" fmla="*/ 188 w 394"/>
                <a:gd name="T27" fmla="*/ 24 h 328"/>
                <a:gd name="T28" fmla="*/ 166 w 394"/>
                <a:gd name="T29" fmla="*/ 16 h 328"/>
                <a:gd name="T30" fmla="*/ 142 w 394"/>
                <a:gd name="T31" fmla="*/ 10 h 328"/>
                <a:gd name="T32" fmla="*/ 120 w 394"/>
                <a:gd name="T33" fmla="*/ 4 h 328"/>
                <a:gd name="T34" fmla="*/ 96 w 394"/>
                <a:gd name="T35" fmla="*/ 0 h 328"/>
                <a:gd name="T36" fmla="*/ 96 w 394"/>
                <a:gd name="T37" fmla="*/ 0 h 328"/>
                <a:gd name="T38" fmla="*/ 74 w 394"/>
                <a:gd name="T39" fmla="*/ 18 h 328"/>
                <a:gd name="T40" fmla="*/ 50 w 394"/>
                <a:gd name="T41" fmla="*/ 34 h 328"/>
                <a:gd name="T42" fmla="*/ 26 w 394"/>
                <a:gd name="T43" fmla="*/ 48 h 328"/>
                <a:gd name="T44" fmla="*/ 0 w 394"/>
                <a:gd name="T45" fmla="*/ 60 h 328"/>
                <a:gd name="T46" fmla="*/ 0 w 394"/>
                <a:gd name="T47" fmla="*/ 60 h 328"/>
                <a:gd name="T48" fmla="*/ 8 w 394"/>
                <a:gd name="T49" fmla="*/ 84 h 328"/>
                <a:gd name="T50" fmla="*/ 20 w 394"/>
                <a:gd name="T51" fmla="*/ 108 h 328"/>
                <a:gd name="T52" fmla="*/ 32 w 394"/>
                <a:gd name="T53" fmla="*/ 130 h 328"/>
                <a:gd name="T54" fmla="*/ 46 w 394"/>
                <a:gd name="T55" fmla="*/ 152 h 328"/>
                <a:gd name="T56" fmla="*/ 60 w 394"/>
                <a:gd name="T57" fmla="*/ 172 h 328"/>
                <a:gd name="T58" fmla="*/ 76 w 394"/>
                <a:gd name="T59" fmla="*/ 192 h 328"/>
                <a:gd name="T60" fmla="*/ 92 w 394"/>
                <a:gd name="T61" fmla="*/ 212 h 328"/>
                <a:gd name="T62" fmla="*/ 110 w 394"/>
                <a:gd name="T63" fmla="*/ 230 h 328"/>
                <a:gd name="T64" fmla="*/ 130 w 394"/>
                <a:gd name="T65" fmla="*/ 246 h 328"/>
                <a:gd name="T66" fmla="*/ 150 w 394"/>
                <a:gd name="T67" fmla="*/ 262 h 328"/>
                <a:gd name="T68" fmla="*/ 172 w 394"/>
                <a:gd name="T69" fmla="*/ 276 h 328"/>
                <a:gd name="T70" fmla="*/ 192 w 394"/>
                <a:gd name="T71" fmla="*/ 288 h 328"/>
                <a:gd name="T72" fmla="*/ 216 w 394"/>
                <a:gd name="T73" fmla="*/ 300 h 328"/>
                <a:gd name="T74" fmla="*/ 240 w 394"/>
                <a:gd name="T75" fmla="*/ 310 h 328"/>
                <a:gd name="T76" fmla="*/ 264 w 394"/>
                <a:gd name="T77" fmla="*/ 320 h 328"/>
                <a:gd name="T78" fmla="*/ 288 w 394"/>
                <a:gd name="T79" fmla="*/ 328 h 328"/>
                <a:gd name="T80" fmla="*/ 288 w 394"/>
                <a:gd name="T81" fmla="*/ 328 h 328"/>
                <a:gd name="T82" fmla="*/ 310 w 394"/>
                <a:gd name="T83" fmla="*/ 290 h 328"/>
                <a:gd name="T84" fmla="*/ 334 w 394"/>
                <a:gd name="T85" fmla="*/ 256 h 328"/>
                <a:gd name="T86" fmla="*/ 364 w 394"/>
                <a:gd name="T87" fmla="*/ 224 h 328"/>
                <a:gd name="T88" fmla="*/ 394 w 394"/>
                <a:gd name="T89" fmla="*/ 196 h 328"/>
                <a:gd name="T90" fmla="*/ 394 w 394"/>
                <a:gd name="T91" fmla="*/ 196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4" h="328">
                  <a:moveTo>
                    <a:pt x="394" y="196"/>
                  </a:moveTo>
                  <a:lnTo>
                    <a:pt x="394" y="196"/>
                  </a:lnTo>
                  <a:lnTo>
                    <a:pt x="382" y="176"/>
                  </a:lnTo>
                  <a:lnTo>
                    <a:pt x="368" y="158"/>
                  </a:lnTo>
                  <a:lnTo>
                    <a:pt x="354" y="140"/>
                  </a:lnTo>
                  <a:lnTo>
                    <a:pt x="338" y="124"/>
                  </a:lnTo>
                  <a:lnTo>
                    <a:pt x="322" y="108"/>
                  </a:lnTo>
                  <a:lnTo>
                    <a:pt x="304" y="94"/>
                  </a:lnTo>
                  <a:lnTo>
                    <a:pt x="288" y="80"/>
                  </a:lnTo>
                  <a:lnTo>
                    <a:pt x="268" y="66"/>
                  </a:lnTo>
                  <a:lnTo>
                    <a:pt x="250" y="54"/>
                  </a:lnTo>
                  <a:lnTo>
                    <a:pt x="230" y="44"/>
                  </a:lnTo>
                  <a:lnTo>
                    <a:pt x="208" y="34"/>
                  </a:lnTo>
                  <a:lnTo>
                    <a:pt x="188" y="24"/>
                  </a:lnTo>
                  <a:lnTo>
                    <a:pt x="166" y="16"/>
                  </a:lnTo>
                  <a:lnTo>
                    <a:pt x="142" y="10"/>
                  </a:lnTo>
                  <a:lnTo>
                    <a:pt x="120" y="4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74" y="18"/>
                  </a:lnTo>
                  <a:lnTo>
                    <a:pt x="50" y="34"/>
                  </a:lnTo>
                  <a:lnTo>
                    <a:pt x="26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8" y="84"/>
                  </a:lnTo>
                  <a:lnTo>
                    <a:pt x="20" y="108"/>
                  </a:lnTo>
                  <a:lnTo>
                    <a:pt x="32" y="130"/>
                  </a:lnTo>
                  <a:lnTo>
                    <a:pt x="46" y="152"/>
                  </a:lnTo>
                  <a:lnTo>
                    <a:pt x="60" y="172"/>
                  </a:lnTo>
                  <a:lnTo>
                    <a:pt x="76" y="192"/>
                  </a:lnTo>
                  <a:lnTo>
                    <a:pt x="92" y="212"/>
                  </a:lnTo>
                  <a:lnTo>
                    <a:pt x="110" y="230"/>
                  </a:lnTo>
                  <a:lnTo>
                    <a:pt x="130" y="246"/>
                  </a:lnTo>
                  <a:lnTo>
                    <a:pt x="150" y="262"/>
                  </a:lnTo>
                  <a:lnTo>
                    <a:pt x="172" y="276"/>
                  </a:lnTo>
                  <a:lnTo>
                    <a:pt x="192" y="288"/>
                  </a:lnTo>
                  <a:lnTo>
                    <a:pt x="216" y="300"/>
                  </a:lnTo>
                  <a:lnTo>
                    <a:pt x="240" y="310"/>
                  </a:lnTo>
                  <a:lnTo>
                    <a:pt x="264" y="320"/>
                  </a:lnTo>
                  <a:lnTo>
                    <a:pt x="288" y="328"/>
                  </a:lnTo>
                  <a:lnTo>
                    <a:pt x="288" y="328"/>
                  </a:lnTo>
                  <a:lnTo>
                    <a:pt x="310" y="290"/>
                  </a:lnTo>
                  <a:lnTo>
                    <a:pt x="334" y="256"/>
                  </a:lnTo>
                  <a:lnTo>
                    <a:pt x="364" y="224"/>
                  </a:lnTo>
                  <a:lnTo>
                    <a:pt x="394" y="196"/>
                  </a:lnTo>
                  <a:lnTo>
                    <a:pt x="394" y="1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0" name="Freeform 12"/>
            <p:cNvSpPr>
              <a:spLocks/>
            </p:cNvSpPr>
            <p:nvPr userDrawn="1"/>
          </p:nvSpPr>
          <p:spPr bwMode="auto">
            <a:xfrm>
              <a:off x="3392488" y="1816100"/>
              <a:ext cx="260350" cy="231775"/>
            </a:xfrm>
            <a:custGeom>
              <a:avLst/>
              <a:gdLst>
                <a:gd name="T0" fmla="*/ 164 w 164"/>
                <a:gd name="T1" fmla="*/ 144 h 146"/>
                <a:gd name="T2" fmla="*/ 164 w 164"/>
                <a:gd name="T3" fmla="*/ 144 h 146"/>
                <a:gd name="T4" fmla="*/ 154 w 164"/>
                <a:gd name="T5" fmla="*/ 104 h 146"/>
                <a:gd name="T6" fmla="*/ 142 w 164"/>
                <a:gd name="T7" fmla="*/ 68 h 146"/>
                <a:gd name="T8" fmla="*/ 126 w 164"/>
                <a:gd name="T9" fmla="*/ 32 h 146"/>
                <a:gd name="T10" fmla="*/ 106 w 164"/>
                <a:gd name="T11" fmla="*/ 0 h 146"/>
                <a:gd name="T12" fmla="*/ 106 w 164"/>
                <a:gd name="T13" fmla="*/ 0 h 146"/>
                <a:gd name="T14" fmla="*/ 76 w 164"/>
                <a:gd name="T15" fmla="*/ 28 h 146"/>
                <a:gd name="T16" fmla="*/ 46 w 164"/>
                <a:gd name="T17" fmla="*/ 60 h 146"/>
                <a:gd name="T18" fmla="*/ 22 w 164"/>
                <a:gd name="T19" fmla="*/ 94 h 146"/>
                <a:gd name="T20" fmla="*/ 0 w 164"/>
                <a:gd name="T21" fmla="*/ 132 h 146"/>
                <a:gd name="T22" fmla="*/ 0 w 164"/>
                <a:gd name="T23" fmla="*/ 132 h 146"/>
                <a:gd name="T24" fmla="*/ 28 w 164"/>
                <a:gd name="T25" fmla="*/ 138 h 146"/>
                <a:gd name="T26" fmla="*/ 54 w 164"/>
                <a:gd name="T27" fmla="*/ 142 h 146"/>
                <a:gd name="T28" fmla="*/ 82 w 164"/>
                <a:gd name="T29" fmla="*/ 146 h 146"/>
                <a:gd name="T30" fmla="*/ 112 w 164"/>
                <a:gd name="T31" fmla="*/ 146 h 146"/>
                <a:gd name="T32" fmla="*/ 112 w 164"/>
                <a:gd name="T33" fmla="*/ 146 h 146"/>
                <a:gd name="T34" fmla="*/ 138 w 164"/>
                <a:gd name="T35" fmla="*/ 146 h 146"/>
                <a:gd name="T36" fmla="*/ 164 w 164"/>
                <a:gd name="T37" fmla="*/ 144 h 146"/>
                <a:gd name="T38" fmla="*/ 164 w 164"/>
                <a:gd name="T39" fmla="*/ 14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4" h="146">
                  <a:moveTo>
                    <a:pt x="164" y="144"/>
                  </a:moveTo>
                  <a:lnTo>
                    <a:pt x="164" y="144"/>
                  </a:lnTo>
                  <a:lnTo>
                    <a:pt x="154" y="104"/>
                  </a:lnTo>
                  <a:lnTo>
                    <a:pt x="142" y="68"/>
                  </a:lnTo>
                  <a:lnTo>
                    <a:pt x="126" y="3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76" y="28"/>
                  </a:lnTo>
                  <a:lnTo>
                    <a:pt x="46" y="60"/>
                  </a:lnTo>
                  <a:lnTo>
                    <a:pt x="22" y="9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8" y="138"/>
                  </a:lnTo>
                  <a:lnTo>
                    <a:pt x="54" y="142"/>
                  </a:lnTo>
                  <a:lnTo>
                    <a:pt x="82" y="146"/>
                  </a:lnTo>
                  <a:lnTo>
                    <a:pt x="112" y="146"/>
                  </a:lnTo>
                  <a:lnTo>
                    <a:pt x="112" y="146"/>
                  </a:lnTo>
                  <a:lnTo>
                    <a:pt x="138" y="146"/>
                  </a:lnTo>
                  <a:lnTo>
                    <a:pt x="164" y="144"/>
                  </a:lnTo>
                  <a:lnTo>
                    <a:pt x="164" y="1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1" name="Freeform 13"/>
            <p:cNvSpPr>
              <a:spLocks/>
            </p:cNvSpPr>
            <p:nvPr userDrawn="1"/>
          </p:nvSpPr>
          <p:spPr bwMode="auto">
            <a:xfrm>
              <a:off x="2894013" y="857250"/>
              <a:ext cx="441325" cy="647700"/>
            </a:xfrm>
            <a:custGeom>
              <a:avLst/>
              <a:gdLst>
                <a:gd name="T0" fmla="*/ 122 w 278"/>
                <a:gd name="T1" fmla="*/ 408 h 408"/>
                <a:gd name="T2" fmla="*/ 122 w 278"/>
                <a:gd name="T3" fmla="*/ 408 h 408"/>
                <a:gd name="T4" fmla="*/ 156 w 278"/>
                <a:gd name="T5" fmla="*/ 378 h 408"/>
                <a:gd name="T6" fmla="*/ 184 w 278"/>
                <a:gd name="T7" fmla="*/ 346 h 408"/>
                <a:gd name="T8" fmla="*/ 210 w 278"/>
                <a:gd name="T9" fmla="*/ 310 h 408"/>
                <a:gd name="T10" fmla="*/ 232 w 278"/>
                <a:gd name="T11" fmla="*/ 270 h 408"/>
                <a:gd name="T12" fmla="*/ 250 w 278"/>
                <a:gd name="T13" fmla="*/ 230 h 408"/>
                <a:gd name="T14" fmla="*/ 258 w 278"/>
                <a:gd name="T15" fmla="*/ 208 h 408"/>
                <a:gd name="T16" fmla="*/ 264 w 278"/>
                <a:gd name="T17" fmla="*/ 186 h 408"/>
                <a:gd name="T18" fmla="*/ 270 w 278"/>
                <a:gd name="T19" fmla="*/ 164 h 408"/>
                <a:gd name="T20" fmla="*/ 274 w 278"/>
                <a:gd name="T21" fmla="*/ 142 h 408"/>
                <a:gd name="T22" fmla="*/ 276 w 278"/>
                <a:gd name="T23" fmla="*/ 118 h 408"/>
                <a:gd name="T24" fmla="*/ 278 w 278"/>
                <a:gd name="T25" fmla="*/ 94 h 408"/>
                <a:gd name="T26" fmla="*/ 278 w 278"/>
                <a:gd name="T27" fmla="*/ 94 h 408"/>
                <a:gd name="T28" fmla="*/ 242 w 278"/>
                <a:gd name="T29" fmla="*/ 76 h 408"/>
                <a:gd name="T30" fmla="*/ 210 w 278"/>
                <a:gd name="T31" fmla="*/ 52 h 408"/>
                <a:gd name="T32" fmla="*/ 180 w 278"/>
                <a:gd name="T33" fmla="*/ 28 h 408"/>
                <a:gd name="T34" fmla="*/ 152 w 278"/>
                <a:gd name="T35" fmla="*/ 0 h 408"/>
                <a:gd name="T36" fmla="*/ 152 w 278"/>
                <a:gd name="T37" fmla="*/ 0 h 408"/>
                <a:gd name="T38" fmla="*/ 136 w 278"/>
                <a:gd name="T39" fmla="*/ 14 h 408"/>
                <a:gd name="T40" fmla="*/ 120 w 278"/>
                <a:gd name="T41" fmla="*/ 30 h 408"/>
                <a:gd name="T42" fmla="*/ 104 w 278"/>
                <a:gd name="T43" fmla="*/ 46 h 408"/>
                <a:gd name="T44" fmla="*/ 90 w 278"/>
                <a:gd name="T45" fmla="*/ 64 h 408"/>
                <a:gd name="T46" fmla="*/ 76 w 278"/>
                <a:gd name="T47" fmla="*/ 82 h 408"/>
                <a:gd name="T48" fmla="*/ 64 w 278"/>
                <a:gd name="T49" fmla="*/ 102 h 408"/>
                <a:gd name="T50" fmla="*/ 52 w 278"/>
                <a:gd name="T51" fmla="*/ 122 h 408"/>
                <a:gd name="T52" fmla="*/ 42 w 278"/>
                <a:gd name="T53" fmla="*/ 142 h 408"/>
                <a:gd name="T54" fmla="*/ 32 w 278"/>
                <a:gd name="T55" fmla="*/ 164 h 408"/>
                <a:gd name="T56" fmla="*/ 24 w 278"/>
                <a:gd name="T57" fmla="*/ 184 h 408"/>
                <a:gd name="T58" fmla="*/ 16 w 278"/>
                <a:gd name="T59" fmla="*/ 208 h 408"/>
                <a:gd name="T60" fmla="*/ 10 w 278"/>
                <a:gd name="T61" fmla="*/ 230 h 408"/>
                <a:gd name="T62" fmla="*/ 6 w 278"/>
                <a:gd name="T63" fmla="*/ 254 h 408"/>
                <a:gd name="T64" fmla="*/ 2 w 278"/>
                <a:gd name="T65" fmla="*/ 276 h 408"/>
                <a:gd name="T66" fmla="*/ 0 w 278"/>
                <a:gd name="T67" fmla="*/ 300 h 408"/>
                <a:gd name="T68" fmla="*/ 0 w 278"/>
                <a:gd name="T69" fmla="*/ 326 h 408"/>
                <a:gd name="T70" fmla="*/ 0 w 278"/>
                <a:gd name="T71" fmla="*/ 326 h 408"/>
                <a:gd name="T72" fmla="*/ 2 w 278"/>
                <a:gd name="T73" fmla="*/ 366 h 408"/>
                <a:gd name="T74" fmla="*/ 8 w 278"/>
                <a:gd name="T75" fmla="*/ 406 h 408"/>
                <a:gd name="T76" fmla="*/ 8 w 278"/>
                <a:gd name="T77" fmla="*/ 406 h 408"/>
                <a:gd name="T78" fmla="*/ 34 w 278"/>
                <a:gd name="T79" fmla="*/ 404 h 408"/>
                <a:gd name="T80" fmla="*/ 60 w 278"/>
                <a:gd name="T81" fmla="*/ 404 h 408"/>
                <a:gd name="T82" fmla="*/ 60 w 278"/>
                <a:gd name="T83" fmla="*/ 404 h 408"/>
                <a:gd name="T84" fmla="*/ 92 w 278"/>
                <a:gd name="T85" fmla="*/ 404 h 408"/>
                <a:gd name="T86" fmla="*/ 122 w 278"/>
                <a:gd name="T87" fmla="*/ 408 h 408"/>
                <a:gd name="T88" fmla="*/ 122 w 278"/>
                <a:gd name="T89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8" h="408">
                  <a:moveTo>
                    <a:pt x="122" y="408"/>
                  </a:moveTo>
                  <a:lnTo>
                    <a:pt x="122" y="408"/>
                  </a:lnTo>
                  <a:lnTo>
                    <a:pt x="156" y="378"/>
                  </a:lnTo>
                  <a:lnTo>
                    <a:pt x="184" y="346"/>
                  </a:lnTo>
                  <a:lnTo>
                    <a:pt x="210" y="310"/>
                  </a:lnTo>
                  <a:lnTo>
                    <a:pt x="232" y="270"/>
                  </a:lnTo>
                  <a:lnTo>
                    <a:pt x="250" y="230"/>
                  </a:lnTo>
                  <a:lnTo>
                    <a:pt x="258" y="208"/>
                  </a:lnTo>
                  <a:lnTo>
                    <a:pt x="264" y="186"/>
                  </a:lnTo>
                  <a:lnTo>
                    <a:pt x="270" y="164"/>
                  </a:lnTo>
                  <a:lnTo>
                    <a:pt x="274" y="142"/>
                  </a:lnTo>
                  <a:lnTo>
                    <a:pt x="276" y="118"/>
                  </a:lnTo>
                  <a:lnTo>
                    <a:pt x="278" y="94"/>
                  </a:lnTo>
                  <a:lnTo>
                    <a:pt x="278" y="94"/>
                  </a:lnTo>
                  <a:lnTo>
                    <a:pt x="242" y="76"/>
                  </a:lnTo>
                  <a:lnTo>
                    <a:pt x="210" y="52"/>
                  </a:lnTo>
                  <a:lnTo>
                    <a:pt x="180" y="28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36" y="14"/>
                  </a:lnTo>
                  <a:lnTo>
                    <a:pt x="120" y="30"/>
                  </a:lnTo>
                  <a:lnTo>
                    <a:pt x="104" y="46"/>
                  </a:lnTo>
                  <a:lnTo>
                    <a:pt x="90" y="64"/>
                  </a:lnTo>
                  <a:lnTo>
                    <a:pt x="76" y="82"/>
                  </a:lnTo>
                  <a:lnTo>
                    <a:pt x="64" y="102"/>
                  </a:lnTo>
                  <a:lnTo>
                    <a:pt x="52" y="122"/>
                  </a:lnTo>
                  <a:lnTo>
                    <a:pt x="42" y="142"/>
                  </a:lnTo>
                  <a:lnTo>
                    <a:pt x="32" y="164"/>
                  </a:lnTo>
                  <a:lnTo>
                    <a:pt x="24" y="184"/>
                  </a:lnTo>
                  <a:lnTo>
                    <a:pt x="16" y="208"/>
                  </a:lnTo>
                  <a:lnTo>
                    <a:pt x="10" y="230"/>
                  </a:lnTo>
                  <a:lnTo>
                    <a:pt x="6" y="254"/>
                  </a:lnTo>
                  <a:lnTo>
                    <a:pt x="2" y="276"/>
                  </a:lnTo>
                  <a:lnTo>
                    <a:pt x="0" y="300"/>
                  </a:lnTo>
                  <a:lnTo>
                    <a:pt x="0" y="326"/>
                  </a:lnTo>
                  <a:lnTo>
                    <a:pt x="0" y="326"/>
                  </a:lnTo>
                  <a:lnTo>
                    <a:pt x="2" y="366"/>
                  </a:lnTo>
                  <a:lnTo>
                    <a:pt x="8" y="406"/>
                  </a:lnTo>
                  <a:lnTo>
                    <a:pt x="8" y="406"/>
                  </a:lnTo>
                  <a:lnTo>
                    <a:pt x="34" y="404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92" y="404"/>
                  </a:lnTo>
                  <a:lnTo>
                    <a:pt x="122" y="408"/>
                  </a:lnTo>
                  <a:lnTo>
                    <a:pt x="122" y="4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2" name="Freeform 14"/>
            <p:cNvSpPr>
              <a:spLocks/>
            </p:cNvSpPr>
            <p:nvPr userDrawn="1"/>
          </p:nvSpPr>
          <p:spPr bwMode="auto">
            <a:xfrm>
              <a:off x="3135313" y="755650"/>
              <a:ext cx="200025" cy="250825"/>
            </a:xfrm>
            <a:custGeom>
              <a:avLst/>
              <a:gdLst>
                <a:gd name="T0" fmla="*/ 126 w 126"/>
                <a:gd name="T1" fmla="*/ 158 h 158"/>
                <a:gd name="T2" fmla="*/ 126 w 126"/>
                <a:gd name="T3" fmla="*/ 158 h 158"/>
                <a:gd name="T4" fmla="*/ 126 w 126"/>
                <a:gd name="T5" fmla="*/ 144 h 158"/>
                <a:gd name="T6" fmla="*/ 126 w 126"/>
                <a:gd name="T7" fmla="*/ 144 h 158"/>
                <a:gd name="T8" fmla="*/ 124 w 126"/>
                <a:gd name="T9" fmla="*/ 106 h 158"/>
                <a:gd name="T10" fmla="*/ 120 w 126"/>
                <a:gd name="T11" fmla="*/ 70 h 158"/>
                <a:gd name="T12" fmla="*/ 112 w 126"/>
                <a:gd name="T13" fmla="*/ 34 h 158"/>
                <a:gd name="T14" fmla="*/ 100 w 126"/>
                <a:gd name="T15" fmla="*/ 0 h 158"/>
                <a:gd name="T16" fmla="*/ 100 w 126"/>
                <a:gd name="T17" fmla="*/ 0 h 158"/>
                <a:gd name="T18" fmla="*/ 74 w 126"/>
                <a:gd name="T19" fmla="*/ 14 h 158"/>
                <a:gd name="T20" fmla="*/ 48 w 126"/>
                <a:gd name="T21" fmla="*/ 28 h 158"/>
                <a:gd name="T22" fmla="*/ 24 w 126"/>
                <a:gd name="T23" fmla="*/ 44 h 158"/>
                <a:gd name="T24" fmla="*/ 0 w 126"/>
                <a:gd name="T25" fmla="*/ 64 h 158"/>
                <a:gd name="T26" fmla="*/ 0 w 126"/>
                <a:gd name="T27" fmla="*/ 64 h 158"/>
                <a:gd name="T28" fmla="*/ 28 w 126"/>
                <a:gd name="T29" fmla="*/ 92 h 158"/>
                <a:gd name="T30" fmla="*/ 58 w 126"/>
                <a:gd name="T31" fmla="*/ 116 h 158"/>
                <a:gd name="T32" fmla="*/ 90 w 126"/>
                <a:gd name="T33" fmla="*/ 140 h 158"/>
                <a:gd name="T34" fmla="*/ 126 w 126"/>
                <a:gd name="T35" fmla="*/ 158 h 158"/>
                <a:gd name="T36" fmla="*/ 126 w 126"/>
                <a:gd name="T37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158">
                  <a:moveTo>
                    <a:pt x="126" y="158"/>
                  </a:moveTo>
                  <a:lnTo>
                    <a:pt x="126" y="158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24" y="106"/>
                  </a:lnTo>
                  <a:lnTo>
                    <a:pt x="120" y="70"/>
                  </a:lnTo>
                  <a:lnTo>
                    <a:pt x="112" y="34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74" y="14"/>
                  </a:lnTo>
                  <a:lnTo>
                    <a:pt x="48" y="28"/>
                  </a:lnTo>
                  <a:lnTo>
                    <a:pt x="24" y="4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8" y="92"/>
                  </a:lnTo>
                  <a:lnTo>
                    <a:pt x="58" y="116"/>
                  </a:lnTo>
                  <a:lnTo>
                    <a:pt x="90" y="140"/>
                  </a:lnTo>
                  <a:lnTo>
                    <a:pt x="126" y="158"/>
                  </a:lnTo>
                  <a:lnTo>
                    <a:pt x="126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3" name="Freeform 15"/>
            <p:cNvSpPr>
              <a:spLocks/>
            </p:cNvSpPr>
            <p:nvPr userDrawn="1"/>
          </p:nvSpPr>
          <p:spPr bwMode="auto">
            <a:xfrm>
              <a:off x="2906713" y="1498600"/>
              <a:ext cx="180975" cy="101600"/>
            </a:xfrm>
            <a:custGeom>
              <a:avLst/>
              <a:gdLst>
                <a:gd name="T0" fmla="*/ 52 w 114"/>
                <a:gd name="T1" fmla="*/ 0 h 64"/>
                <a:gd name="T2" fmla="*/ 52 w 114"/>
                <a:gd name="T3" fmla="*/ 0 h 64"/>
                <a:gd name="T4" fmla="*/ 26 w 114"/>
                <a:gd name="T5" fmla="*/ 0 h 64"/>
                <a:gd name="T6" fmla="*/ 0 w 114"/>
                <a:gd name="T7" fmla="*/ 2 h 64"/>
                <a:gd name="T8" fmla="*/ 0 w 114"/>
                <a:gd name="T9" fmla="*/ 2 h 64"/>
                <a:gd name="T10" fmla="*/ 8 w 114"/>
                <a:gd name="T11" fmla="*/ 34 h 64"/>
                <a:gd name="T12" fmla="*/ 18 w 114"/>
                <a:gd name="T13" fmla="*/ 64 h 64"/>
                <a:gd name="T14" fmla="*/ 18 w 114"/>
                <a:gd name="T15" fmla="*/ 64 h 64"/>
                <a:gd name="T16" fmla="*/ 44 w 114"/>
                <a:gd name="T17" fmla="*/ 52 h 64"/>
                <a:gd name="T18" fmla="*/ 68 w 114"/>
                <a:gd name="T19" fmla="*/ 38 h 64"/>
                <a:gd name="T20" fmla="*/ 92 w 114"/>
                <a:gd name="T21" fmla="*/ 22 h 64"/>
                <a:gd name="T22" fmla="*/ 114 w 114"/>
                <a:gd name="T23" fmla="*/ 4 h 64"/>
                <a:gd name="T24" fmla="*/ 114 w 114"/>
                <a:gd name="T25" fmla="*/ 4 h 64"/>
                <a:gd name="T26" fmla="*/ 84 w 114"/>
                <a:gd name="T27" fmla="*/ 0 h 64"/>
                <a:gd name="T28" fmla="*/ 52 w 114"/>
                <a:gd name="T29" fmla="*/ 0 h 64"/>
                <a:gd name="T30" fmla="*/ 52 w 114"/>
                <a:gd name="T3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4" h="64">
                  <a:moveTo>
                    <a:pt x="52" y="0"/>
                  </a:moveTo>
                  <a:lnTo>
                    <a:pt x="52" y="0"/>
                  </a:lnTo>
                  <a:lnTo>
                    <a:pt x="26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8" y="3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44" y="52"/>
                  </a:lnTo>
                  <a:lnTo>
                    <a:pt x="68" y="38"/>
                  </a:lnTo>
                  <a:lnTo>
                    <a:pt x="92" y="22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84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75" name="그룹 274"/>
          <p:cNvGrpSpPr/>
          <p:nvPr userDrawn="1"/>
        </p:nvGrpSpPr>
        <p:grpSpPr>
          <a:xfrm>
            <a:off x="2894013" y="2428875"/>
            <a:ext cx="1349375" cy="1349375"/>
            <a:chOff x="2894013" y="2428875"/>
            <a:chExt cx="1349375" cy="1349375"/>
          </a:xfrm>
        </p:grpSpPr>
        <p:sp>
          <p:nvSpPr>
            <p:cNvPr id="276" name="Freeform 27"/>
            <p:cNvSpPr>
              <a:spLocks/>
            </p:cNvSpPr>
            <p:nvPr userDrawn="1"/>
          </p:nvSpPr>
          <p:spPr bwMode="auto">
            <a:xfrm>
              <a:off x="2894013" y="2625725"/>
              <a:ext cx="438150" cy="542925"/>
            </a:xfrm>
            <a:custGeom>
              <a:avLst/>
              <a:gdLst>
                <a:gd name="T0" fmla="*/ 154 w 276"/>
                <a:gd name="T1" fmla="*/ 342 h 342"/>
                <a:gd name="T2" fmla="*/ 154 w 276"/>
                <a:gd name="T3" fmla="*/ 342 h 342"/>
                <a:gd name="T4" fmla="*/ 172 w 276"/>
                <a:gd name="T5" fmla="*/ 326 h 342"/>
                <a:gd name="T6" fmla="*/ 190 w 276"/>
                <a:gd name="T7" fmla="*/ 310 h 342"/>
                <a:gd name="T8" fmla="*/ 208 w 276"/>
                <a:gd name="T9" fmla="*/ 292 h 342"/>
                <a:gd name="T10" fmla="*/ 222 w 276"/>
                <a:gd name="T11" fmla="*/ 272 h 342"/>
                <a:gd name="T12" fmla="*/ 238 w 276"/>
                <a:gd name="T13" fmla="*/ 252 h 342"/>
                <a:gd name="T14" fmla="*/ 250 w 276"/>
                <a:gd name="T15" fmla="*/ 232 h 342"/>
                <a:gd name="T16" fmla="*/ 264 w 276"/>
                <a:gd name="T17" fmla="*/ 210 h 342"/>
                <a:gd name="T18" fmla="*/ 274 w 276"/>
                <a:gd name="T19" fmla="*/ 186 h 342"/>
                <a:gd name="T20" fmla="*/ 274 w 276"/>
                <a:gd name="T21" fmla="*/ 186 h 342"/>
                <a:gd name="T22" fmla="*/ 276 w 276"/>
                <a:gd name="T23" fmla="*/ 180 h 342"/>
                <a:gd name="T24" fmla="*/ 276 w 276"/>
                <a:gd name="T25" fmla="*/ 180 h 342"/>
                <a:gd name="T26" fmla="*/ 252 w 276"/>
                <a:gd name="T27" fmla="*/ 162 h 342"/>
                <a:gd name="T28" fmla="*/ 230 w 276"/>
                <a:gd name="T29" fmla="*/ 142 h 342"/>
                <a:gd name="T30" fmla="*/ 208 w 276"/>
                <a:gd name="T31" fmla="*/ 122 h 342"/>
                <a:gd name="T32" fmla="*/ 188 w 276"/>
                <a:gd name="T33" fmla="*/ 100 h 342"/>
                <a:gd name="T34" fmla="*/ 170 w 276"/>
                <a:gd name="T35" fmla="*/ 76 h 342"/>
                <a:gd name="T36" fmla="*/ 154 w 276"/>
                <a:gd name="T37" fmla="*/ 52 h 342"/>
                <a:gd name="T38" fmla="*/ 140 w 276"/>
                <a:gd name="T39" fmla="*/ 26 h 342"/>
                <a:gd name="T40" fmla="*/ 126 w 276"/>
                <a:gd name="T41" fmla="*/ 0 h 342"/>
                <a:gd name="T42" fmla="*/ 126 w 276"/>
                <a:gd name="T43" fmla="*/ 0 h 342"/>
                <a:gd name="T44" fmla="*/ 100 w 276"/>
                <a:gd name="T45" fmla="*/ 28 h 342"/>
                <a:gd name="T46" fmla="*/ 76 w 276"/>
                <a:gd name="T47" fmla="*/ 58 h 342"/>
                <a:gd name="T48" fmla="*/ 56 w 276"/>
                <a:gd name="T49" fmla="*/ 92 h 342"/>
                <a:gd name="T50" fmla="*/ 38 w 276"/>
                <a:gd name="T51" fmla="*/ 128 h 342"/>
                <a:gd name="T52" fmla="*/ 38 w 276"/>
                <a:gd name="T53" fmla="*/ 128 h 342"/>
                <a:gd name="T54" fmla="*/ 28 w 276"/>
                <a:gd name="T55" fmla="*/ 148 h 342"/>
                <a:gd name="T56" fmla="*/ 20 w 276"/>
                <a:gd name="T57" fmla="*/ 170 h 342"/>
                <a:gd name="T58" fmla="*/ 10 w 276"/>
                <a:gd name="T59" fmla="*/ 214 h 342"/>
                <a:gd name="T60" fmla="*/ 2 w 276"/>
                <a:gd name="T61" fmla="*/ 256 h 342"/>
                <a:gd name="T62" fmla="*/ 0 w 276"/>
                <a:gd name="T63" fmla="*/ 300 h 342"/>
                <a:gd name="T64" fmla="*/ 0 w 276"/>
                <a:gd name="T65" fmla="*/ 300 h 342"/>
                <a:gd name="T66" fmla="*/ 36 w 276"/>
                <a:gd name="T67" fmla="*/ 304 h 342"/>
                <a:gd name="T68" fmla="*/ 72 w 276"/>
                <a:gd name="T69" fmla="*/ 312 h 342"/>
                <a:gd name="T70" fmla="*/ 106 w 276"/>
                <a:gd name="T71" fmla="*/ 322 h 342"/>
                <a:gd name="T72" fmla="*/ 142 w 276"/>
                <a:gd name="T73" fmla="*/ 336 h 342"/>
                <a:gd name="T74" fmla="*/ 142 w 276"/>
                <a:gd name="T75" fmla="*/ 336 h 342"/>
                <a:gd name="T76" fmla="*/ 154 w 276"/>
                <a:gd name="T77" fmla="*/ 342 h 342"/>
                <a:gd name="T78" fmla="*/ 154 w 276"/>
                <a:gd name="T79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6" h="342">
                  <a:moveTo>
                    <a:pt x="154" y="342"/>
                  </a:moveTo>
                  <a:lnTo>
                    <a:pt x="154" y="342"/>
                  </a:lnTo>
                  <a:lnTo>
                    <a:pt x="172" y="326"/>
                  </a:lnTo>
                  <a:lnTo>
                    <a:pt x="190" y="310"/>
                  </a:lnTo>
                  <a:lnTo>
                    <a:pt x="208" y="292"/>
                  </a:lnTo>
                  <a:lnTo>
                    <a:pt x="222" y="272"/>
                  </a:lnTo>
                  <a:lnTo>
                    <a:pt x="238" y="252"/>
                  </a:lnTo>
                  <a:lnTo>
                    <a:pt x="250" y="232"/>
                  </a:lnTo>
                  <a:lnTo>
                    <a:pt x="264" y="210"/>
                  </a:lnTo>
                  <a:lnTo>
                    <a:pt x="274" y="186"/>
                  </a:lnTo>
                  <a:lnTo>
                    <a:pt x="274" y="186"/>
                  </a:lnTo>
                  <a:lnTo>
                    <a:pt x="276" y="180"/>
                  </a:lnTo>
                  <a:lnTo>
                    <a:pt x="276" y="180"/>
                  </a:lnTo>
                  <a:lnTo>
                    <a:pt x="252" y="162"/>
                  </a:lnTo>
                  <a:lnTo>
                    <a:pt x="230" y="142"/>
                  </a:lnTo>
                  <a:lnTo>
                    <a:pt x="208" y="122"/>
                  </a:lnTo>
                  <a:lnTo>
                    <a:pt x="188" y="100"/>
                  </a:lnTo>
                  <a:lnTo>
                    <a:pt x="170" y="76"/>
                  </a:lnTo>
                  <a:lnTo>
                    <a:pt x="154" y="52"/>
                  </a:lnTo>
                  <a:lnTo>
                    <a:pt x="140" y="2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00" y="28"/>
                  </a:lnTo>
                  <a:lnTo>
                    <a:pt x="76" y="58"/>
                  </a:lnTo>
                  <a:lnTo>
                    <a:pt x="56" y="92"/>
                  </a:lnTo>
                  <a:lnTo>
                    <a:pt x="38" y="128"/>
                  </a:lnTo>
                  <a:lnTo>
                    <a:pt x="38" y="128"/>
                  </a:lnTo>
                  <a:lnTo>
                    <a:pt x="28" y="148"/>
                  </a:lnTo>
                  <a:lnTo>
                    <a:pt x="20" y="170"/>
                  </a:lnTo>
                  <a:lnTo>
                    <a:pt x="10" y="214"/>
                  </a:lnTo>
                  <a:lnTo>
                    <a:pt x="2" y="256"/>
                  </a:lnTo>
                  <a:lnTo>
                    <a:pt x="0" y="300"/>
                  </a:lnTo>
                  <a:lnTo>
                    <a:pt x="0" y="300"/>
                  </a:lnTo>
                  <a:lnTo>
                    <a:pt x="36" y="304"/>
                  </a:lnTo>
                  <a:lnTo>
                    <a:pt x="72" y="312"/>
                  </a:lnTo>
                  <a:lnTo>
                    <a:pt x="106" y="322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54" y="342"/>
                  </a:lnTo>
                  <a:lnTo>
                    <a:pt x="154" y="34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7" name="Freeform 28"/>
            <p:cNvSpPr>
              <a:spLocks/>
            </p:cNvSpPr>
            <p:nvPr userDrawn="1"/>
          </p:nvSpPr>
          <p:spPr bwMode="auto">
            <a:xfrm>
              <a:off x="3332163" y="2428875"/>
              <a:ext cx="765175" cy="600075"/>
            </a:xfrm>
            <a:custGeom>
              <a:avLst/>
              <a:gdLst>
                <a:gd name="T0" fmla="*/ 66 w 482"/>
                <a:gd name="T1" fmla="*/ 340 h 378"/>
                <a:gd name="T2" fmla="*/ 66 w 482"/>
                <a:gd name="T3" fmla="*/ 340 h 378"/>
                <a:gd name="T4" fmla="*/ 106 w 482"/>
                <a:gd name="T5" fmla="*/ 356 h 378"/>
                <a:gd name="T6" fmla="*/ 148 w 482"/>
                <a:gd name="T7" fmla="*/ 368 h 378"/>
                <a:gd name="T8" fmla="*/ 190 w 482"/>
                <a:gd name="T9" fmla="*/ 376 h 378"/>
                <a:gd name="T10" fmla="*/ 232 w 482"/>
                <a:gd name="T11" fmla="*/ 378 h 378"/>
                <a:gd name="T12" fmla="*/ 274 w 482"/>
                <a:gd name="T13" fmla="*/ 376 h 378"/>
                <a:gd name="T14" fmla="*/ 314 w 482"/>
                <a:gd name="T15" fmla="*/ 372 h 378"/>
                <a:gd name="T16" fmla="*/ 354 w 482"/>
                <a:gd name="T17" fmla="*/ 362 h 378"/>
                <a:gd name="T18" fmla="*/ 394 w 482"/>
                <a:gd name="T19" fmla="*/ 350 h 378"/>
                <a:gd name="T20" fmla="*/ 394 w 482"/>
                <a:gd name="T21" fmla="*/ 350 h 378"/>
                <a:gd name="T22" fmla="*/ 398 w 482"/>
                <a:gd name="T23" fmla="*/ 326 h 378"/>
                <a:gd name="T24" fmla="*/ 406 w 482"/>
                <a:gd name="T25" fmla="*/ 302 h 378"/>
                <a:gd name="T26" fmla="*/ 414 w 482"/>
                <a:gd name="T27" fmla="*/ 278 h 378"/>
                <a:gd name="T28" fmla="*/ 422 w 482"/>
                <a:gd name="T29" fmla="*/ 256 h 378"/>
                <a:gd name="T30" fmla="*/ 422 w 482"/>
                <a:gd name="T31" fmla="*/ 256 h 378"/>
                <a:gd name="T32" fmla="*/ 436 w 482"/>
                <a:gd name="T33" fmla="*/ 230 h 378"/>
                <a:gd name="T34" fmla="*/ 450 w 482"/>
                <a:gd name="T35" fmla="*/ 206 h 378"/>
                <a:gd name="T36" fmla="*/ 464 w 482"/>
                <a:gd name="T37" fmla="*/ 182 h 378"/>
                <a:gd name="T38" fmla="*/ 482 w 482"/>
                <a:gd name="T39" fmla="*/ 160 h 378"/>
                <a:gd name="T40" fmla="*/ 482 w 482"/>
                <a:gd name="T41" fmla="*/ 160 h 378"/>
                <a:gd name="T42" fmla="*/ 466 w 482"/>
                <a:gd name="T43" fmla="*/ 142 h 378"/>
                <a:gd name="T44" fmla="*/ 448 w 482"/>
                <a:gd name="T45" fmla="*/ 124 h 378"/>
                <a:gd name="T46" fmla="*/ 430 w 482"/>
                <a:gd name="T47" fmla="*/ 106 h 378"/>
                <a:gd name="T48" fmla="*/ 412 w 482"/>
                <a:gd name="T49" fmla="*/ 90 h 378"/>
                <a:gd name="T50" fmla="*/ 390 w 482"/>
                <a:gd name="T51" fmla="*/ 76 h 378"/>
                <a:gd name="T52" fmla="*/ 370 w 482"/>
                <a:gd name="T53" fmla="*/ 62 h 378"/>
                <a:gd name="T54" fmla="*/ 346 w 482"/>
                <a:gd name="T55" fmla="*/ 50 h 378"/>
                <a:gd name="T56" fmla="*/ 324 w 482"/>
                <a:gd name="T57" fmla="*/ 38 h 378"/>
                <a:gd name="T58" fmla="*/ 324 w 482"/>
                <a:gd name="T59" fmla="*/ 38 h 378"/>
                <a:gd name="T60" fmla="*/ 286 w 482"/>
                <a:gd name="T61" fmla="*/ 22 h 378"/>
                <a:gd name="T62" fmla="*/ 248 w 482"/>
                <a:gd name="T63" fmla="*/ 12 h 378"/>
                <a:gd name="T64" fmla="*/ 208 w 482"/>
                <a:gd name="T65" fmla="*/ 4 h 378"/>
                <a:gd name="T66" fmla="*/ 170 w 482"/>
                <a:gd name="T67" fmla="*/ 0 h 378"/>
                <a:gd name="T68" fmla="*/ 132 w 482"/>
                <a:gd name="T69" fmla="*/ 0 h 378"/>
                <a:gd name="T70" fmla="*/ 94 w 482"/>
                <a:gd name="T71" fmla="*/ 4 h 378"/>
                <a:gd name="T72" fmla="*/ 56 w 482"/>
                <a:gd name="T73" fmla="*/ 10 h 378"/>
                <a:gd name="T74" fmla="*/ 20 w 482"/>
                <a:gd name="T75" fmla="*/ 20 h 378"/>
                <a:gd name="T76" fmla="*/ 20 w 482"/>
                <a:gd name="T77" fmla="*/ 20 h 378"/>
                <a:gd name="T78" fmla="*/ 28 w 482"/>
                <a:gd name="T79" fmla="*/ 56 h 378"/>
                <a:gd name="T80" fmla="*/ 34 w 482"/>
                <a:gd name="T81" fmla="*/ 90 h 378"/>
                <a:gd name="T82" fmla="*/ 36 w 482"/>
                <a:gd name="T83" fmla="*/ 126 h 378"/>
                <a:gd name="T84" fmla="*/ 34 w 482"/>
                <a:gd name="T85" fmla="*/ 162 h 378"/>
                <a:gd name="T86" fmla="*/ 32 w 482"/>
                <a:gd name="T87" fmla="*/ 198 h 378"/>
                <a:gd name="T88" fmla="*/ 24 w 482"/>
                <a:gd name="T89" fmla="*/ 234 h 378"/>
                <a:gd name="T90" fmla="*/ 14 w 482"/>
                <a:gd name="T91" fmla="*/ 270 h 378"/>
                <a:gd name="T92" fmla="*/ 0 w 482"/>
                <a:gd name="T93" fmla="*/ 304 h 378"/>
                <a:gd name="T94" fmla="*/ 0 w 482"/>
                <a:gd name="T95" fmla="*/ 304 h 378"/>
                <a:gd name="T96" fmla="*/ 32 w 482"/>
                <a:gd name="T97" fmla="*/ 324 h 378"/>
                <a:gd name="T98" fmla="*/ 66 w 482"/>
                <a:gd name="T99" fmla="*/ 340 h 378"/>
                <a:gd name="T100" fmla="*/ 66 w 482"/>
                <a:gd name="T101" fmla="*/ 34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2" h="378">
                  <a:moveTo>
                    <a:pt x="66" y="340"/>
                  </a:moveTo>
                  <a:lnTo>
                    <a:pt x="66" y="340"/>
                  </a:lnTo>
                  <a:lnTo>
                    <a:pt x="106" y="356"/>
                  </a:lnTo>
                  <a:lnTo>
                    <a:pt x="148" y="368"/>
                  </a:lnTo>
                  <a:lnTo>
                    <a:pt x="190" y="376"/>
                  </a:lnTo>
                  <a:lnTo>
                    <a:pt x="232" y="378"/>
                  </a:lnTo>
                  <a:lnTo>
                    <a:pt x="274" y="376"/>
                  </a:lnTo>
                  <a:lnTo>
                    <a:pt x="314" y="372"/>
                  </a:lnTo>
                  <a:lnTo>
                    <a:pt x="354" y="362"/>
                  </a:lnTo>
                  <a:lnTo>
                    <a:pt x="394" y="350"/>
                  </a:lnTo>
                  <a:lnTo>
                    <a:pt x="394" y="350"/>
                  </a:lnTo>
                  <a:lnTo>
                    <a:pt x="398" y="326"/>
                  </a:lnTo>
                  <a:lnTo>
                    <a:pt x="406" y="302"/>
                  </a:lnTo>
                  <a:lnTo>
                    <a:pt x="414" y="278"/>
                  </a:lnTo>
                  <a:lnTo>
                    <a:pt x="422" y="256"/>
                  </a:lnTo>
                  <a:lnTo>
                    <a:pt x="422" y="256"/>
                  </a:lnTo>
                  <a:lnTo>
                    <a:pt x="436" y="230"/>
                  </a:lnTo>
                  <a:lnTo>
                    <a:pt x="450" y="206"/>
                  </a:lnTo>
                  <a:lnTo>
                    <a:pt x="464" y="182"/>
                  </a:lnTo>
                  <a:lnTo>
                    <a:pt x="482" y="160"/>
                  </a:lnTo>
                  <a:lnTo>
                    <a:pt x="482" y="160"/>
                  </a:lnTo>
                  <a:lnTo>
                    <a:pt x="466" y="142"/>
                  </a:lnTo>
                  <a:lnTo>
                    <a:pt x="448" y="124"/>
                  </a:lnTo>
                  <a:lnTo>
                    <a:pt x="430" y="106"/>
                  </a:lnTo>
                  <a:lnTo>
                    <a:pt x="412" y="90"/>
                  </a:lnTo>
                  <a:lnTo>
                    <a:pt x="390" y="76"/>
                  </a:lnTo>
                  <a:lnTo>
                    <a:pt x="370" y="62"/>
                  </a:lnTo>
                  <a:lnTo>
                    <a:pt x="346" y="50"/>
                  </a:lnTo>
                  <a:lnTo>
                    <a:pt x="324" y="38"/>
                  </a:lnTo>
                  <a:lnTo>
                    <a:pt x="324" y="38"/>
                  </a:lnTo>
                  <a:lnTo>
                    <a:pt x="286" y="22"/>
                  </a:lnTo>
                  <a:lnTo>
                    <a:pt x="248" y="12"/>
                  </a:lnTo>
                  <a:lnTo>
                    <a:pt x="208" y="4"/>
                  </a:lnTo>
                  <a:lnTo>
                    <a:pt x="170" y="0"/>
                  </a:lnTo>
                  <a:lnTo>
                    <a:pt x="132" y="0"/>
                  </a:lnTo>
                  <a:lnTo>
                    <a:pt x="94" y="4"/>
                  </a:lnTo>
                  <a:lnTo>
                    <a:pt x="56" y="1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8" y="56"/>
                  </a:lnTo>
                  <a:lnTo>
                    <a:pt x="34" y="90"/>
                  </a:lnTo>
                  <a:lnTo>
                    <a:pt x="36" y="126"/>
                  </a:lnTo>
                  <a:lnTo>
                    <a:pt x="34" y="162"/>
                  </a:lnTo>
                  <a:lnTo>
                    <a:pt x="32" y="198"/>
                  </a:lnTo>
                  <a:lnTo>
                    <a:pt x="24" y="234"/>
                  </a:lnTo>
                  <a:lnTo>
                    <a:pt x="14" y="27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32" y="324"/>
                  </a:lnTo>
                  <a:lnTo>
                    <a:pt x="66" y="340"/>
                  </a:lnTo>
                  <a:lnTo>
                    <a:pt x="66" y="3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8" name="Freeform 29"/>
            <p:cNvSpPr>
              <a:spLocks/>
            </p:cNvSpPr>
            <p:nvPr userDrawn="1"/>
          </p:nvSpPr>
          <p:spPr bwMode="auto">
            <a:xfrm>
              <a:off x="3094038" y="2460625"/>
              <a:ext cx="295275" cy="450850"/>
            </a:xfrm>
            <a:custGeom>
              <a:avLst/>
              <a:gdLst>
                <a:gd name="T0" fmla="*/ 170 w 186"/>
                <a:gd name="T1" fmla="*/ 0 h 284"/>
                <a:gd name="T2" fmla="*/ 170 w 186"/>
                <a:gd name="T3" fmla="*/ 0 h 284"/>
                <a:gd name="T4" fmla="*/ 146 w 186"/>
                <a:gd name="T5" fmla="*/ 10 h 284"/>
                <a:gd name="T6" fmla="*/ 124 w 186"/>
                <a:gd name="T7" fmla="*/ 18 h 284"/>
                <a:gd name="T8" fmla="*/ 100 w 186"/>
                <a:gd name="T9" fmla="*/ 30 h 284"/>
                <a:gd name="T10" fmla="*/ 80 w 186"/>
                <a:gd name="T11" fmla="*/ 42 h 284"/>
                <a:gd name="T12" fmla="*/ 58 w 186"/>
                <a:gd name="T13" fmla="*/ 56 h 284"/>
                <a:gd name="T14" fmla="*/ 38 w 186"/>
                <a:gd name="T15" fmla="*/ 70 h 284"/>
                <a:gd name="T16" fmla="*/ 18 w 186"/>
                <a:gd name="T17" fmla="*/ 86 h 284"/>
                <a:gd name="T18" fmla="*/ 0 w 186"/>
                <a:gd name="T19" fmla="*/ 104 h 284"/>
                <a:gd name="T20" fmla="*/ 0 w 186"/>
                <a:gd name="T21" fmla="*/ 104 h 284"/>
                <a:gd name="T22" fmla="*/ 14 w 186"/>
                <a:gd name="T23" fmla="*/ 130 h 284"/>
                <a:gd name="T24" fmla="*/ 28 w 186"/>
                <a:gd name="T25" fmla="*/ 156 h 284"/>
                <a:gd name="T26" fmla="*/ 44 w 186"/>
                <a:gd name="T27" fmla="*/ 180 h 284"/>
                <a:gd name="T28" fmla="*/ 62 w 186"/>
                <a:gd name="T29" fmla="*/ 204 h 284"/>
                <a:gd name="T30" fmla="*/ 82 w 186"/>
                <a:gd name="T31" fmla="*/ 226 h 284"/>
                <a:gd name="T32" fmla="*/ 104 w 186"/>
                <a:gd name="T33" fmla="*/ 246 h 284"/>
                <a:gd name="T34" fmla="*/ 126 w 186"/>
                <a:gd name="T35" fmla="*/ 266 h 284"/>
                <a:gd name="T36" fmla="*/ 150 w 186"/>
                <a:gd name="T37" fmla="*/ 284 h 284"/>
                <a:gd name="T38" fmla="*/ 150 w 186"/>
                <a:gd name="T39" fmla="*/ 284 h 284"/>
                <a:gd name="T40" fmla="*/ 164 w 186"/>
                <a:gd name="T41" fmla="*/ 250 h 284"/>
                <a:gd name="T42" fmla="*/ 174 w 186"/>
                <a:gd name="T43" fmla="*/ 214 h 284"/>
                <a:gd name="T44" fmla="*/ 182 w 186"/>
                <a:gd name="T45" fmla="*/ 178 h 284"/>
                <a:gd name="T46" fmla="*/ 184 w 186"/>
                <a:gd name="T47" fmla="*/ 142 h 284"/>
                <a:gd name="T48" fmla="*/ 186 w 186"/>
                <a:gd name="T49" fmla="*/ 106 h 284"/>
                <a:gd name="T50" fmla="*/ 184 w 186"/>
                <a:gd name="T51" fmla="*/ 70 h 284"/>
                <a:gd name="T52" fmla="*/ 178 w 186"/>
                <a:gd name="T53" fmla="*/ 36 h 284"/>
                <a:gd name="T54" fmla="*/ 170 w 186"/>
                <a:gd name="T55" fmla="*/ 0 h 284"/>
                <a:gd name="T56" fmla="*/ 170 w 186"/>
                <a:gd name="T57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6" h="284">
                  <a:moveTo>
                    <a:pt x="170" y="0"/>
                  </a:moveTo>
                  <a:lnTo>
                    <a:pt x="170" y="0"/>
                  </a:lnTo>
                  <a:lnTo>
                    <a:pt x="146" y="10"/>
                  </a:lnTo>
                  <a:lnTo>
                    <a:pt x="124" y="18"/>
                  </a:lnTo>
                  <a:lnTo>
                    <a:pt x="100" y="30"/>
                  </a:lnTo>
                  <a:lnTo>
                    <a:pt x="80" y="42"/>
                  </a:lnTo>
                  <a:lnTo>
                    <a:pt x="58" y="56"/>
                  </a:lnTo>
                  <a:lnTo>
                    <a:pt x="38" y="70"/>
                  </a:lnTo>
                  <a:lnTo>
                    <a:pt x="18" y="86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14" y="130"/>
                  </a:lnTo>
                  <a:lnTo>
                    <a:pt x="28" y="156"/>
                  </a:lnTo>
                  <a:lnTo>
                    <a:pt x="44" y="180"/>
                  </a:lnTo>
                  <a:lnTo>
                    <a:pt x="62" y="204"/>
                  </a:lnTo>
                  <a:lnTo>
                    <a:pt x="82" y="226"/>
                  </a:lnTo>
                  <a:lnTo>
                    <a:pt x="104" y="246"/>
                  </a:lnTo>
                  <a:lnTo>
                    <a:pt x="126" y="266"/>
                  </a:lnTo>
                  <a:lnTo>
                    <a:pt x="150" y="284"/>
                  </a:lnTo>
                  <a:lnTo>
                    <a:pt x="150" y="284"/>
                  </a:lnTo>
                  <a:lnTo>
                    <a:pt x="164" y="250"/>
                  </a:lnTo>
                  <a:lnTo>
                    <a:pt x="174" y="214"/>
                  </a:lnTo>
                  <a:lnTo>
                    <a:pt x="182" y="178"/>
                  </a:lnTo>
                  <a:lnTo>
                    <a:pt x="184" y="142"/>
                  </a:lnTo>
                  <a:lnTo>
                    <a:pt x="186" y="106"/>
                  </a:lnTo>
                  <a:lnTo>
                    <a:pt x="184" y="70"/>
                  </a:lnTo>
                  <a:lnTo>
                    <a:pt x="178" y="36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9" name="Freeform 30"/>
            <p:cNvSpPr>
              <a:spLocks/>
            </p:cNvSpPr>
            <p:nvPr userDrawn="1"/>
          </p:nvSpPr>
          <p:spPr bwMode="auto">
            <a:xfrm>
              <a:off x="3944938" y="2835275"/>
              <a:ext cx="298450" cy="466725"/>
            </a:xfrm>
            <a:custGeom>
              <a:avLst/>
              <a:gdLst>
                <a:gd name="T0" fmla="*/ 16 w 188"/>
                <a:gd name="T1" fmla="*/ 288 h 294"/>
                <a:gd name="T2" fmla="*/ 16 w 188"/>
                <a:gd name="T3" fmla="*/ 288 h 294"/>
                <a:gd name="T4" fmla="*/ 54 w 188"/>
                <a:gd name="T5" fmla="*/ 284 h 294"/>
                <a:gd name="T6" fmla="*/ 92 w 188"/>
                <a:gd name="T7" fmla="*/ 284 h 294"/>
                <a:gd name="T8" fmla="*/ 130 w 188"/>
                <a:gd name="T9" fmla="*/ 288 h 294"/>
                <a:gd name="T10" fmla="*/ 170 w 188"/>
                <a:gd name="T11" fmla="*/ 294 h 294"/>
                <a:gd name="T12" fmla="*/ 170 w 188"/>
                <a:gd name="T13" fmla="*/ 294 h 294"/>
                <a:gd name="T14" fmla="*/ 180 w 188"/>
                <a:gd name="T15" fmla="*/ 258 h 294"/>
                <a:gd name="T16" fmla="*/ 186 w 188"/>
                <a:gd name="T17" fmla="*/ 220 h 294"/>
                <a:gd name="T18" fmla="*/ 188 w 188"/>
                <a:gd name="T19" fmla="*/ 182 h 294"/>
                <a:gd name="T20" fmla="*/ 188 w 188"/>
                <a:gd name="T21" fmla="*/ 144 h 294"/>
                <a:gd name="T22" fmla="*/ 184 w 188"/>
                <a:gd name="T23" fmla="*/ 106 h 294"/>
                <a:gd name="T24" fmla="*/ 176 w 188"/>
                <a:gd name="T25" fmla="*/ 70 h 294"/>
                <a:gd name="T26" fmla="*/ 166 w 188"/>
                <a:gd name="T27" fmla="*/ 34 h 294"/>
                <a:gd name="T28" fmla="*/ 152 w 188"/>
                <a:gd name="T29" fmla="*/ 0 h 294"/>
                <a:gd name="T30" fmla="*/ 152 w 188"/>
                <a:gd name="T31" fmla="*/ 0 h 294"/>
                <a:gd name="T32" fmla="*/ 120 w 188"/>
                <a:gd name="T33" fmla="*/ 28 h 294"/>
                <a:gd name="T34" fmla="*/ 84 w 188"/>
                <a:gd name="T35" fmla="*/ 54 h 294"/>
                <a:gd name="T36" fmla="*/ 46 w 188"/>
                <a:gd name="T37" fmla="*/ 76 h 294"/>
                <a:gd name="T38" fmla="*/ 8 w 188"/>
                <a:gd name="T39" fmla="*/ 94 h 294"/>
                <a:gd name="T40" fmla="*/ 8 w 188"/>
                <a:gd name="T41" fmla="*/ 94 h 294"/>
                <a:gd name="T42" fmla="*/ 4 w 188"/>
                <a:gd name="T43" fmla="*/ 118 h 294"/>
                <a:gd name="T44" fmla="*/ 0 w 188"/>
                <a:gd name="T45" fmla="*/ 142 h 294"/>
                <a:gd name="T46" fmla="*/ 0 w 188"/>
                <a:gd name="T47" fmla="*/ 168 h 294"/>
                <a:gd name="T48" fmla="*/ 0 w 188"/>
                <a:gd name="T49" fmla="*/ 192 h 294"/>
                <a:gd name="T50" fmla="*/ 2 w 188"/>
                <a:gd name="T51" fmla="*/ 216 h 294"/>
                <a:gd name="T52" fmla="*/ 4 w 188"/>
                <a:gd name="T53" fmla="*/ 240 h 294"/>
                <a:gd name="T54" fmla="*/ 10 w 188"/>
                <a:gd name="T55" fmla="*/ 264 h 294"/>
                <a:gd name="T56" fmla="*/ 16 w 188"/>
                <a:gd name="T57" fmla="*/ 288 h 294"/>
                <a:gd name="T58" fmla="*/ 16 w 188"/>
                <a:gd name="T59" fmla="*/ 288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8" h="294">
                  <a:moveTo>
                    <a:pt x="16" y="288"/>
                  </a:moveTo>
                  <a:lnTo>
                    <a:pt x="16" y="288"/>
                  </a:lnTo>
                  <a:lnTo>
                    <a:pt x="54" y="284"/>
                  </a:lnTo>
                  <a:lnTo>
                    <a:pt x="92" y="284"/>
                  </a:lnTo>
                  <a:lnTo>
                    <a:pt x="130" y="288"/>
                  </a:lnTo>
                  <a:lnTo>
                    <a:pt x="170" y="294"/>
                  </a:lnTo>
                  <a:lnTo>
                    <a:pt x="170" y="294"/>
                  </a:lnTo>
                  <a:lnTo>
                    <a:pt x="180" y="258"/>
                  </a:lnTo>
                  <a:lnTo>
                    <a:pt x="186" y="220"/>
                  </a:lnTo>
                  <a:lnTo>
                    <a:pt x="188" y="182"/>
                  </a:lnTo>
                  <a:lnTo>
                    <a:pt x="188" y="144"/>
                  </a:lnTo>
                  <a:lnTo>
                    <a:pt x="184" y="106"/>
                  </a:lnTo>
                  <a:lnTo>
                    <a:pt x="176" y="70"/>
                  </a:lnTo>
                  <a:lnTo>
                    <a:pt x="166" y="34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20" y="28"/>
                  </a:lnTo>
                  <a:lnTo>
                    <a:pt x="84" y="54"/>
                  </a:lnTo>
                  <a:lnTo>
                    <a:pt x="46" y="76"/>
                  </a:lnTo>
                  <a:lnTo>
                    <a:pt x="8" y="94"/>
                  </a:lnTo>
                  <a:lnTo>
                    <a:pt x="8" y="94"/>
                  </a:lnTo>
                  <a:lnTo>
                    <a:pt x="4" y="118"/>
                  </a:lnTo>
                  <a:lnTo>
                    <a:pt x="0" y="142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216"/>
                  </a:lnTo>
                  <a:lnTo>
                    <a:pt x="4" y="240"/>
                  </a:lnTo>
                  <a:lnTo>
                    <a:pt x="10" y="264"/>
                  </a:lnTo>
                  <a:lnTo>
                    <a:pt x="16" y="288"/>
                  </a:lnTo>
                  <a:lnTo>
                    <a:pt x="16" y="2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0" name="Freeform 31"/>
            <p:cNvSpPr>
              <a:spLocks/>
            </p:cNvSpPr>
            <p:nvPr userDrawn="1"/>
          </p:nvSpPr>
          <p:spPr bwMode="auto">
            <a:xfrm>
              <a:off x="3957638" y="2682875"/>
              <a:ext cx="228600" cy="301625"/>
            </a:xfrm>
            <a:custGeom>
              <a:avLst/>
              <a:gdLst>
                <a:gd name="T0" fmla="*/ 0 w 144"/>
                <a:gd name="T1" fmla="*/ 190 h 190"/>
                <a:gd name="T2" fmla="*/ 0 w 144"/>
                <a:gd name="T3" fmla="*/ 190 h 190"/>
                <a:gd name="T4" fmla="*/ 38 w 144"/>
                <a:gd name="T5" fmla="*/ 172 h 190"/>
                <a:gd name="T6" fmla="*/ 76 w 144"/>
                <a:gd name="T7" fmla="*/ 150 h 190"/>
                <a:gd name="T8" fmla="*/ 112 w 144"/>
                <a:gd name="T9" fmla="*/ 124 h 190"/>
                <a:gd name="T10" fmla="*/ 144 w 144"/>
                <a:gd name="T11" fmla="*/ 96 h 190"/>
                <a:gd name="T12" fmla="*/ 144 w 144"/>
                <a:gd name="T13" fmla="*/ 96 h 190"/>
                <a:gd name="T14" fmla="*/ 132 w 144"/>
                <a:gd name="T15" fmla="*/ 70 h 190"/>
                <a:gd name="T16" fmla="*/ 120 w 144"/>
                <a:gd name="T17" fmla="*/ 46 h 190"/>
                <a:gd name="T18" fmla="*/ 104 w 144"/>
                <a:gd name="T19" fmla="*/ 22 h 190"/>
                <a:gd name="T20" fmla="*/ 88 w 144"/>
                <a:gd name="T21" fmla="*/ 0 h 190"/>
                <a:gd name="T22" fmla="*/ 88 w 144"/>
                <a:gd name="T23" fmla="*/ 0 h 190"/>
                <a:gd name="T24" fmla="*/ 70 w 144"/>
                <a:gd name="T25" fmla="*/ 22 h 190"/>
                <a:gd name="T26" fmla="*/ 56 w 144"/>
                <a:gd name="T27" fmla="*/ 46 h 190"/>
                <a:gd name="T28" fmla="*/ 42 w 144"/>
                <a:gd name="T29" fmla="*/ 70 h 190"/>
                <a:gd name="T30" fmla="*/ 28 w 144"/>
                <a:gd name="T31" fmla="*/ 96 h 190"/>
                <a:gd name="T32" fmla="*/ 28 w 144"/>
                <a:gd name="T33" fmla="*/ 96 h 190"/>
                <a:gd name="T34" fmla="*/ 20 w 144"/>
                <a:gd name="T35" fmla="*/ 118 h 190"/>
                <a:gd name="T36" fmla="*/ 12 w 144"/>
                <a:gd name="T37" fmla="*/ 142 h 190"/>
                <a:gd name="T38" fmla="*/ 4 w 144"/>
                <a:gd name="T39" fmla="*/ 166 h 190"/>
                <a:gd name="T40" fmla="*/ 0 w 144"/>
                <a:gd name="T41" fmla="*/ 190 h 190"/>
                <a:gd name="T42" fmla="*/ 0 w 144"/>
                <a:gd name="T4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90">
                  <a:moveTo>
                    <a:pt x="0" y="190"/>
                  </a:moveTo>
                  <a:lnTo>
                    <a:pt x="0" y="190"/>
                  </a:lnTo>
                  <a:lnTo>
                    <a:pt x="38" y="172"/>
                  </a:lnTo>
                  <a:lnTo>
                    <a:pt x="76" y="150"/>
                  </a:lnTo>
                  <a:lnTo>
                    <a:pt x="112" y="124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32" y="70"/>
                  </a:lnTo>
                  <a:lnTo>
                    <a:pt x="120" y="46"/>
                  </a:lnTo>
                  <a:lnTo>
                    <a:pt x="104" y="2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0" y="22"/>
                  </a:lnTo>
                  <a:lnTo>
                    <a:pt x="56" y="46"/>
                  </a:lnTo>
                  <a:lnTo>
                    <a:pt x="42" y="70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20" y="118"/>
                  </a:lnTo>
                  <a:lnTo>
                    <a:pt x="12" y="142"/>
                  </a:lnTo>
                  <a:lnTo>
                    <a:pt x="4" y="166"/>
                  </a:lnTo>
                  <a:lnTo>
                    <a:pt x="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1" name="Freeform 32"/>
            <p:cNvSpPr>
              <a:spLocks/>
            </p:cNvSpPr>
            <p:nvPr userDrawn="1"/>
          </p:nvSpPr>
          <p:spPr bwMode="auto">
            <a:xfrm>
              <a:off x="3494088" y="3292475"/>
              <a:ext cx="596900" cy="485775"/>
            </a:xfrm>
            <a:custGeom>
              <a:avLst/>
              <a:gdLst>
                <a:gd name="T0" fmla="*/ 300 w 376"/>
                <a:gd name="T1" fmla="*/ 0 h 306"/>
                <a:gd name="T2" fmla="*/ 300 w 376"/>
                <a:gd name="T3" fmla="*/ 0 h 306"/>
                <a:gd name="T4" fmla="*/ 276 w 376"/>
                <a:gd name="T5" fmla="*/ 4 h 306"/>
                <a:gd name="T6" fmla="*/ 254 w 376"/>
                <a:gd name="T7" fmla="*/ 8 h 306"/>
                <a:gd name="T8" fmla="*/ 232 w 376"/>
                <a:gd name="T9" fmla="*/ 14 h 306"/>
                <a:gd name="T10" fmla="*/ 212 w 376"/>
                <a:gd name="T11" fmla="*/ 22 h 306"/>
                <a:gd name="T12" fmla="*/ 190 w 376"/>
                <a:gd name="T13" fmla="*/ 30 h 306"/>
                <a:gd name="T14" fmla="*/ 170 w 376"/>
                <a:gd name="T15" fmla="*/ 40 h 306"/>
                <a:gd name="T16" fmla="*/ 150 w 376"/>
                <a:gd name="T17" fmla="*/ 50 h 306"/>
                <a:gd name="T18" fmla="*/ 130 w 376"/>
                <a:gd name="T19" fmla="*/ 62 h 306"/>
                <a:gd name="T20" fmla="*/ 110 w 376"/>
                <a:gd name="T21" fmla="*/ 74 h 306"/>
                <a:gd name="T22" fmla="*/ 92 w 376"/>
                <a:gd name="T23" fmla="*/ 88 h 306"/>
                <a:gd name="T24" fmla="*/ 74 w 376"/>
                <a:gd name="T25" fmla="*/ 104 h 306"/>
                <a:gd name="T26" fmla="*/ 58 w 376"/>
                <a:gd name="T27" fmla="*/ 120 h 306"/>
                <a:gd name="T28" fmla="*/ 42 w 376"/>
                <a:gd name="T29" fmla="*/ 136 h 306"/>
                <a:gd name="T30" fmla="*/ 26 w 376"/>
                <a:gd name="T31" fmla="*/ 154 h 306"/>
                <a:gd name="T32" fmla="*/ 12 w 376"/>
                <a:gd name="T33" fmla="*/ 172 h 306"/>
                <a:gd name="T34" fmla="*/ 0 w 376"/>
                <a:gd name="T35" fmla="*/ 192 h 306"/>
                <a:gd name="T36" fmla="*/ 0 w 376"/>
                <a:gd name="T37" fmla="*/ 192 h 306"/>
                <a:gd name="T38" fmla="*/ 6 w 376"/>
                <a:gd name="T39" fmla="*/ 220 h 306"/>
                <a:gd name="T40" fmla="*/ 10 w 376"/>
                <a:gd name="T41" fmla="*/ 248 h 306"/>
                <a:gd name="T42" fmla="*/ 14 w 376"/>
                <a:gd name="T43" fmla="*/ 276 h 306"/>
                <a:gd name="T44" fmla="*/ 14 w 376"/>
                <a:gd name="T45" fmla="*/ 306 h 306"/>
                <a:gd name="T46" fmla="*/ 14 w 376"/>
                <a:gd name="T47" fmla="*/ 306 h 306"/>
                <a:gd name="T48" fmla="*/ 40 w 376"/>
                <a:gd name="T49" fmla="*/ 306 h 306"/>
                <a:gd name="T50" fmla="*/ 66 w 376"/>
                <a:gd name="T51" fmla="*/ 306 h 306"/>
                <a:gd name="T52" fmla="*/ 92 w 376"/>
                <a:gd name="T53" fmla="*/ 304 h 306"/>
                <a:gd name="T54" fmla="*/ 116 w 376"/>
                <a:gd name="T55" fmla="*/ 302 h 306"/>
                <a:gd name="T56" fmla="*/ 142 w 376"/>
                <a:gd name="T57" fmla="*/ 296 h 306"/>
                <a:gd name="T58" fmla="*/ 166 w 376"/>
                <a:gd name="T59" fmla="*/ 290 h 306"/>
                <a:gd name="T60" fmla="*/ 190 w 376"/>
                <a:gd name="T61" fmla="*/ 282 h 306"/>
                <a:gd name="T62" fmla="*/ 214 w 376"/>
                <a:gd name="T63" fmla="*/ 272 h 306"/>
                <a:gd name="T64" fmla="*/ 238 w 376"/>
                <a:gd name="T65" fmla="*/ 262 h 306"/>
                <a:gd name="T66" fmla="*/ 260 w 376"/>
                <a:gd name="T67" fmla="*/ 250 h 306"/>
                <a:gd name="T68" fmla="*/ 282 w 376"/>
                <a:gd name="T69" fmla="*/ 236 h 306"/>
                <a:gd name="T70" fmla="*/ 302 w 376"/>
                <a:gd name="T71" fmla="*/ 222 h 306"/>
                <a:gd name="T72" fmla="*/ 322 w 376"/>
                <a:gd name="T73" fmla="*/ 206 h 306"/>
                <a:gd name="T74" fmla="*/ 342 w 376"/>
                <a:gd name="T75" fmla="*/ 188 h 306"/>
                <a:gd name="T76" fmla="*/ 360 w 376"/>
                <a:gd name="T77" fmla="*/ 170 h 306"/>
                <a:gd name="T78" fmla="*/ 376 w 376"/>
                <a:gd name="T79" fmla="*/ 150 h 306"/>
                <a:gd name="T80" fmla="*/ 376 w 376"/>
                <a:gd name="T81" fmla="*/ 150 h 306"/>
                <a:gd name="T82" fmla="*/ 352 w 376"/>
                <a:gd name="T83" fmla="*/ 116 h 306"/>
                <a:gd name="T84" fmla="*/ 330 w 376"/>
                <a:gd name="T85" fmla="*/ 80 h 306"/>
                <a:gd name="T86" fmla="*/ 312 w 376"/>
                <a:gd name="T87" fmla="*/ 40 h 306"/>
                <a:gd name="T88" fmla="*/ 300 w 376"/>
                <a:gd name="T89" fmla="*/ 0 h 306"/>
                <a:gd name="T90" fmla="*/ 300 w 376"/>
                <a:gd name="T91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6" h="306">
                  <a:moveTo>
                    <a:pt x="300" y="0"/>
                  </a:moveTo>
                  <a:lnTo>
                    <a:pt x="300" y="0"/>
                  </a:lnTo>
                  <a:lnTo>
                    <a:pt x="276" y="4"/>
                  </a:lnTo>
                  <a:lnTo>
                    <a:pt x="254" y="8"/>
                  </a:lnTo>
                  <a:lnTo>
                    <a:pt x="232" y="14"/>
                  </a:lnTo>
                  <a:lnTo>
                    <a:pt x="212" y="22"/>
                  </a:lnTo>
                  <a:lnTo>
                    <a:pt x="190" y="30"/>
                  </a:lnTo>
                  <a:lnTo>
                    <a:pt x="170" y="40"/>
                  </a:lnTo>
                  <a:lnTo>
                    <a:pt x="150" y="50"/>
                  </a:lnTo>
                  <a:lnTo>
                    <a:pt x="130" y="62"/>
                  </a:lnTo>
                  <a:lnTo>
                    <a:pt x="110" y="74"/>
                  </a:lnTo>
                  <a:lnTo>
                    <a:pt x="92" y="88"/>
                  </a:lnTo>
                  <a:lnTo>
                    <a:pt x="74" y="104"/>
                  </a:lnTo>
                  <a:lnTo>
                    <a:pt x="58" y="120"/>
                  </a:lnTo>
                  <a:lnTo>
                    <a:pt x="42" y="136"/>
                  </a:lnTo>
                  <a:lnTo>
                    <a:pt x="26" y="154"/>
                  </a:lnTo>
                  <a:lnTo>
                    <a:pt x="12" y="172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6" y="220"/>
                  </a:lnTo>
                  <a:lnTo>
                    <a:pt x="10" y="248"/>
                  </a:lnTo>
                  <a:lnTo>
                    <a:pt x="14" y="276"/>
                  </a:lnTo>
                  <a:lnTo>
                    <a:pt x="14" y="306"/>
                  </a:lnTo>
                  <a:lnTo>
                    <a:pt x="14" y="306"/>
                  </a:lnTo>
                  <a:lnTo>
                    <a:pt x="40" y="306"/>
                  </a:lnTo>
                  <a:lnTo>
                    <a:pt x="66" y="306"/>
                  </a:lnTo>
                  <a:lnTo>
                    <a:pt x="92" y="304"/>
                  </a:lnTo>
                  <a:lnTo>
                    <a:pt x="116" y="302"/>
                  </a:lnTo>
                  <a:lnTo>
                    <a:pt x="142" y="296"/>
                  </a:lnTo>
                  <a:lnTo>
                    <a:pt x="166" y="290"/>
                  </a:lnTo>
                  <a:lnTo>
                    <a:pt x="190" y="282"/>
                  </a:lnTo>
                  <a:lnTo>
                    <a:pt x="214" y="272"/>
                  </a:lnTo>
                  <a:lnTo>
                    <a:pt x="238" y="262"/>
                  </a:lnTo>
                  <a:lnTo>
                    <a:pt x="260" y="250"/>
                  </a:lnTo>
                  <a:lnTo>
                    <a:pt x="282" y="236"/>
                  </a:lnTo>
                  <a:lnTo>
                    <a:pt x="302" y="222"/>
                  </a:lnTo>
                  <a:lnTo>
                    <a:pt x="322" y="206"/>
                  </a:lnTo>
                  <a:lnTo>
                    <a:pt x="342" y="188"/>
                  </a:lnTo>
                  <a:lnTo>
                    <a:pt x="360" y="170"/>
                  </a:lnTo>
                  <a:lnTo>
                    <a:pt x="376" y="150"/>
                  </a:lnTo>
                  <a:lnTo>
                    <a:pt x="376" y="150"/>
                  </a:lnTo>
                  <a:lnTo>
                    <a:pt x="352" y="116"/>
                  </a:lnTo>
                  <a:lnTo>
                    <a:pt x="330" y="80"/>
                  </a:lnTo>
                  <a:lnTo>
                    <a:pt x="312" y="40"/>
                  </a:lnTo>
                  <a:lnTo>
                    <a:pt x="300" y="0"/>
                  </a:lnTo>
                  <a:lnTo>
                    <a:pt x="3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2" name="Freeform 33"/>
            <p:cNvSpPr>
              <a:spLocks/>
            </p:cNvSpPr>
            <p:nvPr userDrawn="1"/>
          </p:nvSpPr>
          <p:spPr bwMode="auto">
            <a:xfrm>
              <a:off x="3970338" y="3286125"/>
              <a:ext cx="244475" cy="244475"/>
            </a:xfrm>
            <a:custGeom>
              <a:avLst/>
              <a:gdLst>
                <a:gd name="T0" fmla="*/ 154 w 154"/>
                <a:gd name="T1" fmla="*/ 10 h 154"/>
                <a:gd name="T2" fmla="*/ 154 w 154"/>
                <a:gd name="T3" fmla="*/ 10 h 154"/>
                <a:gd name="T4" fmla="*/ 114 w 154"/>
                <a:gd name="T5" fmla="*/ 4 h 154"/>
                <a:gd name="T6" fmla="*/ 76 w 154"/>
                <a:gd name="T7" fmla="*/ 0 h 154"/>
                <a:gd name="T8" fmla="*/ 38 w 154"/>
                <a:gd name="T9" fmla="*/ 0 h 154"/>
                <a:gd name="T10" fmla="*/ 0 w 154"/>
                <a:gd name="T11" fmla="*/ 4 h 154"/>
                <a:gd name="T12" fmla="*/ 0 w 154"/>
                <a:gd name="T13" fmla="*/ 4 h 154"/>
                <a:gd name="T14" fmla="*/ 12 w 154"/>
                <a:gd name="T15" fmla="*/ 44 h 154"/>
                <a:gd name="T16" fmla="*/ 30 w 154"/>
                <a:gd name="T17" fmla="*/ 84 h 154"/>
                <a:gd name="T18" fmla="*/ 52 w 154"/>
                <a:gd name="T19" fmla="*/ 120 h 154"/>
                <a:gd name="T20" fmla="*/ 76 w 154"/>
                <a:gd name="T21" fmla="*/ 154 h 154"/>
                <a:gd name="T22" fmla="*/ 76 w 154"/>
                <a:gd name="T23" fmla="*/ 154 h 154"/>
                <a:gd name="T24" fmla="*/ 94 w 154"/>
                <a:gd name="T25" fmla="*/ 132 h 154"/>
                <a:gd name="T26" fmla="*/ 108 w 154"/>
                <a:gd name="T27" fmla="*/ 110 h 154"/>
                <a:gd name="T28" fmla="*/ 122 w 154"/>
                <a:gd name="T29" fmla="*/ 86 h 154"/>
                <a:gd name="T30" fmla="*/ 136 w 154"/>
                <a:gd name="T31" fmla="*/ 60 h 154"/>
                <a:gd name="T32" fmla="*/ 136 w 154"/>
                <a:gd name="T33" fmla="*/ 60 h 154"/>
                <a:gd name="T34" fmla="*/ 146 w 154"/>
                <a:gd name="T35" fmla="*/ 36 h 154"/>
                <a:gd name="T36" fmla="*/ 154 w 154"/>
                <a:gd name="T37" fmla="*/ 10 h 154"/>
                <a:gd name="T38" fmla="*/ 154 w 154"/>
                <a:gd name="T39" fmla="*/ 1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4" h="154">
                  <a:moveTo>
                    <a:pt x="154" y="10"/>
                  </a:moveTo>
                  <a:lnTo>
                    <a:pt x="154" y="10"/>
                  </a:lnTo>
                  <a:lnTo>
                    <a:pt x="114" y="4"/>
                  </a:lnTo>
                  <a:lnTo>
                    <a:pt x="76" y="0"/>
                  </a:lnTo>
                  <a:lnTo>
                    <a:pt x="38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2" y="44"/>
                  </a:lnTo>
                  <a:lnTo>
                    <a:pt x="30" y="84"/>
                  </a:lnTo>
                  <a:lnTo>
                    <a:pt x="52" y="120"/>
                  </a:lnTo>
                  <a:lnTo>
                    <a:pt x="76" y="154"/>
                  </a:lnTo>
                  <a:lnTo>
                    <a:pt x="76" y="154"/>
                  </a:lnTo>
                  <a:lnTo>
                    <a:pt x="94" y="132"/>
                  </a:lnTo>
                  <a:lnTo>
                    <a:pt x="108" y="110"/>
                  </a:lnTo>
                  <a:lnTo>
                    <a:pt x="122" y="86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46" y="36"/>
                  </a:lnTo>
                  <a:lnTo>
                    <a:pt x="154" y="10"/>
                  </a:lnTo>
                  <a:lnTo>
                    <a:pt x="154" y="1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3" name="Freeform 34"/>
            <p:cNvSpPr>
              <a:spLocks/>
            </p:cNvSpPr>
            <p:nvPr userDrawn="1"/>
          </p:nvSpPr>
          <p:spPr bwMode="auto">
            <a:xfrm>
              <a:off x="2919413" y="3168650"/>
              <a:ext cx="574675" cy="593725"/>
            </a:xfrm>
            <a:custGeom>
              <a:avLst/>
              <a:gdLst>
                <a:gd name="T0" fmla="*/ 362 w 362"/>
                <a:gd name="T1" fmla="*/ 270 h 374"/>
                <a:gd name="T2" fmla="*/ 362 w 362"/>
                <a:gd name="T3" fmla="*/ 270 h 374"/>
                <a:gd name="T4" fmla="*/ 348 w 362"/>
                <a:gd name="T5" fmla="*/ 228 h 374"/>
                <a:gd name="T6" fmla="*/ 330 w 362"/>
                <a:gd name="T7" fmla="*/ 188 h 374"/>
                <a:gd name="T8" fmla="*/ 308 w 362"/>
                <a:gd name="T9" fmla="*/ 150 h 374"/>
                <a:gd name="T10" fmla="*/ 280 w 362"/>
                <a:gd name="T11" fmla="*/ 114 h 374"/>
                <a:gd name="T12" fmla="*/ 250 w 362"/>
                <a:gd name="T13" fmla="*/ 80 h 374"/>
                <a:gd name="T14" fmla="*/ 234 w 362"/>
                <a:gd name="T15" fmla="*/ 64 h 374"/>
                <a:gd name="T16" fmla="*/ 216 w 362"/>
                <a:gd name="T17" fmla="*/ 50 h 374"/>
                <a:gd name="T18" fmla="*/ 198 w 362"/>
                <a:gd name="T19" fmla="*/ 36 h 374"/>
                <a:gd name="T20" fmla="*/ 180 w 362"/>
                <a:gd name="T21" fmla="*/ 24 h 374"/>
                <a:gd name="T22" fmla="*/ 160 w 362"/>
                <a:gd name="T23" fmla="*/ 12 h 374"/>
                <a:gd name="T24" fmla="*/ 138 w 362"/>
                <a:gd name="T25" fmla="*/ 0 h 374"/>
                <a:gd name="T26" fmla="*/ 138 w 362"/>
                <a:gd name="T27" fmla="*/ 0 h 374"/>
                <a:gd name="T28" fmla="*/ 106 w 362"/>
                <a:gd name="T29" fmla="*/ 24 h 374"/>
                <a:gd name="T30" fmla="*/ 72 w 362"/>
                <a:gd name="T31" fmla="*/ 44 h 374"/>
                <a:gd name="T32" fmla="*/ 38 w 362"/>
                <a:gd name="T33" fmla="*/ 62 h 374"/>
                <a:gd name="T34" fmla="*/ 0 w 362"/>
                <a:gd name="T35" fmla="*/ 76 h 374"/>
                <a:gd name="T36" fmla="*/ 0 w 362"/>
                <a:gd name="T37" fmla="*/ 76 h 374"/>
                <a:gd name="T38" fmla="*/ 6 w 362"/>
                <a:gd name="T39" fmla="*/ 96 h 374"/>
                <a:gd name="T40" fmla="*/ 14 w 362"/>
                <a:gd name="T41" fmla="*/ 118 h 374"/>
                <a:gd name="T42" fmla="*/ 24 w 362"/>
                <a:gd name="T43" fmla="*/ 140 h 374"/>
                <a:gd name="T44" fmla="*/ 34 w 362"/>
                <a:gd name="T45" fmla="*/ 160 h 374"/>
                <a:gd name="T46" fmla="*/ 46 w 362"/>
                <a:gd name="T47" fmla="*/ 180 h 374"/>
                <a:gd name="T48" fmla="*/ 58 w 362"/>
                <a:gd name="T49" fmla="*/ 198 h 374"/>
                <a:gd name="T50" fmla="*/ 70 w 362"/>
                <a:gd name="T51" fmla="*/ 218 h 374"/>
                <a:gd name="T52" fmla="*/ 86 w 362"/>
                <a:gd name="T53" fmla="*/ 236 h 374"/>
                <a:gd name="T54" fmla="*/ 100 w 362"/>
                <a:gd name="T55" fmla="*/ 252 h 374"/>
                <a:gd name="T56" fmla="*/ 118 w 362"/>
                <a:gd name="T57" fmla="*/ 268 h 374"/>
                <a:gd name="T58" fmla="*/ 134 w 362"/>
                <a:gd name="T59" fmla="*/ 284 h 374"/>
                <a:gd name="T60" fmla="*/ 152 w 362"/>
                <a:gd name="T61" fmla="*/ 298 h 374"/>
                <a:gd name="T62" fmla="*/ 172 w 362"/>
                <a:gd name="T63" fmla="*/ 312 h 374"/>
                <a:gd name="T64" fmla="*/ 192 w 362"/>
                <a:gd name="T65" fmla="*/ 326 h 374"/>
                <a:gd name="T66" fmla="*/ 214 w 362"/>
                <a:gd name="T67" fmla="*/ 336 h 374"/>
                <a:gd name="T68" fmla="*/ 236 w 362"/>
                <a:gd name="T69" fmla="*/ 348 h 374"/>
                <a:gd name="T70" fmla="*/ 236 w 362"/>
                <a:gd name="T71" fmla="*/ 348 h 374"/>
                <a:gd name="T72" fmla="*/ 274 w 362"/>
                <a:gd name="T73" fmla="*/ 362 h 374"/>
                <a:gd name="T74" fmla="*/ 314 w 362"/>
                <a:gd name="T75" fmla="*/ 374 h 374"/>
                <a:gd name="T76" fmla="*/ 314 w 362"/>
                <a:gd name="T77" fmla="*/ 374 h 374"/>
                <a:gd name="T78" fmla="*/ 322 w 362"/>
                <a:gd name="T79" fmla="*/ 350 h 374"/>
                <a:gd name="T80" fmla="*/ 332 w 362"/>
                <a:gd name="T81" fmla="*/ 326 h 374"/>
                <a:gd name="T82" fmla="*/ 332 w 362"/>
                <a:gd name="T83" fmla="*/ 326 h 374"/>
                <a:gd name="T84" fmla="*/ 346 w 362"/>
                <a:gd name="T85" fmla="*/ 296 h 374"/>
                <a:gd name="T86" fmla="*/ 362 w 362"/>
                <a:gd name="T87" fmla="*/ 270 h 374"/>
                <a:gd name="T88" fmla="*/ 362 w 362"/>
                <a:gd name="T89" fmla="*/ 27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2" h="374">
                  <a:moveTo>
                    <a:pt x="362" y="270"/>
                  </a:moveTo>
                  <a:lnTo>
                    <a:pt x="362" y="270"/>
                  </a:lnTo>
                  <a:lnTo>
                    <a:pt x="348" y="228"/>
                  </a:lnTo>
                  <a:lnTo>
                    <a:pt x="330" y="188"/>
                  </a:lnTo>
                  <a:lnTo>
                    <a:pt x="308" y="150"/>
                  </a:lnTo>
                  <a:lnTo>
                    <a:pt x="280" y="114"/>
                  </a:lnTo>
                  <a:lnTo>
                    <a:pt x="250" y="80"/>
                  </a:lnTo>
                  <a:lnTo>
                    <a:pt x="234" y="64"/>
                  </a:lnTo>
                  <a:lnTo>
                    <a:pt x="216" y="50"/>
                  </a:lnTo>
                  <a:lnTo>
                    <a:pt x="198" y="36"/>
                  </a:lnTo>
                  <a:lnTo>
                    <a:pt x="180" y="24"/>
                  </a:lnTo>
                  <a:lnTo>
                    <a:pt x="160" y="12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06" y="24"/>
                  </a:lnTo>
                  <a:lnTo>
                    <a:pt x="72" y="44"/>
                  </a:lnTo>
                  <a:lnTo>
                    <a:pt x="38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6" y="96"/>
                  </a:lnTo>
                  <a:lnTo>
                    <a:pt x="14" y="118"/>
                  </a:lnTo>
                  <a:lnTo>
                    <a:pt x="24" y="140"/>
                  </a:lnTo>
                  <a:lnTo>
                    <a:pt x="34" y="160"/>
                  </a:lnTo>
                  <a:lnTo>
                    <a:pt x="46" y="180"/>
                  </a:lnTo>
                  <a:lnTo>
                    <a:pt x="58" y="198"/>
                  </a:lnTo>
                  <a:lnTo>
                    <a:pt x="70" y="218"/>
                  </a:lnTo>
                  <a:lnTo>
                    <a:pt x="86" y="236"/>
                  </a:lnTo>
                  <a:lnTo>
                    <a:pt x="100" y="252"/>
                  </a:lnTo>
                  <a:lnTo>
                    <a:pt x="118" y="268"/>
                  </a:lnTo>
                  <a:lnTo>
                    <a:pt x="134" y="284"/>
                  </a:lnTo>
                  <a:lnTo>
                    <a:pt x="152" y="298"/>
                  </a:lnTo>
                  <a:lnTo>
                    <a:pt x="172" y="312"/>
                  </a:lnTo>
                  <a:lnTo>
                    <a:pt x="192" y="326"/>
                  </a:lnTo>
                  <a:lnTo>
                    <a:pt x="214" y="336"/>
                  </a:lnTo>
                  <a:lnTo>
                    <a:pt x="236" y="348"/>
                  </a:lnTo>
                  <a:lnTo>
                    <a:pt x="236" y="348"/>
                  </a:lnTo>
                  <a:lnTo>
                    <a:pt x="274" y="362"/>
                  </a:lnTo>
                  <a:lnTo>
                    <a:pt x="314" y="374"/>
                  </a:lnTo>
                  <a:lnTo>
                    <a:pt x="314" y="374"/>
                  </a:lnTo>
                  <a:lnTo>
                    <a:pt x="322" y="350"/>
                  </a:lnTo>
                  <a:lnTo>
                    <a:pt x="332" y="326"/>
                  </a:lnTo>
                  <a:lnTo>
                    <a:pt x="332" y="326"/>
                  </a:lnTo>
                  <a:lnTo>
                    <a:pt x="346" y="296"/>
                  </a:lnTo>
                  <a:lnTo>
                    <a:pt x="362" y="270"/>
                  </a:lnTo>
                  <a:lnTo>
                    <a:pt x="362" y="2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4" name="Freeform 35"/>
            <p:cNvSpPr>
              <a:spLocks/>
            </p:cNvSpPr>
            <p:nvPr userDrawn="1"/>
          </p:nvSpPr>
          <p:spPr bwMode="auto">
            <a:xfrm>
              <a:off x="2894013" y="3101975"/>
              <a:ext cx="244475" cy="187325"/>
            </a:xfrm>
            <a:custGeom>
              <a:avLst/>
              <a:gdLst>
                <a:gd name="T0" fmla="*/ 154 w 154"/>
                <a:gd name="T1" fmla="*/ 42 h 118"/>
                <a:gd name="T2" fmla="*/ 154 w 154"/>
                <a:gd name="T3" fmla="*/ 42 h 118"/>
                <a:gd name="T4" fmla="*/ 142 w 154"/>
                <a:gd name="T5" fmla="*/ 36 h 118"/>
                <a:gd name="T6" fmla="*/ 142 w 154"/>
                <a:gd name="T7" fmla="*/ 36 h 118"/>
                <a:gd name="T8" fmla="*/ 106 w 154"/>
                <a:gd name="T9" fmla="*/ 22 h 118"/>
                <a:gd name="T10" fmla="*/ 72 w 154"/>
                <a:gd name="T11" fmla="*/ 12 h 118"/>
                <a:gd name="T12" fmla="*/ 36 w 154"/>
                <a:gd name="T13" fmla="*/ 4 h 118"/>
                <a:gd name="T14" fmla="*/ 0 w 154"/>
                <a:gd name="T15" fmla="*/ 0 h 118"/>
                <a:gd name="T16" fmla="*/ 0 w 154"/>
                <a:gd name="T17" fmla="*/ 0 h 118"/>
                <a:gd name="T18" fmla="*/ 2 w 154"/>
                <a:gd name="T19" fmla="*/ 30 h 118"/>
                <a:gd name="T20" fmla="*/ 4 w 154"/>
                <a:gd name="T21" fmla="*/ 60 h 118"/>
                <a:gd name="T22" fmla="*/ 10 w 154"/>
                <a:gd name="T23" fmla="*/ 88 h 118"/>
                <a:gd name="T24" fmla="*/ 16 w 154"/>
                <a:gd name="T25" fmla="*/ 118 h 118"/>
                <a:gd name="T26" fmla="*/ 16 w 154"/>
                <a:gd name="T27" fmla="*/ 118 h 118"/>
                <a:gd name="T28" fmla="*/ 54 w 154"/>
                <a:gd name="T29" fmla="*/ 104 h 118"/>
                <a:gd name="T30" fmla="*/ 88 w 154"/>
                <a:gd name="T31" fmla="*/ 86 h 118"/>
                <a:gd name="T32" fmla="*/ 122 w 154"/>
                <a:gd name="T33" fmla="*/ 66 h 118"/>
                <a:gd name="T34" fmla="*/ 154 w 154"/>
                <a:gd name="T35" fmla="*/ 42 h 118"/>
                <a:gd name="T36" fmla="*/ 154 w 154"/>
                <a:gd name="T37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4" h="118">
                  <a:moveTo>
                    <a:pt x="154" y="42"/>
                  </a:moveTo>
                  <a:lnTo>
                    <a:pt x="154" y="42"/>
                  </a:lnTo>
                  <a:lnTo>
                    <a:pt x="142" y="36"/>
                  </a:lnTo>
                  <a:lnTo>
                    <a:pt x="142" y="36"/>
                  </a:lnTo>
                  <a:lnTo>
                    <a:pt x="106" y="22"/>
                  </a:lnTo>
                  <a:lnTo>
                    <a:pt x="72" y="12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0"/>
                  </a:lnTo>
                  <a:lnTo>
                    <a:pt x="4" y="60"/>
                  </a:lnTo>
                  <a:lnTo>
                    <a:pt x="10" y="88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54" y="104"/>
                  </a:lnTo>
                  <a:lnTo>
                    <a:pt x="88" y="86"/>
                  </a:lnTo>
                  <a:lnTo>
                    <a:pt x="122" y="66"/>
                  </a:lnTo>
                  <a:lnTo>
                    <a:pt x="154" y="42"/>
                  </a:lnTo>
                  <a:lnTo>
                    <a:pt x="154" y="4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5" name="Freeform 36"/>
            <p:cNvSpPr>
              <a:spLocks/>
            </p:cNvSpPr>
            <p:nvPr userDrawn="1"/>
          </p:nvSpPr>
          <p:spPr bwMode="auto">
            <a:xfrm>
              <a:off x="3417888" y="3597275"/>
              <a:ext cx="98425" cy="180975"/>
            </a:xfrm>
            <a:custGeom>
              <a:avLst/>
              <a:gdLst>
                <a:gd name="T0" fmla="*/ 18 w 62"/>
                <a:gd name="T1" fmla="*/ 56 h 114"/>
                <a:gd name="T2" fmla="*/ 18 w 62"/>
                <a:gd name="T3" fmla="*/ 56 h 114"/>
                <a:gd name="T4" fmla="*/ 8 w 62"/>
                <a:gd name="T5" fmla="*/ 80 h 114"/>
                <a:gd name="T6" fmla="*/ 0 w 62"/>
                <a:gd name="T7" fmla="*/ 104 h 114"/>
                <a:gd name="T8" fmla="*/ 0 w 62"/>
                <a:gd name="T9" fmla="*/ 104 h 114"/>
                <a:gd name="T10" fmla="*/ 30 w 62"/>
                <a:gd name="T11" fmla="*/ 110 h 114"/>
                <a:gd name="T12" fmla="*/ 62 w 62"/>
                <a:gd name="T13" fmla="*/ 114 h 114"/>
                <a:gd name="T14" fmla="*/ 62 w 62"/>
                <a:gd name="T15" fmla="*/ 114 h 114"/>
                <a:gd name="T16" fmla="*/ 62 w 62"/>
                <a:gd name="T17" fmla="*/ 84 h 114"/>
                <a:gd name="T18" fmla="*/ 58 w 62"/>
                <a:gd name="T19" fmla="*/ 56 h 114"/>
                <a:gd name="T20" fmla="*/ 54 w 62"/>
                <a:gd name="T21" fmla="*/ 28 h 114"/>
                <a:gd name="T22" fmla="*/ 48 w 62"/>
                <a:gd name="T23" fmla="*/ 0 h 114"/>
                <a:gd name="T24" fmla="*/ 48 w 62"/>
                <a:gd name="T25" fmla="*/ 0 h 114"/>
                <a:gd name="T26" fmla="*/ 32 w 62"/>
                <a:gd name="T27" fmla="*/ 26 h 114"/>
                <a:gd name="T28" fmla="*/ 18 w 62"/>
                <a:gd name="T29" fmla="*/ 56 h 114"/>
                <a:gd name="T30" fmla="*/ 18 w 62"/>
                <a:gd name="T31" fmla="*/ 5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114">
                  <a:moveTo>
                    <a:pt x="18" y="56"/>
                  </a:moveTo>
                  <a:lnTo>
                    <a:pt x="18" y="56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30" y="110"/>
                  </a:lnTo>
                  <a:lnTo>
                    <a:pt x="62" y="114"/>
                  </a:lnTo>
                  <a:lnTo>
                    <a:pt x="62" y="114"/>
                  </a:lnTo>
                  <a:lnTo>
                    <a:pt x="62" y="84"/>
                  </a:lnTo>
                  <a:lnTo>
                    <a:pt x="58" y="56"/>
                  </a:lnTo>
                  <a:lnTo>
                    <a:pt x="54" y="2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2" y="26"/>
                  </a:lnTo>
                  <a:lnTo>
                    <a:pt x="18" y="56"/>
                  </a:lnTo>
                  <a:lnTo>
                    <a:pt x="18" y="5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97" name="그룹 296"/>
          <p:cNvGrpSpPr/>
          <p:nvPr userDrawn="1"/>
        </p:nvGrpSpPr>
        <p:grpSpPr>
          <a:xfrm>
            <a:off x="2894013" y="4257675"/>
            <a:ext cx="1349375" cy="1349375"/>
            <a:chOff x="2894013" y="4257675"/>
            <a:chExt cx="1349375" cy="1349375"/>
          </a:xfrm>
        </p:grpSpPr>
        <p:sp>
          <p:nvSpPr>
            <p:cNvPr id="298" name="Freeform 48"/>
            <p:cNvSpPr>
              <a:spLocks/>
            </p:cNvSpPr>
            <p:nvPr userDrawn="1"/>
          </p:nvSpPr>
          <p:spPr bwMode="auto">
            <a:xfrm>
              <a:off x="3865563" y="4603750"/>
              <a:ext cx="377825" cy="514350"/>
            </a:xfrm>
            <a:custGeom>
              <a:avLst/>
              <a:gdLst>
                <a:gd name="T0" fmla="*/ 28 w 238"/>
                <a:gd name="T1" fmla="*/ 38 h 324"/>
                <a:gd name="T2" fmla="*/ 28 w 238"/>
                <a:gd name="T3" fmla="*/ 38 h 324"/>
                <a:gd name="T4" fmla="*/ 20 w 238"/>
                <a:gd name="T5" fmla="*/ 62 h 324"/>
                <a:gd name="T6" fmla="*/ 14 w 238"/>
                <a:gd name="T7" fmla="*/ 84 h 324"/>
                <a:gd name="T8" fmla="*/ 8 w 238"/>
                <a:gd name="T9" fmla="*/ 108 h 324"/>
                <a:gd name="T10" fmla="*/ 4 w 238"/>
                <a:gd name="T11" fmla="*/ 132 h 324"/>
                <a:gd name="T12" fmla="*/ 0 w 238"/>
                <a:gd name="T13" fmla="*/ 158 h 324"/>
                <a:gd name="T14" fmla="*/ 0 w 238"/>
                <a:gd name="T15" fmla="*/ 182 h 324"/>
                <a:gd name="T16" fmla="*/ 0 w 238"/>
                <a:gd name="T17" fmla="*/ 208 h 324"/>
                <a:gd name="T18" fmla="*/ 2 w 238"/>
                <a:gd name="T19" fmla="*/ 234 h 324"/>
                <a:gd name="T20" fmla="*/ 2 w 238"/>
                <a:gd name="T21" fmla="*/ 234 h 324"/>
                <a:gd name="T22" fmla="*/ 2 w 238"/>
                <a:gd name="T23" fmla="*/ 240 h 324"/>
                <a:gd name="T24" fmla="*/ 2 w 238"/>
                <a:gd name="T25" fmla="*/ 240 h 324"/>
                <a:gd name="T26" fmla="*/ 32 w 238"/>
                <a:gd name="T27" fmla="*/ 244 h 324"/>
                <a:gd name="T28" fmla="*/ 62 w 238"/>
                <a:gd name="T29" fmla="*/ 250 h 324"/>
                <a:gd name="T30" fmla="*/ 92 w 238"/>
                <a:gd name="T31" fmla="*/ 256 h 324"/>
                <a:gd name="T32" fmla="*/ 120 w 238"/>
                <a:gd name="T33" fmla="*/ 266 h 324"/>
                <a:gd name="T34" fmla="*/ 146 w 238"/>
                <a:gd name="T35" fmla="*/ 278 h 324"/>
                <a:gd name="T36" fmla="*/ 172 w 238"/>
                <a:gd name="T37" fmla="*/ 292 h 324"/>
                <a:gd name="T38" fmla="*/ 198 w 238"/>
                <a:gd name="T39" fmla="*/ 306 h 324"/>
                <a:gd name="T40" fmla="*/ 222 w 238"/>
                <a:gd name="T41" fmla="*/ 324 h 324"/>
                <a:gd name="T42" fmla="*/ 222 w 238"/>
                <a:gd name="T43" fmla="*/ 324 h 324"/>
                <a:gd name="T44" fmla="*/ 232 w 238"/>
                <a:gd name="T45" fmla="*/ 286 h 324"/>
                <a:gd name="T46" fmla="*/ 236 w 238"/>
                <a:gd name="T47" fmla="*/ 248 h 324"/>
                <a:gd name="T48" fmla="*/ 238 w 238"/>
                <a:gd name="T49" fmla="*/ 208 h 324"/>
                <a:gd name="T50" fmla="*/ 236 w 238"/>
                <a:gd name="T51" fmla="*/ 168 h 324"/>
                <a:gd name="T52" fmla="*/ 236 w 238"/>
                <a:gd name="T53" fmla="*/ 168 h 324"/>
                <a:gd name="T54" fmla="*/ 234 w 238"/>
                <a:gd name="T55" fmla="*/ 144 h 324"/>
                <a:gd name="T56" fmla="*/ 230 w 238"/>
                <a:gd name="T57" fmla="*/ 122 h 324"/>
                <a:gd name="T58" fmla="*/ 218 w 238"/>
                <a:gd name="T59" fmla="*/ 80 h 324"/>
                <a:gd name="T60" fmla="*/ 204 w 238"/>
                <a:gd name="T61" fmla="*/ 38 h 324"/>
                <a:gd name="T62" fmla="*/ 184 w 238"/>
                <a:gd name="T63" fmla="*/ 0 h 324"/>
                <a:gd name="T64" fmla="*/ 184 w 238"/>
                <a:gd name="T65" fmla="*/ 0 h 324"/>
                <a:gd name="T66" fmla="*/ 150 w 238"/>
                <a:gd name="T67" fmla="*/ 14 h 324"/>
                <a:gd name="T68" fmla="*/ 116 w 238"/>
                <a:gd name="T69" fmla="*/ 24 h 324"/>
                <a:gd name="T70" fmla="*/ 80 w 238"/>
                <a:gd name="T71" fmla="*/ 32 h 324"/>
                <a:gd name="T72" fmla="*/ 44 w 238"/>
                <a:gd name="T73" fmla="*/ 38 h 324"/>
                <a:gd name="T74" fmla="*/ 44 w 238"/>
                <a:gd name="T75" fmla="*/ 38 h 324"/>
                <a:gd name="T76" fmla="*/ 28 w 238"/>
                <a:gd name="T77" fmla="*/ 38 h 324"/>
                <a:gd name="T78" fmla="*/ 28 w 238"/>
                <a:gd name="T79" fmla="*/ 3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8" h="324">
                  <a:moveTo>
                    <a:pt x="28" y="38"/>
                  </a:moveTo>
                  <a:lnTo>
                    <a:pt x="28" y="38"/>
                  </a:lnTo>
                  <a:lnTo>
                    <a:pt x="20" y="62"/>
                  </a:lnTo>
                  <a:lnTo>
                    <a:pt x="14" y="84"/>
                  </a:lnTo>
                  <a:lnTo>
                    <a:pt x="8" y="108"/>
                  </a:lnTo>
                  <a:lnTo>
                    <a:pt x="4" y="132"/>
                  </a:lnTo>
                  <a:lnTo>
                    <a:pt x="0" y="158"/>
                  </a:lnTo>
                  <a:lnTo>
                    <a:pt x="0" y="182"/>
                  </a:lnTo>
                  <a:lnTo>
                    <a:pt x="0" y="208"/>
                  </a:lnTo>
                  <a:lnTo>
                    <a:pt x="2" y="234"/>
                  </a:lnTo>
                  <a:lnTo>
                    <a:pt x="2" y="234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32" y="244"/>
                  </a:lnTo>
                  <a:lnTo>
                    <a:pt x="62" y="250"/>
                  </a:lnTo>
                  <a:lnTo>
                    <a:pt x="92" y="256"/>
                  </a:lnTo>
                  <a:lnTo>
                    <a:pt x="120" y="266"/>
                  </a:lnTo>
                  <a:lnTo>
                    <a:pt x="146" y="278"/>
                  </a:lnTo>
                  <a:lnTo>
                    <a:pt x="172" y="292"/>
                  </a:lnTo>
                  <a:lnTo>
                    <a:pt x="198" y="306"/>
                  </a:lnTo>
                  <a:lnTo>
                    <a:pt x="222" y="324"/>
                  </a:lnTo>
                  <a:lnTo>
                    <a:pt x="222" y="324"/>
                  </a:lnTo>
                  <a:lnTo>
                    <a:pt x="232" y="286"/>
                  </a:lnTo>
                  <a:lnTo>
                    <a:pt x="236" y="248"/>
                  </a:lnTo>
                  <a:lnTo>
                    <a:pt x="238" y="20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4" y="144"/>
                  </a:lnTo>
                  <a:lnTo>
                    <a:pt x="230" y="122"/>
                  </a:lnTo>
                  <a:lnTo>
                    <a:pt x="218" y="80"/>
                  </a:lnTo>
                  <a:lnTo>
                    <a:pt x="204" y="38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50" y="14"/>
                  </a:lnTo>
                  <a:lnTo>
                    <a:pt x="116" y="24"/>
                  </a:lnTo>
                  <a:lnTo>
                    <a:pt x="80" y="32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28" y="38"/>
                  </a:lnTo>
                  <a:lnTo>
                    <a:pt x="28" y="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9" name="Freeform 49"/>
            <p:cNvSpPr>
              <a:spLocks/>
            </p:cNvSpPr>
            <p:nvPr userDrawn="1"/>
          </p:nvSpPr>
          <p:spPr bwMode="auto">
            <a:xfrm>
              <a:off x="3290888" y="4981575"/>
              <a:ext cx="774700" cy="625475"/>
            </a:xfrm>
            <a:custGeom>
              <a:avLst/>
              <a:gdLst>
                <a:gd name="T0" fmla="*/ 290 w 488"/>
                <a:gd name="T1" fmla="*/ 2 h 394"/>
                <a:gd name="T2" fmla="*/ 290 w 488"/>
                <a:gd name="T3" fmla="*/ 2 h 394"/>
                <a:gd name="T4" fmla="*/ 246 w 488"/>
                <a:gd name="T5" fmla="*/ 8 h 394"/>
                <a:gd name="T6" fmla="*/ 204 w 488"/>
                <a:gd name="T7" fmla="*/ 20 h 394"/>
                <a:gd name="T8" fmla="*/ 164 w 488"/>
                <a:gd name="T9" fmla="*/ 34 h 394"/>
                <a:gd name="T10" fmla="*/ 126 w 488"/>
                <a:gd name="T11" fmla="*/ 52 h 394"/>
                <a:gd name="T12" fmla="*/ 92 w 488"/>
                <a:gd name="T13" fmla="*/ 74 h 394"/>
                <a:gd name="T14" fmla="*/ 58 w 488"/>
                <a:gd name="T15" fmla="*/ 98 h 394"/>
                <a:gd name="T16" fmla="*/ 28 w 488"/>
                <a:gd name="T17" fmla="*/ 126 h 394"/>
                <a:gd name="T18" fmla="*/ 0 w 488"/>
                <a:gd name="T19" fmla="*/ 156 h 394"/>
                <a:gd name="T20" fmla="*/ 0 w 488"/>
                <a:gd name="T21" fmla="*/ 156 h 394"/>
                <a:gd name="T22" fmla="*/ 8 w 488"/>
                <a:gd name="T23" fmla="*/ 180 h 394"/>
                <a:gd name="T24" fmla="*/ 14 w 488"/>
                <a:gd name="T25" fmla="*/ 204 h 394"/>
                <a:gd name="T26" fmla="*/ 18 w 488"/>
                <a:gd name="T27" fmla="*/ 228 h 394"/>
                <a:gd name="T28" fmla="*/ 22 w 488"/>
                <a:gd name="T29" fmla="*/ 252 h 394"/>
                <a:gd name="T30" fmla="*/ 22 w 488"/>
                <a:gd name="T31" fmla="*/ 252 h 394"/>
                <a:gd name="T32" fmla="*/ 22 w 488"/>
                <a:gd name="T33" fmla="*/ 282 h 394"/>
                <a:gd name="T34" fmla="*/ 22 w 488"/>
                <a:gd name="T35" fmla="*/ 310 h 394"/>
                <a:gd name="T36" fmla="*/ 20 w 488"/>
                <a:gd name="T37" fmla="*/ 336 h 394"/>
                <a:gd name="T38" fmla="*/ 16 w 488"/>
                <a:gd name="T39" fmla="*/ 364 h 394"/>
                <a:gd name="T40" fmla="*/ 16 w 488"/>
                <a:gd name="T41" fmla="*/ 364 h 394"/>
                <a:gd name="T42" fmla="*/ 40 w 488"/>
                <a:gd name="T43" fmla="*/ 372 h 394"/>
                <a:gd name="T44" fmla="*/ 64 w 488"/>
                <a:gd name="T45" fmla="*/ 380 h 394"/>
                <a:gd name="T46" fmla="*/ 88 w 488"/>
                <a:gd name="T47" fmla="*/ 386 h 394"/>
                <a:gd name="T48" fmla="*/ 112 w 488"/>
                <a:gd name="T49" fmla="*/ 390 h 394"/>
                <a:gd name="T50" fmla="*/ 138 w 488"/>
                <a:gd name="T51" fmla="*/ 394 h 394"/>
                <a:gd name="T52" fmla="*/ 164 w 488"/>
                <a:gd name="T53" fmla="*/ 394 h 394"/>
                <a:gd name="T54" fmla="*/ 190 w 488"/>
                <a:gd name="T55" fmla="*/ 394 h 394"/>
                <a:gd name="T56" fmla="*/ 216 w 488"/>
                <a:gd name="T57" fmla="*/ 392 h 394"/>
                <a:gd name="T58" fmla="*/ 216 w 488"/>
                <a:gd name="T59" fmla="*/ 392 h 394"/>
                <a:gd name="T60" fmla="*/ 256 w 488"/>
                <a:gd name="T61" fmla="*/ 388 h 394"/>
                <a:gd name="T62" fmla="*/ 294 w 488"/>
                <a:gd name="T63" fmla="*/ 378 h 394"/>
                <a:gd name="T64" fmla="*/ 332 w 488"/>
                <a:gd name="T65" fmla="*/ 366 h 394"/>
                <a:gd name="T66" fmla="*/ 366 w 488"/>
                <a:gd name="T67" fmla="*/ 350 h 394"/>
                <a:gd name="T68" fmla="*/ 400 w 488"/>
                <a:gd name="T69" fmla="*/ 330 h 394"/>
                <a:gd name="T70" fmla="*/ 432 w 488"/>
                <a:gd name="T71" fmla="*/ 308 h 394"/>
                <a:gd name="T72" fmla="*/ 460 w 488"/>
                <a:gd name="T73" fmla="*/ 284 h 394"/>
                <a:gd name="T74" fmla="*/ 488 w 488"/>
                <a:gd name="T75" fmla="*/ 258 h 394"/>
                <a:gd name="T76" fmla="*/ 488 w 488"/>
                <a:gd name="T77" fmla="*/ 258 h 394"/>
                <a:gd name="T78" fmla="*/ 464 w 488"/>
                <a:gd name="T79" fmla="*/ 232 h 394"/>
                <a:gd name="T80" fmla="*/ 442 w 488"/>
                <a:gd name="T81" fmla="*/ 204 h 394"/>
                <a:gd name="T82" fmla="*/ 422 w 488"/>
                <a:gd name="T83" fmla="*/ 174 h 394"/>
                <a:gd name="T84" fmla="*/ 404 w 488"/>
                <a:gd name="T85" fmla="*/ 142 h 394"/>
                <a:gd name="T86" fmla="*/ 390 w 488"/>
                <a:gd name="T87" fmla="*/ 110 h 394"/>
                <a:gd name="T88" fmla="*/ 378 w 488"/>
                <a:gd name="T89" fmla="*/ 76 h 394"/>
                <a:gd name="T90" fmla="*/ 370 w 488"/>
                <a:gd name="T91" fmla="*/ 40 h 394"/>
                <a:gd name="T92" fmla="*/ 364 w 488"/>
                <a:gd name="T93" fmla="*/ 2 h 394"/>
                <a:gd name="T94" fmla="*/ 364 w 488"/>
                <a:gd name="T95" fmla="*/ 2 h 394"/>
                <a:gd name="T96" fmla="*/ 328 w 488"/>
                <a:gd name="T97" fmla="*/ 0 h 394"/>
                <a:gd name="T98" fmla="*/ 290 w 488"/>
                <a:gd name="T99" fmla="*/ 2 h 394"/>
                <a:gd name="T100" fmla="*/ 290 w 488"/>
                <a:gd name="T101" fmla="*/ 2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8" h="394">
                  <a:moveTo>
                    <a:pt x="290" y="2"/>
                  </a:moveTo>
                  <a:lnTo>
                    <a:pt x="290" y="2"/>
                  </a:lnTo>
                  <a:lnTo>
                    <a:pt x="246" y="8"/>
                  </a:lnTo>
                  <a:lnTo>
                    <a:pt x="204" y="20"/>
                  </a:lnTo>
                  <a:lnTo>
                    <a:pt x="164" y="34"/>
                  </a:lnTo>
                  <a:lnTo>
                    <a:pt x="126" y="52"/>
                  </a:lnTo>
                  <a:lnTo>
                    <a:pt x="92" y="74"/>
                  </a:lnTo>
                  <a:lnTo>
                    <a:pt x="58" y="98"/>
                  </a:lnTo>
                  <a:lnTo>
                    <a:pt x="28" y="12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8" y="180"/>
                  </a:lnTo>
                  <a:lnTo>
                    <a:pt x="14" y="204"/>
                  </a:lnTo>
                  <a:lnTo>
                    <a:pt x="18" y="228"/>
                  </a:lnTo>
                  <a:lnTo>
                    <a:pt x="22" y="252"/>
                  </a:lnTo>
                  <a:lnTo>
                    <a:pt x="22" y="252"/>
                  </a:lnTo>
                  <a:lnTo>
                    <a:pt x="22" y="282"/>
                  </a:lnTo>
                  <a:lnTo>
                    <a:pt x="22" y="310"/>
                  </a:lnTo>
                  <a:lnTo>
                    <a:pt x="20" y="336"/>
                  </a:lnTo>
                  <a:lnTo>
                    <a:pt x="16" y="364"/>
                  </a:lnTo>
                  <a:lnTo>
                    <a:pt x="16" y="364"/>
                  </a:lnTo>
                  <a:lnTo>
                    <a:pt x="40" y="372"/>
                  </a:lnTo>
                  <a:lnTo>
                    <a:pt x="64" y="380"/>
                  </a:lnTo>
                  <a:lnTo>
                    <a:pt x="88" y="386"/>
                  </a:lnTo>
                  <a:lnTo>
                    <a:pt x="112" y="390"/>
                  </a:lnTo>
                  <a:lnTo>
                    <a:pt x="138" y="394"/>
                  </a:lnTo>
                  <a:lnTo>
                    <a:pt x="164" y="394"/>
                  </a:lnTo>
                  <a:lnTo>
                    <a:pt x="190" y="394"/>
                  </a:lnTo>
                  <a:lnTo>
                    <a:pt x="216" y="392"/>
                  </a:lnTo>
                  <a:lnTo>
                    <a:pt x="216" y="392"/>
                  </a:lnTo>
                  <a:lnTo>
                    <a:pt x="256" y="388"/>
                  </a:lnTo>
                  <a:lnTo>
                    <a:pt x="294" y="378"/>
                  </a:lnTo>
                  <a:lnTo>
                    <a:pt x="332" y="366"/>
                  </a:lnTo>
                  <a:lnTo>
                    <a:pt x="366" y="350"/>
                  </a:lnTo>
                  <a:lnTo>
                    <a:pt x="400" y="330"/>
                  </a:lnTo>
                  <a:lnTo>
                    <a:pt x="432" y="308"/>
                  </a:lnTo>
                  <a:lnTo>
                    <a:pt x="460" y="284"/>
                  </a:lnTo>
                  <a:lnTo>
                    <a:pt x="488" y="258"/>
                  </a:lnTo>
                  <a:lnTo>
                    <a:pt x="488" y="258"/>
                  </a:lnTo>
                  <a:lnTo>
                    <a:pt x="464" y="232"/>
                  </a:lnTo>
                  <a:lnTo>
                    <a:pt x="442" y="204"/>
                  </a:lnTo>
                  <a:lnTo>
                    <a:pt x="422" y="174"/>
                  </a:lnTo>
                  <a:lnTo>
                    <a:pt x="404" y="142"/>
                  </a:lnTo>
                  <a:lnTo>
                    <a:pt x="390" y="110"/>
                  </a:lnTo>
                  <a:lnTo>
                    <a:pt x="378" y="76"/>
                  </a:lnTo>
                  <a:lnTo>
                    <a:pt x="370" y="40"/>
                  </a:lnTo>
                  <a:lnTo>
                    <a:pt x="364" y="2"/>
                  </a:lnTo>
                  <a:lnTo>
                    <a:pt x="364" y="2"/>
                  </a:lnTo>
                  <a:lnTo>
                    <a:pt x="328" y="0"/>
                  </a:lnTo>
                  <a:lnTo>
                    <a:pt x="290" y="2"/>
                  </a:lnTo>
                  <a:lnTo>
                    <a:pt x="290" y="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0" name="Freeform 50"/>
            <p:cNvSpPr>
              <a:spLocks/>
            </p:cNvSpPr>
            <p:nvPr userDrawn="1"/>
          </p:nvSpPr>
          <p:spPr bwMode="auto">
            <a:xfrm>
              <a:off x="3868738" y="4984750"/>
              <a:ext cx="349250" cy="406400"/>
            </a:xfrm>
            <a:custGeom>
              <a:avLst/>
              <a:gdLst>
                <a:gd name="T0" fmla="*/ 124 w 220"/>
                <a:gd name="T1" fmla="*/ 256 h 256"/>
                <a:gd name="T2" fmla="*/ 124 w 220"/>
                <a:gd name="T3" fmla="*/ 256 h 256"/>
                <a:gd name="T4" fmla="*/ 140 w 220"/>
                <a:gd name="T5" fmla="*/ 238 h 256"/>
                <a:gd name="T6" fmla="*/ 156 w 220"/>
                <a:gd name="T7" fmla="*/ 218 h 256"/>
                <a:gd name="T8" fmla="*/ 170 w 220"/>
                <a:gd name="T9" fmla="*/ 196 h 256"/>
                <a:gd name="T10" fmla="*/ 182 w 220"/>
                <a:gd name="T11" fmla="*/ 176 h 256"/>
                <a:gd name="T12" fmla="*/ 194 w 220"/>
                <a:gd name="T13" fmla="*/ 154 h 256"/>
                <a:gd name="T14" fmla="*/ 204 w 220"/>
                <a:gd name="T15" fmla="*/ 130 h 256"/>
                <a:gd name="T16" fmla="*/ 212 w 220"/>
                <a:gd name="T17" fmla="*/ 108 h 256"/>
                <a:gd name="T18" fmla="*/ 220 w 220"/>
                <a:gd name="T19" fmla="*/ 84 h 256"/>
                <a:gd name="T20" fmla="*/ 220 w 220"/>
                <a:gd name="T21" fmla="*/ 84 h 256"/>
                <a:gd name="T22" fmla="*/ 196 w 220"/>
                <a:gd name="T23" fmla="*/ 66 h 256"/>
                <a:gd name="T24" fmla="*/ 170 w 220"/>
                <a:gd name="T25" fmla="*/ 52 h 256"/>
                <a:gd name="T26" fmla="*/ 144 w 220"/>
                <a:gd name="T27" fmla="*/ 38 h 256"/>
                <a:gd name="T28" fmla="*/ 118 w 220"/>
                <a:gd name="T29" fmla="*/ 26 h 256"/>
                <a:gd name="T30" fmla="*/ 90 w 220"/>
                <a:gd name="T31" fmla="*/ 16 h 256"/>
                <a:gd name="T32" fmla="*/ 60 w 220"/>
                <a:gd name="T33" fmla="*/ 10 h 256"/>
                <a:gd name="T34" fmla="*/ 30 w 220"/>
                <a:gd name="T35" fmla="*/ 4 h 256"/>
                <a:gd name="T36" fmla="*/ 0 w 220"/>
                <a:gd name="T37" fmla="*/ 0 h 256"/>
                <a:gd name="T38" fmla="*/ 0 w 220"/>
                <a:gd name="T39" fmla="*/ 0 h 256"/>
                <a:gd name="T40" fmla="*/ 6 w 220"/>
                <a:gd name="T41" fmla="*/ 38 h 256"/>
                <a:gd name="T42" fmla="*/ 14 w 220"/>
                <a:gd name="T43" fmla="*/ 74 h 256"/>
                <a:gd name="T44" fmla="*/ 26 w 220"/>
                <a:gd name="T45" fmla="*/ 108 h 256"/>
                <a:gd name="T46" fmla="*/ 40 w 220"/>
                <a:gd name="T47" fmla="*/ 140 h 256"/>
                <a:gd name="T48" fmla="*/ 58 w 220"/>
                <a:gd name="T49" fmla="*/ 172 h 256"/>
                <a:gd name="T50" fmla="*/ 78 w 220"/>
                <a:gd name="T51" fmla="*/ 202 h 256"/>
                <a:gd name="T52" fmla="*/ 100 w 220"/>
                <a:gd name="T53" fmla="*/ 230 h 256"/>
                <a:gd name="T54" fmla="*/ 124 w 220"/>
                <a:gd name="T55" fmla="*/ 256 h 256"/>
                <a:gd name="T56" fmla="*/ 124 w 220"/>
                <a:gd name="T57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0" h="256">
                  <a:moveTo>
                    <a:pt x="124" y="256"/>
                  </a:moveTo>
                  <a:lnTo>
                    <a:pt x="124" y="256"/>
                  </a:lnTo>
                  <a:lnTo>
                    <a:pt x="140" y="238"/>
                  </a:lnTo>
                  <a:lnTo>
                    <a:pt x="156" y="218"/>
                  </a:lnTo>
                  <a:lnTo>
                    <a:pt x="170" y="196"/>
                  </a:lnTo>
                  <a:lnTo>
                    <a:pt x="182" y="176"/>
                  </a:lnTo>
                  <a:lnTo>
                    <a:pt x="194" y="154"/>
                  </a:lnTo>
                  <a:lnTo>
                    <a:pt x="204" y="130"/>
                  </a:lnTo>
                  <a:lnTo>
                    <a:pt x="212" y="108"/>
                  </a:lnTo>
                  <a:lnTo>
                    <a:pt x="220" y="84"/>
                  </a:lnTo>
                  <a:lnTo>
                    <a:pt x="220" y="84"/>
                  </a:lnTo>
                  <a:lnTo>
                    <a:pt x="196" y="66"/>
                  </a:lnTo>
                  <a:lnTo>
                    <a:pt x="170" y="52"/>
                  </a:lnTo>
                  <a:lnTo>
                    <a:pt x="144" y="38"/>
                  </a:lnTo>
                  <a:lnTo>
                    <a:pt x="118" y="26"/>
                  </a:lnTo>
                  <a:lnTo>
                    <a:pt x="90" y="16"/>
                  </a:lnTo>
                  <a:lnTo>
                    <a:pt x="60" y="10"/>
                  </a:lnTo>
                  <a:lnTo>
                    <a:pt x="3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38"/>
                  </a:lnTo>
                  <a:lnTo>
                    <a:pt x="14" y="74"/>
                  </a:lnTo>
                  <a:lnTo>
                    <a:pt x="26" y="108"/>
                  </a:lnTo>
                  <a:lnTo>
                    <a:pt x="40" y="140"/>
                  </a:lnTo>
                  <a:lnTo>
                    <a:pt x="58" y="172"/>
                  </a:lnTo>
                  <a:lnTo>
                    <a:pt x="78" y="202"/>
                  </a:lnTo>
                  <a:lnTo>
                    <a:pt x="100" y="230"/>
                  </a:lnTo>
                  <a:lnTo>
                    <a:pt x="124" y="256"/>
                  </a:lnTo>
                  <a:lnTo>
                    <a:pt x="124" y="25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1" name="Freeform 51"/>
            <p:cNvSpPr>
              <a:spLocks/>
            </p:cNvSpPr>
            <p:nvPr userDrawn="1"/>
          </p:nvSpPr>
          <p:spPr bwMode="auto">
            <a:xfrm>
              <a:off x="2909888" y="4968875"/>
              <a:ext cx="381000" cy="504825"/>
            </a:xfrm>
            <a:custGeom>
              <a:avLst/>
              <a:gdLst>
                <a:gd name="T0" fmla="*/ 138 w 240"/>
                <a:gd name="T1" fmla="*/ 0 h 318"/>
                <a:gd name="T2" fmla="*/ 138 w 240"/>
                <a:gd name="T3" fmla="*/ 0 h 318"/>
                <a:gd name="T4" fmla="*/ 106 w 240"/>
                <a:gd name="T5" fmla="*/ 22 h 318"/>
                <a:gd name="T6" fmla="*/ 72 w 240"/>
                <a:gd name="T7" fmla="*/ 40 h 318"/>
                <a:gd name="T8" fmla="*/ 38 w 240"/>
                <a:gd name="T9" fmla="*/ 56 h 318"/>
                <a:gd name="T10" fmla="*/ 0 w 240"/>
                <a:gd name="T11" fmla="*/ 70 h 318"/>
                <a:gd name="T12" fmla="*/ 0 w 240"/>
                <a:gd name="T13" fmla="*/ 70 h 318"/>
                <a:gd name="T14" fmla="*/ 10 w 240"/>
                <a:gd name="T15" fmla="*/ 106 h 318"/>
                <a:gd name="T16" fmla="*/ 24 w 240"/>
                <a:gd name="T17" fmla="*/ 142 h 318"/>
                <a:gd name="T18" fmla="*/ 40 w 240"/>
                <a:gd name="T19" fmla="*/ 176 h 318"/>
                <a:gd name="T20" fmla="*/ 58 w 240"/>
                <a:gd name="T21" fmla="*/ 210 h 318"/>
                <a:gd name="T22" fmla="*/ 80 w 240"/>
                <a:gd name="T23" fmla="*/ 240 h 318"/>
                <a:gd name="T24" fmla="*/ 104 w 240"/>
                <a:gd name="T25" fmla="*/ 268 h 318"/>
                <a:gd name="T26" fmla="*/ 132 w 240"/>
                <a:gd name="T27" fmla="*/ 294 h 318"/>
                <a:gd name="T28" fmla="*/ 160 w 240"/>
                <a:gd name="T29" fmla="*/ 318 h 318"/>
                <a:gd name="T30" fmla="*/ 160 w 240"/>
                <a:gd name="T31" fmla="*/ 318 h 318"/>
                <a:gd name="T32" fmla="*/ 174 w 240"/>
                <a:gd name="T33" fmla="*/ 276 h 318"/>
                <a:gd name="T34" fmla="*/ 192 w 240"/>
                <a:gd name="T35" fmla="*/ 236 h 318"/>
                <a:gd name="T36" fmla="*/ 214 w 240"/>
                <a:gd name="T37" fmla="*/ 200 h 318"/>
                <a:gd name="T38" fmla="*/ 240 w 240"/>
                <a:gd name="T39" fmla="*/ 164 h 318"/>
                <a:gd name="T40" fmla="*/ 240 w 240"/>
                <a:gd name="T41" fmla="*/ 164 h 318"/>
                <a:gd name="T42" fmla="*/ 232 w 240"/>
                <a:gd name="T43" fmla="*/ 140 h 318"/>
                <a:gd name="T44" fmla="*/ 222 w 240"/>
                <a:gd name="T45" fmla="*/ 118 h 318"/>
                <a:gd name="T46" fmla="*/ 210 w 240"/>
                <a:gd name="T47" fmla="*/ 96 h 318"/>
                <a:gd name="T48" fmla="*/ 198 w 240"/>
                <a:gd name="T49" fmla="*/ 76 h 318"/>
                <a:gd name="T50" fmla="*/ 184 w 240"/>
                <a:gd name="T51" fmla="*/ 54 h 318"/>
                <a:gd name="T52" fmla="*/ 170 w 240"/>
                <a:gd name="T53" fmla="*/ 36 h 318"/>
                <a:gd name="T54" fmla="*/ 154 w 240"/>
                <a:gd name="T55" fmla="*/ 16 h 318"/>
                <a:gd name="T56" fmla="*/ 138 w 240"/>
                <a:gd name="T57" fmla="*/ 0 h 318"/>
                <a:gd name="T58" fmla="*/ 138 w 240"/>
                <a:gd name="T5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0" h="318">
                  <a:moveTo>
                    <a:pt x="138" y="0"/>
                  </a:moveTo>
                  <a:lnTo>
                    <a:pt x="138" y="0"/>
                  </a:lnTo>
                  <a:lnTo>
                    <a:pt x="106" y="22"/>
                  </a:lnTo>
                  <a:lnTo>
                    <a:pt x="72" y="40"/>
                  </a:lnTo>
                  <a:lnTo>
                    <a:pt x="38" y="56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0" y="106"/>
                  </a:lnTo>
                  <a:lnTo>
                    <a:pt x="24" y="142"/>
                  </a:lnTo>
                  <a:lnTo>
                    <a:pt x="40" y="176"/>
                  </a:lnTo>
                  <a:lnTo>
                    <a:pt x="58" y="210"/>
                  </a:lnTo>
                  <a:lnTo>
                    <a:pt x="80" y="240"/>
                  </a:lnTo>
                  <a:lnTo>
                    <a:pt x="104" y="268"/>
                  </a:lnTo>
                  <a:lnTo>
                    <a:pt x="132" y="294"/>
                  </a:lnTo>
                  <a:lnTo>
                    <a:pt x="160" y="318"/>
                  </a:lnTo>
                  <a:lnTo>
                    <a:pt x="160" y="318"/>
                  </a:lnTo>
                  <a:lnTo>
                    <a:pt x="174" y="276"/>
                  </a:lnTo>
                  <a:lnTo>
                    <a:pt x="192" y="236"/>
                  </a:lnTo>
                  <a:lnTo>
                    <a:pt x="214" y="200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32" y="140"/>
                  </a:lnTo>
                  <a:lnTo>
                    <a:pt x="222" y="118"/>
                  </a:lnTo>
                  <a:lnTo>
                    <a:pt x="210" y="96"/>
                  </a:lnTo>
                  <a:lnTo>
                    <a:pt x="198" y="76"/>
                  </a:lnTo>
                  <a:lnTo>
                    <a:pt x="184" y="54"/>
                  </a:lnTo>
                  <a:lnTo>
                    <a:pt x="170" y="36"/>
                  </a:lnTo>
                  <a:lnTo>
                    <a:pt x="154" y="16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2" name="Freeform 52"/>
            <p:cNvSpPr>
              <a:spLocks/>
            </p:cNvSpPr>
            <p:nvPr userDrawn="1"/>
          </p:nvSpPr>
          <p:spPr bwMode="auto">
            <a:xfrm>
              <a:off x="3163888" y="5229225"/>
              <a:ext cx="161925" cy="330200"/>
            </a:xfrm>
            <a:custGeom>
              <a:avLst/>
              <a:gdLst>
                <a:gd name="T0" fmla="*/ 80 w 102"/>
                <a:gd name="T1" fmla="*/ 0 h 208"/>
                <a:gd name="T2" fmla="*/ 80 w 102"/>
                <a:gd name="T3" fmla="*/ 0 h 208"/>
                <a:gd name="T4" fmla="*/ 54 w 102"/>
                <a:gd name="T5" fmla="*/ 36 h 208"/>
                <a:gd name="T6" fmla="*/ 32 w 102"/>
                <a:gd name="T7" fmla="*/ 72 h 208"/>
                <a:gd name="T8" fmla="*/ 14 w 102"/>
                <a:gd name="T9" fmla="*/ 112 h 208"/>
                <a:gd name="T10" fmla="*/ 0 w 102"/>
                <a:gd name="T11" fmla="*/ 154 h 208"/>
                <a:gd name="T12" fmla="*/ 0 w 102"/>
                <a:gd name="T13" fmla="*/ 154 h 208"/>
                <a:gd name="T14" fmla="*/ 24 w 102"/>
                <a:gd name="T15" fmla="*/ 170 h 208"/>
                <a:gd name="T16" fmla="*/ 46 w 102"/>
                <a:gd name="T17" fmla="*/ 184 h 208"/>
                <a:gd name="T18" fmla="*/ 72 w 102"/>
                <a:gd name="T19" fmla="*/ 198 h 208"/>
                <a:gd name="T20" fmla="*/ 96 w 102"/>
                <a:gd name="T21" fmla="*/ 208 h 208"/>
                <a:gd name="T22" fmla="*/ 96 w 102"/>
                <a:gd name="T23" fmla="*/ 208 h 208"/>
                <a:gd name="T24" fmla="*/ 100 w 102"/>
                <a:gd name="T25" fmla="*/ 180 h 208"/>
                <a:gd name="T26" fmla="*/ 102 w 102"/>
                <a:gd name="T27" fmla="*/ 154 h 208"/>
                <a:gd name="T28" fmla="*/ 102 w 102"/>
                <a:gd name="T29" fmla="*/ 126 h 208"/>
                <a:gd name="T30" fmla="*/ 102 w 102"/>
                <a:gd name="T31" fmla="*/ 96 h 208"/>
                <a:gd name="T32" fmla="*/ 102 w 102"/>
                <a:gd name="T33" fmla="*/ 96 h 208"/>
                <a:gd name="T34" fmla="*/ 98 w 102"/>
                <a:gd name="T35" fmla="*/ 72 h 208"/>
                <a:gd name="T36" fmla="*/ 94 w 102"/>
                <a:gd name="T37" fmla="*/ 48 h 208"/>
                <a:gd name="T38" fmla="*/ 88 w 102"/>
                <a:gd name="T39" fmla="*/ 24 h 208"/>
                <a:gd name="T40" fmla="*/ 80 w 102"/>
                <a:gd name="T41" fmla="*/ 0 h 208"/>
                <a:gd name="T42" fmla="*/ 80 w 102"/>
                <a:gd name="T4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208">
                  <a:moveTo>
                    <a:pt x="80" y="0"/>
                  </a:moveTo>
                  <a:lnTo>
                    <a:pt x="80" y="0"/>
                  </a:lnTo>
                  <a:lnTo>
                    <a:pt x="54" y="36"/>
                  </a:lnTo>
                  <a:lnTo>
                    <a:pt x="32" y="72"/>
                  </a:lnTo>
                  <a:lnTo>
                    <a:pt x="14" y="112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24" y="170"/>
                  </a:lnTo>
                  <a:lnTo>
                    <a:pt x="46" y="184"/>
                  </a:lnTo>
                  <a:lnTo>
                    <a:pt x="72" y="19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100" y="180"/>
                  </a:lnTo>
                  <a:lnTo>
                    <a:pt x="102" y="154"/>
                  </a:lnTo>
                  <a:lnTo>
                    <a:pt x="102" y="126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98" y="72"/>
                  </a:lnTo>
                  <a:lnTo>
                    <a:pt x="94" y="48"/>
                  </a:lnTo>
                  <a:lnTo>
                    <a:pt x="88" y="24"/>
                  </a:lnTo>
                  <a:lnTo>
                    <a:pt x="80" y="0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3" name="Freeform 53"/>
            <p:cNvSpPr>
              <a:spLocks/>
            </p:cNvSpPr>
            <p:nvPr userDrawn="1"/>
          </p:nvSpPr>
          <p:spPr bwMode="auto">
            <a:xfrm>
              <a:off x="2903538" y="4321175"/>
              <a:ext cx="488950" cy="647700"/>
            </a:xfrm>
            <a:custGeom>
              <a:avLst/>
              <a:gdLst>
                <a:gd name="T0" fmla="*/ 142 w 308"/>
                <a:gd name="T1" fmla="*/ 408 h 408"/>
                <a:gd name="T2" fmla="*/ 142 w 308"/>
                <a:gd name="T3" fmla="*/ 408 h 408"/>
                <a:gd name="T4" fmla="*/ 160 w 308"/>
                <a:gd name="T5" fmla="*/ 392 h 408"/>
                <a:gd name="T6" fmla="*/ 176 w 308"/>
                <a:gd name="T7" fmla="*/ 378 h 408"/>
                <a:gd name="T8" fmla="*/ 192 w 308"/>
                <a:gd name="T9" fmla="*/ 362 h 408"/>
                <a:gd name="T10" fmla="*/ 208 w 308"/>
                <a:gd name="T11" fmla="*/ 344 h 408"/>
                <a:gd name="T12" fmla="*/ 222 w 308"/>
                <a:gd name="T13" fmla="*/ 326 h 408"/>
                <a:gd name="T14" fmla="*/ 234 w 308"/>
                <a:gd name="T15" fmla="*/ 308 h 408"/>
                <a:gd name="T16" fmla="*/ 248 w 308"/>
                <a:gd name="T17" fmla="*/ 290 h 408"/>
                <a:gd name="T18" fmla="*/ 258 w 308"/>
                <a:gd name="T19" fmla="*/ 270 h 408"/>
                <a:gd name="T20" fmla="*/ 268 w 308"/>
                <a:gd name="T21" fmla="*/ 250 h 408"/>
                <a:gd name="T22" fmla="*/ 278 w 308"/>
                <a:gd name="T23" fmla="*/ 228 h 408"/>
                <a:gd name="T24" fmla="*/ 286 w 308"/>
                <a:gd name="T25" fmla="*/ 206 h 408"/>
                <a:gd name="T26" fmla="*/ 292 w 308"/>
                <a:gd name="T27" fmla="*/ 184 h 408"/>
                <a:gd name="T28" fmla="*/ 298 w 308"/>
                <a:gd name="T29" fmla="*/ 162 h 408"/>
                <a:gd name="T30" fmla="*/ 302 w 308"/>
                <a:gd name="T31" fmla="*/ 140 h 408"/>
                <a:gd name="T32" fmla="*/ 306 w 308"/>
                <a:gd name="T33" fmla="*/ 116 h 408"/>
                <a:gd name="T34" fmla="*/ 308 w 308"/>
                <a:gd name="T35" fmla="*/ 92 h 408"/>
                <a:gd name="T36" fmla="*/ 308 w 308"/>
                <a:gd name="T37" fmla="*/ 92 h 408"/>
                <a:gd name="T38" fmla="*/ 288 w 308"/>
                <a:gd name="T39" fmla="*/ 72 h 408"/>
                <a:gd name="T40" fmla="*/ 270 w 308"/>
                <a:gd name="T41" fmla="*/ 50 h 408"/>
                <a:gd name="T42" fmla="*/ 254 w 308"/>
                <a:gd name="T43" fmla="*/ 26 h 408"/>
                <a:gd name="T44" fmla="*/ 238 w 308"/>
                <a:gd name="T45" fmla="*/ 0 h 408"/>
                <a:gd name="T46" fmla="*/ 238 w 308"/>
                <a:gd name="T47" fmla="*/ 0 h 408"/>
                <a:gd name="T48" fmla="*/ 216 w 308"/>
                <a:gd name="T49" fmla="*/ 12 h 408"/>
                <a:gd name="T50" fmla="*/ 194 w 308"/>
                <a:gd name="T51" fmla="*/ 26 h 408"/>
                <a:gd name="T52" fmla="*/ 172 w 308"/>
                <a:gd name="T53" fmla="*/ 40 h 408"/>
                <a:gd name="T54" fmla="*/ 152 w 308"/>
                <a:gd name="T55" fmla="*/ 56 h 408"/>
                <a:gd name="T56" fmla="*/ 132 w 308"/>
                <a:gd name="T57" fmla="*/ 72 h 408"/>
                <a:gd name="T58" fmla="*/ 114 w 308"/>
                <a:gd name="T59" fmla="*/ 90 h 408"/>
                <a:gd name="T60" fmla="*/ 98 w 308"/>
                <a:gd name="T61" fmla="*/ 108 h 408"/>
                <a:gd name="T62" fmla="*/ 82 w 308"/>
                <a:gd name="T63" fmla="*/ 128 h 408"/>
                <a:gd name="T64" fmla="*/ 66 w 308"/>
                <a:gd name="T65" fmla="*/ 148 h 408"/>
                <a:gd name="T66" fmla="*/ 52 w 308"/>
                <a:gd name="T67" fmla="*/ 170 h 408"/>
                <a:gd name="T68" fmla="*/ 40 w 308"/>
                <a:gd name="T69" fmla="*/ 192 h 408"/>
                <a:gd name="T70" fmla="*/ 30 w 308"/>
                <a:gd name="T71" fmla="*/ 216 h 408"/>
                <a:gd name="T72" fmla="*/ 20 w 308"/>
                <a:gd name="T73" fmla="*/ 240 h 408"/>
                <a:gd name="T74" fmla="*/ 12 w 308"/>
                <a:gd name="T75" fmla="*/ 264 h 408"/>
                <a:gd name="T76" fmla="*/ 6 w 308"/>
                <a:gd name="T77" fmla="*/ 288 h 408"/>
                <a:gd name="T78" fmla="*/ 0 w 308"/>
                <a:gd name="T79" fmla="*/ 314 h 408"/>
                <a:gd name="T80" fmla="*/ 0 w 308"/>
                <a:gd name="T81" fmla="*/ 314 h 408"/>
                <a:gd name="T82" fmla="*/ 38 w 308"/>
                <a:gd name="T83" fmla="*/ 332 h 408"/>
                <a:gd name="T84" fmla="*/ 76 w 308"/>
                <a:gd name="T85" fmla="*/ 354 h 408"/>
                <a:gd name="T86" fmla="*/ 110 w 308"/>
                <a:gd name="T87" fmla="*/ 378 h 408"/>
                <a:gd name="T88" fmla="*/ 142 w 308"/>
                <a:gd name="T89" fmla="*/ 408 h 408"/>
                <a:gd name="T90" fmla="*/ 142 w 308"/>
                <a:gd name="T91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8" h="408">
                  <a:moveTo>
                    <a:pt x="142" y="408"/>
                  </a:moveTo>
                  <a:lnTo>
                    <a:pt x="142" y="408"/>
                  </a:lnTo>
                  <a:lnTo>
                    <a:pt x="160" y="392"/>
                  </a:lnTo>
                  <a:lnTo>
                    <a:pt x="176" y="378"/>
                  </a:lnTo>
                  <a:lnTo>
                    <a:pt x="192" y="362"/>
                  </a:lnTo>
                  <a:lnTo>
                    <a:pt x="208" y="344"/>
                  </a:lnTo>
                  <a:lnTo>
                    <a:pt x="222" y="326"/>
                  </a:lnTo>
                  <a:lnTo>
                    <a:pt x="234" y="308"/>
                  </a:lnTo>
                  <a:lnTo>
                    <a:pt x="248" y="290"/>
                  </a:lnTo>
                  <a:lnTo>
                    <a:pt x="258" y="270"/>
                  </a:lnTo>
                  <a:lnTo>
                    <a:pt x="268" y="250"/>
                  </a:lnTo>
                  <a:lnTo>
                    <a:pt x="278" y="228"/>
                  </a:lnTo>
                  <a:lnTo>
                    <a:pt x="286" y="206"/>
                  </a:lnTo>
                  <a:lnTo>
                    <a:pt x="292" y="184"/>
                  </a:lnTo>
                  <a:lnTo>
                    <a:pt x="298" y="162"/>
                  </a:lnTo>
                  <a:lnTo>
                    <a:pt x="302" y="140"/>
                  </a:lnTo>
                  <a:lnTo>
                    <a:pt x="306" y="116"/>
                  </a:lnTo>
                  <a:lnTo>
                    <a:pt x="308" y="92"/>
                  </a:lnTo>
                  <a:lnTo>
                    <a:pt x="308" y="92"/>
                  </a:lnTo>
                  <a:lnTo>
                    <a:pt x="288" y="72"/>
                  </a:lnTo>
                  <a:lnTo>
                    <a:pt x="270" y="50"/>
                  </a:lnTo>
                  <a:lnTo>
                    <a:pt x="254" y="26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16" y="12"/>
                  </a:lnTo>
                  <a:lnTo>
                    <a:pt x="194" y="26"/>
                  </a:lnTo>
                  <a:lnTo>
                    <a:pt x="172" y="40"/>
                  </a:lnTo>
                  <a:lnTo>
                    <a:pt x="152" y="56"/>
                  </a:lnTo>
                  <a:lnTo>
                    <a:pt x="132" y="72"/>
                  </a:lnTo>
                  <a:lnTo>
                    <a:pt x="114" y="90"/>
                  </a:lnTo>
                  <a:lnTo>
                    <a:pt x="98" y="108"/>
                  </a:lnTo>
                  <a:lnTo>
                    <a:pt x="82" y="128"/>
                  </a:lnTo>
                  <a:lnTo>
                    <a:pt x="66" y="148"/>
                  </a:lnTo>
                  <a:lnTo>
                    <a:pt x="52" y="170"/>
                  </a:lnTo>
                  <a:lnTo>
                    <a:pt x="40" y="192"/>
                  </a:lnTo>
                  <a:lnTo>
                    <a:pt x="30" y="216"/>
                  </a:lnTo>
                  <a:lnTo>
                    <a:pt x="20" y="240"/>
                  </a:lnTo>
                  <a:lnTo>
                    <a:pt x="12" y="264"/>
                  </a:lnTo>
                  <a:lnTo>
                    <a:pt x="6" y="288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38" y="332"/>
                  </a:lnTo>
                  <a:lnTo>
                    <a:pt x="76" y="354"/>
                  </a:lnTo>
                  <a:lnTo>
                    <a:pt x="110" y="378"/>
                  </a:lnTo>
                  <a:lnTo>
                    <a:pt x="142" y="408"/>
                  </a:lnTo>
                  <a:lnTo>
                    <a:pt x="142" y="40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4" name="Freeform 54"/>
            <p:cNvSpPr>
              <a:spLocks/>
            </p:cNvSpPr>
            <p:nvPr userDrawn="1"/>
          </p:nvSpPr>
          <p:spPr bwMode="auto">
            <a:xfrm>
              <a:off x="2894013" y="4819650"/>
              <a:ext cx="234950" cy="260350"/>
            </a:xfrm>
            <a:custGeom>
              <a:avLst/>
              <a:gdLst>
                <a:gd name="T0" fmla="*/ 10 w 148"/>
                <a:gd name="T1" fmla="*/ 164 h 164"/>
                <a:gd name="T2" fmla="*/ 10 w 148"/>
                <a:gd name="T3" fmla="*/ 164 h 164"/>
                <a:gd name="T4" fmla="*/ 48 w 148"/>
                <a:gd name="T5" fmla="*/ 150 h 164"/>
                <a:gd name="T6" fmla="*/ 82 w 148"/>
                <a:gd name="T7" fmla="*/ 134 h 164"/>
                <a:gd name="T8" fmla="*/ 116 w 148"/>
                <a:gd name="T9" fmla="*/ 116 h 164"/>
                <a:gd name="T10" fmla="*/ 148 w 148"/>
                <a:gd name="T11" fmla="*/ 94 h 164"/>
                <a:gd name="T12" fmla="*/ 148 w 148"/>
                <a:gd name="T13" fmla="*/ 94 h 164"/>
                <a:gd name="T14" fmla="*/ 116 w 148"/>
                <a:gd name="T15" fmla="*/ 64 h 164"/>
                <a:gd name="T16" fmla="*/ 82 w 148"/>
                <a:gd name="T17" fmla="*/ 40 h 164"/>
                <a:gd name="T18" fmla="*/ 44 w 148"/>
                <a:gd name="T19" fmla="*/ 18 h 164"/>
                <a:gd name="T20" fmla="*/ 6 w 148"/>
                <a:gd name="T21" fmla="*/ 0 h 164"/>
                <a:gd name="T22" fmla="*/ 6 w 148"/>
                <a:gd name="T23" fmla="*/ 0 h 164"/>
                <a:gd name="T24" fmla="*/ 2 w 148"/>
                <a:gd name="T25" fmla="*/ 28 h 164"/>
                <a:gd name="T26" fmla="*/ 0 w 148"/>
                <a:gd name="T27" fmla="*/ 56 h 164"/>
                <a:gd name="T28" fmla="*/ 0 w 148"/>
                <a:gd name="T29" fmla="*/ 84 h 164"/>
                <a:gd name="T30" fmla="*/ 2 w 148"/>
                <a:gd name="T31" fmla="*/ 112 h 164"/>
                <a:gd name="T32" fmla="*/ 2 w 148"/>
                <a:gd name="T33" fmla="*/ 112 h 164"/>
                <a:gd name="T34" fmla="*/ 6 w 148"/>
                <a:gd name="T35" fmla="*/ 138 h 164"/>
                <a:gd name="T36" fmla="*/ 10 w 148"/>
                <a:gd name="T37" fmla="*/ 164 h 164"/>
                <a:gd name="T38" fmla="*/ 10 w 148"/>
                <a:gd name="T3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8" h="164">
                  <a:moveTo>
                    <a:pt x="10" y="164"/>
                  </a:moveTo>
                  <a:lnTo>
                    <a:pt x="10" y="164"/>
                  </a:lnTo>
                  <a:lnTo>
                    <a:pt x="48" y="150"/>
                  </a:lnTo>
                  <a:lnTo>
                    <a:pt x="82" y="134"/>
                  </a:lnTo>
                  <a:lnTo>
                    <a:pt x="116" y="116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16" y="64"/>
                  </a:lnTo>
                  <a:lnTo>
                    <a:pt x="82" y="40"/>
                  </a:lnTo>
                  <a:lnTo>
                    <a:pt x="44" y="18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8"/>
                  </a:lnTo>
                  <a:lnTo>
                    <a:pt x="0" y="56"/>
                  </a:lnTo>
                  <a:lnTo>
                    <a:pt x="0" y="84"/>
                  </a:lnTo>
                  <a:lnTo>
                    <a:pt x="2" y="112"/>
                  </a:lnTo>
                  <a:lnTo>
                    <a:pt x="2" y="112"/>
                  </a:lnTo>
                  <a:lnTo>
                    <a:pt x="6" y="138"/>
                  </a:lnTo>
                  <a:lnTo>
                    <a:pt x="10" y="164"/>
                  </a:lnTo>
                  <a:lnTo>
                    <a:pt x="10" y="16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5" name="Freeform 55"/>
            <p:cNvSpPr>
              <a:spLocks/>
            </p:cNvSpPr>
            <p:nvPr userDrawn="1"/>
          </p:nvSpPr>
          <p:spPr bwMode="auto">
            <a:xfrm>
              <a:off x="3376613" y="4257675"/>
              <a:ext cx="666750" cy="409575"/>
            </a:xfrm>
            <a:custGeom>
              <a:avLst/>
              <a:gdLst>
                <a:gd name="T0" fmla="*/ 10 w 420"/>
                <a:gd name="T1" fmla="*/ 132 h 258"/>
                <a:gd name="T2" fmla="*/ 10 w 420"/>
                <a:gd name="T3" fmla="*/ 132 h 258"/>
                <a:gd name="T4" fmla="*/ 42 w 420"/>
                <a:gd name="T5" fmla="*/ 162 h 258"/>
                <a:gd name="T6" fmla="*/ 78 w 420"/>
                <a:gd name="T7" fmla="*/ 188 h 258"/>
                <a:gd name="T8" fmla="*/ 116 w 420"/>
                <a:gd name="T9" fmla="*/ 210 h 258"/>
                <a:gd name="T10" fmla="*/ 158 w 420"/>
                <a:gd name="T11" fmla="*/ 228 h 258"/>
                <a:gd name="T12" fmla="*/ 200 w 420"/>
                <a:gd name="T13" fmla="*/ 242 h 258"/>
                <a:gd name="T14" fmla="*/ 222 w 420"/>
                <a:gd name="T15" fmla="*/ 248 h 258"/>
                <a:gd name="T16" fmla="*/ 244 w 420"/>
                <a:gd name="T17" fmla="*/ 252 h 258"/>
                <a:gd name="T18" fmla="*/ 266 w 420"/>
                <a:gd name="T19" fmla="*/ 256 h 258"/>
                <a:gd name="T20" fmla="*/ 290 w 420"/>
                <a:gd name="T21" fmla="*/ 258 h 258"/>
                <a:gd name="T22" fmla="*/ 314 w 420"/>
                <a:gd name="T23" fmla="*/ 258 h 258"/>
                <a:gd name="T24" fmla="*/ 336 w 420"/>
                <a:gd name="T25" fmla="*/ 256 h 258"/>
                <a:gd name="T26" fmla="*/ 336 w 420"/>
                <a:gd name="T27" fmla="*/ 256 h 258"/>
                <a:gd name="T28" fmla="*/ 352 w 420"/>
                <a:gd name="T29" fmla="*/ 220 h 258"/>
                <a:gd name="T30" fmla="*/ 372 w 420"/>
                <a:gd name="T31" fmla="*/ 186 h 258"/>
                <a:gd name="T32" fmla="*/ 394 w 420"/>
                <a:gd name="T33" fmla="*/ 154 h 258"/>
                <a:gd name="T34" fmla="*/ 420 w 420"/>
                <a:gd name="T35" fmla="*/ 124 h 258"/>
                <a:gd name="T36" fmla="*/ 420 w 420"/>
                <a:gd name="T37" fmla="*/ 124 h 258"/>
                <a:gd name="T38" fmla="*/ 404 w 420"/>
                <a:gd name="T39" fmla="*/ 108 h 258"/>
                <a:gd name="T40" fmla="*/ 386 w 420"/>
                <a:gd name="T41" fmla="*/ 94 h 258"/>
                <a:gd name="T42" fmla="*/ 368 w 420"/>
                <a:gd name="T43" fmla="*/ 80 h 258"/>
                <a:gd name="T44" fmla="*/ 348 w 420"/>
                <a:gd name="T45" fmla="*/ 66 h 258"/>
                <a:gd name="T46" fmla="*/ 330 w 420"/>
                <a:gd name="T47" fmla="*/ 56 h 258"/>
                <a:gd name="T48" fmla="*/ 310 w 420"/>
                <a:gd name="T49" fmla="*/ 44 h 258"/>
                <a:gd name="T50" fmla="*/ 288 w 420"/>
                <a:gd name="T51" fmla="*/ 34 h 258"/>
                <a:gd name="T52" fmla="*/ 268 w 420"/>
                <a:gd name="T53" fmla="*/ 26 h 258"/>
                <a:gd name="T54" fmla="*/ 246 w 420"/>
                <a:gd name="T55" fmla="*/ 18 h 258"/>
                <a:gd name="T56" fmla="*/ 222 w 420"/>
                <a:gd name="T57" fmla="*/ 12 h 258"/>
                <a:gd name="T58" fmla="*/ 200 w 420"/>
                <a:gd name="T59" fmla="*/ 8 h 258"/>
                <a:gd name="T60" fmla="*/ 176 w 420"/>
                <a:gd name="T61" fmla="*/ 4 h 258"/>
                <a:gd name="T62" fmla="*/ 154 w 420"/>
                <a:gd name="T63" fmla="*/ 2 h 258"/>
                <a:gd name="T64" fmla="*/ 130 w 420"/>
                <a:gd name="T65" fmla="*/ 0 h 258"/>
                <a:gd name="T66" fmla="*/ 106 w 420"/>
                <a:gd name="T67" fmla="*/ 0 h 258"/>
                <a:gd name="T68" fmla="*/ 82 w 420"/>
                <a:gd name="T69" fmla="*/ 2 h 258"/>
                <a:gd name="T70" fmla="*/ 82 w 420"/>
                <a:gd name="T71" fmla="*/ 2 h 258"/>
                <a:gd name="T72" fmla="*/ 40 w 420"/>
                <a:gd name="T73" fmla="*/ 8 h 258"/>
                <a:gd name="T74" fmla="*/ 0 w 420"/>
                <a:gd name="T75" fmla="*/ 18 h 258"/>
                <a:gd name="T76" fmla="*/ 0 w 420"/>
                <a:gd name="T77" fmla="*/ 18 h 258"/>
                <a:gd name="T78" fmla="*/ 6 w 420"/>
                <a:gd name="T79" fmla="*/ 44 h 258"/>
                <a:gd name="T80" fmla="*/ 8 w 420"/>
                <a:gd name="T81" fmla="*/ 70 h 258"/>
                <a:gd name="T82" fmla="*/ 8 w 420"/>
                <a:gd name="T83" fmla="*/ 70 h 258"/>
                <a:gd name="T84" fmla="*/ 10 w 420"/>
                <a:gd name="T85" fmla="*/ 102 h 258"/>
                <a:gd name="T86" fmla="*/ 10 w 420"/>
                <a:gd name="T87" fmla="*/ 132 h 258"/>
                <a:gd name="T88" fmla="*/ 10 w 420"/>
                <a:gd name="T89" fmla="*/ 13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20" h="258">
                  <a:moveTo>
                    <a:pt x="10" y="132"/>
                  </a:moveTo>
                  <a:lnTo>
                    <a:pt x="10" y="132"/>
                  </a:lnTo>
                  <a:lnTo>
                    <a:pt x="42" y="162"/>
                  </a:lnTo>
                  <a:lnTo>
                    <a:pt x="78" y="188"/>
                  </a:lnTo>
                  <a:lnTo>
                    <a:pt x="116" y="210"/>
                  </a:lnTo>
                  <a:lnTo>
                    <a:pt x="158" y="228"/>
                  </a:lnTo>
                  <a:lnTo>
                    <a:pt x="200" y="242"/>
                  </a:lnTo>
                  <a:lnTo>
                    <a:pt x="222" y="248"/>
                  </a:lnTo>
                  <a:lnTo>
                    <a:pt x="244" y="252"/>
                  </a:lnTo>
                  <a:lnTo>
                    <a:pt x="266" y="256"/>
                  </a:lnTo>
                  <a:lnTo>
                    <a:pt x="290" y="258"/>
                  </a:lnTo>
                  <a:lnTo>
                    <a:pt x="314" y="258"/>
                  </a:lnTo>
                  <a:lnTo>
                    <a:pt x="336" y="256"/>
                  </a:lnTo>
                  <a:lnTo>
                    <a:pt x="336" y="256"/>
                  </a:lnTo>
                  <a:lnTo>
                    <a:pt x="352" y="220"/>
                  </a:lnTo>
                  <a:lnTo>
                    <a:pt x="372" y="186"/>
                  </a:lnTo>
                  <a:lnTo>
                    <a:pt x="394" y="154"/>
                  </a:lnTo>
                  <a:lnTo>
                    <a:pt x="420" y="124"/>
                  </a:lnTo>
                  <a:lnTo>
                    <a:pt x="420" y="124"/>
                  </a:lnTo>
                  <a:lnTo>
                    <a:pt x="404" y="108"/>
                  </a:lnTo>
                  <a:lnTo>
                    <a:pt x="386" y="94"/>
                  </a:lnTo>
                  <a:lnTo>
                    <a:pt x="368" y="80"/>
                  </a:lnTo>
                  <a:lnTo>
                    <a:pt x="348" y="66"/>
                  </a:lnTo>
                  <a:lnTo>
                    <a:pt x="330" y="56"/>
                  </a:lnTo>
                  <a:lnTo>
                    <a:pt x="310" y="44"/>
                  </a:lnTo>
                  <a:lnTo>
                    <a:pt x="288" y="34"/>
                  </a:lnTo>
                  <a:lnTo>
                    <a:pt x="268" y="26"/>
                  </a:lnTo>
                  <a:lnTo>
                    <a:pt x="246" y="18"/>
                  </a:lnTo>
                  <a:lnTo>
                    <a:pt x="222" y="12"/>
                  </a:lnTo>
                  <a:lnTo>
                    <a:pt x="200" y="8"/>
                  </a:lnTo>
                  <a:lnTo>
                    <a:pt x="176" y="4"/>
                  </a:lnTo>
                  <a:lnTo>
                    <a:pt x="154" y="2"/>
                  </a:lnTo>
                  <a:lnTo>
                    <a:pt x="130" y="0"/>
                  </a:lnTo>
                  <a:lnTo>
                    <a:pt x="106" y="0"/>
                  </a:lnTo>
                  <a:lnTo>
                    <a:pt x="82" y="2"/>
                  </a:lnTo>
                  <a:lnTo>
                    <a:pt x="82" y="2"/>
                  </a:lnTo>
                  <a:lnTo>
                    <a:pt x="40" y="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44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0" y="102"/>
                  </a:lnTo>
                  <a:lnTo>
                    <a:pt x="10" y="132"/>
                  </a:lnTo>
                  <a:lnTo>
                    <a:pt x="10" y="1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6" name="Freeform 56"/>
            <p:cNvSpPr>
              <a:spLocks/>
            </p:cNvSpPr>
            <p:nvPr userDrawn="1"/>
          </p:nvSpPr>
          <p:spPr bwMode="auto">
            <a:xfrm>
              <a:off x="3910013" y="4454525"/>
              <a:ext cx="247650" cy="209550"/>
            </a:xfrm>
            <a:custGeom>
              <a:avLst/>
              <a:gdLst>
                <a:gd name="T0" fmla="*/ 0 w 156"/>
                <a:gd name="T1" fmla="*/ 132 h 132"/>
                <a:gd name="T2" fmla="*/ 0 w 156"/>
                <a:gd name="T3" fmla="*/ 132 h 132"/>
                <a:gd name="T4" fmla="*/ 16 w 156"/>
                <a:gd name="T5" fmla="*/ 132 h 132"/>
                <a:gd name="T6" fmla="*/ 16 w 156"/>
                <a:gd name="T7" fmla="*/ 132 h 132"/>
                <a:gd name="T8" fmla="*/ 52 w 156"/>
                <a:gd name="T9" fmla="*/ 126 h 132"/>
                <a:gd name="T10" fmla="*/ 88 w 156"/>
                <a:gd name="T11" fmla="*/ 118 h 132"/>
                <a:gd name="T12" fmla="*/ 122 w 156"/>
                <a:gd name="T13" fmla="*/ 108 h 132"/>
                <a:gd name="T14" fmla="*/ 156 w 156"/>
                <a:gd name="T15" fmla="*/ 94 h 132"/>
                <a:gd name="T16" fmla="*/ 156 w 156"/>
                <a:gd name="T17" fmla="*/ 94 h 132"/>
                <a:gd name="T18" fmla="*/ 140 w 156"/>
                <a:gd name="T19" fmla="*/ 68 h 132"/>
                <a:gd name="T20" fmla="*/ 124 w 156"/>
                <a:gd name="T21" fmla="*/ 44 h 132"/>
                <a:gd name="T22" fmla="*/ 104 w 156"/>
                <a:gd name="T23" fmla="*/ 20 h 132"/>
                <a:gd name="T24" fmla="*/ 84 w 156"/>
                <a:gd name="T25" fmla="*/ 0 h 132"/>
                <a:gd name="T26" fmla="*/ 84 w 156"/>
                <a:gd name="T27" fmla="*/ 0 h 132"/>
                <a:gd name="T28" fmla="*/ 58 w 156"/>
                <a:gd name="T29" fmla="*/ 30 h 132"/>
                <a:gd name="T30" fmla="*/ 36 w 156"/>
                <a:gd name="T31" fmla="*/ 62 h 132"/>
                <a:gd name="T32" fmla="*/ 16 w 156"/>
                <a:gd name="T33" fmla="*/ 96 h 132"/>
                <a:gd name="T34" fmla="*/ 0 w 156"/>
                <a:gd name="T35" fmla="*/ 132 h 132"/>
                <a:gd name="T36" fmla="*/ 0 w 156"/>
                <a:gd name="T37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132">
                  <a:moveTo>
                    <a:pt x="0" y="132"/>
                  </a:moveTo>
                  <a:lnTo>
                    <a:pt x="0" y="132"/>
                  </a:lnTo>
                  <a:lnTo>
                    <a:pt x="16" y="132"/>
                  </a:lnTo>
                  <a:lnTo>
                    <a:pt x="16" y="132"/>
                  </a:lnTo>
                  <a:lnTo>
                    <a:pt x="52" y="126"/>
                  </a:lnTo>
                  <a:lnTo>
                    <a:pt x="88" y="118"/>
                  </a:lnTo>
                  <a:lnTo>
                    <a:pt x="122" y="108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68"/>
                  </a:lnTo>
                  <a:lnTo>
                    <a:pt x="124" y="44"/>
                  </a:lnTo>
                  <a:lnTo>
                    <a:pt x="104" y="2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58" y="30"/>
                  </a:lnTo>
                  <a:lnTo>
                    <a:pt x="36" y="62"/>
                  </a:lnTo>
                  <a:lnTo>
                    <a:pt x="16" y="96"/>
                  </a:lnTo>
                  <a:lnTo>
                    <a:pt x="0" y="132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" name="Freeform 57"/>
            <p:cNvSpPr>
              <a:spLocks/>
            </p:cNvSpPr>
            <p:nvPr userDrawn="1"/>
          </p:nvSpPr>
          <p:spPr bwMode="auto">
            <a:xfrm>
              <a:off x="3281363" y="4286250"/>
              <a:ext cx="111125" cy="180975"/>
            </a:xfrm>
            <a:custGeom>
              <a:avLst/>
              <a:gdLst>
                <a:gd name="T0" fmla="*/ 68 w 70"/>
                <a:gd name="T1" fmla="*/ 52 h 114"/>
                <a:gd name="T2" fmla="*/ 68 w 70"/>
                <a:gd name="T3" fmla="*/ 52 h 114"/>
                <a:gd name="T4" fmla="*/ 66 w 70"/>
                <a:gd name="T5" fmla="*/ 26 h 114"/>
                <a:gd name="T6" fmla="*/ 60 w 70"/>
                <a:gd name="T7" fmla="*/ 0 h 114"/>
                <a:gd name="T8" fmla="*/ 60 w 70"/>
                <a:gd name="T9" fmla="*/ 0 h 114"/>
                <a:gd name="T10" fmla="*/ 30 w 70"/>
                <a:gd name="T11" fmla="*/ 10 h 114"/>
                <a:gd name="T12" fmla="*/ 0 w 70"/>
                <a:gd name="T13" fmla="*/ 22 h 114"/>
                <a:gd name="T14" fmla="*/ 0 w 70"/>
                <a:gd name="T15" fmla="*/ 22 h 114"/>
                <a:gd name="T16" fmla="*/ 16 w 70"/>
                <a:gd name="T17" fmla="*/ 48 h 114"/>
                <a:gd name="T18" fmla="*/ 32 w 70"/>
                <a:gd name="T19" fmla="*/ 72 h 114"/>
                <a:gd name="T20" fmla="*/ 50 w 70"/>
                <a:gd name="T21" fmla="*/ 94 h 114"/>
                <a:gd name="T22" fmla="*/ 70 w 70"/>
                <a:gd name="T23" fmla="*/ 114 h 114"/>
                <a:gd name="T24" fmla="*/ 70 w 70"/>
                <a:gd name="T25" fmla="*/ 114 h 114"/>
                <a:gd name="T26" fmla="*/ 70 w 70"/>
                <a:gd name="T27" fmla="*/ 84 h 114"/>
                <a:gd name="T28" fmla="*/ 68 w 70"/>
                <a:gd name="T29" fmla="*/ 52 h 114"/>
                <a:gd name="T30" fmla="*/ 68 w 70"/>
                <a:gd name="T31" fmla="*/ 5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114">
                  <a:moveTo>
                    <a:pt x="68" y="52"/>
                  </a:moveTo>
                  <a:lnTo>
                    <a:pt x="68" y="52"/>
                  </a:lnTo>
                  <a:lnTo>
                    <a:pt x="66" y="2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30" y="1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6" y="48"/>
                  </a:lnTo>
                  <a:lnTo>
                    <a:pt x="32" y="72"/>
                  </a:lnTo>
                  <a:lnTo>
                    <a:pt x="50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0" y="84"/>
                  </a:lnTo>
                  <a:lnTo>
                    <a:pt x="68" y="52"/>
                  </a:lnTo>
                  <a:lnTo>
                    <a:pt x="68" y="5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39" name="텍스트 개체 틀 3"/>
          <p:cNvSpPr>
            <a:spLocks noGrp="1"/>
          </p:cNvSpPr>
          <p:nvPr>
            <p:ph type="body" sz="quarter" idx="21" hasCustomPrompt="1"/>
          </p:nvPr>
        </p:nvSpPr>
        <p:spPr>
          <a:xfrm>
            <a:off x="4319972" y="2444190"/>
            <a:ext cx="1037259" cy="129266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5800" b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0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5444188" y="239543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42" name="텍스트 개체 틀 3"/>
          <p:cNvSpPr>
            <a:spLocks noGrp="1"/>
          </p:cNvSpPr>
          <p:nvPr>
            <p:ph type="body" sz="quarter" idx="24" hasCustomPrompt="1"/>
          </p:nvPr>
        </p:nvSpPr>
        <p:spPr>
          <a:xfrm>
            <a:off x="4319972" y="4286250"/>
            <a:ext cx="1037259" cy="129266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5800" b="0">
                <a:solidFill>
                  <a:schemeClr val="accent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3" name="텍스트 개체 틀 5"/>
          <p:cNvSpPr>
            <a:spLocks noGrp="1"/>
          </p:cNvSpPr>
          <p:nvPr>
            <p:ph type="body" sz="quarter" idx="25" hasCustomPrompt="1"/>
          </p:nvPr>
        </p:nvSpPr>
        <p:spPr>
          <a:xfrm>
            <a:off x="5444188" y="4237490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47" name="텍스트 개체 틀 11"/>
          <p:cNvSpPr>
            <a:spLocks noGrp="1"/>
          </p:cNvSpPr>
          <p:nvPr>
            <p:ph type="body" sz="quarter" idx="28" hasCustomPrompt="1"/>
          </p:nvPr>
        </p:nvSpPr>
        <p:spPr>
          <a:xfrm>
            <a:off x="5482936" y="2692112"/>
            <a:ext cx="1789363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Tx/>
              <a:buFont typeface="Arial" pitchFamily="34" charset="0"/>
              <a:buChar char="•"/>
              <a:tabLst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742950" indent="-285750">
              <a:buClr>
                <a:schemeClr val="accent2"/>
              </a:buClr>
              <a:buFont typeface="Arial" pitchFamily="34" charset="0"/>
              <a:buChar char="•"/>
              <a:defRPr sz="1000"/>
            </a:lvl2pPr>
            <a:lvl3pPr marL="11430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3pPr>
            <a:lvl4pPr marL="16002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4pPr>
            <a:lvl5pPr marL="2057400" indent="-228600">
              <a:buClr>
                <a:schemeClr val="accent2"/>
              </a:buClr>
              <a:buFont typeface="Arial" pitchFamily="34" charset="0"/>
              <a:buChar char="•"/>
              <a:defRPr sz="10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92075" marR="0" lvl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843621" y="2060848"/>
            <a:ext cx="2486686" cy="4001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22" name="텍스트 개체 틀 421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4880149" y="2513292"/>
            <a:ext cx="2446337" cy="781752"/>
          </a:xfrm>
          <a:prstGeom prst="rect">
            <a:avLst/>
          </a:prstGeom>
        </p:spPr>
        <p:txBody>
          <a:bodyPr>
            <a:spAutoFit/>
          </a:bodyPr>
          <a:lstStyle>
            <a:lvl1pPr marL="176213" marR="0" indent="-176213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50000"/>
                </a:schemeClr>
              </a:buClr>
              <a:buSzTx/>
              <a:buFont typeface="Arial" pitchFamily="34" charset="0"/>
              <a:buChar char="•"/>
              <a:tabLst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lvl="0"/>
            <a:endParaRPr lang="ko-KR" altLang="en-US" dirty="0"/>
          </a:p>
        </p:txBody>
      </p:sp>
      <p:grpSp>
        <p:nvGrpSpPr>
          <p:cNvPr id="139" name="그룹 138"/>
          <p:cNvGrpSpPr/>
          <p:nvPr userDrawn="1"/>
        </p:nvGrpSpPr>
        <p:grpSpPr>
          <a:xfrm>
            <a:off x="1151620" y="1742145"/>
            <a:ext cx="1548000" cy="1548000"/>
            <a:chOff x="2894013" y="698500"/>
            <a:chExt cx="1349375" cy="1349375"/>
          </a:xfrm>
        </p:grpSpPr>
        <p:sp>
          <p:nvSpPr>
            <p:cNvPr id="140" name="Freeform 6"/>
            <p:cNvSpPr>
              <a:spLocks/>
            </p:cNvSpPr>
            <p:nvPr userDrawn="1"/>
          </p:nvSpPr>
          <p:spPr bwMode="auto">
            <a:xfrm>
              <a:off x="3294063" y="698500"/>
              <a:ext cx="520700" cy="381000"/>
            </a:xfrm>
            <a:custGeom>
              <a:avLst/>
              <a:gdLst>
                <a:gd name="T0" fmla="*/ 26 w 328"/>
                <a:gd name="T1" fmla="*/ 194 h 240"/>
                <a:gd name="T2" fmla="*/ 26 w 328"/>
                <a:gd name="T3" fmla="*/ 194 h 240"/>
                <a:gd name="T4" fmla="*/ 48 w 328"/>
                <a:gd name="T5" fmla="*/ 206 h 240"/>
                <a:gd name="T6" fmla="*/ 70 w 328"/>
                <a:gd name="T7" fmla="*/ 214 h 240"/>
                <a:gd name="T8" fmla="*/ 94 w 328"/>
                <a:gd name="T9" fmla="*/ 222 h 240"/>
                <a:gd name="T10" fmla="*/ 116 w 328"/>
                <a:gd name="T11" fmla="*/ 228 h 240"/>
                <a:gd name="T12" fmla="*/ 142 w 328"/>
                <a:gd name="T13" fmla="*/ 234 h 240"/>
                <a:gd name="T14" fmla="*/ 166 w 328"/>
                <a:gd name="T15" fmla="*/ 238 h 240"/>
                <a:gd name="T16" fmla="*/ 192 w 328"/>
                <a:gd name="T17" fmla="*/ 240 h 240"/>
                <a:gd name="T18" fmla="*/ 216 w 328"/>
                <a:gd name="T19" fmla="*/ 240 h 240"/>
                <a:gd name="T20" fmla="*/ 216 w 328"/>
                <a:gd name="T21" fmla="*/ 240 h 240"/>
                <a:gd name="T22" fmla="*/ 224 w 328"/>
                <a:gd name="T23" fmla="*/ 240 h 240"/>
                <a:gd name="T24" fmla="*/ 224 w 328"/>
                <a:gd name="T25" fmla="*/ 240 h 240"/>
                <a:gd name="T26" fmla="*/ 230 w 328"/>
                <a:gd name="T27" fmla="*/ 210 h 240"/>
                <a:gd name="T28" fmla="*/ 238 w 328"/>
                <a:gd name="T29" fmla="*/ 182 h 240"/>
                <a:gd name="T30" fmla="*/ 248 w 328"/>
                <a:gd name="T31" fmla="*/ 154 h 240"/>
                <a:gd name="T32" fmla="*/ 260 w 328"/>
                <a:gd name="T33" fmla="*/ 126 h 240"/>
                <a:gd name="T34" fmla="*/ 274 w 328"/>
                <a:gd name="T35" fmla="*/ 100 h 240"/>
                <a:gd name="T36" fmla="*/ 290 w 328"/>
                <a:gd name="T37" fmla="*/ 74 h 240"/>
                <a:gd name="T38" fmla="*/ 308 w 328"/>
                <a:gd name="T39" fmla="*/ 52 h 240"/>
                <a:gd name="T40" fmla="*/ 328 w 328"/>
                <a:gd name="T41" fmla="*/ 28 h 240"/>
                <a:gd name="T42" fmla="*/ 328 w 328"/>
                <a:gd name="T43" fmla="*/ 28 h 240"/>
                <a:gd name="T44" fmla="*/ 290 w 328"/>
                <a:gd name="T45" fmla="*/ 16 h 240"/>
                <a:gd name="T46" fmla="*/ 252 w 328"/>
                <a:gd name="T47" fmla="*/ 8 h 240"/>
                <a:gd name="T48" fmla="*/ 214 w 328"/>
                <a:gd name="T49" fmla="*/ 2 h 240"/>
                <a:gd name="T50" fmla="*/ 174 w 328"/>
                <a:gd name="T51" fmla="*/ 0 h 240"/>
                <a:gd name="T52" fmla="*/ 174 w 328"/>
                <a:gd name="T53" fmla="*/ 0 h 240"/>
                <a:gd name="T54" fmla="*/ 150 w 328"/>
                <a:gd name="T55" fmla="*/ 0 h 240"/>
                <a:gd name="T56" fmla="*/ 128 w 328"/>
                <a:gd name="T57" fmla="*/ 2 h 240"/>
                <a:gd name="T58" fmla="*/ 84 w 328"/>
                <a:gd name="T59" fmla="*/ 10 h 240"/>
                <a:gd name="T60" fmla="*/ 42 w 328"/>
                <a:gd name="T61" fmla="*/ 20 h 240"/>
                <a:gd name="T62" fmla="*/ 0 w 328"/>
                <a:gd name="T63" fmla="*/ 36 h 240"/>
                <a:gd name="T64" fmla="*/ 0 w 328"/>
                <a:gd name="T65" fmla="*/ 36 h 240"/>
                <a:gd name="T66" fmla="*/ 12 w 328"/>
                <a:gd name="T67" fmla="*/ 70 h 240"/>
                <a:gd name="T68" fmla="*/ 20 w 328"/>
                <a:gd name="T69" fmla="*/ 106 h 240"/>
                <a:gd name="T70" fmla="*/ 24 w 328"/>
                <a:gd name="T71" fmla="*/ 142 h 240"/>
                <a:gd name="T72" fmla="*/ 26 w 328"/>
                <a:gd name="T73" fmla="*/ 180 h 240"/>
                <a:gd name="T74" fmla="*/ 26 w 328"/>
                <a:gd name="T75" fmla="*/ 180 h 240"/>
                <a:gd name="T76" fmla="*/ 26 w 328"/>
                <a:gd name="T77" fmla="*/ 194 h 240"/>
                <a:gd name="T78" fmla="*/ 26 w 328"/>
                <a:gd name="T79" fmla="*/ 194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40">
                  <a:moveTo>
                    <a:pt x="26" y="194"/>
                  </a:moveTo>
                  <a:lnTo>
                    <a:pt x="26" y="194"/>
                  </a:lnTo>
                  <a:lnTo>
                    <a:pt x="48" y="206"/>
                  </a:lnTo>
                  <a:lnTo>
                    <a:pt x="70" y="214"/>
                  </a:lnTo>
                  <a:lnTo>
                    <a:pt x="94" y="222"/>
                  </a:lnTo>
                  <a:lnTo>
                    <a:pt x="116" y="228"/>
                  </a:lnTo>
                  <a:lnTo>
                    <a:pt x="142" y="234"/>
                  </a:lnTo>
                  <a:lnTo>
                    <a:pt x="166" y="238"/>
                  </a:lnTo>
                  <a:lnTo>
                    <a:pt x="192" y="240"/>
                  </a:lnTo>
                  <a:lnTo>
                    <a:pt x="216" y="240"/>
                  </a:lnTo>
                  <a:lnTo>
                    <a:pt x="216" y="240"/>
                  </a:lnTo>
                  <a:lnTo>
                    <a:pt x="224" y="240"/>
                  </a:lnTo>
                  <a:lnTo>
                    <a:pt x="224" y="240"/>
                  </a:lnTo>
                  <a:lnTo>
                    <a:pt x="230" y="210"/>
                  </a:lnTo>
                  <a:lnTo>
                    <a:pt x="238" y="182"/>
                  </a:lnTo>
                  <a:lnTo>
                    <a:pt x="248" y="154"/>
                  </a:lnTo>
                  <a:lnTo>
                    <a:pt x="260" y="126"/>
                  </a:lnTo>
                  <a:lnTo>
                    <a:pt x="274" y="100"/>
                  </a:lnTo>
                  <a:lnTo>
                    <a:pt x="290" y="74"/>
                  </a:lnTo>
                  <a:lnTo>
                    <a:pt x="308" y="52"/>
                  </a:lnTo>
                  <a:lnTo>
                    <a:pt x="328" y="28"/>
                  </a:lnTo>
                  <a:lnTo>
                    <a:pt x="328" y="28"/>
                  </a:lnTo>
                  <a:lnTo>
                    <a:pt x="290" y="16"/>
                  </a:lnTo>
                  <a:lnTo>
                    <a:pt x="252" y="8"/>
                  </a:lnTo>
                  <a:lnTo>
                    <a:pt x="214" y="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0" y="0"/>
                  </a:lnTo>
                  <a:lnTo>
                    <a:pt x="128" y="2"/>
                  </a:lnTo>
                  <a:lnTo>
                    <a:pt x="84" y="10"/>
                  </a:lnTo>
                  <a:lnTo>
                    <a:pt x="42" y="2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12" y="70"/>
                  </a:lnTo>
                  <a:lnTo>
                    <a:pt x="20" y="106"/>
                  </a:lnTo>
                  <a:lnTo>
                    <a:pt x="24" y="142"/>
                  </a:lnTo>
                  <a:lnTo>
                    <a:pt x="26" y="180"/>
                  </a:lnTo>
                  <a:lnTo>
                    <a:pt x="26" y="180"/>
                  </a:lnTo>
                  <a:lnTo>
                    <a:pt x="26" y="194"/>
                  </a:lnTo>
                  <a:lnTo>
                    <a:pt x="26" y="19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7"/>
            <p:cNvSpPr>
              <a:spLocks/>
            </p:cNvSpPr>
            <p:nvPr userDrawn="1"/>
          </p:nvSpPr>
          <p:spPr bwMode="auto">
            <a:xfrm>
              <a:off x="3636963" y="923925"/>
              <a:ext cx="606425" cy="758825"/>
            </a:xfrm>
            <a:custGeom>
              <a:avLst/>
              <a:gdLst>
                <a:gd name="T0" fmla="*/ 0 w 382"/>
                <a:gd name="T1" fmla="*/ 172 h 478"/>
                <a:gd name="T2" fmla="*/ 0 w 382"/>
                <a:gd name="T3" fmla="*/ 172 h 478"/>
                <a:gd name="T4" fmla="*/ 2 w 382"/>
                <a:gd name="T5" fmla="*/ 216 h 478"/>
                <a:gd name="T6" fmla="*/ 10 w 382"/>
                <a:gd name="T7" fmla="*/ 258 h 478"/>
                <a:gd name="T8" fmla="*/ 20 w 382"/>
                <a:gd name="T9" fmla="*/ 300 h 478"/>
                <a:gd name="T10" fmla="*/ 34 w 382"/>
                <a:gd name="T11" fmla="*/ 338 h 478"/>
                <a:gd name="T12" fmla="*/ 52 w 382"/>
                <a:gd name="T13" fmla="*/ 376 h 478"/>
                <a:gd name="T14" fmla="*/ 74 w 382"/>
                <a:gd name="T15" fmla="*/ 412 h 478"/>
                <a:gd name="T16" fmla="*/ 98 w 382"/>
                <a:gd name="T17" fmla="*/ 444 h 478"/>
                <a:gd name="T18" fmla="*/ 126 w 382"/>
                <a:gd name="T19" fmla="*/ 474 h 478"/>
                <a:gd name="T20" fmla="*/ 126 w 382"/>
                <a:gd name="T21" fmla="*/ 474 h 478"/>
                <a:gd name="T22" fmla="*/ 150 w 382"/>
                <a:gd name="T23" fmla="*/ 470 h 478"/>
                <a:gd name="T24" fmla="*/ 174 w 382"/>
                <a:gd name="T25" fmla="*/ 466 h 478"/>
                <a:gd name="T26" fmla="*/ 200 w 382"/>
                <a:gd name="T27" fmla="*/ 464 h 478"/>
                <a:gd name="T28" fmla="*/ 224 w 382"/>
                <a:gd name="T29" fmla="*/ 464 h 478"/>
                <a:gd name="T30" fmla="*/ 224 w 382"/>
                <a:gd name="T31" fmla="*/ 464 h 478"/>
                <a:gd name="T32" fmla="*/ 252 w 382"/>
                <a:gd name="T33" fmla="*/ 464 h 478"/>
                <a:gd name="T34" fmla="*/ 280 w 382"/>
                <a:gd name="T35" fmla="*/ 466 h 478"/>
                <a:gd name="T36" fmla="*/ 308 w 382"/>
                <a:gd name="T37" fmla="*/ 472 h 478"/>
                <a:gd name="T38" fmla="*/ 336 w 382"/>
                <a:gd name="T39" fmla="*/ 478 h 478"/>
                <a:gd name="T40" fmla="*/ 336 w 382"/>
                <a:gd name="T41" fmla="*/ 478 h 478"/>
                <a:gd name="T42" fmla="*/ 346 w 382"/>
                <a:gd name="T43" fmla="*/ 456 h 478"/>
                <a:gd name="T44" fmla="*/ 356 w 382"/>
                <a:gd name="T45" fmla="*/ 432 h 478"/>
                <a:gd name="T46" fmla="*/ 364 w 382"/>
                <a:gd name="T47" fmla="*/ 410 h 478"/>
                <a:gd name="T48" fmla="*/ 370 w 382"/>
                <a:gd name="T49" fmla="*/ 384 h 478"/>
                <a:gd name="T50" fmla="*/ 376 w 382"/>
                <a:gd name="T51" fmla="*/ 360 h 478"/>
                <a:gd name="T52" fmla="*/ 380 w 382"/>
                <a:gd name="T53" fmla="*/ 334 h 478"/>
                <a:gd name="T54" fmla="*/ 382 w 382"/>
                <a:gd name="T55" fmla="*/ 310 h 478"/>
                <a:gd name="T56" fmla="*/ 382 w 382"/>
                <a:gd name="T57" fmla="*/ 284 h 478"/>
                <a:gd name="T58" fmla="*/ 382 w 382"/>
                <a:gd name="T59" fmla="*/ 284 h 478"/>
                <a:gd name="T60" fmla="*/ 380 w 382"/>
                <a:gd name="T61" fmla="*/ 242 h 478"/>
                <a:gd name="T62" fmla="*/ 374 w 382"/>
                <a:gd name="T63" fmla="*/ 204 h 478"/>
                <a:gd name="T64" fmla="*/ 366 w 382"/>
                <a:gd name="T65" fmla="*/ 166 h 478"/>
                <a:gd name="T66" fmla="*/ 354 w 382"/>
                <a:gd name="T67" fmla="*/ 128 h 478"/>
                <a:gd name="T68" fmla="*/ 338 w 382"/>
                <a:gd name="T69" fmla="*/ 94 h 478"/>
                <a:gd name="T70" fmla="*/ 320 w 382"/>
                <a:gd name="T71" fmla="*/ 60 h 478"/>
                <a:gd name="T72" fmla="*/ 298 w 382"/>
                <a:gd name="T73" fmla="*/ 28 h 478"/>
                <a:gd name="T74" fmla="*/ 274 w 382"/>
                <a:gd name="T75" fmla="*/ 0 h 478"/>
                <a:gd name="T76" fmla="*/ 274 w 382"/>
                <a:gd name="T77" fmla="*/ 0 h 478"/>
                <a:gd name="T78" fmla="*/ 246 w 382"/>
                <a:gd name="T79" fmla="*/ 20 h 478"/>
                <a:gd name="T80" fmla="*/ 216 w 382"/>
                <a:gd name="T81" fmla="*/ 40 h 478"/>
                <a:gd name="T82" fmla="*/ 184 w 382"/>
                <a:gd name="T83" fmla="*/ 56 h 478"/>
                <a:gd name="T84" fmla="*/ 152 w 382"/>
                <a:gd name="T85" fmla="*/ 70 h 478"/>
                <a:gd name="T86" fmla="*/ 116 w 382"/>
                <a:gd name="T87" fmla="*/ 82 h 478"/>
                <a:gd name="T88" fmla="*/ 82 w 382"/>
                <a:gd name="T89" fmla="*/ 90 h 478"/>
                <a:gd name="T90" fmla="*/ 44 w 382"/>
                <a:gd name="T91" fmla="*/ 96 h 478"/>
                <a:gd name="T92" fmla="*/ 8 w 382"/>
                <a:gd name="T93" fmla="*/ 98 h 478"/>
                <a:gd name="T94" fmla="*/ 8 w 382"/>
                <a:gd name="T95" fmla="*/ 98 h 478"/>
                <a:gd name="T96" fmla="*/ 2 w 382"/>
                <a:gd name="T97" fmla="*/ 134 h 478"/>
                <a:gd name="T98" fmla="*/ 0 w 382"/>
                <a:gd name="T99" fmla="*/ 172 h 478"/>
                <a:gd name="T100" fmla="*/ 0 w 382"/>
                <a:gd name="T101" fmla="*/ 172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82" h="478">
                  <a:moveTo>
                    <a:pt x="0" y="172"/>
                  </a:moveTo>
                  <a:lnTo>
                    <a:pt x="0" y="172"/>
                  </a:lnTo>
                  <a:lnTo>
                    <a:pt x="2" y="216"/>
                  </a:lnTo>
                  <a:lnTo>
                    <a:pt x="10" y="258"/>
                  </a:lnTo>
                  <a:lnTo>
                    <a:pt x="20" y="300"/>
                  </a:lnTo>
                  <a:lnTo>
                    <a:pt x="34" y="338"/>
                  </a:lnTo>
                  <a:lnTo>
                    <a:pt x="52" y="376"/>
                  </a:lnTo>
                  <a:lnTo>
                    <a:pt x="74" y="412"/>
                  </a:lnTo>
                  <a:lnTo>
                    <a:pt x="98" y="444"/>
                  </a:lnTo>
                  <a:lnTo>
                    <a:pt x="126" y="474"/>
                  </a:lnTo>
                  <a:lnTo>
                    <a:pt x="126" y="474"/>
                  </a:lnTo>
                  <a:lnTo>
                    <a:pt x="150" y="470"/>
                  </a:lnTo>
                  <a:lnTo>
                    <a:pt x="174" y="466"/>
                  </a:lnTo>
                  <a:lnTo>
                    <a:pt x="200" y="464"/>
                  </a:lnTo>
                  <a:lnTo>
                    <a:pt x="224" y="464"/>
                  </a:lnTo>
                  <a:lnTo>
                    <a:pt x="224" y="464"/>
                  </a:lnTo>
                  <a:lnTo>
                    <a:pt x="252" y="464"/>
                  </a:lnTo>
                  <a:lnTo>
                    <a:pt x="280" y="466"/>
                  </a:lnTo>
                  <a:lnTo>
                    <a:pt x="308" y="472"/>
                  </a:lnTo>
                  <a:lnTo>
                    <a:pt x="336" y="478"/>
                  </a:lnTo>
                  <a:lnTo>
                    <a:pt x="336" y="478"/>
                  </a:lnTo>
                  <a:lnTo>
                    <a:pt x="346" y="456"/>
                  </a:lnTo>
                  <a:lnTo>
                    <a:pt x="356" y="432"/>
                  </a:lnTo>
                  <a:lnTo>
                    <a:pt x="364" y="410"/>
                  </a:lnTo>
                  <a:lnTo>
                    <a:pt x="370" y="384"/>
                  </a:lnTo>
                  <a:lnTo>
                    <a:pt x="376" y="360"/>
                  </a:lnTo>
                  <a:lnTo>
                    <a:pt x="380" y="334"/>
                  </a:lnTo>
                  <a:lnTo>
                    <a:pt x="382" y="310"/>
                  </a:lnTo>
                  <a:lnTo>
                    <a:pt x="382" y="284"/>
                  </a:lnTo>
                  <a:lnTo>
                    <a:pt x="382" y="284"/>
                  </a:lnTo>
                  <a:lnTo>
                    <a:pt x="380" y="242"/>
                  </a:lnTo>
                  <a:lnTo>
                    <a:pt x="374" y="204"/>
                  </a:lnTo>
                  <a:lnTo>
                    <a:pt x="366" y="166"/>
                  </a:lnTo>
                  <a:lnTo>
                    <a:pt x="354" y="128"/>
                  </a:lnTo>
                  <a:lnTo>
                    <a:pt x="338" y="94"/>
                  </a:lnTo>
                  <a:lnTo>
                    <a:pt x="320" y="60"/>
                  </a:lnTo>
                  <a:lnTo>
                    <a:pt x="298" y="28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46" y="20"/>
                  </a:lnTo>
                  <a:lnTo>
                    <a:pt x="216" y="40"/>
                  </a:lnTo>
                  <a:lnTo>
                    <a:pt x="184" y="56"/>
                  </a:lnTo>
                  <a:lnTo>
                    <a:pt x="152" y="70"/>
                  </a:lnTo>
                  <a:lnTo>
                    <a:pt x="116" y="82"/>
                  </a:lnTo>
                  <a:lnTo>
                    <a:pt x="82" y="90"/>
                  </a:lnTo>
                  <a:lnTo>
                    <a:pt x="44" y="96"/>
                  </a:lnTo>
                  <a:lnTo>
                    <a:pt x="8" y="98"/>
                  </a:lnTo>
                  <a:lnTo>
                    <a:pt x="8" y="98"/>
                  </a:lnTo>
                  <a:lnTo>
                    <a:pt x="2" y="134"/>
                  </a:lnTo>
                  <a:lnTo>
                    <a:pt x="0" y="172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8"/>
            <p:cNvSpPr>
              <a:spLocks/>
            </p:cNvSpPr>
            <p:nvPr userDrawn="1"/>
          </p:nvSpPr>
          <p:spPr bwMode="auto">
            <a:xfrm>
              <a:off x="3649663" y="742950"/>
              <a:ext cx="422275" cy="336550"/>
            </a:xfrm>
            <a:custGeom>
              <a:avLst/>
              <a:gdLst>
                <a:gd name="T0" fmla="*/ 266 w 266"/>
                <a:gd name="T1" fmla="*/ 114 h 212"/>
                <a:gd name="T2" fmla="*/ 266 w 266"/>
                <a:gd name="T3" fmla="*/ 114 h 212"/>
                <a:gd name="T4" fmla="*/ 248 w 266"/>
                <a:gd name="T5" fmla="*/ 96 h 212"/>
                <a:gd name="T6" fmla="*/ 230 w 266"/>
                <a:gd name="T7" fmla="*/ 78 h 212"/>
                <a:gd name="T8" fmla="*/ 212 w 266"/>
                <a:gd name="T9" fmla="*/ 62 h 212"/>
                <a:gd name="T10" fmla="*/ 192 w 266"/>
                <a:gd name="T11" fmla="*/ 48 h 212"/>
                <a:gd name="T12" fmla="*/ 170 w 266"/>
                <a:gd name="T13" fmla="*/ 34 h 212"/>
                <a:gd name="T14" fmla="*/ 148 w 266"/>
                <a:gd name="T15" fmla="*/ 22 h 212"/>
                <a:gd name="T16" fmla="*/ 126 w 266"/>
                <a:gd name="T17" fmla="*/ 10 h 212"/>
                <a:gd name="T18" fmla="*/ 104 w 266"/>
                <a:gd name="T19" fmla="*/ 0 h 212"/>
                <a:gd name="T20" fmla="*/ 104 w 266"/>
                <a:gd name="T21" fmla="*/ 0 h 212"/>
                <a:gd name="T22" fmla="*/ 84 w 266"/>
                <a:gd name="T23" fmla="*/ 24 h 212"/>
                <a:gd name="T24" fmla="*/ 66 w 266"/>
                <a:gd name="T25" fmla="*/ 46 h 212"/>
                <a:gd name="T26" fmla="*/ 50 w 266"/>
                <a:gd name="T27" fmla="*/ 72 h 212"/>
                <a:gd name="T28" fmla="*/ 36 w 266"/>
                <a:gd name="T29" fmla="*/ 98 h 212"/>
                <a:gd name="T30" fmla="*/ 24 w 266"/>
                <a:gd name="T31" fmla="*/ 126 h 212"/>
                <a:gd name="T32" fmla="*/ 14 w 266"/>
                <a:gd name="T33" fmla="*/ 154 h 212"/>
                <a:gd name="T34" fmla="*/ 6 w 266"/>
                <a:gd name="T35" fmla="*/ 182 h 212"/>
                <a:gd name="T36" fmla="*/ 0 w 266"/>
                <a:gd name="T37" fmla="*/ 212 h 212"/>
                <a:gd name="T38" fmla="*/ 0 w 266"/>
                <a:gd name="T39" fmla="*/ 212 h 212"/>
                <a:gd name="T40" fmla="*/ 36 w 266"/>
                <a:gd name="T41" fmla="*/ 210 h 212"/>
                <a:gd name="T42" fmla="*/ 74 w 266"/>
                <a:gd name="T43" fmla="*/ 204 h 212"/>
                <a:gd name="T44" fmla="*/ 108 w 266"/>
                <a:gd name="T45" fmla="*/ 196 h 212"/>
                <a:gd name="T46" fmla="*/ 144 w 266"/>
                <a:gd name="T47" fmla="*/ 184 h 212"/>
                <a:gd name="T48" fmla="*/ 176 w 266"/>
                <a:gd name="T49" fmla="*/ 170 h 212"/>
                <a:gd name="T50" fmla="*/ 208 w 266"/>
                <a:gd name="T51" fmla="*/ 154 h 212"/>
                <a:gd name="T52" fmla="*/ 238 w 266"/>
                <a:gd name="T53" fmla="*/ 134 h 212"/>
                <a:gd name="T54" fmla="*/ 266 w 266"/>
                <a:gd name="T55" fmla="*/ 114 h 212"/>
                <a:gd name="T56" fmla="*/ 266 w 266"/>
                <a:gd name="T57" fmla="*/ 11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6" h="212">
                  <a:moveTo>
                    <a:pt x="266" y="114"/>
                  </a:moveTo>
                  <a:lnTo>
                    <a:pt x="266" y="114"/>
                  </a:lnTo>
                  <a:lnTo>
                    <a:pt x="248" y="96"/>
                  </a:lnTo>
                  <a:lnTo>
                    <a:pt x="230" y="78"/>
                  </a:lnTo>
                  <a:lnTo>
                    <a:pt x="212" y="62"/>
                  </a:lnTo>
                  <a:lnTo>
                    <a:pt x="192" y="48"/>
                  </a:lnTo>
                  <a:lnTo>
                    <a:pt x="170" y="34"/>
                  </a:lnTo>
                  <a:lnTo>
                    <a:pt x="148" y="22"/>
                  </a:lnTo>
                  <a:lnTo>
                    <a:pt x="126" y="1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4" y="24"/>
                  </a:lnTo>
                  <a:lnTo>
                    <a:pt x="66" y="46"/>
                  </a:lnTo>
                  <a:lnTo>
                    <a:pt x="50" y="72"/>
                  </a:lnTo>
                  <a:lnTo>
                    <a:pt x="36" y="98"/>
                  </a:lnTo>
                  <a:lnTo>
                    <a:pt x="24" y="126"/>
                  </a:lnTo>
                  <a:lnTo>
                    <a:pt x="14" y="154"/>
                  </a:lnTo>
                  <a:lnTo>
                    <a:pt x="6" y="182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36" y="210"/>
                  </a:lnTo>
                  <a:lnTo>
                    <a:pt x="74" y="204"/>
                  </a:lnTo>
                  <a:lnTo>
                    <a:pt x="108" y="196"/>
                  </a:lnTo>
                  <a:lnTo>
                    <a:pt x="144" y="184"/>
                  </a:lnTo>
                  <a:lnTo>
                    <a:pt x="176" y="170"/>
                  </a:lnTo>
                  <a:lnTo>
                    <a:pt x="208" y="154"/>
                  </a:lnTo>
                  <a:lnTo>
                    <a:pt x="238" y="134"/>
                  </a:lnTo>
                  <a:lnTo>
                    <a:pt x="266" y="114"/>
                  </a:lnTo>
                  <a:lnTo>
                    <a:pt x="266" y="1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9"/>
            <p:cNvSpPr>
              <a:spLocks/>
            </p:cNvSpPr>
            <p:nvPr userDrawn="1"/>
          </p:nvSpPr>
          <p:spPr bwMode="auto">
            <a:xfrm>
              <a:off x="3560763" y="1676400"/>
              <a:ext cx="508000" cy="368300"/>
            </a:xfrm>
            <a:custGeom>
              <a:avLst/>
              <a:gdLst>
                <a:gd name="T0" fmla="*/ 0 w 320"/>
                <a:gd name="T1" fmla="*/ 88 h 232"/>
                <a:gd name="T2" fmla="*/ 0 w 320"/>
                <a:gd name="T3" fmla="*/ 88 h 232"/>
                <a:gd name="T4" fmla="*/ 20 w 320"/>
                <a:gd name="T5" fmla="*/ 120 h 232"/>
                <a:gd name="T6" fmla="*/ 36 w 320"/>
                <a:gd name="T7" fmla="*/ 156 h 232"/>
                <a:gd name="T8" fmla="*/ 48 w 320"/>
                <a:gd name="T9" fmla="*/ 192 h 232"/>
                <a:gd name="T10" fmla="*/ 58 w 320"/>
                <a:gd name="T11" fmla="*/ 232 h 232"/>
                <a:gd name="T12" fmla="*/ 58 w 320"/>
                <a:gd name="T13" fmla="*/ 232 h 232"/>
                <a:gd name="T14" fmla="*/ 96 w 320"/>
                <a:gd name="T15" fmla="*/ 224 h 232"/>
                <a:gd name="T16" fmla="*/ 132 w 320"/>
                <a:gd name="T17" fmla="*/ 214 h 232"/>
                <a:gd name="T18" fmla="*/ 168 w 320"/>
                <a:gd name="T19" fmla="*/ 202 h 232"/>
                <a:gd name="T20" fmla="*/ 202 w 320"/>
                <a:gd name="T21" fmla="*/ 186 h 232"/>
                <a:gd name="T22" fmla="*/ 234 w 320"/>
                <a:gd name="T23" fmla="*/ 166 h 232"/>
                <a:gd name="T24" fmla="*/ 266 w 320"/>
                <a:gd name="T25" fmla="*/ 146 h 232"/>
                <a:gd name="T26" fmla="*/ 294 w 320"/>
                <a:gd name="T27" fmla="*/ 122 h 232"/>
                <a:gd name="T28" fmla="*/ 320 w 320"/>
                <a:gd name="T29" fmla="*/ 94 h 232"/>
                <a:gd name="T30" fmla="*/ 320 w 320"/>
                <a:gd name="T31" fmla="*/ 94 h 232"/>
                <a:gd name="T32" fmla="*/ 280 w 320"/>
                <a:gd name="T33" fmla="*/ 76 h 232"/>
                <a:gd name="T34" fmla="*/ 242 w 320"/>
                <a:gd name="T35" fmla="*/ 54 h 232"/>
                <a:gd name="T36" fmla="*/ 206 w 320"/>
                <a:gd name="T37" fmla="*/ 30 h 232"/>
                <a:gd name="T38" fmla="*/ 174 w 320"/>
                <a:gd name="T39" fmla="*/ 0 h 232"/>
                <a:gd name="T40" fmla="*/ 174 w 320"/>
                <a:gd name="T41" fmla="*/ 0 h 232"/>
                <a:gd name="T42" fmla="*/ 150 w 320"/>
                <a:gd name="T43" fmla="*/ 6 h 232"/>
                <a:gd name="T44" fmla="*/ 126 w 320"/>
                <a:gd name="T45" fmla="*/ 14 h 232"/>
                <a:gd name="T46" fmla="*/ 104 w 320"/>
                <a:gd name="T47" fmla="*/ 24 h 232"/>
                <a:gd name="T48" fmla="*/ 82 w 320"/>
                <a:gd name="T49" fmla="*/ 34 h 232"/>
                <a:gd name="T50" fmla="*/ 60 w 320"/>
                <a:gd name="T51" fmla="*/ 46 h 232"/>
                <a:gd name="T52" fmla="*/ 40 w 320"/>
                <a:gd name="T53" fmla="*/ 58 h 232"/>
                <a:gd name="T54" fmla="*/ 20 w 320"/>
                <a:gd name="T55" fmla="*/ 72 h 232"/>
                <a:gd name="T56" fmla="*/ 0 w 320"/>
                <a:gd name="T57" fmla="*/ 88 h 232"/>
                <a:gd name="T58" fmla="*/ 0 w 320"/>
                <a:gd name="T59" fmla="*/ 8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0" h="232">
                  <a:moveTo>
                    <a:pt x="0" y="88"/>
                  </a:moveTo>
                  <a:lnTo>
                    <a:pt x="0" y="88"/>
                  </a:lnTo>
                  <a:lnTo>
                    <a:pt x="20" y="120"/>
                  </a:lnTo>
                  <a:lnTo>
                    <a:pt x="36" y="156"/>
                  </a:lnTo>
                  <a:lnTo>
                    <a:pt x="48" y="192"/>
                  </a:lnTo>
                  <a:lnTo>
                    <a:pt x="58" y="232"/>
                  </a:lnTo>
                  <a:lnTo>
                    <a:pt x="58" y="232"/>
                  </a:lnTo>
                  <a:lnTo>
                    <a:pt x="96" y="224"/>
                  </a:lnTo>
                  <a:lnTo>
                    <a:pt x="132" y="214"/>
                  </a:lnTo>
                  <a:lnTo>
                    <a:pt x="168" y="202"/>
                  </a:lnTo>
                  <a:lnTo>
                    <a:pt x="202" y="186"/>
                  </a:lnTo>
                  <a:lnTo>
                    <a:pt x="234" y="166"/>
                  </a:lnTo>
                  <a:lnTo>
                    <a:pt x="266" y="146"/>
                  </a:lnTo>
                  <a:lnTo>
                    <a:pt x="294" y="122"/>
                  </a:lnTo>
                  <a:lnTo>
                    <a:pt x="320" y="94"/>
                  </a:lnTo>
                  <a:lnTo>
                    <a:pt x="320" y="94"/>
                  </a:lnTo>
                  <a:lnTo>
                    <a:pt x="280" y="76"/>
                  </a:lnTo>
                  <a:lnTo>
                    <a:pt x="242" y="54"/>
                  </a:lnTo>
                  <a:lnTo>
                    <a:pt x="206" y="30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50" y="6"/>
                  </a:lnTo>
                  <a:lnTo>
                    <a:pt x="126" y="14"/>
                  </a:lnTo>
                  <a:lnTo>
                    <a:pt x="104" y="24"/>
                  </a:lnTo>
                  <a:lnTo>
                    <a:pt x="82" y="34"/>
                  </a:lnTo>
                  <a:lnTo>
                    <a:pt x="60" y="46"/>
                  </a:lnTo>
                  <a:lnTo>
                    <a:pt x="40" y="58"/>
                  </a:lnTo>
                  <a:lnTo>
                    <a:pt x="20" y="72"/>
                  </a:lnTo>
                  <a:lnTo>
                    <a:pt x="0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10"/>
            <p:cNvSpPr>
              <a:spLocks/>
            </p:cNvSpPr>
            <p:nvPr userDrawn="1"/>
          </p:nvSpPr>
          <p:spPr bwMode="auto">
            <a:xfrm>
              <a:off x="3836988" y="1660525"/>
              <a:ext cx="333375" cy="165100"/>
            </a:xfrm>
            <a:custGeom>
              <a:avLst/>
              <a:gdLst>
                <a:gd name="T0" fmla="*/ 0 w 210"/>
                <a:gd name="T1" fmla="*/ 10 h 104"/>
                <a:gd name="T2" fmla="*/ 0 w 210"/>
                <a:gd name="T3" fmla="*/ 10 h 104"/>
                <a:gd name="T4" fmla="*/ 32 w 210"/>
                <a:gd name="T5" fmla="*/ 40 h 104"/>
                <a:gd name="T6" fmla="*/ 68 w 210"/>
                <a:gd name="T7" fmla="*/ 64 h 104"/>
                <a:gd name="T8" fmla="*/ 106 w 210"/>
                <a:gd name="T9" fmla="*/ 86 h 104"/>
                <a:gd name="T10" fmla="*/ 146 w 210"/>
                <a:gd name="T11" fmla="*/ 104 h 104"/>
                <a:gd name="T12" fmla="*/ 146 w 210"/>
                <a:gd name="T13" fmla="*/ 104 h 104"/>
                <a:gd name="T14" fmla="*/ 164 w 210"/>
                <a:gd name="T15" fmla="*/ 84 h 104"/>
                <a:gd name="T16" fmla="*/ 180 w 210"/>
                <a:gd name="T17" fmla="*/ 62 h 104"/>
                <a:gd name="T18" fmla="*/ 196 w 210"/>
                <a:gd name="T19" fmla="*/ 38 h 104"/>
                <a:gd name="T20" fmla="*/ 210 w 210"/>
                <a:gd name="T21" fmla="*/ 14 h 104"/>
                <a:gd name="T22" fmla="*/ 210 w 210"/>
                <a:gd name="T23" fmla="*/ 14 h 104"/>
                <a:gd name="T24" fmla="*/ 182 w 210"/>
                <a:gd name="T25" fmla="*/ 8 h 104"/>
                <a:gd name="T26" fmla="*/ 154 w 210"/>
                <a:gd name="T27" fmla="*/ 2 h 104"/>
                <a:gd name="T28" fmla="*/ 126 w 210"/>
                <a:gd name="T29" fmla="*/ 0 h 104"/>
                <a:gd name="T30" fmla="*/ 98 w 210"/>
                <a:gd name="T31" fmla="*/ 0 h 104"/>
                <a:gd name="T32" fmla="*/ 98 w 210"/>
                <a:gd name="T33" fmla="*/ 0 h 104"/>
                <a:gd name="T34" fmla="*/ 74 w 210"/>
                <a:gd name="T35" fmla="*/ 0 h 104"/>
                <a:gd name="T36" fmla="*/ 48 w 210"/>
                <a:gd name="T37" fmla="*/ 2 h 104"/>
                <a:gd name="T38" fmla="*/ 24 w 210"/>
                <a:gd name="T39" fmla="*/ 6 h 104"/>
                <a:gd name="T40" fmla="*/ 0 w 210"/>
                <a:gd name="T41" fmla="*/ 10 h 104"/>
                <a:gd name="T42" fmla="*/ 0 w 210"/>
                <a:gd name="T43" fmla="*/ 1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0" h="104">
                  <a:moveTo>
                    <a:pt x="0" y="10"/>
                  </a:moveTo>
                  <a:lnTo>
                    <a:pt x="0" y="10"/>
                  </a:lnTo>
                  <a:lnTo>
                    <a:pt x="32" y="40"/>
                  </a:lnTo>
                  <a:lnTo>
                    <a:pt x="68" y="64"/>
                  </a:lnTo>
                  <a:lnTo>
                    <a:pt x="106" y="86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64" y="84"/>
                  </a:lnTo>
                  <a:lnTo>
                    <a:pt x="180" y="62"/>
                  </a:lnTo>
                  <a:lnTo>
                    <a:pt x="196" y="38"/>
                  </a:lnTo>
                  <a:lnTo>
                    <a:pt x="210" y="14"/>
                  </a:lnTo>
                  <a:lnTo>
                    <a:pt x="210" y="14"/>
                  </a:lnTo>
                  <a:lnTo>
                    <a:pt x="182" y="8"/>
                  </a:lnTo>
                  <a:lnTo>
                    <a:pt x="154" y="2"/>
                  </a:lnTo>
                  <a:lnTo>
                    <a:pt x="126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8" y="2"/>
                  </a:lnTo>
                  <a:lnTo>
                    <a:pt x="24" y="6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11"/>
            <p:cNvSpPr>
              <a:spLocks/>
            </p:cNvSpPr>
            <p:nvPr userDrawn="1"/>
          </p:nvSpPr>
          <p:spPr bwMode="auto">
            <a:xfrm>
              <a:off x="2935288" y="1504950"/>
              <a:ext cx="625475" cy="520700"/>
            </a:xfrm>
            <a:custGeom>
              <a:avLst/>
              <a:gdLst>
                <a:gd name="T0" fmla="*/ 394 w 394"/>
                <a:gd name="T1" fmla="*/ 196 h 328"/>
                <a:gd name="T2" fmla="*/ 394 w 394"/>
                <a:gd name="T3" fmla="*/ 196 h 328"/>
                <a:gd name="T4" fmla="*/ 382 w 394"/>
                <a:gd name="T5" fmla="*/ 176 h 328"/>
                <a:gd name="T6" fmla="*/ 368 w 394"/>
                <a:gd name="T7" fmla="*/ 158 h 328"/>
                <a:gd name="T8" fmla="*/ 354 w 394"/>
                <a:gd name="T9" fmla="*/ 140 h 328"/>
                <a:gd name="T10" fmla="*/ 338 w 394"/>
                <a:gd name="T11" fmla="*/ 124 h 328"/>
                <a:gd name="T12" fmla="*/ 322 w 394"/>
                <a:gd name="T13" fmla="*/ 108 h 328"/>
                <a:gd name="T14" fmla="*/ 304 w 394"/>
                <a:gd name="T15" fmla="*/ 94 h 328"/>
                <a:gd name="T16" fmla="*/ 288 w 394"/>
                <a:gd name="T17" fmla="*/ 80 h 328"/>
                <a:gd name="T18" fmla="*/ 268 w 394"/>
                <a:gd name="T19" fmla="*/ 66 h 328"/>
                <a:gd name="T20" fmla="*/ 250 w 394"/>
                <a:gd name="T21" fmla="*/ 54 h 328"/>
                <a:gd name="T22" fmla="*/ 230 w 394"/>
                <a:gd name="T23" fmla="*/ 44 h 328"/>
                <a:gd name="T24" fmla="*/ 208 w 394"/>
                <a:gd name="T25" fmla="*/ 34 h 328"/>
                <a:gd name="T26" fmla="*/ 188 w 394"/>
                <a:gd name="T27" fmla="*/ 24 h 328"/>
                <a:gd name="T28" fmla="*/ 166 w 394"/>
                <a:gd name="T29" fmla="*/ 16 h 328"/>
                <a:gd name="T30" fmla="*/ 142 w 394"/>
                <a:gd name="T31" fmla="*/ 10 h 328"/>
                <a:gd name="T32" fmla="*/ 120 w 394"/>
                <a:gd name="T33" fmla="*/ 4 h 328"/>
                <a:gd name="T34" fmla="*/ 96 w 394"/>
                <a:gd name="T35" fmla="*/ 0 h 328"/>
                <a:gd name="T36" fmla="*/ 96 w 394"/>
                <a:gd name="T37" fmla="*/ 0 h 328"/>
                <a:gd name="T38" fmla="*/ 74 w 394"/>
                <a:gd name="T39" fmla="*/ 18 h 328"/>
                <a:gd name="T40" fmla="*/ 50 w 394"/>
                <a:gd name="T41" fmla="*/ 34 h 328"/>
                <a:gd name="T42" fmla="*/ 26 w 394"/>
                <a:gd name="T43" fmla="*/ 48 h 328"/>
                <a:gd name="T44" fmla="*/ 0 w 394"/>
                <a:gd name="T45" fmla="*/ 60 h 328"/>
                <a:gd name="T46" fmla="*/ 0 w 394"/>
                <a:gd name="T47" fmla="*/ 60 h 328"/>
                <a:gd name="T48" fmla="*/ 8 w 394"/>
                <a:gd name="T49" fmla="*/ 84 h 328"/>
                <a:gd name="T50" fmla="*/ 20 w 394"/>
                <a:gd name="T51" fmla="*/ 108 h 328"/>
                <a:gd name="T52" fmla="*/ 32 w 394"/>
                <a:gd name="T53" fmla="*/ 130 h 328"/>
                <a:gd name="T54" fmla="*/ 46 w 394"/>
                <a:gd name="T55" fmla="*/ 152 h 328"/>
                <a:gd name="T56" fmla="*/ 60 w 394"/>
                <a:gd name="T57" fmla="*/ 172 h 328"/>
                <a:gd name="T58" fmla="*/ 76 w 394"/>
                <a:gd name="T59" fmla="*/ 192 h 328"/>
                <a:gd name="T60" fmla="*/ 92 w 394"/>
                <a:gd name="T61" fmla="*/ 212 h 328"/>
                <a:gd name="T62" fmla="*/ 110 w 394"/>
                <a:gd name="T63" fmla="*/ 230 h 328"/>
                <a:gd name="T64" fmla="*/ 130 w 394"/>
                <a:gd name="T65" fmla="*/ 246 h 328"/>
                <a:gd name="T66" fmla="*/ 150 w 394"/>
                <a:gd name="T67" fmla="*/ 262 h 328"/>
                <a:gd name="T68" fmla="*/ 172 w 394"/>
                <a:gd name="T69" fmla="*/ 276 h 328"/>
                <a:gd name="T70" fmla="*/ 192 w 394"/>
                <a:gd name="T71" fmla="*/ 288 h 328"/>
                <a:gd name="T72" fmla="*/ 216 w 394"/>
                <a:gd name="T73" fmla="*/ 300 h 328"/>
                <a:gd name="T74" fmla="*/ 240 w 394"/>
                <a:gd name="T75" fmla="*/ 310 h 328"/>
                <a:gd name="T76" fmla="*/ 264 w 394"/>
                <a:gd name="T77" fmla="*/ 320 h 328"/>
                <a:gd name="T78" fmla="*/ 288 w 394"/>
                <a:gd name="T79" fmla="*/ 328 h 328"/>
                <a:gd name="T80" fmla="*/ 288 w 394"/>
                <a:gd name="T81" fmla="*/ 328 h 328"/>
                <a:gd name="T82" fmla="*/ 310 w 394"/>
                <a:gd name="T83" fmla="*/ 290 h 328"/>
                <a:gd name="T84" fmla="*/ 334 w 394"/>
                <a:gd name="T85" fmla="*/ 256 h 328"/>
                <a:gd name="T86" fmla="*/ 364 w 394"/>
                <a:gd name="T87" fmla="*/ 224 h 328"/>
                <a:gd name="T88" fmla="*/ 394 w 394"/>
                <a:gd name="T89" fmla="*/ 196 h 328"/>
                <a:gd name="T90" fmla="*/ 394 w 394"/>
                <a:gd name="T91" fmla="*/ 196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94" h="328">
                  <a:moveTo>
                    <a:pt x="394" y="196"/>
                  </a:moveTo>
                  <a:lnTo>
                    <a:pt x="394" y="196"/>
                  </a:lnTo>
                  <a:lnTo>
                    <a:pt x="382" y="176"/>
                  </a:lnTo>
                  <a:lnTo>
                    <a:pt x="368" y="158"/>
                  </a:lnTo>
                  <a:lnTo>
                    <a:pt x="354" y="140"/>
                  </a:lnTo>
                  <a:lnTo>
                    <a:pt x="338" y="124"/>
                  </a:lnTo>
                  <a:lnTo>
                    <a:pt x="322" y="108"/>
                  </a:lnTo>
                  <a:lnTo>
                    <a:pt x="304" y="94"/>
                  </a:lnTo>
                  <a:lnTo>
                    <a:pt x="288" y="80"/>
                  </a:lnTo>
                  <a:lnTo>
                    <a:pt x="268" y="66"/>
                  </a:lnTo>
                  <a:lnTo>
                    <a:pt x="250" y="54"/>
                  </a:lnTo>
                  <a:lnTo>
                    <a:pt x="230" y="44"/>
                  </a:lnTo>
                  <a:lnTo>
                    <a:pt x="208" y="34"/>
                  </a:lnTo>
                  <a:lnTo>
                    <a:pt x="188" y="24"/>
                  </a:lnTo>
                  <a:lnTo>
                    <a:pt x="166" y="16"/>
                  </a:lnTo>
                  <a:lnTo>
                    <a:pt x="142" y="10"/>
                  </a:lnTo>
                  <a:lnTo>
                    <a:pt x="120" y="4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74" y="18"/>
                  </a:lnTo>
                  <a:lnTo>
                    <a:pt x="50" y="34"/>
                  </a:lnTo>
                  <a:lnTo>
                    <a:pt x="26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8" y="84"/>
                  </a:lnTo>
                  <a:lnTo>
                    <a:pt x="20" y="108"/>
                  </a:lnTo>
                  <a:lnTo>
                    <a:pt x="32" y="130"/>
                  </a:lnTo>
                  <a:lnTo>
                    <a:pt x="46" y="152"/>
                  </a:lnTo>
                  <a:lnTo>
                    <a:pt x="60" y="172"/>
                  </a:lnTo>
                  <a:lnTo>
                    <a:pt x="76" y="192"/>
                  </a:lnTo>
                  <a:lnTo>
                    <a:pt x="92" y="212"/>
                  </a:lnTo>
                  <a:lnTo>
                    <a:pt x="110" y="230"/>
                  </a:lnTo>
                  <a:lnTo>
                    <a:pt x="130" y="246"/>
                  </a:lnTo>
                  <a:lnTo>
                    <a:pt x="150" y="262"/>
                  </a:lnTo>
                  <a:lnTo>
                    <a:pt x="172" y="276"/>
                  </a:lnTo>
                  <a:lnTo>
                    <a:pt x="192" y="288"/>
                  </a:lnTo>
                  <a:lnTo>
                    <a:pt x="216" y="300"/>
                  </a:lnTo>
                  <a:lnTo>
                    <a:pt x="240" y="310"/>
                  </a:lnTo>
                  <a:lnTo>
                    <a:pt x="264" y="320"/>
                  </a:lnTo>
                  <a:lnTo>
                    <a:pt x="288" y="328"/>
                  </a:lnTo>
                  <a:lnTo>
                    <a:pt x="288" y="328"/>
                  </a:lnTo>
                  <a:lnTo>
                    <a:pt x="310" y="290"/>
                  </a:lnTo>
                  <a:lnTo>
                    <a:pt x="334" y="256"/>
                  </a:lnTo>
                  <a:lnTo>
                    <a:pt x="364" y="224"/>
                  </a:lnTo>
                  <a:lnTo>
                    <a:pt x="394" y="196"/>
                  </a:lnTo>
                  <a:lnTo>
                    <a:pt x="394" y="19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12"/>
            <p:cNvSpPr>
              <a:spLocks/>
            </p:cNvSpPr>
            <p:nvPr userDrawn="1"/>
          </p:nvSpPr>
          <p:spPr bwMode="auto">
            <a:xfrm>
              <a:off x="3392488" y="1816100"/>
              <a:ext cx="260350" cy="231775"/>
            </a:xfrm>
            <a:custGeom>
              <a:avLst/>
              <a:gdLst>
                <a:gd name="T0" fmla="*/ 164 w 164"/>
                <a:gd name="T1" fmla="*/ 144 h 146"/>
                <a:gd name="T2" fmla="*/ 164 w 164"/>
                <a:gd name="T3" fmla="*/ 144 h 146"/>
                <a:gd name="T4" fmla="*/ 154 w 164"/>
                <a:gd name="T5" fmla="*/ 104 h 146"/>
                <a:gd name="T6" fmla="*/ 142 w 164"/>
                <a:gd name="T7" fmla="*/ 68 h 146"/>
                <a:gd name="T8" fmla="*/ 126 w 164"/>
                <a:gd name="T9" fmla="*/ 32 h 146"/>
                <a:gd name="T10" fmla="*/ 106 w 164"/>
                <a:gd name="T11" fmla="*/ 0 h 146"/>
                <a:gd name="T12" fmla="*/ 106 w 164"/>
                <a:gd name="T13" fmla="*/ 0 h 146"/>
                <a:gd name="T14" fmla="*/ 76 w 164"/>
                <a:gd name="T15" fmla="*/ 28 h 146"/>
                <a:gd name="T16" fmla="*/ 46 w 164"/>
                <a:gd name="T17" fmla="*/ 60 h 146"/>
                <a:gd name="T18" fmla="*/ 22 w 164"/>
                <a:gd name="T19" fmla="*/ 94 h 146"/>
                <a:gd name="T20" fmla="*/ 0 w 164"/>
                <a:gd name="T21" fmla="*/ 132 h 146"/>
                <a:gd name="T22" fmla="*/ 0 w 164"/>
                <a:gd name="T23" fmla="*/ 132 h 146"/>
                <a:gd name="T24" fmla="*/ 28 w 164"/>
                <a:gd name="T25" fmla="*/ 138 h 146"/>
                <a:gd name="T26" fmla="*/ 54 w 164"/>
                <a:gd name="T27" fmla="*/ 142 h 146"/>
                <a:gd name="T28" fmla="*/ 82 w 164"/>
                <a:gd name="T29" fmla="*/ 146 h 146"/>
                <a:gd name="T30" fmla="*/ 112 w 164"/>
                <a:gd name="T31" fmla="*/ 146 h 146"/>
                <a:gd name="T32" fmla="*/ 112 w 164"/>
                <a:gd name="T33" fmla="*/ 146 h 146"/>
                <a:gd name="T34" fmla="*/ 138 w 164"/>
                <a:gd name="T35" fmla="*/ 146 h 146"/>
                <a:gd name="T36" fmla="*/ 164 w 164"/>
                <a:gd name="T37" fmla="*/ 144 h 146"/>
                <a:gd name="T38" fmla="*/ 164 w 164"/>
                <a:gd name="T39" fmla="*/ 14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4" h="146">
                  <a:moveTo>
                    <a:pt x="164" y="144"/>
                  </a:moveTo>
                  <a:lnTo>
                    <a:pt x="164" y="144"/>
                  </a:lnTo>
                  <a:lnTo>
                    <a:pt x="154" y="104"/>
                  </a:lnTo>
                  <a:lnTo>
                    <a:pt x="142" y="68"/>
                  </a:lnTo>
                  <a:lnTo>
                    <a:pt x="126" y="32"/>
                  </a:lnTo>
                  <a:lnTo>
                    <a:pt x="106" y="0"/>
                  </a:lnTo>
                  <a:lnTo>
                    <a:pt x="106" y="0"/>
                  </a:lnTo>
                  <a:lnTo>
                    <a:pt x="76" y="28"/>
                  </a:lnTo>
                  <a:lnTo>
                    <a:pt x="46" y="60"/>
                  </a:lnTo>
                  <a:lnTo>
                    <a:pt x="22" y="9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28" y="138"/>
                  </a:lnTo>
                  <a:lnTo>
                    <a:pt x="54" y="142"/>
                  </a:lnTo>
                  <a:lnTo>
                    <a:pt x="82" y="146"/>
                  </a:lnTo>
                  <a:lnTo>
                    <a:pt x="112" y="146"/>
                  </a:lnTo>
                  <a:lnTo>
                    <a:pt x="112" y="146"/>
                  </a:lnTo>
                  <a:lnTo>
                    <a:pt x="138" y="146"/>
                  </a:lnTo>
                  <a:lnTo>
                    <a:pt x="164" y="144"/>
                  </a:lnTo>
                  <a:lnTo>
                    <a:pt x="164" y="1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13"/>
            <p:cNvSpPr>
              <a:spLocks/>
            </p:cNvSpPr>
            <p:nvPr userDrawn="1"/>
          </p:nvSpPr>
          <p:spPr bwMode="auto">
            <a:xfrm>
              <a:off x="2894013" y="857250"/>
              <a:ext cx="441325" cy="647700"/>
            </a:xfrm>
            <a:custGeom>
              <a:avLst/>
              <a:gdLst>
                <a:gd name="T0" fmla="*/ 122 w 278"/>
                <a:gd name="T1" fmla="*/ 408 h 408"/>
                <a:gd name="T2" fmla="*/ 122 w 278"/>
                <a:gd name="T3" fmla="*/ 408 h 408"/>
                <a:gd name="T4" fmla="*/ 156 w 278"/>
                <a:gd name="T5" fmla="*/ 378 h 408"/>
                <a:gd name="T6" fmla="*/ 184 w 278"/>
                <a:gd name="T7" fmla="*/ 346 h 408"/>
                <a:gd name="T8" fmla="*/ 210 w 278"/>
                <a:gd name="T9" fmla="*/ 310 h 408"/>
                <a:gd name="T10" fmla="*/ 232 w 278"/>
                <a:gd name="T11" fmla="*/ 270 h 408"/>
                <a:gd name="T12" fmla="*/ 250 w 278"/>
                <a:gd name="T13" fmla="*/ 230 h 408"/>
                <a:gd name="T14" fmla="*/ 258 w 278"/>
                <a:gd name="T15" fmla="*/ 208 h 408"/>
                <a:gd name="T16" fmla="*/ 264 w 278"/>
                <a:gd name="T17" fmla="*/ 186 h 408"/>
                <a:gd name="T18" fmla="*/ 270 w 278"/>
                <a:gd name="T19" fmla="*/ 164 h 408"/>
                <a:gd name="T20" fmla="*/ 274 w 278"/>
                <a:gd name="T21" fmla="*/ 142 h 408"/>
                <a:gd name="T22" fmla="*/ 276 w 278"/>
                <a:gd name="T23" fmla="*/ 118 h 408"/>
                <a:gd name="T24" fmla="*/ 278 w 278"/>
                <a:gd name="T25" fmla="*/ 94 h 408"/>
                <a:gd name="T26" fmla="*/ 278 w 278"/>
                <a:gd name="T27" fmla="*/ 94 h 408"/>
                <a:gd name="T28" fmla="*/ 242 w 278"/>
                <a:gd name="T29" fmla="*/ 76 h 408"/>
                <a:gd name="T30" fmla="*/ 210 w 278"/>
                <a:gd name="T31" fmla="*/ 52 h 408"/>
                <a:gd name="T32" fmla="*/ 180 w 278"/>
                <a:gd name="T33" fmla="*/ 28 h 408"/>
                <a:gd name="T34" fmla="*/ 152 w 278"/>
                <a:gd name="T35" fmla="*/ 0 h 408"/>
                <a:gd name="T36" fmla="*/ 152 w 278"/>
                <a:gd name="T37" fmla="*/ 0 h 408"/>
                <a:gd name="T38" fmla="*/ 136 w 278"/>
                <a:gd name="T39" fmla="*/ 14 h 408"/>
                <a:gd name="T40" fmla="*/ 120 w 278"/>
                <a:gd name="T41" fmla="*/ 30 h 408"/>
                <a:gd name="T42" fmla="*/ 104 w 278"/>
                <a:gd name="T43" fmla="*/ 46 h 408"/>
                <a:gd name="T44" fmla="*/ 90 w 278"/>
                <a:gd name="T45" fmla="*/ 64 h 408"/>
                <a:gd name="T46" fmla="*/ 76 w 278"/>
                <a:gd name="T47" fmla="*/ 82 h 408"/>
                <a:gd name="T48" fmla="*/ 64 w 278"/>
                <a:gd name="T49" fmla="*/ 102 h 408"/>
                <a:gd name="T50" fmla="*/ 52 w 278"/>
                <a:gd name="T51" fmla="*/ 122 h 408"/>
                <a:gd name="T52" fmla="*/ 42 w 278"/>
                <a:gd name="T53" fmla="*/ 142 h 408"/>
                <a:gd name="T54" fmla="*/ 32 w 278"/>
                <a:gd name="T55" fmla="*/ 164 h 408"/>
                <a:gd name="T56" fmla="*/ 24 w 278"/>
                <a:gd name="T57" fmla="*/ 184 h 408"/>
                <a:gd name="T58" fmla="*/ 16 w 278"/>
                <a:gd name="T59" fmla="*/ 208 h 408"/>
                <a:gd name="T60" fmla="*/ 10 w 278"/>
                <a:gd name="T61" fmla="*/ 230 h 408"/>
                <a:gd name="T62" fmla="*/ 6 w 278"/>
                <a:gd name="T63" fmla="*/ 254 h 408"/>
                <a:gd name="T64" fmla="*/ 2 w 278"/>
                <a:gd name="T65" fmla="*/ 276 h 408"/>
                <a:gd name="T66" fmla="*/ 0 w 278"/>
                <a:gd name="T67" fmla="*/ 300 h 408"/>
                <a:gd name="T68" fmla="*/ 0 w 278"/>
                <a:gd name="T69" fmla="*/ 326 h 408"/>
                <a:gd name="T70" fmla="*/ 0 w 278"/>
                <a:gd name="T71" fmla="*/ 326 h 408"/>
                <a:gd name="T72" fmla="*/ 2 w 278"/>
                <a:gd name="T73" fmla="*/ 366 h 408"/>
                <a:gd name="T74" fmla="*/ 8 w 278"/>
                <a:gd name="T75" fmla="*/ 406 h 408"/>
                <a:gd name="T76" fmla="*/ 8 w 278"/>
                <a:gd name="T77" fmla="*/ 406 h 408"/>
                <a:gd name="T78" fmla="*/ 34 w 278"/>
                <a:gd name="T79" fmla="*/ 404 h 408"/>
                <a:gd name="T80" fmla="*/ 60 w 278"/>
                <a:gd name="T81" fmla="*/ 404 h 408"/>
                <a:gd name="T82" fmla="*/ 60 w 278"/>
                <a:gd name="T83" fmla="*/ 404 h 408"/>
                <a:gd name="T84" fmla="*/ 92 w 278"/>
                <a:gd name="T85" fmla="*/ 404 h 408"/>
                <a:gd name="T86" fmla="*/ 122 w 278"/>
                <a:gd name="T87" fmla="*/ 408 h 408"/>
                <a:gd name="T88" fmla="*/ 122 w 278"/>
                <a:gd name="T89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78" h="408">
                  <a:moveTo>
                    <a:pt x="122" y="408"/>
                  </a:moveTo>
                  <a:lnTo>
                    <a:pt x="122" y="408"/>
                  </a:lnTo>
                  <a:lnTo>
                    <a:pt x="156" y="378"/>
                  </a:lnTo>
                  <a:lnTo>
                    <a:pt x="184" y="346"/>
                  </a:lnTo>
                  <a:lnTo>
                    <a:pt x="210" y="310"/>
                  </a:lnTo>
                  <a:lnTo>
                    <a:pt x="232" y="270"/>
                  </a:lnTo>
                  <a:lnTo>
                    <a:pt x="250" y="230"/>
                  </a:lnTo>
                  <a:lnTo>
                    <a:pt x="258" y="208"/>
                  </a:lnTo>
                  <a:lnTo>
                    <a:pt x="264" y="186"/>
                  </a:lnTo>
                  <a:lnTo>
                    <a:pt x="270" y="164"/>
                  </a:lnTo>
                  <a:lnTo>
                    <a:pt x="274" y="142"/>
                  </a:lnTo>
                  <a:lnTo>
                    <a:pt x="276" y="118"/>
                  </a:lnTo>
                  <a:lnTo>
                    <a:pt x="278" y="94"/>
                  </a:lnTo>
                  <a:lnTo>
                    <a:pt x="278" y="94"/>
                  </a:lnTo>
                  <a:lnTo>
                    <a:pt x="242" y="76"/>
                  </a:lnTo>
                  <a:lnTo>
                    <a:pt x="210" y="52"/>
                  </a:lnTo>
                  <a:lnTo>
                    <a:pt x="180" y="28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36" y="14"/>
                  </a:lnTo>
                  <a:lnTo>
                    <a:pt x="120" y="30"/>
                  </a:lnTo>
                  <a:lnTo>
                    <a:pt x="104" y="46"/>
                  </a:lnTo>
                  <a:lnTo>
                    <a:pt x="90" y="64"/>
                  </a:lnTo>
                  <a:lnTo>
                    <a:pt x="76" y="82"/>
                  </a:lnTo>
                  <a:lnTo>
                    <a:pt x="64" y="102"/>
                  </a:lnTo>
                  <a:lnTo>
                    <a:pt x="52" y="122"/>
                  </a:lnTo>
                  <a:lnTo>
                    <a:pt x="42" y="142"/>
                  </a:lnTo>
                  <a:lnTo>
                    <a:pt x="32" y="164"/>
                  </a:lnTo>
                  <a:lnTo>
                    <a:pt x="24" y="184"/>
                  </a:lnTo>
                  <a:lnTo>
                    <a:pt x="16" y="208"/>
                  </a:lnTo>
                  <a:lnTo>
                    <a:pt x="10" y="230"/>
                  </a:lnTo>
                  <a:lnTo>
                    <a:pt x="6" y="254"/>
                  </a:lnTo>
                  <a:lnTo>
                    <a:pt x="2" y="276"/>
                  </a:lnTo>
                  <a:lnTo>
                    <a:pt x="0" y="300"/>
                  </a:lnTo>
                  <a:lnTo>
                    <a:pt x="0" y="326"/>
                  </a:lnTo>
                  <a:lnTo>
                    <a:pt x="0" y="326"/>
                  </a:lnTo>
                  <a:lnTo>
                    <a:pt x="2" y="366"/>
                  </a:lnTo>
                  <a:lnTo>
                    <a:pt x="8" y="406"/>
                  </a:lnTo>
                  <a:lnTo>
                    <a:pt x="8" y="406"/>
                  </a:lnTo>
                  <a:lnTo>
                    <a:pt x="34" y="404"/>
                  </a:lnTo>
                  <a:lnTo>
                    <a:pt x="60" y="404"/>
                  </a:lnTo>
                  <a:lnTo>
                    <a:pt x="60" y="404"/>
                  </a:lnTo>
                  <a:lnTo>
                    <a:pt x="92" y="404"/>
                  </a:lnTo>
                  <a:lnTo>
                    <a:pt x="122" y="408"/>
                  </a:lnTo>
                  <a:lnTo>
                    <a:pt x="122" y="4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4"/>
            <p:cNvSpPr>
              <a:spLocks/>
            </p:cNvSpPr>
            <p:nvPr userDrawn="1"/>
          </p:nvSpPr>
          <p:spPr bwMode="auto">
            <a:xfrm>
              <a:off x="3135313" y="755650"/>
              <a:ext cx="200025" cy="250825"/>
            </a:xfrm>
            <a:custGeom>
              <a:avLst/>
              <a:gdLst>
                <a:gd name="T0" fmla="*/ 126 w 126"/>
                <a:gd name="T1" fmla="*/ 158 h 158"/>
                <a:gd name="T2" fmla="*/ 126 w 126"/>
                <a:gd name="T3" fmla="*/ 158 h 158"/>
                <a:gd name="T4" fmla="*/ 126 w 126"/>
                <a:gd name="T5" fmla="*/ 144 h 158"/>
                <a:gd name="T6" fmla="*/ 126 w 126"/>
                <a:gd name="T7" fmla="*/ 144 h 158"/>
                <a:gd name="T8" fmla="*/ 124 w 126"/>
                <a:gd name="T9" fmla="*/ 106 h 158"/>
                <a:gd name="T10" fmla="*/ 120 w 126"/>
                <a:gd name="T11" fmla="*/ 70 h 158"/>
                <a:gd name="T12" fmla="*/ 112 w 126"/>
                <a:gd name="T13" fmla="*/ 34 h 158"/>
                <a:gd name="T14" fmla="*/ 100 w 126"/>
                <a:gd name="T15" fmla="*/ 0 h 158"/>
                <a:gd name="T16" fmla="*/ 100 w 126"/>
                <a:gd name="T17" fmla="*/ 0 h 158"/>
                <a:gd name="T18" fmla="*/ 74 w 126"/>
                <a:gd name="T19" fmla="*/ 14 h 158"/>
                <a:gd name="T20" fmla="*/ 48 w 126"/>
                <a:gd name="T21" fmla="*/ 28 h 158"/>
                <a:gd name="T22" fmla="*/ 24 w 126"/>
                <a:gd name="T23" fmla="*/ 44 h 158"/>
                <a:gd name="T24" fmla="*/ 0 w 126"/>
                <a:gd name="T25" fmla="*/ 64 h 158"/>
                <a:gd name="T26" fmla="*/ 0 w 126"/>
                <a:gd name="T27" fmla="*/ 64 h 158"/>
                <a:gd name="T28" fmla="*/ 28 w 126"/>
                <a:gd name="T29" fmla="*/ 92 h 158"/>
                <a:gd name="T30" fmla="*/ 58 w 126"/>
                <a:gd name="T31" fmla="*/ 116 h 158"/>
                <a:gd name="T32" fmla="*/ 90 w 126"/>
                <a:gd name="T33" fmla="*/ 140 h 158"/>
                <a:gd name="T34" fmla="*/ 126 w 126"/>
                <a:gd name="T35" fmla="*/ 158 h 158"/>
                <a:gd name="T36" fmla="*/ 126 w 126"/>
                <a:gd name="T37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6" h="158">
                  <a:moveTo>
                    <a:pt x="126" y="158"/>
                  </a:moveTo>
                  <a:lnTo>
                    <a:pt x="126" y="158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24" y="106"/>
                  </a:lnTo>
                  <a:lnTo>
                    <a:pt x="120" y="70"/>
                  </a:lnTo>
                  <a:lnTo>
                    <a:pt x="112" y="34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74" y="14"/>
                  </a:lnTo>
                  <a:lnTo>
                    <a:pt x="48" y="28"/>
                  </a:lnTo>
                  <a:lnTo>
                    <a:pt x="24" y="4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8" y="92"/>
                  </a:lnTo>
                  <a:lnTo>
                    <a:pt x="58" y="116"/>
                  </a:lnTo>
                  <a:lnTo>
                    <a:pt x="90" y="140"/>
                  </a:lnTo>
                  <a:lnTo>
                    <a:pt x="126" y="158"/>
                  </a:lnTo>
                  <a:lnTo>
                    <a:pt x="126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5"/>
            <p:cNvSpPr>
              <a:spLocks/>
            </p:cNvSpPr>
            <p:nvPr userDrawn="1"/>
          </p:nvSpPr>
          <p:spPr bwMode="auto">
            <a:xfrm>
              <a:off x="2906713" y="1498600"/>
              <a:ext cx="180975" cy="101600"/>
            </a:xfrm>
            <a:custGeom>
              <a:avLst/>
              <a:gdLst>
                <a:gd name="T0" fmla="*/ 52 w 114"/>
                <a:gd name="T1" fmla="*/ 0 h 64"/>
                <a:gd name="T2" fmla="*/ 52 w 114"/>
                <a:gd name="T3" fmla="*/ 0 h 64"/>
                <a:gd name="T4" fmla="*/ 26 w 114"/>
                <a:gd name="T5" fmla="*/ 0 h 64"/>
                <a:gd name="T6" fmla="*/ 0 w 114"/>
                <a:gd name="T7" fmla="*/ 2 h 64"/>
                <a:gd name="T8" fmla="*/ 0 w 114"/>
                <a:gd name="T9" fmla="*/ 2 h 64"/>
                <a:gd name="T10" fmla="*/ 8 w 114"/>
                <a:gd name="T11" fmla="*/ 34 h 64"/>
                <a:gd name="T12" fmla="*/ 18 w 114"/>
                <a:gd name="T13" fmla="*/ 64 h 64"/>
                <a:gd name="T14" fmla="*/ 18 w 114"/>
                <a:gd name="T15" fmla="*/ 64 h 64"/>
                <a:gd name="T16" fmla="*/ 44 w 114"/>
                <a:gd name="T17" fmla="*/ 52 h 64"/>
                <a:gd name="T18" fmla="*/ 68 w 114"/>
                <a:gd name="T19" fmla="*/ 38 h 64"/>
                <a:gd name="T20" fmla="*/ 92 w 114"/>
                <a:gd name="T21" fmla="*/ 22 h 64"/>
                <a:gd name="T22" fmla="*/ 114 w 114"/>
                <a:gd name="T23" fmla="*/ 4 h 64"/>
                <a:gd name="T24" fmla="*/ 114 w 114"/>
                <a:gd name="T25" fmla="*/ 4 h 64"/>
                <a:gd name="T26" fmla="*/ 84 w 114"/>
                <a:gd name="T27" fmla="*/ 0 h 64"/>
                <a:gd name="T28" fmla="*/ 52 w 114"/>
                <a:gd name="T29" fmla="*/ 0 h 64"/>
                <a:gd name="T30" fmla="*/ 52 w 114"/>
                <a:gd name="T3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4" h="64">
                  <a:moveTo>
                    <a:pt x="52" y="0"/>
                  </a:moveTo>
                  <a:lnTo>
                    <a:pt x="52" y="0"/>
                  </a:lnTo>
                  <a:lnTo>
                    <a:pt x="26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8" y="34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44" y="52"/>
                  </a:lnTo>
                  <a:lnTo>
                    <a:pt x="68" y="38"/>
                  </a:lnTo>
                  <a:lnTo>
                    <a:pt x="92" y="22"/>
                  </a:lnTo>
                  <a:lnTo>
                    <a:pt x="114" y="4"/>
                  </a:lnTo>
                  <a:lnTo>
                    <a:pt x="114" y="4"/>
                  </a:lnTo>
                  <a:lnTo>
                    <a:pt x="84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50" name="그룹 149"/>
          <p:cNvGrpSpPr/>
          <p:nvPr userDrawn="1"/>
        </p:nvGrpSpPr>
        <p:grpSpPr>
          <a:xfrm>
            <a:off x="1151620" y="3559696"/>
            <a:ext cx="1548000" cy="1548000"/>
            <a:chOff x="2894013" y="2428875"/>
            <a:chExt cx="1349375" cy="1349375"/>
          </a:xfrm>
        </p:grpSpPr>
        <p:sp>
          <p:nvSpPr>
            <p:cNvPr id="151" name="Freeform 27"/>
            <p:cNvSpPr>
              <a:spLocks/>
            </p:cNvSpPr>
            <p:nvPr userDrawn="1"/>
          </p:nvSpPr>
          <p:spPr bwMode="auto">
            <a:xfrm>
              <a:off x="2894013" y="2625725"/>
              <a:ext cx="438150" cy="542925"/>
            </a:xfrm>
            <a:custGeom>
              <a:avLst/>
              <a:gdLst>
                <a:gd name="T0" fmla="*/ 154 w 276"/>
                <a:gd name="T1" fmla="*/ 342 h 342"/>
                <a:gd name="T2" fmla="*/ 154 w 276"/>
                <a:gd name="T3" fmla="*/ 342 h 342"/>
                <a:gd name="T4" fmla="*/ 172 w 276"/>
                <a:gd name="T5" fmla="*/ 326 h 342"/>
                <a:gd name="T6" fmla="*/ 190 w 276"/>
                <a:gd name="T7" fmla="*/ 310 h 342"/>
                <a:gd name="T8" fmla="*/ 208 w 276"/>
                <a:gd name="T9" fmla="*/ 292 h 342"/>
                <a:gd name="T10" fmla="*/ 222 w 276"/>
                <a:gd name="T11" fmla="*/ 272 h 342"/>
                <a:gd name="T12" fmla="*/ 238 w 276"/>
                <a:gd name="T13" fmla="*/ 252 h 342"/>
                <a:gd name="T14" fmla="*/ 250 w 276"/>
                <a:gd name="T15" fmla="*/ 232 h 342"/>
                <a:gd name="T16" fmla="*/ 264 w 276"/>
                <a:gd name="T17" fmla="*/ 210 h 342"/>
                <a:gd name="T18" fmla="*/ 274 w 276"/>
                <a:gd name="T19" fmla="*/ 186 h 342"/>
                <a:gd name="T20" fmla="*/ 274 w 276"/>
                <a:gd name="T21" fmla="*/ 186 h 342"/>
                <a:gd name="T22" fmla="*/ 276 w 276"/>
                <a:gd name="T23" fmla="*/ 180 h 342"/>
                <a:gd name="T24" fmla="*/ 276 w 276"/>
                <a:gd name="T25" fmla="*/ 180 h 342"/>
                <a:gd name="T26" fmla="*/ 252 w 276"/>
                <a:gd name="T27" fmla="*/ 162 h 342"/>
                <a:gd name="T28" fmla="*/ 230 w 276"/>
                <a:gd name="T29" fmla="*/ 142 h 342"/>
                <a:gd name="T30" fmla="*/ 208 w 276"/>
                <a:gd name="T31" fmla="*/ 122 h 342"/>
                <a:gd name="T32" fmla="*/ 188 w 276"/>
                <a:gd name="T33" fmla="*/ 100 h 342"/>
                <a:gd name="T34" fmla="*/ 170 w 276"/>
                <a:gd name="T35" fmla="*/ 76 h 342"/>
                <a:gd name="T36" fmla="*/ 154 w 276"/>
                <a:gd name="T37" fmla="*/ 52 h 342"/>
                <a:gd name="T38" fmla="*/ 140 w 276"/>
                <a:gd name="T39" fmla="*/ 26 h 342"/>
                <a:gd name="T40" fmla="*/ 126 w 276"/>
                <a:gd name="T41" fmla="*/ 0 h 342"/>
                <a:gd name="T42" fmla="*/ 126 w 276"/>
                <a:gd name="T43" fmla="*/ 0 h 342"/>
                <a:gd name="T44" fmla="*/ 100 w 276"/>
                <a:gd name="T45" fmla="*/ 28 h 342"/>
                <a:gd name="T46" fmla="*/ 76 w 276"/>
                <a:gd name="T47" fmla="*/ 58 h 342"/>
                <a:gd name="T48" fmla="*/ 56 w 276"/>
                <a:gd name="T49" fmla="*/ 92 h 342"/>
                <a:gd name="T50" fmla="*/ 38 w 276"/>
                <a:gd name="T51" fmla="*/ 128 h 342"/>
                <a:gd name="T52" fmla="*/ 38 w 276"/>
                <a:gd name="T53" fmla="*/ 128 h 342"/>
                <a:gd name="T54" fmla="*/ 28 w 276"/>
                <a:gd name="T55" fmla="*/ 148 h 342"/>
                <a:gd name="T56" fmla="*/ 20 w 276"/>
                <a:gd name="T57" fmla="*/ 170 h 342"/>
                <a:gd name="T58" fmla="*/ 10 w 276"/>
                <a:gd name="T59" fmla="*/ 214 h 342"/>
                <a:gd name="T60" fmla="*/ 2 w 276"/>
                <a:gd name="T61" fmla="*/ 256 h 342"/>
                <a:gd name="T62" fmla="*/ 0 w 276"/>
                <a:gd name="T63" fmla="*/ 300 h 342"/>
                <a:gd name="T64" fmla="*/ 0 w 276"/>
                <a:gd name="T65" fmla="*/ 300 h 342"/>
                <a:gd name="T66" fmla="*/ 36 w 276"/>
                <a:gd name="T67" fmla="*/ 304 h 342"/>
                <a:gd name="T68" fmla="*/ 72 w 276"/>
                <a:gd name="T69" fmla="*/ 312 h 342"/>
                <a:gd name="T70" fmla="*/ 106 w 276"/>
                <a:gd name="T71" fmla="*/ 322 h 342"/>
                <a:gd name="T72" fmla="*/ 142 w 276"/>
                <a:gd name="T73" fmla="*/ 336 h 342"/>
                <a:gd name="T74" fmla="*/ 142 w 276"/>
                <a:gd name="T75" fmla="*/ 336 h 342"/>
                <a:gd name="T76" fmla="*/ 154 w 276"/>
                <a:gd name="T77" fmla="*/ 342 h 342"/>
                <a:gd name="T78" fmla="*/ 154 w 276"/>
                <a:gd name="T79" fmla="*/ 342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6" h="342">
                  <a:moveTo>
                    <a:pt x="154" y="342"/>
                  </a:moveTo>
                  <a:lnTo>
                    <a:pt x="154" y="342"/>
                  </a:lnTo>
                  <a:lnTo>
                    <a:pt x="172" y="326"/>
                  </a:lnTo>
                  <a:lnTo>
                    <a:pt x="190" y="310"/>
                  </a:lnTo>
                  <a:lnTo>
                    <a:pt x="208" y="292"/>
                  </a:lnTo>
                  <a:lnTo>
                    <a:pt x="222" y="272"/>
                  </a:lnTo>
                  <a:lnTo>
                    <a:pt x="238" y="252"/>
                  </a:lnTo>
                  <a:lnTo>
                    <a:pt x="250" y="232"/>
                  </a:lnTo>
                  <a:lnTo>
                    <a:pt x="264" y="210"/>
                  </a:lnTo>
                  <a:lnTo>
                    <a:pt x="274" y="186"/>
                  </a:lnTo>
                  <a:lnTo>
                    <a:pt x="274" y="186"/>
                  </a:lnTo>
                  <a:lnTo>
                    <a:pt x="276" y="180"/>
                  </a:lnTo>
                  <a:lnTo>
                    <a:pt x="276" y="180"/>
                  </a:lnTo>
                  <a:lnTo>
                    <a:pt x="252" y="162"/>
                  </a:lnTo>
                  <a:lnTo>
                    <a:pt x="230" y="142"/>
                  </a:lnTo>
                  <a:lnTo>
                    <a:pt x="208" y="122"/>
                  </a:lnTo>
                  <a:lnTo>
                    <a:pt x="188" y="100"/>
                  </a:lnTo>
                  <a:lnTo>
                    <a:pt x="170" y="76"/>
                  </a:lnTo>
                  <a:lnTo>
                    <a:pt x="154" y="52"/>
                  </a:lnTo>
                  <a:lnTo>
                    <a:pt x="140" y="26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00" y="28"/>
                  </a:lnTo>
                  <a:lnTo>
                    <a:pt x="76" y="58"/>
                  </a:lnTo>
                  <a:lnTo>
                    <a:pt x="56" y="92"/>
                  </a:lnTo>
                  <a:lnTo>
                    <a:pt x="38" y="128"/>
                  </a:lnTo>
                  <a:lnTo>
                    <a:pt x="38" y="128"/>
                  </a:lnTo>
                  <a:lnTo>
                    <a:pt x="28" y="148"/>
                  </a:lnTo>
                  <a:lnTo>
                    <a:pt x="20" y="170"/>
                  </a:lnTo>
                  <a:lnTo>
                    <a:pt x="10" y="214"/>
                  </a:lnTo>
                  <a:lnTo>
                    <a:pt x="2" y="256"/>
                  </a:lnTo>
                  <a:lnTo>
                    <a:pt x="0" y="300"/>
                  </a:lnTo>
                  <a:lnTo>
                    <a:pt x="0" y="300"/>
                  </a:lnTo>
                  <a:lnTo>
                    <a:pt x="36" y="304"/>
                  </a:lnTo>
                  <a:lnTo>
                    <a:pt x="72" y="312"/>
                  </a:lnTo>
                  <a:lnTo>
                    <a:pt x="106" y="322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54" y="342"/>
                  </a:lnTo>
                  <a:lnTo>
                    <a:pt x="154" y="34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28"/>
            <p:cNvSpPr>
              <a:spLocks/>
            </p:cNvSpPr>
            <p:nvPr userDrawn="1"/>
          </p:nvSpPr>
          <p:spPr bwMode="auto">
            <a:xfrm>
              <a:off x="3332163" y="2428875"/>
              <a:ext cx="765175" cy="600075"/>
            </a:xfrm>
            <a:custGeom>
              <a:avLst/>
              <a:gdLst>
                <a:gd name="T0" fmla="*/ 66 w 482"/>
                <a:gd name="T1" fmla="*/ 340 h 378"/>
                <a:gd name="T2" fmla="*/ 66 w 482"/>
                <a:gd name="T3" fmla="*/ 340 h 378"/>
                <a:gd name="T4" fmla="*/ 106 w 482"/>
                <a:gd name="T5" fmla="*/ 356 h 378"/>
                <a:gd name="T6" fmla="*/ 148 w 482"/>
                <a:gd name="T7" fmla="*/ 368 h 378"/>
                <a:gd name="T8" fmla="*/ 190 w 482"/>
                <a:gd name="T9" fmla="*/ 376 h 378"/>
                <a:gd name="T10" fmla="*/ 232 w 482"/>
                <a:gd name="T11" fmla="*/ 378 h 378"/>
                <a:gd name="T12" fmla="*/ 274 w 482"/>
                <a:gd name="T13" fmla="*/ 376 h 378"/>
                <a:gd name="T14" fmla="*/ 314 w 482"/>
                <a:gd name="T15" fmla="*/ 372 h 378"/>
                <a:gd name="T16" fmla="*/ 354 w 482"/>
                <a:gd name="T17" fmla="*/ 362 h 378"/>
                <a:gd name="T18" fmla="*/ 394 w 482"/>
                <a:gd name="T19" fmla="*/ 350 h 378"/>
                <a:gd name="T20" fmla="*/ 394 w 482"/>
                <a:gd name="T21" fmla="*/ 350 h 378"/>
                <a:gd name="T22" fmla="*/ 398 w 482"/>
                <a:gd name="T23" fmla="*/ 326 h 378"/>
                <a:gd name="T24" fmla="*/ 406 w 482"/>
                <a:gd name="T25" fmla="*/ 302 h 378"/>
                <a:gd name="T26" fmla="*/ 414 w 482"/>
                <a:gd name="T27" fmla="*/ 278 h 378"/>
                <a:gd name="T28" fmla="*/ 422 w 482"/>
                <a:gd name="T29" fmla="*/ 256 h 378"/>
                <a:gd name="T30" fmla="*/ 422 w 482"/>
                <a:gd name="T31" fmla="*/ 256 h 378"/>
                <a:gd name="T32" fmla="*/ 436 w 482"/>
                <a:gd name="T33" fmla="*/ 230 h 378"/>
                <a:gd name="T34" fmla="*/ 450 w 482"/>
                <a:gd name="T35" fmla="*/ 206 h 378"/>
                <a:gd name="T36" fmla="*/ 464 w 482"/>
                <a:gd name="T37" fmla="*/ 182 h 378"/>
                <a:gd name="T38" fmla="*/ 482 w 482"/>
                <a:gd name="T39" fmla="*/ 160 h 378"/>
                <a:gd name="T40" fmla="*/ 482 w 482"/>
                <a:gd name="T41" fmla="*/ 160 h 378"/>
                <a:gd name="T42" fmla="*/ 466 w 482"/>
                <a:gd name="T43" fmla="*/ 142 h 378"/>
                <a:gd name="T44" fmla="*/ 448 w 482"/>
                <a:gd name="T45" fmla="*/ 124 h 378"/>
                <a:gd name="T46" fmla="*/ 430 w 482"/>
                <a:gd name="T47" fmla="*/ 106 h 378"/>
                <a:gd name="T48" fmla="*/ 412 w 482"/>
                <a:gd name="T49" fmla="*/ 90 h 378"/>
                <a:gd name="T50" fmla="*/ 390 w 482"/>
                <a:gd name="T51" fmla="*/ 76 h 378"/>
                <a:gd name="T52" fmla="*/ 370 w 482"/>
                <a:gd name="T53" fmla="*/ 62 h 378"/>
                <a:gd name="T54" fmla="*/ 346 w 482"/>
                <a:gd name="T55" fmla="*/ 50 h 378"/>
                <a:gd name="T56" fmla="*/ 324 w 482"/>
                <a:gd name="T57" fmla="*/ 38 h 378"/>
                <a:gd name="T58" fmla="*/ 324 w 482"/>
                <a:gd name="T59" fmla="*/ 38 h 378"/>
                <a:gd name="T60" fmla="*/ 286 w 482"/>
                <a:gd name="T61" fmla="*/ 22 h 378"/>
                <a:gd name="T62" fmla="*/ 248 w 482"/>
                <a:gd name="T63" fmla="*/ 12 h 378"/>
                <a:gd name="T64" fmla="*/ 208 w 482"/>
                <a:gd name="T65" fmla="*/ 4 h 378"/>
                <a:gd name="T66" fmla="*/ 170 w 482"/>
                <a:gd name="T67" fmla="*/ 0 h 378"/>
                <a:gd name="T68" fmla="*/ 132 w 482"/>
                <a:gd name="T69" fmla="*/ 0 h 378"/>
                <a:gd name="T70" fmla="*/ 94 w 482"/>
                <a:gd name="T71" fmla="*/ 4 h 378"/>
                <a:gd name="T72" fmla="*/ 56 w 482"/>
                <a:gd name="T73" fmla="*/ 10 h 378"/>
                <a:gd name="T74" fmla="*/ 20 w 482"/>
                <a:gd name="T75" fmla="*/ 20 h 378"/>
                <a:gd name="T76" fmla="*/ 20 w 482"/>
                <a:gd name="T77" fmla="*/ 20 h 378"/>
                <a:gd name="T78" fmla="*/ 28 w 482"/>
                <a:gd name="T79" fmla="*/ 56 h 378"/>
                <a:gd name="T80" fmla="*/ 34 w 482"/>
                <a:gd name="T81" fmla="*/ 90 h 378"/>
                <a:gd name="T82" fmla="*/ 36 w 482"/>
                <a:gd name="T83" fmla="*/ 126 h 378"/>
                <a:gd name="T84" fmla="*/ 34 w 482"/>
                <a:gd name="T85" fmla="*/ 162 h 378"/>
                <a:gd name="T86" fmla="*/ 32 w 482"/>
                <a:gd name="T87" fmla="*/ 198 h 378"/>
                <a:gd name="T88" fmla="*/ 24 w 482"/>
                <a:gd name="T89" fmla="*/ 234 h 378"/>
                <a:gd name="T90" fmla="*/ 14 w 482"/>
                <a:gd name="T91" fmla="*/ 270 h 378"/>
                <a:gd name="T92" fmla="*/ 0 w 482"/>
                <a:gd name="T93" fmla="*/ 304 h 378"/>
                <a:gd name="T94" fmla="*/ 0 w 482"/>
                <a:gd name="T95" fmla="*/ 304 h 378"/>
                <a:gd name="T96" fmla="*/ 32 w 482"/>
                <a:gd name="T97" fmla="*/ 324 h 378"/>
                <a:gd name="T98" fmla="*/ 66 w 482"/>
                <a:gd name="T99" fmla="*/ 340 h 378"/>
                <a:gd name="T100" fmla="*/ 66 w 482"/>
                <a:gd name="T101" fmla="*/ 34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2" h="378">
                  <a:moveTo>
                    <a:pt x="66" y="340"/>
                  </a:moveTo>
                  <a:lnTo>
                    <a:pt x="66" y="340"/>
                  </a:lnTo>
                  <a:lnTo>
                    <a:pt x="106" y="356"/>
                  </a:lnTo>
                  <a:lnTo>
                    <a:pt x="148" y="368"/>
                  </a:lnTo>
                  <a:lnTo>
                    <a:pt x="190" y="376"/>
                  </a:lnTo>
                  <a:lnTo>
                    <a:pt x="232" y="378"/>
                  </a:lnTo>
                  <a:lnTo>
                    <a:pt x="274" y="376"/>
                  </a:lnTo>
                  <a:lnTo>
                    <a:pt x="314" y="372"/>
                  </a:lnTo>
                  <a:lnTo>
                    <a:pt x="354" y="362"/>
                  </a:lnTo>
                  <a:lnTo>
                    <a:pt x="394" y="350"/>
                  </a:lnTo>
                  <a:lnTo>
                    <a:pt x="394" y="350"/>
                  </a:lnTo>
                  <a:lnTo>
                    <a:pt x="398" y="326"/>
                  </a:lnTo>
                  <a:lnTo>
                    <a:pt x="406" y="302"/>
                  </a:lnTo>
                  <a:lnTo>
                    <a:pt x="414" y="278"/>
                  </a:lnTo>
                  <a:lnTo>
                    <a:pt x="422" y="256"/>
                  </a:lnTo>
                  <a:lnTo>
                    <a:pt x="422" y="256"/>
                  </a:lnTo>
                  <a:lnTo>
                    <a:pt x="436" y="230"/>
                  </a:lnTo>
                  <a:lnTo>
                    <a:pt x="450" y="206"/>
                  </a:lnTo>
                  <a:lnTo>
                    <a:pt x="464" y="182"/>
                  </a:lnTo>
                  <a:lnTo>
                    <a:pt x="482" y="160"/>
                  </a:lnTo>
                  <a:lnTo>
                    <a:pt x="482" y="160"/>
                  </a:lnTo>
                  <a:lnTo>
                    <a:pt x="466" y="142"/>
                  </a:lnTo>
                  <a:lnTo>
                    <a:pt x="448" y="124"/>
                  </a:lnTo>
                  <a:lnTo>
                    <a:pt x="430" y="106"/>
                  </a:lnTo>
                  <a:lnTo>
                    <a:pt x="412" y="90"/>
                  </a:lnTo>
                  <a:lnTo>
                    <a:pt x="390" y="76"/>
                  </a:lnTo>
                  <a:lnTo>
                    <a:pt x="370" y="62"/>
                  </a:lnTo>
                  <a:lnTo>
                    <a:pt x="346" y="50"/>
                  </a:lnTo>
                  <a:lnTo>
                    <a:pt x="324" y="38"/>
                  </a:lnTo>
                  <a:lnTo>
                    <a:pt x="324" y="38"/>
                  </a:lnTo>
                  <a:lnTo>
                    <a:pt x="286" y="22"/>
                  </a:lnTo>
                  <a:lnTo>
                    <a:pt x="248" y="12"/>
                  </a:lnTo>
                  <a:lnTo>
                    <a:pt x="208" y="4"/>
                  </a:lnTo>
                  <a:lnTo>
                    <a:pt x="170" y="0"/>
                  </a:lnTo>
                  <a:lnTo>
                    <a:pt x="132" y="0"/>
                  </a:lnTo>
                  <a:lnTo>
                    <a:pt x="94" y="4"/>
                  </a:lnTo>
                  <a:lnTo>
                    <a:pt x="56" y="10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8" y="56"/>
                  </a:lnTo>
                  <a:lnTo>
                    <a:pt x="34" y="90"/>
                  </a:lnTo>
                  <a:lnTo>
                    <a:pt x="36" y="126"/>
                  </a:lnTo>
                  <a:lnTo>
                    <a:pt x="34" y="162"/>
                  </a:lnTo>
                  <a:lnTo>
                    <a:pt x="32" y="198"/>
                  </a:lnTo>
                  <a:lnTo>
                    <a:pt x="24" y="234"/>
                  </a:lnTo>
                  <a:lnTo>
                    <a:pt x="14" y="27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32" y="324"/>
                  </a:lnTo>
                  <a:lnTo>
                    <a:pt x="66" y="340"/>
                  </a:lnTo>
                  <a:lnTo>
                    <a:pt x="66" y="3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29"/>
            <p:cNvSpPr>
              <a:spLocks/>
            </p:cNvSpPr>
            <p:nvPr userDrawn="1"/>
          </p:nvSpPr>
          <p:spPr bwMode="auto">
            <a:xfrm>
              <a:off x="3094038" y="2460625"/>
              <a:ext cx="295275" cy="450850"/>
            </a:xfrm>
            <a:custGeom>
              <a:avLst/>
              <a:gdLst>
                <a:gd name="T0" fmla="*/ 170 w 186"/>
                <a:gd name="T1" fmla="*/ 0 h 284"/>
                <a:gd name="T2" fmla="*/ 170 w 186"/>
                <a:gd name="T3" fmla="*/ 0 h 284"/>
                <a:gd name="T4" fmla="*/ 146 w 186"/>
                <a:gd name="T5" fmla="*/ 10 h 284"/>
                <a:gd name="T6" fmla="*/ 124 w 186"/>
                <a:gd name="T7" fmla="*/ 18 h 284"/>
                <a:gd name="T8" fmla="*/ 100 w 186"/>
                <a:gd name="T9" fmla="*/ 30 h 284"/>
                <a:gd name="T10" fmla="*/ 80 w 186"/>
                <a:gd name="T11" fmla="*/ 42 h 284"/>
                <a:gd name="T12" fmla="*/ 58 w 186"/>
                <a:gd name="T13" fmla="*/ 56 h 284"/>
                <a:gd name="T14" fmla="*/ 38 w 186"/>
                <a:gd name="T15" fmla="*/ 70 h 284"/>
                <a:gd name="T16" fmla="*/ 18 w 186"/>
                <a:gd name="T17" fmla="*/ 86 h 284"/>
                <a:gd name="T18" fmla="*/ 0 w 186"/>
                <a:gd name="T19" fmla="*/ 104 h 284"/>
                <a:gd name="T20" fmla="*/ 0 w 186"/>
                <a:gd name="T21" fmla="*/ 104 h 284"/>
                <a:gd name="T22" fmla="*/ 14 w 186"/>
                <a:gd name="T23" fmla="*/ 130 h 284"/>
                <a:gd name="T24" fmla="*/ 28 w 186"/>
                <a:gd name="T25" fmla="*/ 156 h 284"/>
                <a:gd name="T26" fmla="*/ 44 w 186"/>
                <a:gd name="T27" fmla="*/ 180 h 284"/>
                <a:gd name="T28" fmla="*/ 62 w 186"/>
                <a:gd name="T29" fmla="*/ 204 h 284"/>
                <a:gd name="T30" fmla="*/ 82 w 186"/>
                <a:gd name="T31" fmla="*/ 226 h 284"/>
                <a:gd name="T32" fmla="*/ 104 w 186"/>
                <a:gd name="T33" fmla="*/ 246 h 284"/>
                <a:gd name="T34" fmla="*/ 126 w 186"/>
                <a:gd name="T35" fmla="*/ 266 h 284"/>
                <a:gd name="T36" fmla="*/ 150 w 186"/>
                <a:gd name="T37" fmla="*/ 284 h 284"/>
                <a:gd name="T38" fmla="*/ 150 w 186"/>
                <a:gd name="T39" fmla="*/ 284 h 284"/>
                <a:gd name="T40" fmla="*/ 164 w 186"/>
                <a:gd name="T41" fmla="*/ 250 h 284"/>
                <a:gd name="T42" fmla="*/ 174 w 186"/>
                <a:gd name="T43" fmla="*/ 214 h 284"/>
                <a:gd name="T44" fmla="*/ 182 w 186"/>
                <a:gd name="T45" fmla="*/ 178 h 284"/>
                <a:gd name="T46" fmla="*/ 184 w 186"/>
                <a:gd name="T47" fmla="*/ 142 h 284"/>
                <a:gd name="T48" fmla="*/ 186 w 186"/>
                <a:gd name="T49" fmla="*/ 106 h 284"/>
                <a:gd name="T50" fmla="*/ 184 w 186"/>
                <a:gd name="T51" fmla="*/ 70 h 284"/>
                <a:gd name="T52" fmla="*/ 178 w 186"/>
                <a:gd name="T53" fmla="*/ 36 h 284"/>
                <a:gd name="T54" fmla="*/ 170 w 186"/>
                <a:gd name="T55" fmla="*/ 0 h 284"/>
                <a:gd name="T56" fmla="*/ 170 w 186"/>
                <a:gd name="T57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6" h="284">
                  <a:moveTo>
                    <a:pt x="170" y="0"/>
                  </a:moveTo>
                  <a:lnTo>
                    <a:pt x="170" y="0"/>
                  </a:lnTo>
                  <a:lnTo>
                    <a:pt x="146" y="10"/>
                  </a:lnTo>
                  <a:lnTo>
                    <a:pt x="124" y="18"/>
                  </a:lnTo>
                  <a:lnTo>
                    <a:pt x="100" y="30"/>
                  </a:lnTo>
                  <a:lnTo>
                    <a:pt x="80" y="42"/>
                  </a:lnTo>
                  <a:lnTo>
                    <a:pt x="58" y="56"/>
                  </a:lnTo>
                  <a:lnTo>
                    <a:pt x="38" y="70"/>
                  </a:lnTo>
                  <a:lnTo>
                    <a:pt x="18" y="86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14" y="130"/>
                  </a:lnTo>
                  <a:lnTo>
                    <a:pt x="28" y="156"/>
                  </a:lnTo>
                  <a:lnTo>
                    <a:pt x="44" y="180"/>
                  </a:lnTo>
                  <a:lnTo>
                    <a:pt x="62" y="204"/>
                  </a:lnTo>
                  <a:lnTo>
                    <a:pt x="82" y="226"/>
                  </a:lnTo>
                  <a:lnTo>
                    <a:pt x="104" y="246"/>
                  </a:lnTo>
                  <a:lnTo>
                    <a:pt x="126" y="266"/>
                  </a:lnTo>
                  <a:lnTo>
                    <a:pt x="150" y="284"/>
                  </a:lnTo>
                  <a:lnTo>
                    <a:pt x="150" y="284"/>
                  </a:lnTo>
                  <a:lnTo>
                    <a:pt x="164" y="250"/>
                  </a:lnTo>
                  <a:lnTo>
                    <a:pt x="174" y="214"/>
                  </a:lnTo>
                  <a:lnTo>
                    <a:pt x="182" y="178"/>
                  </a:lnTo>
                  <a:lnTo>
                    <a:pt x="184" y="142"/>
                  </a:lnTo>
                  <a:lnTo>
                    <a:pt x="186" y="106"/>
                  </a:lnTo>
                  <a:lnTo>
                    <a:pt x="184" y="70"/>
                  </a:lnTo>
                  <a:lnTo>
                    <a:pt x="178" y="36"/>
                  </a:lnTo>
                  <a:lnTo>
                    <a:pt x="170" y="0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30"/>
            <p:cNvSpPr>
              <a:spLocks/>
            </p:cNvSpPr>
            <p:nvPr userDrawn="1"/>
          </p:nvSpPr>
          <p:spPr bwMode="auto">
            <a:xfrm>
              <a:off x="3944938" y="2835275"/>
              <a:ext cx="298450" cy="466725"/>
            </a:xfrm>
            <a:custGeom>
              <a:avLst/>
              <a:gdLst>
                <a:gd name="T0" fmla="*/ 16 w 188"/>
                <a:gd name="T1" fmla="*/ 288 h 294"/>
                <a:gd name="T2" fmla="*/ 16 w 188"/>
                <a:gd name="T3" fmla="*/ 288 h 294"/>
                <a:gd name="T4" fmla="*/ 54 w 188"/>
                <a:gd name="T5" fmla="*/ 284 h 294"/>
                <a:gd name="T6" fmla="*/ 92 w 188"/>
                <a:gd name="T7" fmla="*/ 284 h 294"/>
                <a:gd name="T8" fmla="*/ 130 w 188"/>
                <a:gd name="T9" fmla="*/ 288 h 294"/>
                <a:gd name="T10" fmla="*/ 170 w 188"/>
                <a:gd name="T11" fmla="*/ 294 h 294"/>
                <a:gd name="T12" fmla="*/ 170 w 188"/>
                <a:gd name="T13" fmla="*/ 294 h 294"/>
                <a:gd name="T14" fmla="*/ 180 w 188"/>
                <a:gd name="T15" fmla="*/ 258 h 294"/>
                <a:gd name="T16" fmla="*/ 186 w 188"/>
                <a:gd name="T17" fmla="*/ 220 h 294"/>
                <a:gd name="T18" fmla="*/ 188 w 188"/>
                <a:gd name="T19" fmla="*/ 182 h 294"/>
                <a:gd name="T20" fmla="*/ 188 w 188"/>
                <a:gd name="T21" fmla="*/ 144 h 294"/>
                <a:gd name="T22" fmla="*/ 184 w 188"/>
                <a:gd name="T23" fmla="*/ 106 h 294"/>
                <a:gd name="T24" fmla="*/ 176 w 188"/>
                <a:gd name="T25" fmla="*/ 70 h 294"/>
                <a:gd name="T26" fmla="*/ 166 w 188"/>
                <a:gd name="T27" fmla="*/ 34 h 294"/>
                <a:gd name="T28" fmla="*/ 152 w 188"/>
                <a:gd name="T29" fmla="*/ 0 h 294"/>
                <a:gd name="T30" fmla="*/ 152 w 188"/>
                <a:gd name="T31" fmla="*/ 0 h 294"/>
                <a:gd name="T32" fmla="*/ 120 w 188"/>
                <a:gd name="T33" fmla="*/ 28 h 294"/>
                <a:gd name="T34" fmla="*/ 84 w 188"/>
                <a:gd name="T35" fmla="*/ 54 h 294"/>
                <a:gd name="T36" fmla="*/ 46 w 188"/>
                <a:gd name="T37" fmla="*/ 76 h 294"/>
                <a:gd name="T38" fmla="*/ 8 w 188"/>
                <a:gd name="T39" fmla="*/ 94 h 294"/>
                <a:gd name="T40" fmla="*/ 8 w 188"/>
                <a:gd name="T41" fmla="*/ 94 h 294"/>
                <a:gd name="T42" fmla="*/ 4 w 188"/>
                <a:gd name="T43" fmla="*/ 118 h 294"/>
                <a:gd name="T44" fmla="*/ 0 w 188"/>
                <a:gd name="T45" fmla="*/ 142 h 294"/>
                <a:gd name="T46" fmla="*/ 0 w 188"/>
                <a:gd name="T47" fmla="*/ 168 h 294"/>
                <a:gd name="T48" fmla="*/ 0 w 188"/>
                <a:gd name="T49" fmla="*/ 192 h 294"/>
                <a:gd name="T50" fmla="*/ 2 w 188"/>
                <a:gd name="T51" fmla="*/ 216 h 294"/>
                <a:gd name="T52" fmla="*/ 4 w 188"/>
                <a:gd name="T53" fmla="*/ 240 h 294"/>
                <a:gd name="T54" fmla="*/ 10 w 188"/>
                <a:gd name="T55" fmla="*/ 264 h 294"/>
                <a:gd name="T56" fmla="*/ 16 w 188"/>
                <a:gd name="T57" fmla="*/ 288 h 294"/>
                <a:gd name="T58" fmla="*/ 16 w 188"/>
                <a:gd name="T59" fmla="*/ 288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8" h="294">
                  <a:moveTo>
                    <a:pt x="16" y="288"/>
                  </a:moveTo>
                  <a:lnTo>
                    <a:pt x="16" y="288"/>
                  </a:lnTo>
                  <a:lnTo>
                    <a:pt x="54" y="284"/>
                  </a:lnTo>
                  <a:lnTo>
                    <a:pt x="92" y="284"/>
                  </a:lnTo>
                  <a:lnTo>
                    <a:pt x="130" y="288"/>
                  </a:lnTo>
                  <a:lnTo>
                    <a:pt x="170" y="294"/>
                  </a:lnTo>
                  <a:lnTo>
                    <a:pt x="170" y="294"/>
                  </a:lnTo>
                  <a:lnTo>
                    <a:pt x="180" y="258"/>
                  </a:lnTo>
                  <a:lnTo>
                    <a:pt x="186" y="220"/>
                  </a:lnTo>
                  <a:lnTo>
                    <a:pt x="188" y="182"/>
                  </a:lnTo>
                  <a:lnTo>
                    <a:pt x="188" y="144"/>
                  </a:lnTo>
                  <a:lnTo>
                    <a:pt x="184" y="106"/>
                  </a:lnTo>
                  <a:lnTo>
                    <a:pt x="176" y="70"/>
                  </a:lnTo>
                  <a:lnTo>
                    <a:pt x="166" y="34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20" y="28"/>
                  </a:lnTo>
                  <a:lnTo>
                    <a:pt x="84" y="54"/>
                  </a:lnTo>
                  <a:lnTo>
                    <a:pt x="46" y="76"/>
                  </a:lnTo>
                  <a:lnTo>
                    <a:pt x="8" y="94"/>
                  </a:lnTo>
                  <a:lnTo>
                    <a:pt x="8" y="94"/>
                  </a:lnTo>
                  <a:lnTo>
                    <a:pt x="4" y="118"/>
                  </a:lnTo>
                  <a:lnTo>
                    <a:pt x="0" y="142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216"/>
                  </a:lnTo>
                  <a:lnTo>
                    <a:pt x="4" y="240"/>
                  </a:lnTo>
                  <a:lnTo>
                    <a:pt x="10" y="264"/>
                  </a:lnTo>
                  <a:lnTo>
                    <a:pt x="16" y="288"/>
                  </a:lnTo>
                  <a:lnTo>
                    <a:pt x="16" y="2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31"/>
            <p:cNvSpPr>
              <a:spLocks/>
            </p:cNvSpPr>
            <p:nvPr userDrawn="1"/>
          </p:nvSpPr>
          <p:spPr bwMode="auto">
            <a:xfrm>
              <a:off x="3957638" y="2682875"/>
              <a:ext cx="228600" cy="301625"/>
            </a:xfrm>
            <a:custGeom>
              <a:avLst/>
              <a:gdLst>
                <a:gd name="T0" fmla="*/ 0 w 144"/>
                <a:gd name="T1" fmla="*/ 190 h 190"/>
                <a:gd name="T2" fmla="*/ 0 w 144"/>
                <a:gd name="T3" fmla="*/ 190 h 190"/>
                <a:gd name="T4" fmla="*/ 38 w 144"/>
                <a:gd name="T5" fmla="*/ 172 h 190"/>
                <a:gd name="T6" fmla="*/ 76 w 144"/>
                <a:gd name="T7" fmla="*/ 150 h 190"/>
                <a:gd name="T8" fmla="*/ 112 w 144"/>
                <a:gd name="T9" fmla="*/ 124 h 190"/>
                <a:gd name="T10" fmla="*/ 144 w 144"/>
                <a:gd name="T11" fmla="*/ 96 h 190"/>
                <a:gd name="T12" fmla="*/ 144 w 144"/>
                <a:gd name="T13" fmla="*/ 96 h 190"/>
                <a:gd name="T14" fmla="*/ 132 w 144"/>
                <a:gd name="T15" fmla="*/ 70 h 190"/>
                <a:gd name="T16" fmla="*/ 120 w 144"/>
                <a:gd name="T17" fmla="*/ 46 h 190"/>
                <a:gd name="T18" fmla="*/ 104 w 144"/>
                <a:gd name="T19" fmla="*/ 22 h 190"/>
                <a:gd name="T20" fmla="*/ 88 w 144"/>
                <a:gd name="T21" fmla="*/ 0 h 190"/>
                <a:gd name="T22" fmla="*/ 88 w 144"/>
                <a:gd name="T23" fmla="*/ 0 h 190"/>
                <a:gd name="T24" fmla="*/ 70 w 144"/>
                <a:gd name="T25" fmla="*/ 22 h 190"/>
                <a:gd name="T26" fmla="*/ 56 w 144"/>
                <a:gd name="T27" fmla="*/ 46 h 190"/>
                <a:gd name="T28" fmla="*/ 42 w 144"/>
                <a:gd name="T29" fmla="*/ 70 h 190"/>
                <a:gd name="T30" fmla="*/ 28 w 144"/>
                <a:gd name="T31" fmla="*/ 96 h 190"/>
                <a:gd name="T32" fmla="*/ 28 w 144"/>
                <a:gd name="T33" fmla="*/ 96 h 190"/>
                <a:gd name="T34" fmla="*/ 20 w 144"/>
                <a:gd name="T35" fmla="*/ 118 h 190"/>
                <a:gd name="T36" fmla="*/ 12 w 144"/>
                <a:gd name="T37" fmla="*/ 142 h 190"/>
                <a:gd name="T38" fmla="*/ 4 w 144"/>
                <a:gd name="T39" fmla="*/ 166 h 190"/>
                <a:gd name="T40" fmla="*/ 0 w 144"/>
                <a:gd name="T41" fmla="*/ 190 h 190"/>
                <a:gd name="T42" fmla="*/ 0 w 144"/>
                <a:gd name="T43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4" h="190">
                  <a:moveTo>
                    <a:pt x="0" y="190"/>
                  </a:moveTo>
                  <a:lnTo>
                    <a:pt x="0" y="190"/>
                  </a:lnTo>
                  <a:lnTo>
                    <a:pt x="38" y="172"/>
                  </a:lnTo>
                  <a:lnTo>
                    <a:pt x="76" y="150"/>
                  </a:lnTo>
                  <a:lnTo>
                    <a:pt x="112" y="124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32" y="70"/>
                  </a:lnTo>
                  <a:lnTo>
                    <a:pt x="120" y="46"/>
                  </a:lnTo>
                  <a:lnTo>
                    <a:pt x="104" y="2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0" y="22"/>
                  </a:lnTo>
                  <a:lnTo>
                    <a:pt x="56" y="46"/>
                  </a:lnTo>
                  <a:lnTo>
                    <a:pt x="42" y="70"/>
                  </a:lnTo>
                  <a:lnTo>
                    <a:pt x="28" y="96"/>
                  </a:lnTo>
                  <a:lnTo>
                    <a:pt x="28" y="96"/>
                  </a:lnTo>
                  <a:lnTo>
                    <a:pt x="20" y="118"/>
                  </a:lnTo>
                  <a:lnTo>
                    <a:pt x="12" y="142"/>
                  </a:lnTo>
                  <a:lnTo>
                    <a:pt x="4" y="166"/>
                  </a:lnTo>
                  <a:lnTo>
                    <a:pt x="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32"/>
            <p:cNvSpPr>
              <a:spLocks/>
            </p:cNvSpPr>
            <p:nvPr userDrawn="1"/>
          </p:nvSpPr>
          <p:spPr bwMode="auto">
            <a:xfrm>
              <a:off x="3494088" y="3292475"/>
              <a:ext cx="596900" cy="485775"/>
            </a:xfrm>
            <a:custGeom>
              <a:avLst/>
              <a:gdLst>
                <a:gd name="T0" fmla="*/ 300 w 376"/>
                <a:gd name="T1" fmla="*/ 0 h 306"/>
                <a:gd name="T2" fmla="*/ 300 w 376"/>
                <a:gd name="T3" fmla="*/ 0 h 306"/>
                <a:gd name="T4" fmla="*/ 276 w 376"/>
                <a:gd name="T5" fmla="*/ 4 h 306"/>
                <a:gd name="T6" fmla="*/ 254 w 376"/>
                <a:gd name="T7" fmla="*/ 8 h 306"/>
                <a:gd name="T8" fmla="*/ 232 w 376"/>
                <a:gd name="T9" fmla="*/ 14 h 306"/>
                <a:gd name="T10" fmla="*/ 212 w 376"/>
                <a:gd name="T11" fmla="*/ 22 h 306"/>
                <a:gd name="T12" fmla="*/ 190 w 376"/>
                <a:gd name="T13" fmla="*/ 30 h 306"/>
                <a:gd name="T14" fmla="*/ 170 w 376"/>
                <a:gd name="T15" fmla="*/ 40 h 306"/>
                <a:gd name="T16" fmla="*/ 150 w 376"/>
                <a:gd name="T17" fmla="*/ 50 h 306"/>
                <a:gd name="T18" fmla="*/ 130 w 376"/>
                <a:gd name="T19" fmla="*/ 62 h 306"/>
                <a:gd name="T20" fmla="*/ 110 w 376"/>
                <a:gd name="T21" fmla="*/ 74 h 306"/>
                <a:gd name="T22" fmla="*/ 92 w 376"/>
                <a:gd name="T23" fmla="*/ 88 h 306"/>
                <a:gd name="T24" fmla="*/ 74 w 376"/>
                <a:gd name="T25" fmla="*/ 104 h 306"/>
                <a:gd name="T26" fmla="*/ 58 w 376"/>
                <a:gd name="T27" fmla="*/ 120 h 306"/>
                <a:gd name="T28" fmla="*/ 42 w 376"/>
                <a:gd name="T29" fmla="*/ 136 h 306"/>
                <a:gd name="T30" fmla="*/ 26 w 376"/>
                <a:gd name="T31" fmla="*/ 154 h 306"/>
                <a:gd name="T32" fmla="*/ 12 w 376"/>
                <a:gd name="T33" fmla="*/ 172 h 306"/>
                <a:gd name="T34" fmla="*/ 0 w 376"/>
                <a:gd name="T35" fmla="*/ 192 h 306"/>
                <a:gd name="T36" fmla="*/ 0 w 376"/>
                <a:gd name="T37" fmla="*/ 192 h 306"/>
                <a:gd name="T38" fmla="*/ 6 w 376"/>
                <a:gd name="T39" fmla="*/ 220 h 306"/>
                <a:gd name="T40" fmla="*/ 10 w 376"/>
                <a:gd name="T41" fmla="*/ 248 h 306"/>
                <a:gd name="T42" fmla="*/ 14 w 376"/>
                <a:gd name="T43" fmla="*/ 276 h 306"/>
                <a:gd name="T44" fmla="*/ 14 w 376"/>
                <a:gd name="T45" fmla="*/ 306 h 306"/>
                <a:gd name="T46" fmla="*/ 14 w 376"/>
                <a:gd name="T47" fmla="*/ 306 h 306"/>
                <a:gd name="T48" fmla="*/ 40 w 376"/>
                <a:gd name="T49" fmla="*/ 306 h 306"/>
                <a:gd name="T50" fmla="*/ 66 w 376"/>
                <a:gd name="T51" fmla="*/ 306 h 306"/>
                <a:gd name="T52" fmla="*/ 92 w 376"/>
                <a:gd name="T53" fmla="*/ 304 h 306"/>
                <a:gd name="T54" fmla="*/ 116 w 376"/>
                <a:gd name="T55" fmla="*/ 302 h 306"/>
                <a:gd name="T56" fmla="*/ 142 w 376"/>
                <a:gd name="T57" fmla="*/ 296 h 306"/>
                <a:gd name="T58" fmla="*/ 166 w 376"/>
                <a:gd name="T59" fmla="*/ 290 h 306"/>
                <a:gd name="T60" fmla="*/ 190 w 376"/>
                <a:gd name="T61" fmla="*/ 282 h 306"/>
                <a:gd name="T62" fmla="*/ 214 w 376"/>
                <a:gd name="T63" fmla="*/ 272 h 306"/>
                <a:gd name="T64" fmla="*/ 238 w 376"/>
                <a:gd name="T65" fmla="*/ 262 h 306"/>
                <a:gd name="T66" fmla="*/ 260 w 376"/>
                <a:gd name="T67" fmla="*/ 250 h 306"/>
                <a:gd name="T68" fmla="*/ 282 w 376"/>
                <a:gd name="T69" fmla="*/ 236 h 306"/>
                <a:gd name="T70" fmla="*/ 302 w 376"/>
                <a:gd name="T71" fmla="*/ 222 h 306"/>
                <a:gd name="T72" fmla="*/ 322 w 376"/>
                <a:gd name="T73" fmla="*/ 206 h 306"/>
                <a:gd name="T74" fmla="*/ 342 w 376"/>
                <a:gd name="T75" fmla="*/ 188 h 306"/>
                <a:gd name="T76" fmla="*/ 360 w 376"/>
                <a:gd name="T77" fmla="*/ 170 h 306"/>
                <a:gd name="T78" fmla="*/ 376 w 376"/>
                <a:gd name="T79" fmla="*/ 150 h 306"/>
                <a:gd name="T80" fmla="*/ 376 w 376"/>
                <a:gd name="T81" fmla="*/ 150 h 306"/>
                <a:gd name="T82" fmla="*/ 352 w 376"/>
                <a:gd name="T83" fmla="*/ 116 h 306"/>
                <a:gd name="T84" fmla="*/ 330 w 376"/>
                <a:gd name="T85" fmla="*/ 80 h 306"/>
                <a:gd name="T86" fmla="*/ 312 w 376"/>
                <a:gd name="T87" fmla="*/ 40 h 306"/>
                <a:gd name="T88" fmla="*/ 300 w 376"/>
                <a:gd name="T89" fmla="*/ 0 h 306"/>
                <a:gd name="T90" fmla="*/ 300 w 376"/>
                <a:gd name="T91" fmla="*/ 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6" h="306">
                  <a:moveTo>
                    <a:pt x="300" y="0"/>
                  </a:moveTo>
                  <a:lnTo>
                    <a:pt x="300" y="0"/>
                  </a:lnTo>
                  <a:lnTo>
                    <a:pt x="276" y="4"/>
                  </a:lnTo>
                  <a:lnTo>
                    <a:pt x="254" y="8"/>
                  </a:lnTo>
                  <a:lnTo>
                    <a:pt x="232" y="14"/>
                  </a:lnTo>
                  <a:lnTo>
                    <a:pt x="212" y="22"/>
                  </a:lnTo>
                  <a:lnTo>
                    <a:pt x="190" y="30"/>
                  </a:lnTo>
                  <a:lnTo>
                    <a:pt x="170" y="40"/>
                  </a:lnTo>
                  <a:lnTo>
                    <a:pt x="150" y="50"/>
                  </a:lnTo>
                  <a:lnTo>
                    <a:pt x="130" y="62"/>
                  </a:lnTo>
                  <a:lnTo>
                    <a:pt x="110" y="74"/>
                  </a:lnTo>
                  <a:lnTo>
                    <a:pt x="92" y="88"/>
                  </a:lnTo>
                  <a:lnTo>
                    <a:pt x="74" y="104"/>
                  </a:lnTo>
                  <a:lnTo>
                    <a:pt x="58" y="120"/>
                  </a:lnTo>
                  <a:lnTo>
                    <a:pt x="42" y="136"/>
                  </a:lnTo>
                  <a:lnTo>
                    <a:pt x="26" y="154"/>
                  </a:lnTo>
                  <a:lnTo>
                    <a:pt x="12" y="172"/>
                  </a:lnTo>
                  <a:lnTo>
                    <a:pt x="0" y="192"/>
                  </a:lnTo>
                  <a:lnTo>
                    <a:pt x="0" y="192"/>
                  </a:lnTo>
                  <a:lnTo>
                    <a:pt x="6" y="220"/>
                  </a:lnTo>
                  <a:lnTo>
                    <a:pt x="10" y="248"/>
                  </a:lnTo>
                  <a:lnTo>
                    <a:pt x="14" y="276"/>
                  </a:lnTo>
                  <a:lnTo>
                    <a:pt x="14" y="306"/>
                  </a:lnTo>
                  <a:lnTo>
                    <a:pt x="14" y="306"/>
                  </a:lnTo>
                  <a:lnTo>
                    <a:pt x="40" y="306"/>
                  </a:lnTo>
                  <a:lnTo>
                    <a:pt x="66" y="306"/>
                  </a:lnTo>
                  <a:lnTo>
                    <a:pt x="92" y="304"/>
                  </a:lnTo>
                  <a:lnTo>
                    <a:pt x="116" y="302"/>
                  </a:lnTo>
                  <a:lnTo>
                    <a:pt x="142" y="296"/>
                  </a:lnTo>
                  <a:lnTo>
                    <a:pt x="166" y="290"/>
                  </a:lnTo>
                  <a:lnTo>
                    <a:pt x="190" y="282"/>
                  </a:lnTo>
                  <a:lnTo>
                    <a:pt x="214" y="272"/>
                  </a:lnTo>
                  <a:lnTo>
                    <a:pt x="238" y="262"/>
                  </a:lnTo>
                  <a:lnTo>
                    <a:pt x="260" y="250"/>
                  </a:lnTo>
                  <a:lnTo>
                    <a:pt x="282" y="236"/>
                  </a:lnTo>
                  <a:lnTo>
                    <a:pt x="302" y="222"/>
                  </a:lnTo>
                  <a:lnTo>
                    <a:pt x="322" y="206"/>
                  </a:lnTo>
                  <a:lnTo>
                    <a:pt x="342" y="188"/>
                  </a:lnTo>
                  <a:lnTo>
                    <a:pt x="360" y="170"/>
                  </a:lnTo>
                  <a:lnTo>
                    <a:pt x="376" y="150"/>
                  </a:lnTo>
                  <a:lnTo>
                    <a:pt x="376" y="150"/>
                  </a:lnTo>
                  <a:lnTo>
                    <a:pt x="352" y="116"/>
                  </a:lnTo>
                  <a:lnTo>
                    <a:pt x="330" y="80"/>
                  </a:lnTo>
                  <a:lnTo>
                    <a:pt x="312" y="40"/>
                  </a:lnTo>
                  <a:lnTo>
                    <a:pt x="300" y="0"/>
                  </a:lnTo>
                  <a:lnTo>
                    <a:pt x="3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33"/>
            <p:cNvSpPr>
              <a:spLocks/>
            </p:cNvSpPr>
            <p:nvPr userDrawn="1"/>
          </p:nvSpPr>
          <p:spPr bwMode="auto">
            <a:xfrm>
              <a:off x="3970338" y="3286125"/>
              <a:ext cx="244475" cy="244475"/>
            </a:xfrm>
            <a:custGeom>
              <a:avLst/>
              <a:gdLst>
                <a:gd name="T0" fmla="*/ 154 w 154"/>
                <a:gd name="T1" fmla="*/ 10 h 154"/>
                <a:gd name="T2" fmla="*/ 154 w 154"/>
                <a:gd name="T3" fmla="*/ 10 h 154"/>
                <a:gd name="T4" fmla="*/ 114 w 154"/>
                <a:gd name="T5" fmla="*/ 4 h 154"/>
                <a:gd name="T6" fmla="*/ 76 w 154"/>
                <a:gd name="T7" fmla="*/ 0 h 154"/>
                <a:gd name="T8" fmla="*/ 38 w 154"/>
                <a:gd name="T9" fmla="*/ 0 h 154"/>
                <a:gd name="T10" fmla="*/ 0 w 154"/>
                <a:gd name="T11" fmla="*/ 4 h 154"/>
                <a:gd name="T12" fmla="*/ 0 w 154"/>
                <a:gd name="T13" fmla="*/ 4 h 154"/>
                <a:gd name="T14" fmla="*/ 12 w 154"/>
                <a:gd name="T15" fmla="*/ 44 h 154"/>
                <a:gd name="T16" fmla="*/ 30 w 154"/>
                <a:gd name="T17" fmla="*/ 84 h 154"/>
                <a:gd name="T18" fmla="*/ 52 w 154"/>
                <a:gd name="T19" fmla="*/ 120 h 154"/>
                <a:gd name="T20" fmla="*/ 76 w 154"/>
                <a:gd name="T21" fmla="*/ 154 h 154"/>
                <a:gd name="T22" fmla="*/ 76 w 154"/>
                <a:gd name="T23" fmla="*/ 154 h 154"/>
                <a:gd name="T24" fmla="*/ 94 w 154"/>
                <a:gd name="T25" fmla="*/ 132 h 154"/>
                <a:gd name="T26" fmla="*/ 108 w 154"/>
                <a:gd name="T27" fmla="*/ 110 h 154"/>
                <a:gd name="T28" fmla="*/ 122 w 154"/>
                <a:gd name="T29" fmla="*/ 86 h 154"/>
                <a:gd name="T30" fmla="*/ 136 w 154"/>
                <a:gd name="T31" fmla="*/ 60 h 154"/>
                <a:gd name="T32" fmla="*/ 136 w 154"/>
                <a:gd name="T33" fmla="*/ 60 h 154"/>
                <a:gd name="T34" fmla="*/ 146 w 154"/>
                <a:gd name="T35" fmla="*/ 36 h 154"/>
                <a:gd name="T36" fmla="*/ 154 w 154"/>
                <a:gd name="T37" fmla="*/ 10 h 154"/>
                <a:gd name="T38" fmla="*/ 154 w 154"/>
                <a:gd name="T39" fmla="*/ 1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4" h="154">
                  <a:moveTo>
                    <a:pt x="154" y="10"/>
                  </a:moveTo>
                  <a:lnTo>
                    <a:pt x="154" y="10"/>
                  </a:lnTo>
                  <a:lnTo>
                    <a:pt x="114" y="4"/>
                  </a:lnTo>
                  <a:lnTo>
                    <a:pt x="76" y="0"/>
                  </a:lnTo>
                  <a:lnTo>
                    <a:pt x="38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2" y="44"/>
                  </a:lnTo>
                  <a:lnTo>
                    <a:pt x="30" y="84"/>
                  </a:lnTo>
                  <a:lnTo>
                    <a:pt x="52" y="120"/>
                  </a:lnTo>
                  <a:lnTo>
                    <a:pt x="76" y="154"/>
                  </a:lnTo>
                  <a:lnTo>
                    <a:pt x="76" y="154"/>
                  </a:lnTo>
                  <a:lnTo>
                    <a:pt x="94" y="132"/>
                  </a:lnTo>
                  <a:lnTo>
                    <a:pt x="108" y="110"/>
                  </a:lnTo>
                  <a:lnTo>
                    <a:pt x="122" y="86"/>
                  </a:lnTo>
                  <a:lnTo>
                    <a:pt x="136" y="60"/>
                  </a:lnTo>
                  <a:lnTo>
                    <a:pt x="136" y="60"/>
                  </a:lnTo>
                  <a:lnTo>
                    <a:pt x="146" y="36"/>
                  </a:lnTo>
                  <a:lnTo>
                    <a:pt x="154" y="10"/>
                  </a:lnTo>
                  <a:lnTo>
                    <a:pt x="154" y="1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34"/>
            <p:cNvSpPr>
              <a:spLocks/>
            </p:cNvSpPr>
            <p:nvPr userDrawn="1"/>
          </p:nvSpPr>
          <p:spPr bwMode="auto">
            <a:xfrm>
              <a:off x="2919413" y="3168650"/>
              <a:ext cx="574675" cy="593725"/>
            </a:xfrm>
            <a:custGeom>
              <a:avLst/>
              <a:gdLst>
                <a:gd name="T0" fmla="*/ 362 w 362"/>
                <a:gd name="T1" fmla="*/ 270 h 374"/>
                <a:gd name="T2" fmla="*/ 362 w 362"/>
                <a:gd name="T3" fmla="*/ 270 h 374"/>
                <a:gd name="T4" fmla="*/ 348 w 362"/>
                <a:gd name="T5" fmla="*/ 228 h 374"/>
                <a:gd name="T6" fmla="*/ 330 w 362"/>
                <a:gd name="T7" fmla="*/ 188 h 374"/>
                <a:gd name="T8" fmla="*/ 308 w 362"/>
                <a:gd name="T9" fmla="*/ 150 h 374"/>
                <a:gd name="T10" fmla="*/ 280 w 362"/>
                <a:gd name="T11" fmla="*/ 114 h 374"/>
                <a:gd name="T12" fmla="*/ 250 w 362"/>
                <a:gd name="T13" fmla="*/ 80 h 374"/>
                <a:gd name="T14" fmla="*/ 234 w 362"/>
                <a:gd name="T15" fmla="*/ 64 h 374"/>
                <a:gd name="T16" fmla="*/ 216 w 362"/>
                <a:gd name="T17" fmla="*/ 50 h 374"/>
                <a:gd name="T18" fmla="*/ 198 w 362"/>
                <a:gd name="T19" fmla="*/ 36 h 374"/>
                <a:gd name="T20" fmla="*/ 180 w 362"/>
                <a:gd name="T21" fmla="*/ 24 h 374"/>
                <a:gd name="T22" fmla="*/ 160 w 362"/>
                <a:gd name="T23" fmla="*/ 12 h 374"/>
                <a:gd name="T24" fmla="*/ 138 w 362"/>
                <a:gd name="T25" fmla="*/ 0 h 374"/>
                <a:gd name="T26" fmla="*/ 138 w 362"/>
                <a:gd name="T27" fmla="*/ 0 h 374"/>
                <a:gd name="T28" fmla="*/ 106 w 362"/>
                <a:gd name="T29" fmla="*/ 24 h 374"/>
                <a:gd name="T30" fmla="*/ 72 w 362"/>
                <a:gd name="T31" fmla="*/ 44 h 374"/>
                <a:gd name="T32" fmla="*/ 38 w 362"/>
                <a:gd name="T33" fmla="*/ 62 h 374"/>
                <a:gd name="T34" fmla="*/ 0 w 362"/>
                <a:gd name="T35" fmla="*/ 76 h 374"/>
                <a:gd name="T36" fmla="*/ 0 w 362"/>
                <a:gd name="T37" fmla="*/ 76 h 374"/>
                <a:gd name="T38" fmla="*/ 6 w 362"/>
                <a:gd name="T39" fmla="*/ 96 h 374"/>
                <a:gd name="T40" fmla="*/ 14 w 362"/>
                <a:gd name="T41" fmla="*/ 118 h 374"/>
                <a:gd name="T42" fmla="*/ 24 w 362"/>
                <a:gd name="T43" fmla="*/ 140 h 374"/>
                <a:gd name="T44" fmla="*/ 34 w 362"/>
                <a:gd name="T45" fmla="*/ 160 h 374"/>
                <a:gd name="T46" fmla="*/ 46 w 362"/>
                <a:gd name="T47" fmla="*/ 180 h 374"/>
                <a:gd name="T48" fmla="*/ 58 w 362"/>
                <a:gd name="T49" fmla="*/ 198 h 374"/>
                <a:gd name="T50" fmla="*/ 70 w 362"/>
                <a:gd name="T51" fmla="*/ 218 h 374"/>
                <a:gd name="T52" fmla="*/ 86 w 362"/>
                <a:gd name="T53" fmla="*/ 236 h 374"/>
                <a:gd name="T54" fmla="*/ 100 w 362"/>
                <a:gd name="T55" fmla="*/ 252 h 374"/>
                <a:gd name="T56" fmla="*/ 118 w 362"/>
                <a:gd name="T57" fmla="*/ 268 h 374"/>
                <a:gd name="T58" fmla="*/ 134 w 362"/>
                <a:gd name="T59" fmla="*/ 284 h 374"/>
                <a:gd name="T60" fmla="*/ 152 w 362"/>
                <a:gd name="T61" fmla="*/ 298 h 374"/>
                <a:gd name="T62" fmla="*/ 172 w 362"/>
                <a:gd name="T63" fmla="*/ 312 h 374"/>
                <a:gd name="T64" fmla="*/ 192 w 362"/>
                <a:gd name="T65" fmla="*/ 326 h 374"/>
                <a:gd name="T66" fmla="*/ 214 w 362"/>
                <a:gd name="T67" fmla="*/ 336 h 374"/>
                <a:gd name="T68" fmla="*/ 236 w 362"/>
                <a:gd name="T69" fmla="*/ 348 h 374"/>
                <a:gd name="T70" fmla="*/ 236 w 362"/>
                <a:gd name="T71" fmla="*/ 348 h 374"/>
                <a:gd name="T72" fmla="*/ 274 w 362"/>
                <a:gd name="T73" fmla="*/ 362 h 374"/>
                <a:gd name="T74" fmla="*/ 314 w 362"/>
                <a:gd name="T75" fmla="*/ 374 h 374"/>
                <a:gd name="T76" fmla="*/ 314 w 362"/>
                <a:gd name="T77" fmla="*/ 374 h 374"/>
                <a:gd name="T78" fmla="*/ 322 w 362"/>
                <a:gd name="T79" fmla="*/ 350 h 374"/>
                <a:gd name="T80" fmla="*/ 332 w 362"/>
                <a:gd name="T81" fmla="*/ 326 h 374"/>
                <a:gd name="T82" fmla="*/ 332 w 362"/>
                <a:gd name="T83" fmla="*/ 326 h 374"/>
                <a:gd name="T84" fmla="*/ 346 w 362"/>
                <a:gd name="T85" fmla="*/ 296 h 374"/>
                <a:gd name="T86" fmla="*/ 362 w 362"/>
                <a:gd name="T87" fmla="*/ 270 h 374"/>
                <a:gd name="T88" fmla="*/ 362 w 362"/>
                <a:gd name="T89" fmla="*/ 27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2" h="374">
                  <a:moveTo>
                    <a:pt x="362" y="270"/>
                  </a:moveTo>
                  <a:lnTo>
                    <a:pt x="362" y="270"/>
                  </a:lnTo>
                  <a:lnTo>
                    <a:pt x="348" y="228"/>
                  </a:lnTo>
                  <a:lnTo>
                    <a:pt x="330" y="188"/>
                  </a:lnTo>
                  <a:lnTo>
                    <a:pt x="308" y="150"/>
                  </a:lnTo>
                  <a:lnTo>
                    <a:pt x="280" y="114"/>
                  </a:lnTo>
                  <a:lnTo>
                    <a:pt x="250" y="80"/>
                  </a:lnTo>
                  <a:lnTo>
                    <a:pt x="234" y="64"/>
                  </a:lnTo>
                  <a:lnTo>
                    <a:pt x="216" y="50"/>
                  </a:lnTo>
                  <a:lnTo>
                    <a:pt x="198" y="36"/>
                  </a:lnTo>
                  <a:lnTo>
                    <a:pt x="180" y="24"/>
                  </a:lnTo>
                  <a:lnTo>
                    <a:pt x="160" y="12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06" y="24"/>
                  </a:lnTo>
                  <a:lnTo>
                    <a:pt x="72" y="44"/>
                  </a:lnTo>
                  <a:lnTo>
                    <a:pt x="38" y="6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6" y="96"/>
                  </a:lnTo>
                  <a:lnTo>
                    <a:pt x="14" y="118"/>
                  </a:lnTo>
                  <a:lnTo>
                    <a:pt x="24" y="140"/>
                  </a:lnTo>
                  <a:lnTo>
                    <a:pt x="34" y="160"/>
                  </a:lnTo>
                  <a:lnTo>
                    <a:pt x="46" y="180"/>
                  </a:lnTo>
                  <a:lnTo>
                    <a:pt x="58" y="198"/>
                  </a:lnTo>
                  <a:lnTo>
                    <a:pt x="70" y="218"/>
                  </a:lnTo>
                  <a:lnTo>
                    <a:pt x="86" y="236"/>
                  </a:lnTo>
                  <a:lnTo>
                    <a:pt x="100" y="252"/>
                  </a:lnTo>
                  <a:lnTo>
                    <a:pt x="118" y="268"/>
                  </a:lnTo>
                  <a:lnTo>
                    <a:pt x="134" y="284"/>
                  </a:lnTo>
                  <a:lnTo>
                    <a:pt x="152" y="298"/>
                  </a:lnTo>
                  <a:lnTo>
                    <a:pt x="172" y="312"/>
                  </a:lnTo>
                  <a:lnTo>
                    <a:pt x="192" y="326"/>
                  </a:lnTo>
                  <a:lnTo>
                    <a:pt x="214" y="336"/>
                  </a:lnTo>
                  <a:lnTo>
                    <a:pt x="236" y="348"/>
                  </a:lnTo>
                  <a:lnTo>
                    <a:pt x="236" y="348"/>
                  </a:lnTo>
                  <a:lnTo>
                    <a:pt x="274" y="362"/>
                  </a:lnTo>
                  <a:lnTo>
                    <a:pt x="314" y="374"/>
                  </a:lnTo>
                  <a:lnTo>
                    <a:pt x="314" y="374"/>
                  </a:lnTo>
                  <a:lnTo>
                    <a:pt x="322" y="350"/>
                  </a:lnTo>
                  <a:lnTo>
                    <a:pt x="332" y="326"/>
                  </a:lnTo>
                  <a:lnTo>
                    <a:pt x="332" y="326"/>
                  </a:lnTo>
                  <a:lnTo>
                    <a:pt x="346" y="296"/>
                  </a:lnTo>
                  <a:lnTo>
                    <a:pt x="362" y="270"/>
                  </a:lnTo>
                  <a:lnTo>
                    <a:pt x="362" y="2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35"/>
            <p:cNvSpPr>
              <a:spLocks/>
            </p:cNvSpPr>
            <p:nvPr userDrawn="1"/>
          </p:nvSpPr>
          <p:spPr bwMode="auto">
            <a:xfrm>
              <a:off x="2894013" y="3101975"/>
              <a:ext cx="244475" cy="187325"/>
            </a:xfrm>
            <a:custGeom>
              <a:avLst/>
              <a:gdLst>
                <a:gd name="T0" fmla="*/ 154 w 154"/>
                <a:gd name="T1" fmla="*/ 42 h 118"/>
                <a:gd name="T2" fmla="*/ 154 w 154"/>
                <a:gd name="T3" fmla="*/ 42 h 118"/>
                <a:gd name="T4" fmla="*/ 142 w 154"/>
                <a:gd name="T5" fmla="*/ 36 h 118"/>
                <a:gd name="T6" fmla="*/ 142 w 154"/>
                <a:gd name="T7" fmla="*/ 36 h 118"/>
                <a:gd name="T8" fmla="*/ 106 w 154"/>
                <a:gd name="T9" fmla="*/ 22 h 118"/>
                <a:gd name="T10" fmla="*/ 72 w 154"/>
                <a:gd name="T11" fmla="*/ 12 h 118"/>
                <a:gd name="T12" fmla="*/ 36 w 154"/>
                <a:gd name="T13" fmla="*/ 4 h 118"/>
                <a:gd name="T14" fmla="*/ 0 w 154"/>
                <a:gd name="T15" fmla="*/ 0 h 118"/>
                <a:gd name="T16" fmla="*/ 0 w 154"/>
                <a:gd name="T17" fmla="*/ 0 h 118"/>
                <a:gd name="T18" fmla="*/ 2 w 154"/>
                <a:gd name="T19" fmla="*/ 30 h 118"/>
                <a:gd name="T20" fmla="*/ 4 w 154"/>
                <a:gd name="T21" fmla="*/ 60 h 118"/>
                <a:gd name="T22" fmla="*/ 10 w 154"/>
                <a:gd name="T23" fmla="*/ 88 h 118"/>
                <a:gd name="T24" fmla="*/ 16 w 154"/>
                <a:gd name="T25" fmla="*/ 118 h 118"/>
                <a:gd name="T26" fmla="*/ 16 w 154"/>
                <a:gd name="T27" fmla="*/ 118 h 118"/>
                <a:gd name="T28" fmla="*/ 54 w 154"/>
                <a:gd name="T29" fmla="*/ 104 h 118"/>
                <a:gd name="T30" fmla="*/ 88 w 154"/>
                <a:gd name="T31" fmla="*/ 86 h 118"/>
                <a:gd name="T32" fmla="*/ 122 w 154"/>
                <a:gd name="T33" fmla="*/ 66 h 118"/>
                <a:gd name="T34" fmla="*/ 154 w 154"/>
                <a:gd name="T35" fmla="*/ 42 h 118"/>
                <a:gd name="T36" fmla="*/ 154 w 154"/>
                <a:gd name="T37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4" h="118">
                  <a:moveTo>
                    <a:pt x="154" y="42"/>
                  </a:moveTo>
                  <a:lnTo>
                    <a:pt x="154" y="42"/>
                  </a:lnTo>
                  <a:lnTo>
                    <a:pt x="142" y="36"/>
                  </a:lnTo>
                  <a:lnTo>
                    <a:pt x="142" y="36"/>
                  </a:lnTo>
                  <a:lnTo>
                    <a:pt x="106" y="22"/>
                  </a:lnTo>
                  <a:lnTo>
                    <a:pt x="72" y="12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0"/>
                  </a:lnTo>
                  <a:lnTo>
                    <a:pt x="4" y="60"/>
                  </a:lnTo>
                  <a:lnTo>
                    <a:pt x="10" y="88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54" y="104"/>
                  </a:lnTo>
                  <a:lnTo>
                    <a:pt x="88" y="86"/>
                  </a:lnTo>
                  <a:lnTo>
                    <a:pt x="122" y="66"/>
                  </a:lnTo>
                  <a:lnTo>
                    <a:pt x="154" y="42"/>
                  </a:lnTo>
                  <a:lnTo>
                    <a:pt x="154" y="4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36"/>
            <p:cNvSpPr>
              <a:spLocks/>
            </p:cNvSpPr>
            <p:nvPr userDrawn="1"/>
          </p:nvSpPr>
          <p:spPr bwMode="auto">
            <a:xfrm>
              <a:off x="3417888" y="3597275"/>
              <a:ext cx="98425" cy="180975"/>
            </a:xfrm>
            <a:custGeom>
              <a:avLst/>
              <a:gdLst>
                <a:gd name="T0" fmla="*/ 18 w 62"/>
                <a:gd name="T1" fmla="*/ 56 h 114"/>
                <a:gd name="T2" fmla="*/ 18 w 62"/>
                <a:gd name="T3" fmla="*/ 56 h 114"/>
                <a:gd name="T4" fmla="*/ 8 w 62"/>
                <a:gd name="T5" fmla="*/ 80 h 114"/>
                <a:gd name="T6" fmla="*/ 0 w 62"/>
                <a:gd name="T7" fmla="*/ 104 h 114"/>
                <a:gd name="T8" fmla="*/ 0 w 62"/>
                <a:gd name="T9" fmla="*/ 104 h 114"/>
                <a:gd name="T10" fmla="*/ 30 w 62"/>
                <a:gd name="T11" fmla="*/ 110 h 114"/>
                <a:gd name="T12" fmla="*/ 62 w 62"/>
                <a:gd name="T13" fmla="*/ 114 h 114"/>
                <a:gd name="T14" fmla="*/ 62 w 62"/>
                <a:gd name="T15" fmla="*/ 114 h 114"/>
                <a:gd name="T16" fmla="*/ 62 w 62"/>
                <a:gd name="T17" fmla="*/ 84 h 114"/>
                <a:gd name="T18" fmla="*/ 58 w 62"/>
                <a:gd name="T19" fmla="*/ 56 h 114"/>
                <a:gd name="T20" fmla="*/ 54 w 62"/>
                <a:gd name="T21" fmla="*/ 28 h 114"/>
                <a:gd name="T22" fmla="*/ 48 w 62"/>
                <a:gd name="T23" fmla="*/ 0 h 114"/>
                <a:gd name="T24" fmla="*/ 48 w 62"/>
                <a:gd name="T25" fmla="*/ 0 h 114"/>
                <a:gd name="T26" fmla="*/ 32 w 62"/>
                <a:gd name="T27" fmla="*/ 26 h 114"/>
                <a:gd name="T28" fmla="*/ 18 w 62"/>
                <a:gd name="T29" fmla="*/ 56 h 114"/>
                <a:gd name="T30" fmla="*/ 18 w 62"/>
                <a:gd name="T31" fmla="*/ 5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114">
                  <a:moveTo>
                    <a:pt x="18" y="56"/>
                  </a:moveTo>
                  <a:lnTo>
                    <a:pt x="18" y="56"/>
                  </a:lnTo>
                  <a:lnTo>
                    <a:pt x="8" y="80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30" y="110"/>
                  </a:lnTo>
                  <a:lnTo>
                    <a:pt x="62" y="114"/>
                  </a:lnTo>
                  <a:lnTo>
                    <a:pt x="62" y="114"/>
                  </a:lnTo>
                  <a:lnTo>
                    <a:pt x="62" y="84"/>
                  </a:lnTo>
                  <a:lnTo>
                    <a:pt x="58" y="56"/>
                  </a:lnTo>
                  <a:lnTo>
                    <a:pt x="54" y="28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32" y="26"/>
                  </a:lnTo>
                  <a:lnTo>
                    <a:pt x="18" y="56"/>
                  </a:lnTo>
                  <a:lnTo>
                    <a:pt x="18" y="5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61" name="그룹 160"/>
          <p:cNvGrpSpPr/>
          <p:nvPr userDrawn="1"/>
        </p:nvGrpSpPr>
        <p:grpSpPr>
          <a:xfrm>
            <a:off x="3000477" y="3559696"/>
            <a:ext cx="1548000" cy="1548000"/>
            <a:chOff x="2894013" y="4257675"/>
            <a:chExt cx="1349375" cy="1349375"/>
          </a:xfrm>
        </p:grpSpPr>
        <p:sp>
          <p:nvSpPr>
            <p:cNvPr id="162" name="Freeform 48"/>
            <p:cNvSpPr>
              <a:spLocks/>
            </p:cNvSpPr>
            <p:nvPr userDrawn="1"/>
          </p:nvSpPr>
          <p:spPr bwMode="auto">
            <a:xfrm>
              <a:off x="3865563" y="4603750"/>
              <a:ext cx="377825" cy="514350"/>
            </a:xfrm>
            <a:custGeom>
              <a:avLst/>
              <a:gdLst>
                <a:gd name="T0" fmla="*/ 28 w 238"/>
                <a:gd name="T1" fmla="*/ 38 h 324"/>
                <a:gd name="T2" fmla="*/ 28 w 238"/>
                <a:gd name="T3" fmla="*/ 38 h 324"/>
                <a:gd name="T4" fmla="*/ 20 w 238"/>
                <a:gd name="T5" fmla="*/ 62 h 324"/>
                <a:gd name="T6" fmla="*/ 14 w 238"/>
                <a:gd name="T7" fmla="*/ 84 h 324"/>
                <a:gd name="T8" fmla="*/ 8 w 238"/>
                <a:gd name="T9" fmla="*/ 108 h 324"/>
                <a:gd name="T10" fmla="*/ 4 w 238"/>
                <a:gd name="T11" fmla="*/ 132 h 324"/>
                <a:gd name="T12" fmla="*/ 0 w 238"/>
                <a:gd name="T13" fmla="*/ 158 h 324"/>
                <a:gd name="T14" fmla="*/ 0 w 238"/>
                <a:gd name="T15" fmla="*/ 182 h 324"/>
                <a:gd name="T16" fmla="*/ 0 w 238"/>
                <a:gd name="T17" fmla="*/ 208 h 324"/>
                <a:gd name="T18" fmla="*/ 2 w 238"/>
                <a:gd name="T19" fmla="*/ 234 h 324"/>
                <a:gd name="T20" fmla="*/ 2 w 238"/>
                <a:gd name="T21" fmla="*/ 234 h 324"/>
                <a:gd name="T22" fmla="*/ 2 w 238"/>
                <a:gd name="T23" fmla="*/ 240 h 324"/>
                <a:gd name="T24" fmla="*/ 2 w 238"/>
                <a:gd name="T25" fmla="*/ 240 h 324"/>
                <a:gd name="T26" fmla="*/ 32 w 238"/>
                <a:gd name="T27" fmla="*/ 244 h 324"/>
                <a:gd name="T28" fmla="*/ 62 w 238"/>
                <a:gd name="T29" fmla="*/ 250 h 324"/>
                <a:gd name="T30" fmla="*/ 92 w 238"/>
                <a:gd name="T31" fmla="*/ 256 h 324"/>
                <a:gd name="T32" fmla="*/ 120 w 238"/>
                <a:gd name="T33" fmla="*/ 266 h 324"/>
                <a:gd name="T34" fmla="*/ 146 w 238"/>
                <a:gd name="T35" fmla="*/ 278 h 324"/>
                <a:gd name="T36" fmla="*/ 172 w 238"/>
                <a:gd name="T37" fmla="*/ 292 h 324"/>
                <a:gd name="T38" fmla="*/ 198 w 238"/>
                <a:gd name="T39" fmla="*/ 306 h 324"/>
                <a:gd name="T40" fmla="*/ 222 w 238"/>
                <a:gd name="T41" fmla="*/ 324 h 324"/>
                <a:gd name="T42" fmla="*/ 222 w 238"/>
                <a:gd name="T43" fmla="*/ 324 h 324"/>
                <a:gd name="T44" fmla="*/ 232 w 238"/>
                <a:gd name="T45" fmla="*/ 286 h 324"/>
                <a:gd name="T46" fmla="*/ 236 w 238"/>
                <a:gd name="T47" fmla="*/ 248 h 324"/>
                <a:gd name="T48" fmla="*/ 238 w 238"/>
                <a:gd name="T49" fmla="*/ 208 h 324"/>
                <a:gd name="T50" fmla="*/ 236 w 238"/>
                <a:gd name="T51" fmla="*/ 168 h 324"/>
                <a:gd name="T52" fmla="*/ 236 w 238"/>
                <a:gd name="T53" fmla="*/ 168 h 324"/>
                <a:gd name="T54" fmla="*/ 234 w 238"/>
                <a:gd name="T55" fmla="*/ 144 h 324"/>
                <a:gd name="T56" fmla="*/ 230 w 238"/>
                <a:gd name="T57" fmla="*/ 122 h 324"/>
                <a:gd name="T58" fmla="*/ 218 w 238"/>
                <a:gd name="T59" fmla="*/ 80 h 324"/>
                <a:gd name="T60" fmla="*/ 204 w 238"/>
                <a:gd name="T61" fmla="*/ 38 h 324"/>
                <a:gd name="T62" fmla="*/ 184 w 238"/>
                <a:gd name="T63" fmla="*/ 0 h 324"/>
                <a:gd name="T64" fmla="*/ 184 w 238"/>
                <a:gd name="T65" fmla="*/ 0 h 324"/>
                <a:gd name="T66" fmla="*/ 150 w 238"/>
                <a:gd name="T67" fmla="*/ 14 h 324"/>
                <a:gd name="T68" fmla="*/ 116 w 238"/>
                <a:gd name="T69" fmla="*/ 24 h 324"/>
                <a:gd name="T70" fmla="*/ 80 w 238"/>
                <a:gd name="T71" fmla="*/ 32 h 324"/>
                <a:gd name="T72" fmla="*/ 44 w 238"/>
                <a:gd name="T73" fmla="*/ 38 h 324"/>
                <a:gd name="T74" fmla="*/ 44 w 238"/>
                <a:gd name="T75" fmla="*/ 38 h 324"/>
                <a:gd name="T76" fmla="*/ 28 w 238"/>
                <a:gd name="T77" fmla="*/ 38 h 324"/>
                <a:gd name="T78" fmla="*/ 28 w 238"/>
                <a:gd name="T79" fmla="*/ 3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8" h="324">
                  <a:moveTo>
                    <a:pt x="28" y="38"/>
                  </a:moveTo>
                  <a:lnTo>
                    <a:pt x="28" y="38"/>
                  </a:lnTo>
                  <a:lnTo>
                    <a:pt x="20" y="62"/>
                  </a:lnTo>
                  <a:lnTo>
                    <a:pt x="14" y="84"/>
                  </a:lnTo>
                  <a:lnTo>
                    <a:pt x="8" y="108"/>
                  </a:lnTo>
                  <a:lnTo>
                    <a:pt x="4" y="132"/>
                  </a:lnTo>
                  <a:lnTo>
                    <a:pt x="0" y="158"/>
                  </a:lnTo>
                  <a:lnTo>
                    <a:pt x="0" y="182"/>
                  </a:lnTo>
                  <a:lnTo>
                    <a:pt x="0" y="208"/>
                  </a:lnTo>
                  <a:lnTo>
                    <a:pt x="2" y="234"/>
                  </a:lnTo>
                  <a:lnTo>
                    <a:pt x="2" y="234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32" y="244"/>
                  </a:lnTo>
                  <a:lnTo>
                    <a:pt x="62" y="250"/>
                  </a:lnTo>
                  <a:lnTo>
                    <a:pt x="92" y="256"/>
                  </a:lnTo>
                  <a:lnTo>
                    <a:pt x="120" y="266"/>
                  </a:lnTo>
                  <a:lnTo>
                    <a:pt x="146" y="278"/>
                  </a:lnTo>
                  <a:lnTo>
                    <a:pt x="172" y="292"/>
                  </a:lnTo>
                  <a:lnTo>
                    <a:pt x="198" y="306"/>
                  </a:lnTo>
                  <a:lnTo>
                    <a:pt x="222" y="324"/>
                  </a:lnTo>
                  <a:lnTo>
                    <a:pt x="222" y="324"/>
                  </a:lnTo>
                  <a:lnTo>
                    <a:pt x="232" y="286"/>
                  </a:lnTo>
                  <a:lnTo>
                    <a:pt x="236" y="248"/>
                  </a:lnTo>
                  <a:lnTo>
                    <a:pt x="238" y="208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4" y="144"/>
                  </a:lnTo>
                  <a:lnTo>
                    <a:pt x="230" y="122"/>
                  </a:lnTo>
                  <a:lnTo>
                    <a:pt x="218" y="80"/>
                  </a:lnTo>
                  <a:lnTo>
                    <a:pt x="204" y="38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50" y="14"/>
                  </a:lnTo>
                  <a:lnTo>
                    <a:pt x="116" y="24"/>
                  </a:lnTo>
                  <a:lnTo>
                    <a:pt x="80" y="32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28" y="38"/>
                  </a:lnTo>
                  <a:lnTo>
                    <a:pt x="28" y="3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49"/>
            <p:cNvSpPr>
              <a:spLocks/>
            </p:cNvSpPr>
            <p:nvPr userDrawn="1"/>
          </p:nvSpPr>
          <p:spPr bwMode="auto">
            <a:xfrm>
              <a:off x="3290888" y="4981575"/>
              <a:ext cx="774700" cy="625475"/>
            </a:xfrm>
            <a:custGeom>
              <a:avLst/>
              <a:gdLst>
                <a:gd name="T0" fmla="*/ 290 w 488"/>
                <a:gd name="T1" fmla="*/ 2 h 394"/>
                <a:gd name="T2" fmla="*/ 290 w 488"/>
                <a:gd name="T3" fmla="*/ 2 h 394"/>
                <a:gd name="T4" fmla="*/ 246 w 488"/>
                <a:gd name="T5" fmla="*/ 8 h 394"/>
                <a:gd name="T6" fmla="*/ 204 w 488"/>
                <a:gd name="T7" fmla="*/ 20 h 394"/>
                <a:gd name="T8" fmla="*/ 164 w 488"/>
                <a:gd name="T9" fmla="*/ 34 h 394"/>
                <a:gd name="T10" fmla="*/ 126 w 488"/>
                <a:gd name="T11" fmla="*/ 52 h 394"/>
                <a:gd name="T12" fmla="*/ 92 w 488"/>
                <a:gd name="T13" fmla="*/ 74 h 394"/>
                <a:gd name="T14" fmla="*/ 58 w 488"/>
                <a:gd name="T15" fmla="*/ 98 h 394"/>
                <a:gd name="T16" fmla="*/ 28 w 488"/>
                <a:gd name="T17" fmla="*/ 126 h 394"/>
                <a:gd name="T18" fmla="*/ 0 w 488"/>
                <a:gd name="T19" fmla="*/ 156 h 394"/>
                <a:gd name="T20" fmla="*/ 0 w 488"/>
                <a:gd name="T21" fmla="*/ 156 h 394"/>
                <a:gd name="T22" fmla="*/ 8 w 488"/>
                <a:gd name="T23" fmla="*/ 180 h 394"/>
                <a:gd name="T24" fmla="*/ 14 w 488"/>
                <a:gd name="T25" fmla="*/ 204 h 394"/>
                <a:gd name="T26" fmla="*/ 18 w 488"/>
                <a:gd name="T27" fmla="*/ 228 h 394"/>
                <a:gd name="T28" fmla="*/ 22 w 488"/>
                <a:gd name="T29" fmla="*/ 252 h 394"/>
                <a:gd name="T30" fmla="*/ 22 w 488"/>
                <a:gd name="T31" fmla="*/ 252 h 394"/>
                <a:gd name="T32" fmla="*/ 22 w 488"/>
                <a:gd name="T33" fmla="*/ 282 h 394"/>
                <a:gd name="T34" fmla="*/ 22 w 488"/>
                <a:gd name="T35" fmla="*/ 310 h 394"/>
                <a:gd name="T36" fmla="*/ 20 w 488"/>
                <a:gd name="T37" fmla="*/ 336 h 394"/>
                <a:gd name="T38" fmla="*/ 16 w 488"/>
                <a:gd name="T39" fmla="*/ 364 h 394"/>
                <a:gd name="T40" fmla="*/ 16 w 488"/>
                <a:gd name="T41" fmla="*/ 364 h 394"/>
                <a:gd name="T42" fmla="*/ 40 w 488"/>
                <a:gd name="T43" fmla="*/ 372 h 394"/>
                <a:gd name="T44" fmla="*/ 64 w 488"/>
                <a:gd name="T45" fmla="*/ 380 h 394"/>
                <a:gd name="T46" fmla="*/ 88 w 488"/>
                <a:gd name="T47" fmla="*/ 386 h 394"/>
                <a:gd name="T48" fmla="*/ 112 w 488"/>
                <a:gd name="T49" fmla="*/ 390 h 394"/>
                <a:gd name="T50" fmla="*/ 138 w 488"/>
                <a:gd name="T51" fmla="*/ 394 h 394"/>
                <a:gd name="T52" fmla="*/ 164 w 488"/>
                <a:gd name="T53" fmla="*/ 394 h 394"/>
                <a:gd name="T54" fmla="*/ 190 w 488"/>
                <a:gd name="T55" fmla="*/ 394 h 394"/>
                <a:gd name="T56" fmla="*/ 216 w 488"/>
                <a:gd name="T57" fmla="*/ 392 h 394"/>
                <a:gd name="T58" fmla="*/ 216 w 488"/>
                <a:gd name="T59" fmla="*/ 392 h 394"/>
                <a:gd name="T60" fmla="*/ 256 w 488"/>
                <a:gd name="T61" fmla="*/ 388 h 394"/>
                <a:gd name="T62" fmla="*/ 294 w 488"/>
                <a:gd name="T63" fmla="*/ 378 h 394"/>
                <a:gd name="T64" fmla="*/ 332 w 488"/>
                <a:gd name="T65" fmla="*/ 366 h 394"/>
                <a:gd name="T66" fmla="*/ 366 w 488"/>
                <a:gd name="T67" fmla="*/ 350 h 394"/>
                <a:gd name="T68" fmla="*/ 400 w 488"/>
                <a:gd name="T69" fmla="*/ 330 h 394"/>
                <a:gd name="T70" fmla="*/ 432 w 488"/>
                <a:gd name="T71" fmla="*/ 308 h 394"/>
                <a:gd name="T72" fmla="*/ 460 w 488"/>
                <a:gd name="T73" fmla="*/ 284 h 394"/>
                <a:gd name="T74" fmla="*/ 488 w 488"/>
                <a:gd name="T75" fmla="*/ 258 h 394"/>
                <a:gd name="T76" fmla="*/ 488 w 488"/>
                <a:gd name="T77" fmla="*/ 258 h 394"/>
                <a:gd name="T78" fmla="*/ 464 w 488"/>
                <a:gd name="T79" fmla="*/ 232 h 394"/>
                <a:gd name="T80" fmla="*/ 442 w 488"/>
                <a:gd name="T81" fmla="*/ 204 h 394"/>
                <a:gd name="T82" fmla="*/ 422 w 488"/>
                <a:gd name="T83" fmla="*/ 174 h 394"/>
                <a:gd name="T84" fmla="*/ 404 w 488"/>
                <a:gd name="T85" fmla="*/ 142 h 394"/>
                <a:gd name="T86" fmla="*/ 390 w 488"/>
                <a:gd name="T87" fmla="*/ 110 h 394"/>
                <a:gd name="T88" fmla="*/ 378 w 488"/>
                <a:gd name="T89" fmla="*/ 76 h 394"/>
                <a:gd name="T90" fmla="*/ 370 w 488"/>
                <a:gd name="T91" fmla="*/ 40 h 394"/>
                <a:gd name="T92" fmla="*/ 364 w 488"/>
                <a:gd name="T93" fmla="*/ 2 h 394"/>
                <a:gd name="T94" fmla="*/ 364 w 488"/>
                <a:gd name="T95" fmla="*/ 2 h 394"/>
                <a:gd name="T96" fmla="*/ 328 w 488"/>
                <a:gd name="T97" fmla="*/ 0 h 394"/>
                <a:gd name="T98" fmla="*/ 290 w 488"/>
                <a:gd name="T99" fmla="*/ 2 h 394"/>
                <a:gd name="T100" fmla="*/ 290 w 488"/>
                <a:gd name="T101" fmla="*/ 2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8" h="394">
                  <a:moveTo>
                    <a:pt x="290" y="2"/>
                  </a:moveTo>
                  <a:lnTo>
                    <a:pt x="290" y="2"/>
                  </a:lnTo>
                  <a:lnTo>
                    <a:pt x="246" y="8"/>
                  </a:lnTo>
                  <a:lnTo>
                    <a:pt x="204" y="20"/>
                  </a:lnTo>
                  <a:lnTo>
                    <a:pt x="164" y="34"/>
                  </a:lnTo>
                  <a:lnTo>
                    <a:pt x="126" y="52"/>
                  </a:lnTo>
                  <a:lnTo>
                    <a:pt x="92" y="74"/>
                  </a:lnTo>
                  <a:lnTo>
                    <a:pt x="58" y="98"/>
                  </a:lnTo>
                  <a:lnTo>
                    <a:pt x="28" y="126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8" y="180"/>
                  </a:lnTo>
                  <a:lnTo>
                    <a:pt x="14" y="204"/>
                  </a:lnTo>
                  <a:lnTo>
                    <a:pt x="18" y="228"/>
                  </a:lnTo>
                  <a:lnTo>
                    <a:pt x="22" y="252"/>
                  </a:lnTo>
                  <a:lnTo>
                    <a:pt x="22" y="252"/>
                  </a:lnTo>
                  <a:lnTo>
                    <a:pt x="22" y="282"/>
                  </a:lnTo>
                  <a:lnTo>
                    <a:pt x="22" y="310"/>
                  </a:lnTo>
                  <a:lnTo>
                    <a:pt x="20" y="336"/>
                  </a:lnTo>
                  <a:lnTo>
                    <a:pt x="16" y="364"/>
                  </a:lnTo>
                  <a:lnTo>
                    <a:pt x="16" y="364"/>
                  </a:lnTo>
                  <a:lnTo>
                    <a:pt x="40" y="372"/>
                  </a:lnTo>
                  <a:lnTo>
                    <a:pt x="64" y="380"/>
                  </a:lnTo>
                  <a:lnTo>
                    <a:pt x="88" y="386"/>
                  </a:lnTo>
                  <a:lnTo>
                    <a:pt x="112" y="390"/>
                  </a:lnTo>
                  <a:lnTo>
                    <a:pt x="138" y="394"/>
                  </a:lnTo>
                  <a:lnTo>
                    <a:pt x="164" y="394"/>
                  </a:lnTo>
                  <a:lnTo>
                    <a:pt x="190" y="394"/>
                  </a:lnTo>
                  <a:lnTo>
                    <a:pt x="216" y="392"/>
                  </a:lnTo>
                  <a:lnTo>
                    <a:pt x="216" y="392"/>
                  </a:lnTo>
                  <a:lnTo>
                    <a:pt x="256" y="388"/>
                  </a:lnTo>
                  <a:lnTo>
                    <a:pt x="294" y="378"/>
                  </a:lnTo>
                  <a:lnTo>
                    <a:pt x="332" y="366"/>
                  </a:lnTo>
                  <a:lnTo>
                    <a:pt x="366" y="350"/>
                  </a:lnTo>
                  <a:lnTo>
                    <a:pt x="400" y="330"/>
                  </a:lnTo>
                  <a:lnTo>
                    <a:pt x="432" y="308"/>
                  </a:lnTo>
                  <a:lnTo>
                    <a:pt x="460" y="284"/>
                  </a:lnTo>
                  <a:lnTo>
                    <a:pt x="488" y="258"/>
                  </a:lnTo>
                  <a:lnTo>
                    <a:pt x="488" y="258"/>
                  </a:lnTo>
                  <a:lnTo>
                    <a:pt x="464" y="232"/>
                  </a:lnTo>
                  <a:lnTo>
                    <a:pt x="442" y="204"/>
                  </a:lnTo>
                  <a:lnTo>
                    <a:pt x="422" y="174"/>
                  </a:lnTo>
                  <a:lnTo>
                    <a:pt x="404" y="142"/>
                  </a:lnTo>
                  <a:lnTo>
                    <a:pt x="390" y="110"/>
                  </a:lnTo>
                  <a:lnTo>
                    <a:pt x="378" y="76"/>
                  </a:lnTo>
                  <a:lnTo>
                    <a:pt x="370" y="40"/>
                  </a:lnTo>
                  <a:lnTo>
                    <a:pt x="364" y="2"/>
                  </a:lnTo>
                  <a:lnTo>
                    <a:pt x="364" y="2"/>
                  </a:lnTo>
                  <a:lnTo>
                    <a:pt x="328" y="0"/>
                  </a:lnTo>
                  <a:lnTo>
                    <a:pt x="290" y="2"/>
                  </a:lnTo>
                  <a:lnTo>
                    <a:pt x="290" y="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50"/>
            <p:cNvSpPr>
              <a:spLocks/>
            </p:cNvSpPr>
            <p:nvPr userDrawn="1"/>
          </p:nvSpPr>
          <p:spPr bwMode="auto">
            <a:xfrm>
              <a:off x="3868738" y="4984750"/>
              <a:ext cx="349250" cy="406400"/>
            </a:xfrm>
            <a:custGeom>
              <a:avLst/>
              <a:gdLst>
                <a:gd name="T0" fmla="*/ 124 w 220"/>
                <a:gd name="T1" fmla="*/ 256 h 256"/>
                <a:gd name="T2" fmla="*/ 124 w 220"/>
                <a:gd name="T3" fmla="*/ 256 h 256"/>
                <a:gd name="T4" fmla="*/ 140 w 220"/>
                <a:gd name="T5" fmla="*/ 238 h 256"/>
                <a:gd name="T6" fmla="*/ 156 w 220"/>
                <a:gd name="T7" fmla="*/ 218 h 256"/>
                <a:gd name="T8" fmla="*/ 170 w 220"/>
                <a:gd name="T9" fmla="*/ 196 h 256"/>
                <a:gd name="T10" fmla="*/ 182 w 220"/>
                <a:gd name="T11" fmla="*/ 176 h 256"/>
                <a:gd name="T12" fmla="*/ 194 w 220"/>
                <a:gd name="T13" fmla="*/ 154 h 256"/>
                <a:gd name="T14" fmla="*/ 204 w 220"/>
                <a:gd name="T15" fmla="*/ 130 h 256"/>
                <a:gd name="T16" fmla="*/ 212 w 220"/>
                <a:gd name="T17" fmla="*/ 108 h 256"/>
                <a:gd name="T18" fmla="*/ 220 w 220"/>
                <a:gd name="T19" fmla="*/ 84 h 256"/>
                <a:gd name="T20" fmla="*/ 220 w 220"/>
                <a:gd name="T21" fmla="*/ 84 h 256"/>
                <a:gd name="T22" fmla="*/ 196 w 220"/>
                <a:gd name="T23" fmla="*/ 66 h 256"/>
                <a:gd name="T24" fmla="*/ 170 w 220"/>
                <a:gd name="T25" fmla="*/ 52 h 256"/>
                <a:gd name="T26" fmla="*/ 144 w 220"/>
                <a:gd name="T27" fmla="*/ 38 h 256"/>
                <a:gd name="T28" fmla="*/ 118 w 220"/>
                <a:gd name="T29" fmla="*/ 26 h 256"/>
                <a:gd name="T30" fmla="*/ 90 w 220"/>
                <a:gd name="T31" fmla="*/ 16 h 256"/>
                <a:gd name="T32" fmla="*/ 60 w 220"/>
                <a:gd name="T33" fmla="*/ 10 h 256"/>
                <a:gd name="T34" fmla="*/ 30 w 220"/>
                <a:gd name="T35" fmla="*/ 4 h 256"/>
                <a:gd name="T36" fmla="*/ 0 w 220"/>
                <a:gd name="T37" fmla="*/ 0 h 256"/>
                <a:gd name="T38" fmla="*/ 0 w 220"/>
                <a:gd name="T39" fmla="*/ 0 h 256"/>
                <a:gd name="T40" fmla="*/ 6 w 220"/>
                <a:gd name="T41" fmla="*/ 38 h 256"/>
                <a:gd name="T42" fmla="*/ 14 w 220"/>
                <a:gd name="T43" fmla="*/ 74 h 256"/>
                <a:gd name="T44" fmla="*/ 26 w 220"/>
                <a:gd name="T45" fmla="*/ 108 h 256"/>
                <a:gd name="T46" fmla="*/ 40 w 220"/>
                <a:gd name="T47" fmla="*/ 140 h 256"/>
                <a:gd name="T48" fmla="*/ 58 w 220"/>
                <a:gd name="T49" fmla="*/ 172 h 256"/>
                <a:gd name="T50" fmla="*/ 78 w 220"/>
                <a:gd name="T51" fmla="*/ 202 h 256"/>
                <a:gd name="T52" fmla="*/ 100 w 220"/>
                <a:gd name="T53" fmla="*/ 230 h 256"/>
                <a:gd name="T54" fmla="*/ 124 w 220"/>
                <a:gd name="T55" fmla="*/ 256 h 256"/>
                <a:gd name="T56" fmla="*/ 124 w 220"/>
                <a:gd name="T57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0" h="256">
                  <a:moveTo>
                    <a:pt x="124" y="256"/>
                  </a:moveTo>
                  <a:lnTo>
                    <a:pt x="124" y="256"/>
                  </a:lnTo>
                  <a:lnTo>
                    <a:pt x="140" y="238"/>
                  </a:lnTo>
                  <a:lnTo>
                    <a:pt x="156" y="218"/>
                  </a:lnTo>
                  <a:lnTo>
                    <a:pt x="170" y="196"/>
                  </a:lnTo>
                  <a:lnTo>
                    <a:pt x="182" y="176"/>
                  </a:lnTo>
                  <a:lnTo>
                    <a:pt x="194" y="154"/>
                  </a:lnTo>
                  <a:lnTo>
                    <a:pt x="204" y="130"/>
                  </a:lnTo>
                  <a:lnTo>
                    <a:pt x="212" y="108"/>
                  </a:lnTo>
                  <a:lnTo>
                    <a:pt x="220" y="84"/>
                  </a:lnTo>
                  <a:lnTo>
                    <a:pt x="220" y="84"/>
                  </a:lnTo>
                  <a:lnTo>
                    <a:pt x="196" y="66"/>
                  </a:lnTo>
                  <a:lnTo>
                    <a:pt x="170" y="52"/>
                  </a:lnTo>
                  <a:lnTo>
                    <a:pt x="144" y="38"/>
                  </a:lnTo>
                  <a:lnTo>
                    <a:pt x="118" y="26"/>
                  </a:lnTo>
                  <a:lnTo>
                    <a:pt x="90" y="16"/>
                  </a:lnTo>
                  <a:lnTo>
                    <a:pt x="60" y="10"/>
                  </a:lnTo>
                  <a:lnTo>
                    <a:pt x="3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38"/>
                  </a:lnTo>
                  <a:lnTo>
                    <a:pt x="14" y="74"/>
                  </a:lnTo>
                  <a:lnTo>
                    <a:pt x="26" y="108"/>
                  </a:lnTo>
                  <a:lnTo>
                    <a:pt x="40" y="140"/>
                  </a:lnTo>
                  <a:lnTo>
                    <a:pt x="58" y="172"/>
                  </a:lnTo>
                  <a:lnTo>
                    <a:pt x="78" y="202"/>
                  </a:lnTo>
                  <a:lnTo>
                    <a:pt x="100" y="230"/>
                  </a:lnTo>
                  <a:lnTo>
                    <a:pt x="124" y="256"/>
                  </a:lnTo>
                  <a:lnTo>
                    <a:pt x="124" y="25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51"/>
            <p:cNvSpPr>
              <a:spLocks/>
            </p:cNvSpPr>
            <p:nvPr userDrawn="1"/>
          </p:nvSpPr>
          <p:spPr bwMode="auto">
            <a:xfrm>
              <a:off x="2909888" y="4968875"/>
              <a:ext cx="381000" cy="504825"/>
            </a:xfrm>
            <a:custGeom>
              <a:avLst/>
              <a:gdLst>
                <a:gd name="T0" fmla="*/ 138 w 240"/>
                <a:gd name="T1" fmla="*/ 0 h 318"/>
                <a:gd name="T2" fmla="*/ 138 w 240"/>
                <a:gd name="T3" fmla="*/ 0 h 318"/>
                <a:gd name="T4" fmla="*/ 106 w 240"/>
                <a:gd name="T5" fmla="*/ 22 h 318"/>
                <a:gd name="T6" fmla="*/ 72 w 240"/>
                <a:gd name="T7" fmla="*/ 40 h 318"/>
                <a:gd name="T8" fmla="*/ 38 w 240"/>
                <a:gd name="T9" fmla="*/ 56 h 318"/>
                <a:gd name="T10" fmla="*/ 0 w 240"/>
                <a:gd name="T11" fmla="*/ 70 h 318"/>
                <a:gd name="T12" fmla="*/ 0 w 240"/>
                <a:gd name="T13" fmla="*/ 70 h 318"/>
                <a:gd name="T14" fmla="*/ 10 w 240"/>
                <a:gd name="T15" fmla="*/ 106 h 318"/>
                <a:gd name="T16" fmla="*/ 24 w 240"/>
                <a:gd name="T17" fmla="*/ 142 h 318"/>
                <a:gd name="T18" fmla="*/ 40 w 240"/>
                <a:gd name="T19" fmla="*/ 176 h 318"/>
                <a:gd name="T20" fmla="*/ 58 w 240"/>
                <a:gd name="T21" fmla="*/ 210 h 318"/>
                <a:gd name="T22" fmla="*/ 80 w 240"/>
                <a:gd name="T23" fmla="*/ 240 h 318"/>
                <a:gd name="T24" fmla="*/ 104 w 240"/>
                <a:gd name="T25" fmla="*/ 268 h 318"/>
                <a:gd name="T26" fmla="*/ 132 w 240"/>
                <a:gd name="T27" fmla="*/ 294 h 318"/>
                <a:gd name="T28" fmla="*/ 160 w 240"/>
                <a:gd name="T29" fmla="*/ 318 h 318"/>
                <a:gd name="T30" fmla="*/ 160 w 240"/>
                <a:gd name="T31" fmla="*/ 318 h 318"/>
                <a:gd name="T32" fmla="*/ 174 w 240"/>
                <a:gd name="T33" fmla="*/ 276 h 318"/>
                <a:gd name="T34" fmla="*/ 192 w 240"/>
                <a:gd name="T35" fmla="*/ 236 h 318"/>
                <a:gd name="T36" fmla="*/ 214 w 240"/>
                <a:gd name="T37" fmla="*/ 200 h 318"/>
                <a:gd name="T38" fmla="*/ 240 w 240"/>
                <a:gd name="T39" fmla="*/ 164 h 318"/>
                <a:gd name="T40" fmla="*/ 240 w 240"/>
                <a:gd name="T41" fmla="*/ 164 h 318"/>
                <a:gd name="T42" fmla="*/ 232 w 240"/>
                <a:gd name="T43" fmla="*/ 140 h 318"/>
                <a:gd name="T44" fmla="*/ 222 w 240"/>
                <a:gd name="T45" fmla="*/ 118 h 318"/>
                <a:gd name="T46" fmla="*/ 210 w 240"/>
                <a:gd name="T47" fmla="*/ 96 h 318"/>
                <a:gd name="T48" fmla="*/ 198 w 240"/>
                <a:gd name="T49" fmla="*/ 76 h 318"/>
                <a:gd name="T50" fmla="*/ 184 w 240"/>
                <a:gd name="T51" fmla="*/ 54 h 318"/>
                <a:gd name="T52" fmla="*/ 170 w 240"/>
                <a:gd name="T53" fmla="*/ 36 h 318"/>
                <a:gd name="T54" fmla="*/ 154 w 240"/>
                <a:gd name="T55" fmla="*/ 16 h 318"/>
                <a:gd name="T56" fmla="*/ 138 w 240"/>
                <a:gd name="T57" fmla="*/ 0 h 318"/>
                <a:gd name="T58" fmla="*/ 138 w 240"/>
                <a:gd name="T59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0" h="318">
                  <a:moveTo>
                    <a:pt x="138" y="0"/>
                  </a:moveTo>
                  <a:lnTo>
                    <a:pt x="138" y="0"/>
                  </a:lnTo>
                  <a:lnTo>
                    <a:pt x="106" y="22"/>
                  </a:lnTo>
                  <a:lnTo>
                    <a:pt x="72" y="40"/>
                  </a:lnTo>
                  <a:lnTo>
                    <a:pt x="38" y="56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10" y="106"/>
                  </a:lnTo>
                  <a:lnTo>
                    <a:pt x="24" y="142"/>
                  </a:lnTo>
                  <a:lnTo>
                    <a:pt x="40" y="176"/>
                  </a:lnTo>
                  <a:lnTo>
                    <a:pt x="58" y="210"/>
                  </a:lnTo>
                  <a:lnTo>
                    <a:pt x="80" y="240"/>
                  </a:lnTo>
                  <a:lnTo>
                    <a:pt x="104" y="268"/>
                  </a:lnTo>
                  <a:lnTo>
                    <a:pt x="132" y="294"/>
                  </a:lnTo>
                  <a:lnTo>
                    <a:pt x="160" y="318"/>
                  </a:lnTo>
                  <a:lnTo>
                    <a:pt x="160" y="318"/>
                  </a:lnTo>
                  <a:lnTo>
                    <a:pt x="174" y="276"/>
                  </a:lnTo>
                  <a:lnTo>
                    <a:pt x="192" y="236"/>
                  </a:lnTo>
                  <a:lnTo>
                    <a:pt x="214" y="200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32" y="140"/>
                  </a:lnTo>
                  <a:lnTo>
                    <a:pt x="222" y="118"/>
                  </a:lnTo>
                  <a:lnTo>
                    <a:pt x="210" y="96"/>
                  </a:lnTo>
                  <a:lnTo>
                    <a:pt x="198" y="76"/>
                  </a:lnTo>
                  <a:lnTo>
                    <a:pt x="184" y="54"/>
                  </a:lnTo>
                  <a:lnTo>
                    <a:pt x="170" y="36"/>
                  </a:lnTo>
                  <a:lnTo>
                    <a:pt x="154" y="16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52"/>
            <p:cNvSpPr>
              <a:spLocks/>
            </p:cNvSpPr>
            <p:nvPr userDrawn="1"/>
          </p:nvSpPr>
          <p:spPr bwMode="auto">
            <a:xfrm>
              <a:off x="3163888" y="5229225"/>
              <a:ext cx="161925" cy="330200"/>
            </a:xfrm>
            <a:custGeom>
              <a:avLst/>
              <a:gdLst>
                <a:gd name="T0" fmla="*/ 80 w 102"/>
                <a:gd name="T1" fmla="*/ 0 h 208"/>
                <a:gd name="T2" fmla="*/ 80 w 102"/>
                <a:gd name="T3" fmla="*/ 0 h 208"/>
                <a:gd name="T4" fmla="*/ 54 w 102"/>
                <a:gd name="T5" fmla="*/ 36 h 208"/>
                <a:gd name="T6" fmla="*/ 32 w 102"/>
                <a:gd name="T7" fmla="*/ 72 h 208"/>
                <a:gd name="T8" fmla="*/ 14 w 102"/>
                <a:gd name="T9" fmla="*/ 112 h 208"/>
                <a:gd name="T10" fmla="*/ 0 w 102"/>
                <a:gd name="T11" fmla="*/ 154 h 208"/>
                <a:gd name="T12" fmla="*/ 0 w 102"/>
                <a:gd name="T13" fmla="*/ 154 h 208"/>
                <a:gd name="T14" fmla="*/ 24 w 102"/>
                <a:gd name="T15" fmla="*/ 170 h 208"/>
                <a:gd name="T16" fmla="*/ 46 w 102"/>
                <a:gd name="T17" fmla="*/ 184 h 208"/>
                <a:gd name="T18" fmla="*/ 72 w 102"/>
                <a:gd name="T19" fmla="*/ 198 h 208"/>
                <a:gd name="T20" fmla="*/ 96 w 102"/>
                <a:gd name="T21" fmla="*/ 208 h 208"/>
                <a:gd name="T22" fmla="*/ 96 w 102"/>
                <a:gd name="T23" fmla="*/ 208 h 208"/>
                <a:gd name="T24" fmla="*/ 100 w 102"/>
                <a:gd name="T25" fmla="*/ 180 h 208"/>
                <a:gd name="T26" fmla="*/ 102 w 102"/>
                <a:gd name="T27" fmla="*/ 154 h 208"/>
                <a:gd name="T28" fmla="*/ 102 w 102"/>
                <a:gd name="T29" fmla="*/ 126 h 208"/>
                <a:gd name="T30" fmla="*/ 102 w 102"/>
                <a:gd name="T31" fmla="*/ 96 h 208"/>
                <a:gd name="T32" fmla="*/ 102 w 102"/>
                <a:gd name="T33" fmla="*/ 96 h 208"/>
                <a:gd name="T34" fmla="*/ 98 w 102"/>
                <a:gd name="T35" fmla="*/ 72 h 208"/>
                <a:gd name="T36" fmla="*/ 94 w 102"/>
                <a:gd name="T37" fmla="*/ 48 h 208"/>
                <a:gd name="T38" fmla="*/ 88 w 102"/>
                <a:gd name="T39" fmla="*/ 24 h 208"/>
                <a:gd name="T40" fmla="*/ 80 w 102"/>
                <a:gd name="T41" fmla="*/ 0 h 208"/>
                <a:gd name="T42" fmla="*/ 80 w 102"/>
                <a:gd name="T4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208">
                  <a:moveTo>
                    <a:pt x="80" y="0"/>
                  </a:moveTo>
                  <a:lnTo>
                    <a:pt x="80" y="0"/>
                  </a:lnTo>
                  <a:lnTo>
                    <a:pt x="54" y="36"/>
                  </a:lnTo>
                  <a:lnTo>
                    <a:pt x="32" y="72"/>
                  </a:lnTo>
                  <a:lnTo>
                    <a:pt x="14" y="112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24" y="170"/>
                  </a:lnTo>
                  <a:lnTo>
                    <a:pt x="46" y="184"/>
                  </a:lnTo>
                  <a:lnTo>
                    <a:pt x="72" y="198"/>
                  </a:lnTo>
                  <a:lnTo>
                    <a:pt x="96" y="208"/>
                  </a:lnTo>
                  <a:lnTo>
                    <a:pt x="96" y="208"/>
                  </a:lnTo>
                  <a:lnTo>
                    <a:pt x="100" y="180"/>
                  </a:lnTo>
                  <a:lnTo>
                    <a:pt x="102" y="154"/>
                  </a:lnTo>
                  <a:lnTo>
                    <a:pt x="102" y="126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98" y="72"/>
                  </a:lnTo>
                  <a:lnTo>
                    <a:pt x="94" y="48"/>
                  </a:lnTo>
                  <a:lnTo>
                    <a:pt x="88" y="24"/>
                  </a:lnTo>
                  <a:lnTo>
                    <a:pt x="80" y="0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53"/>
            <p:cNvSpPr>
              <a:spLocks/>
            </p:cNvSpPr>
            <p:nvPr userDrawn="1"/>
          </p:nvSpPr>
          <p:spPr bwMode="auto">
            <a:xfrm>
              <a:off x="2903538" y="4321175"/>
              <a:ext cx="488950" cy="647700"/>
            </a:xfrm>
            <a:custGeom>
              <a:avLst/>
              <a:gdLst>
                <a:gd name="T0" fmla="*/ 142 w 308"/>
                <a:gd name="T1" fmla="*/ 408 h 408"/>
                <a:gd name="T2" fmla="*/ 142 w 308"/>
                <a:gd name="T3" fmla="*/ 408 h 408"/>
                <a:gd name="T4" fmla="*/ 160 w 308"/>
                <a:gd name="T5" fmla="*/ 392 h 408"/>
                <a:gd name="T6" fmla="*/ 176 w 308"/>
                <a:gd name="T7" fmla="*/ 378 h 408"/>
                <a:gd name="T8" fmla="*/ 192 w 308"/>
                <a:gd name="T9" fmla="*/ 362 h 408"/>
                <a:gd name="T10" fmla="*/ 208 w 308"/>
                <a:gd name="T11" fmla="*/ 344 h 408"/>
                <a:gd name="T12" fmla="*/ 222 w 308"/>
                <a:gd name="T13" fmla="*/ 326 h 408"/>
                <a:gd name="T14" fmla="*/ 234 w 308"/>
                <a:gd name="T15" fmla="*/ 308 h 408"/>
                <a:gd name="T16" fmla="*/ 248 w 308"/>
                <a:gd name="T17" fmla="*/ 290 h 408"/>
                <a:gd name="T18" fmla="*/ 258 w 308"/>
                <a:gd name="T19" fmla="*/ 270 h 408"/>
                <a:gd name="T20" fmla="*/ 268 w 308"/>
                <a:gd name="T21" fmla="*/ 250 h 408"/>
                <a:gd name="T22" fmla="*/ 278 w 308"/>
                <a:gd name="T23" fmla="*/ 228 h 408"/>
                <a:gd name="T24" fmla="*/ 286 w 308"/>
                <a:gd name="T25" fmla="*/ 206 h 408"/>
                <a:gd name="T26" fmla="*/ 292 w 308"/>
                <a:gd name="T27" fmla="*/ 184 h 408"/>
                <a:gd name="T28" fmla="*/ 298 w 308"/>
                <a:gd name="T29" fmla="*/ 162 h 408"/>
                <a:gd name="T30" fmla="*/ 302 w 308"/>
                <a:gd name="T31" fmla="*/ 140 h 408"/>
                <a:gd name="T32" fmla="*/ 306 w 308"/>
                <a:gd name="T33" fmla="*/ 116 h 408"/>
                <a:gd name="T34" fmla="*/ 308 w 308"/>
                <a:gd name="T35" fmla="*/ 92 h 408"/>
                <a:gd name="T36" fmla="*/ 308 w 308"/>
                <a:gd name="T37" fmla="*/ 92 h 408"/>
                <a:gd name="T38" fmla="*/ 288 w 308"/>
                <a:gd name="T39" fmla="*/ 72 h 408"/>
                <a:gd name="T40" fmla="*/ 270 w 308"/>
                <a:gd name="T41" fmla="*/ 50 h 408"/>
                <a:gd name="T42" fmla="*/ 254 w 308"/>
                <a:gd name="T43" fmla="*/ 26 h 408"/>
                <a:gd name="T44" fmla="*/ 238 w 308"/>
                <a:gd name="T45" fmla="*/ 0 h 408"/>
                <a:gd name="T46" fmla="*/ 238 w 308"/>
                <a:gd name="T47" fmla="*/ 0 h 408"/>
                <a:gd name="T48" fmla="*/ 216 w 308"/>
                <a:gd name="T49" fmla="*/ 12 h 408"/>
                <a:gd name="T50" fmla="*/ 194 w 308"/>
                <a:gd name="T51" fmla="*/ 26 h 408"/>
                <a:gd name="T52" fmla="*/ 172 w 308"/>
                <a:gd name="T53" fmla="*/ 40 h 408"/>
                <a:gd name="T54" fmla="*/ 152 w 308"/>
                <a:gd name="T55" fmla="*/ 56 h 408"/>
                <a:gd name="T56" fmla="*/ 132 w 308"/>
                <a:gd name="T57" fmla="*/ 72 h 408"/>
                <a:gd name="T58" fmla="*/ 114 w 308"/>
                <a:gd name="T59" fmla="*/ 90 h 408"/>
                <a:gd name="T60" fmla="*/ 98 w 308"/>
                <a:gd name="T61" fmla="*/ 108 h 408"/>
                <a:gd name="T62" fmla="*/ 82 w 308"/>
                <a:gd name="T63" fmla="*/ 128 h 408"/>
                <a:gd name="T64" fmla="*/ 66 w 308"/>
                <a:gd name="T65" fmla="*/ 148 h 408"/>
                <a:gd name="T66" fmla="*/ 52 w 308"/>
                <a:gd name="T67" fmla="*/ 170 h 408"/>
                <a:gd name="T68" fmla="*/ 40 w 308"/>
                <a:gd name="T69" fmla="*/ 192 h 408"/>
                <a:gd name="T70" fmla="*/ 30 w 308"/>
                <a:gd name="T71" fmla="*/ 216 h 408"/>
                <a:gd name="T72" fmla="*/ 20 w 308"/>
                <a:gd name="T73" fmla="*/ 240 h 408"/>
                <a:gd name="T74" fmla="*/ 12 w 308"/>
                <a:gd name="T75" fmla="*/ 264 h 408"/>
                <a:gd name="T76" fmla="*/ 6 w 308"/>
                <a:gd name="T77" fmla="*/ 288 h 408"/>
                <a:gd name="T78" fmla="*/ 0 w 308"/>
                <a:gd name="T79" fmla="*/ 314 h 408"/>
                <a:gd name="T80" fmla="*/ 0 w 308"/>
                <a:gd name="T81" fmla="*/ 314 h 408"/>
                <a:gd name="T82" fmla="*/ 38 w 308"/>
                <a:gd name="T83" fmla="*/ 332 h 408"/>
                <a:gd name="T84" fmla="*/ 76 w 308"/>
                <a:gd name="T85" fmla="*/ 354 h 408"/>
                <a:gd name="T86" fmla="*/ 110 w 308"/>
                <a:gd name="T87" fmla="*/ 378 h 408"/>
                <a:gd name="T88" fmla="*/ 142 w 308"/>
                <a:gd name="T89" fmla="*/ 408 h 408"/>
                <a:gd name="T90" fmla="*/ 142 w 308"/>
                <a:gd name="T91" fmla="*/ 40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08" h="408">
                  <a:moveTo>
                    <a:pt x="142" y="408"/>
                  </a:moveTo>
                  <a:lnTo>
                    <a:pt x="142" y="408"/>
                  </a:lnTo>
                  <a:lnTo>
                    <a:pt x="160" y="392"/>
                  </a:lnTo>
                  <a:lnTo>
                    <a:pt x="176" y="378"/>
                  </a:lnTo>
                  <a:lnTo>
                    <a:pt x="192" y="362"/>
                  </a:lnTo>
                  <a:lnTo>
                    <a:pt x="208" y="344"/>
                  </a:lnTo>
                  <a:lnTo>
                    <a:pt x="222" y="326"/>
                  </a:lnTo>
                  <a:lnTo>
                    <a:pt x="234" y="308"/>
                  </a:lnTo>
                  <a:lnTo>
                    <a:pt x="248" y="290"/>
                  </a:lnTo>
                  <a:lnTo>
                    <a:pt x="258" y="270"/>
                  </a:lnTo>
                  <a:lnTo>
                    <a:pt x="268" y="250"/>
                  </a:lnTo>
                  <a:lnTo>
                    <a:pt x="278" y="228"/>
                  </a:lnTo>
                  <a:lnTo>
                    <a:pt x="286" y="206"/>
                  </a:lnTo>
                  <a:lnTo>
                    <a:pt x="292" y="184"/>
                  </a:lnTo>
                  <a:lnTo>
                    <a:pt x="298" y="162"/>
                  </a:lnTo>
                  <a:lnTo>
                    <a:pt x="302" y="140"/>
                  </a:lnTo>
                  <a:lnTo>
                    <a:pt x="306" y="116"/>
                  </a:lnTo>
                  <a:lnTo>
                    <a:pt x="308" y="92"/>
                  </a:lnTo>
                  <a:lnTo>
                    <a:pt x="308" y="92"/>
                  </a:lnTo>
                  <a:lnTo>
                    <a:pt x="288" y="72"/>
                  </a:lnTo>
                  <a:lnTo>
                    <a:pt x="270" y="50"/>
                  </a:lnTo>
                  <a:lnTo>
                    <a:pt x="254" y="26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16" y="12"/>
                  </a:lnTo>
                  <a:lnTo>
                    <a:pt x="194" y="26"/>
                  </a:lnTo>
                  <a:lnTo>
                    <a:pt x="172" y="40"/>
                  </a:lnTo>
                  <a:lnTo>
                    <a:pt x="152" y="56"/>
                  </a:lnTo>
                  <a:lnTo>
                    <a:pt x="132" y="72"/>
                  </a:lnTo>
                  <a:lnTo>
                    <a:pt x="114" y="90"/>
                  </a:lnTo>
                  <a:lnTo>
                    <a:pt x="98" y="108"/>
                  </a:lnTo>
                  <a:lnTo>
                    <a:pt x="82" y="128"/>
                  </a:lnTo>
                  <a:lnTo>
                    <a:pt x="66" y="148"/>
                  </a:lnTo>
                  <a:lnTo>
                    <a:pt x="52" y="170"/>
                  </a:lnTo>
                  <a:lnTo>
                    <a:pt x="40" y="192"/>
                  </a:lnTo>
                  <a:lnTo>
                    <a:pt x="30" y="216"/>
                  </a:lnTo>
                  <a:lnTo>
                    <a:pt x="20" y="240"/>
                  </a:lnTo>
                  <a:lnTo>
                    <a:pt x="12" y="264"/>
                  </a:lnTo>
                  <a:lnTo>
                    <a:pt x="6" y="288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38" y="332"/>
                  </a:lnTo>
                  <a:lnTo>
                    <a:pt x="76" y="354"/>
                  </a:lnTo>
                  <a:lnTo>
                    <a:pt x="110" y="378"/>
                  </a:lnTo>
                  <a:lnTo>
                    <a:pt x="142" y="408"/>
                  </a:lnTo>
                  <a:lnTo>
                    <a:pt x="142" y="40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54"/>
            <p:cNvSpPr>
              <a:spLocks/>
            </p:cNvSpPr>
            <p:nvPr userDrawn="1"/>
          </p:nvSpPr>
          <p:spPr bwMode="auto">
            <a:xfrm>
              <a:off x="2894013" y="4819650"/>
              <a:ext cx="234950" cy="260350"/>
            </a:xfrm>
            <a:custGeom>
              <a:avLst/>
              <a:gdLst>
                <a:gd name="T0" fmla="*/ 10 w 148"/>
                <a:gd name="T1" fmla="*/ 164 h 164"/>
                <a:gd name="T2" fmla="*/ 10 w 148"/>
                <a:gd name="T3" fmla="*/ 164 h 164"/>
                <a:gd name="T4" fmla="*/ 48 w 148"/>
                <a:gd name="T5" fmla="*/ 150 h 164"/>
                <a:gd name="T6" fmla="*/ 82 w 148"/>
                <a:gd name="T7" fmla="*/ 134 h 164"/>
                <a:gd name="T8" fmla="*/ 116 w 148"/>
                <a:gd name="T9" fmla="*/ 116 h 164"/>
                <a:gd name="T10" fmla="*/ 148 w 148"/>
                <a:gd name="T11" fmla="*/ 94 h 164"/>
                <a:gd name="T12" fmla="*/ 148 w 148"/>
                <a:gd name="T13" fmla="*/ 94 h 164"/>
                <a:gd name="T14" fmla="*/ 116 w 148"/>
                <a:gd name="T15" fmla="*/ 64 h 164"/>
                <a:gd name="T16" fmla="*/ 82 w 148"/>
                <a:gd name="T17" fmla="*/ 40 h 164"/>
                <a:gd name="T18" fmla="*/ 44 w 148"/>
                <a:gd name="T19" fmla="*/ 18 h 164"/>
                <a:gd name="T20" fmla="*/ 6 w 148"/>
                <a:gd name="T21" fmla="*/ 0 h 164"/>
                <a:gd name="T22" fmla="*/ 6 w 148"/>
                <a:gd name="T23" fmla="*/ 0 h 164"/>
                <a:gd name="T24" fmla="*/ 2 w 148"/>
                <a:gd name="T25" fmla="*/ 28 h 164"/>
                <a:gd name="T26" fmla="*/ 0 w 148"/>
                <a:gd name="T27" fmla="*/ 56 h 164"/>
                <a:gd name="T28" fmla="*/ 0 w 148"/>
                <a:gd name="T29" fmla="*/ 84 h 164"/>
                <a:gd name="T30" fmla="*/ 2 w 148"/>
                <a:gd name="T31" fmla="*/ 112 h 164"/>
                <a:gd name="T32" fmla="*/ 2 w 148"/>
                <a:gd name="T33" fmla="*/ 112 h 164"/>
                <a:gd name="T34" fmla="*/ 6 w 148"/>
                <a:gd name="T35" fmla="*/ 138 h 164"/>
                <a:gd name="T36" fmla="*/ 10 w 148"/>
                <a:gd name="T37" fmla="*/ 164 h 164"/>
                <a:gd name="T38" fmla="*/ 10 w 148"/>
                <a:gd name="T3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8" h="164">
                  <a:moveTo>
                    <a:pt x="10" y="164"/>
                  </a:moveTo>
                  <a:lnTo>
                    <a:pt x="10" y="164"/>
                  </a:lnTo>
                  <a:lnTo>
                    <a:pt x="48" y="150"/>
                  </a:lnTo>
                  <a:lnTo>
                    <a:pt x="82" y="134"/>
                  </a:lnTo>
                  <a:lnTo>
                    <a:pt x="116" y="116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16" y="64"/>
                  </a:lnTo>
                  <a:lnTo>
                    <a:pt x="82" y="40"/>
                  </a:lnTo>
                  <a:lnTo>
                    <a:pt x="44" y="18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8"/>
                  </a:lnTo>
                  <a:lnTo>
                    <a:pt x="0" y="56"/>
                  </a:lnTo>
                  <a:lnTo>
                    <a:pt x="0" y="84"/>
                  </a:lnTo>
                  <a:lnTo>
                    <a:pt x="2" y="112"/>
                  </a:lnTo>
                  <a:lnTo>
                    <a:pt x="2" y="112"/>
                  </a:lnTo>
                  <a:lnTo>
                    <a:pt x="6" y="138"/>
                  </a:lnTo>
                  <a:lnTo>
                    <a:pt x="10" y="164"/>
                  </a:lnTo>
                  <a:lnTo>
                    <a:pt x="10" y="16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55"/>
            <p:cNvSpPr>
              <a:spLocks/>
            </p:cNvSpPr>
            <p:nvPr userDrawn="1"/>
          </p:nvSpPr>
          <p:spPr bwMode="auto">
            <a:xfrm>
              <a:off x="3376613" y="4257675"/>
              <a:ext cx="666750" cy="409575"/>
            </a:xfrm>
            <a:custGeom>
              <a:avLst/>
              <a:gdLst>
                <a:gd name="T0" fmla="*/ 10 w 420"/>
                <a:gd name="T1" fmla="*/ 132 h 258"/>
                <a:gd name="T2" fmla="*/ 10 w 420"/>
                <a:gd name="T3" fmla="*/ 132 h 258"/>
                <a:gd name="T4" fmla="*/ 42 w 420"/>
                <a:gd name="T5" fmla="*/ 162 h 258"/>
                <a:gd name="T6" fmla="*/ 78 w 420"/>
                <a:gd name="T7" fmla="*/ 188 h 258"/>
                <a:gd name="T8" fmla="*/ 116 w 420"/>
                <a:gd name="T9" fmla="*/ 210 h 258"/>
                <a:gd name="T10" fmla="*/ 158 w 420"/>
                <a:gd name="T11" fmla="*/ 228 h 258"/>
                <a:gd name="T12" fmla="*/ 200 w 420"/>
                <a:gd name="T13" fmla="*/ 242 h 258"/>
                <a:gd name="T14" fmla="*/ 222 w 420"/>
                <a:gd name="T15" fmla="*/ 248 h 258"/>
                <a:gd name="T16" fmla="*/ 244 w 420"/>
                <a:gd name="T17" fmla="*/ 252 h 258"/>
                <a:gd name="T18" fmla="*/ 266 w 420"/>
                <a:gd name="T19" fmla="*/ 256 h 258"/>
                <a:gd name="T20" fmla="*/ 290 w 420"/>
                <a:gd name="T21" fmla="*/ 258 h 258"/>
                <a:gd name="T22" fmla="*/ 314 w 420"/>
                <a:gd name="T23" fmla="*/ 258 h 258"/>
                <a:gd name="T24" fmla="*/ 336 w 420"/>
                <a:gd name="T25" fmla="*/ 256 h 258"/>
                <a:gd name="T26" fmla="*/ 336 w 420"/>
                <a:gd name="T27" fmla="*/ 256 h 258"/>
                <a:gd name="T28" fmla="*/ 352 w 420"/>
                <a:gd name="T29" fmla="*/ 220 h 258"/>
                <a:gd name="T30" fmla="*/ 372 w 420"/>
                <a:gd name="T31" fmla="*/ 186 h 258"/>
                <a:gd name="T32" fmla="*/ 394 w 420"/>
                <a:gd name="T33" fmla="*/ 154 h 258"/>
                <a:gd name="T34" fmla="*/ 420 w 420"/>
                <a:gd name="T35" fmla="*/ 124 h 258"/>
                <a:gd name="T36" fmla="*/ 420 w 420"/>
                <a:gd name="T37" fmla="*/ 124 h 258"/>
                <a:gd name="T38" fmla="*/ 404 w 420"/>
                <a:gd name="T39" fmla="*/ 108 h 258"/>
                <a:gd name="T40" fmla="*/ 386 w 420"/>
                <a:gd name="T41" fmla="*/ 94 h 258"/>
                <a:gd name="T42" fmla="*/ 368 w 420"/>
                <a:gd name="T43" fmla="*/ 80 h 258"/>
                <a:gd name="T44" fmla="*/ 348 w 420"/>
                <a:gd name="T45" fmla="*/ 66 h 258"/>
                <a:gd name="T46" fmla="*/ 330 w 420"/>
                <a:gd name="T47" fmla="*/ 56 h 258"/>
                <a:gd name="T48" fmla="*/ 310 w 420"/>
                <a:gd name="T49" fmla="*/ 44 h 258"/>
                <a:gd name="T50" fmla="*/ 288 w 420"/>
                <a:gd name="T51" fmla="*/ 34 h 258"/>
                <a:gd name="T52" fmla="*/ 268 w 420"/>
                <a:gd name="T53" fmla="*/ 26 h 258"/>
                <a:gd name="T54" fmla="*/ 246 w 420"/>
                <a:gd name="T55" fmla="*/ 18 h 258"/>
                <a:gd name="T56" fmla="*/ 222 w 420"/>
                <a:gd name="T57" fmla="*/ 12 h 258"/>
                <a:gd name="T58" fmla="*/ 200 w 420"/>
                <a:gd name="T59" fmla="*/ 8 h 258"/>
                <a:gd name="T60" fmla="*/ 176 w 420"/>
                <a:gd name="T61" fmla="*/ 4 h 258"/>
                <a:gd name="T62" fmla="*/ 154 w 420"/>
                <a:gd name="T63" fmla="*/ 2 h 258"/>
                <a:gd name="T64" fmla="*/ 130 w 420"/>
                <a:gd name="T65" fmla="*/ 0 h 258"/>
                <a:gd name="T66" fmla="*/ 106 w 420"/>
                <a:gd name="T67" fmla="*/ 0 h 258"/>
                <a:gd name="T68" fmla="*/ 82 w 420"/>
                <a:gd name="T69" fmla="*/ 2 h 258"/>
                <a:gd name="T70" fmla="*/ 82 w 420"/>
                <a:gd name="T71" fmla="*/ 2 h 258"/>
                <a:gd name="T72" fmla="*/ 40 w 420"/>
                <a:gd name="T73" fmla="*/ 8 h 258"/>
                <a:gd name="T74" fmla="*/ 0 w 420"/>
                <a:gd name="T75" fmla="*/ 18 h 258"/>
                <a:gd name="T76" fmla="*/ 0 w 420"/>
                <a:gd name="T77" fmla="*/ 18 h 258"/>
                <a:gd name="T78" fmla="*/ 6 w 420"/>
                <a:gd name="T79" fmla="*/ 44 h 258"/>
                <a:gd name="T80" fmla="*/ 8 w 420"/>
                <a:gd name="T81" fmla="*/ 70 h 258"/>
                <a:gd name="T82" fmla="*/ 8 w 420"/>
                <a:gd name="T83" fmla="*/ 70 h 258"/>
                <a:gd name="T84" fmla="*/ 10 w 420"/>
                <a:gd name="T85" fmla="*/ 102 h 258"/>
                <a:gd name="T86" fmla="*/ 10 w 420"/>
                <a:gd name="T87" fmla="*/ 132 h 258"/>
                <a:gd name="T88" fmla="*/ 10 w 420"/>
                <a:gd name="T89" fmla="*/ 13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20" h="258">
                  <a:moveTo>
                    <a:pt x="10" y="132"/>
                  </a:moveTo>
                  <a:lnTo>
                    <a:pt x="10" y="132"/>
                  </a:lnTo>
                  <a:lnTo>
                    <a:pt x="42" y="162"/>
                  </a:lnTo>
                  <a:lnTo>
                    <a:pt x="78" y="188"/>
                  </a:lnTo>
                  <a:lnTo>
                    <a:pt x="116" y="210"/>
                  </a:lnTo>
                  <a:lnTo>
                    <a:pt x="158" y="228"/>
                  </a:lnTo>
                  <a:lnTo>
                    <a:pt x="200" y="242"/>
                  </a:lnTo>
                  <a:lnTo>
                    <a:pt x="222" y="248"/>
                  </a:lnTo>
                  <a:lnTo>
                    <a:pt x="244" y="252"/>
                  </a:lnTo>
                  <a:lnTo>
                    <a:pt x="266" y="256"/>
                  </a:lnTo>
                  <a:lnTo>
                    <a:pt x="290" y="258"/>
                  </a:lnTo>
                  <a:lnTo>
                    <a:pt x="314" y="258"/>
                  </a:lnTo>
                  <a:lnTo>
                    <a:pt x="336" y="256"/>
                  </a:lnTo>
                  <a:lnTo>
                    <a:pt x="336" y="256"/>
                  </a:lnTo>
                  <a:lnTo>
                    <a:pt x="352" y="220"/>
                  </a:lnTo>
                  <a:lnTo>
                    <a:pt x="372" y="186"/>
                  </a:lnTo>
                  <a:lnTo>
                    <a:pt x="394" y="154"/>
                  </a:lnTo>
                  <a:lnTo>
                    <a:pt x="420" y="124"/>
                  </a:lnTo>
                  <a:lnTo>
                    <a:pt x="420" y="124"/>
                  </a:lnTo>
                  <a:lnTo>
                    <a:pt x="404" y="108"/>
                  </a:lnTo>
                  <a:lnTo>
                    <a:pt x="386" y="94"/>
                  </a:lnTo>
                  <a:lnTo>
                    <a:pt x="368" y="80"/>
                  </a:lnTo>
                  <a:lnTo>
                    <a:pt x="348" y="66"/>
                  </a:lnTo>
                  <a:lnTo>
                    <a:pt x="330" y="56"/>
                  </a:lnTo>
                  <a:lnTo>
                    <a:pt x="310" y="44"/>
                  </a:lnTo>
                  <a:lnTo>
                    <a:pt x="288" y="34"/>
                  </a:lnTo>
                  <a:lnTo>
                    <a:pt x="268" y="26"/>
                  </a:lnTo>
                  <a:lnTo>
                    <a:pt x="246" y="18"/>
                  </a:lnTo>
                  <a:lnTo>
                    <a:pt x="222" y="12"/>
                  </a:lnTo>
                  <a:lnTo>
                    <a:pt x="200" y="8"/>
                  </a:lnTo>
                  <a:lnTo>
                    <a:pt x="176" y="4"/>
                  </a:lnTo>
                  <a:lnTo>
                    <a:pt x="154" y="2"/>
                  </a:lnTo>
                  <a:lnTo>
                    <a:pt x="130" y="0"/>
                  </a:lnTo>
                  <a:lnTo>
                    <a:pt x="106" y="0"/>
                  </a:lnTo>
                  <a:lnTo>
                    <a:pt x="82" y="2"/>
                  </a:lnTo>
                  <a:lnTo>
                    <a:pt x="82" y="2"/>
                  </a:lnTo>
                  <a:lnTo>
                    <a:pt x="40" y="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44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0" y="102"/>
                  </a:lnTo>
                  <a:lnTo>
                    <a:pt x="10" y="132"/>
                  </a:lnTo>
                  <a:lnTo>
                    <a:pt x="10" y="1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56"/>
            <p:cNvSpPr>
              <a:spLocks/>
            </p:cNvSpPr>
            <p:nvPr userDrawn="1"/>
          </p:nvSpPr>
          <p:spPr bwMode="auto">
            <a:xfrm>
              <a:off x="3910013" y="4454525"/>
              <a:ext cx="247650" cy="209550"/>
            </a:xfrm>
            <a:custGeom>
              <a:avLst/>
              <a:gdLst>
                <a:gd name="T0" fmla="*/ 0 w 156"/>
                <a:gd name="T1" fmla="*/ 132 h 132"/>
                <a:gd name="T2" fmla="*/ 0 w 156"/>
                <a:gd name="T3" fmla="*/ 132 h 132"/>
                <a:gd name="T4" fmla="*/ 16 w 156"/>
                <a:gd name="T5" fmla="*/ 132 h 132"/>
                <a:gd name="T6" fmla="*/ 16 w 156"/>
                <a:gd name="T7" fmla="*/ 132 h 132"/>
                <a:gd name="T8" fmla="*/ 52 w 156"/>
                <a:gd name="T9" fmla="*/ 126 h 132"/>
                <a:gd name="T10" fmla="*/ 88 w 156"/>
                <a:gd name="T11" fmla="*/ 118 h 132"/>
                <a:gd name="T12" fmla="*/ 122 w 156"/>
                <a:gd name="T13" fmla="*/ 108 h 132"/>
                <a:gd name="T14" fmla="*/ 156 w 156"/>
                <a:gd name="T15" fmla="*/ 94 h 132"/>
                <a:gd name="T16" fmla="*/ 156 w 156"/>
                <a:gd name="T17" fmla="*/ 94 h 132"/>
                <a:gd name="T18" fmla="*/ 140 w 156"/>
                <a:gd name="T19" fmla="*/ 68 h 132"/>
                <a:gd name="T20" fmla="*/ 124 w 156"/>
                <a:gd name="T21" fmla="*/ 44 h 132"/>
                <a:gd name="T22" fmla="*/ 104 w 156"/>
                <a:gd name="T23" fmla="*/ 20 h 132"/>
                <a:gd name="T24" fmla="*/ 84 w 156"/>
                <a:gd name="T25" fmla="*/ 0 h 132"/>
                <a:gd name="T26" fmla="*/ 84 w 156"/>
                <a:gd name="T27" fmla="*/ 0 h 132"/>
                <a:gd name="T28" fmla="*/ 58 w 156"/>
                <a:gd name="T29" fmla="*/ 30 h 132"/>
                <a:gd name="T30" fmla="*/ 36 w 156"/>
                <a:gd name="T31" fmla="*/ 62 h 132"/>
                <a:gd name="T32" fmla="*/ 16 w 156"/>
                <a:gd name="T33" fmla="*/ 96 h 132"/>
                <a:gd name="T34" fmla="*/ 0 w 156"/>
                <a:gd name="T35" fmla="*/ 132 h 132"/>
                <a:gd name="T36" fmla="*/ 0 w 156"/>
                <a:gd name="T37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132">
                  <a:moveTo>
                    <a:pt x="0" y="132"/>
                  </a:moveTo>
                  <a:lnTo>
                    <a:pt x="0" y="132"/>
                  </a:lnTo>
                  <a:lnTo>
                    <a:pt x="16" y="132"/>
                  </a:lnTo>
                  <a:lnTo>
                    <a:pt x="16" y="132"/>
                  </a:lnTo>
                  <a:lnTo>
                    <a:pt x="52" y="126"/>
                  </a:lnTo>
                  <a:lnTo>
                    <a:pt x="88" y="118"/>
                  </a:lnTo>
                  <a:lnTo>
                    <a:pt x="122" y="108"/>
                  </a:lnTo>
                  <a:lnTo>
                    <a:pt x="156" y="94"/>
                  </a:lnTo>
                  <a:lnTo>
                    <a:pt x="156" y="94"/>
                  </a:lnTo>
                  <a:lnTo>
                    <a:pt x="140" y="68"/>
                  </a:lnTo>
                  <a:lnTo>
                    <a:pt x="124" y="44"/>
                  </a:lnTo>
                  <a:lnTo>
                    <a:pt x="104" y="2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58" y="30"/>
                  </a:lnTo>
                  <a:lnTo>
                    <a:pt x="36" y="62"/>
                  </a:lnTo>
                  <a:lnTo>
                    <a:pt x="16" y="96"/>
                  </a:lnTo>
                  <a:lnTo>
                    <a:pt x="0" y="132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57"/>
            <p:cNvSpPr>
              <a:spLocks/>
            </p:cNvSpPr>
            <p:nvPr userDrawn="1"/>
          </p:nvSpPr>
          <p:spPr bwMode="auto">
            <a:xfrm>
              <a:off x="3281363" y="4286250"/>
              <a:ext cx="111125" cy="180975"/>
            </a:xfrm>
            <a:custGeom>
              <a:avLst/>
              <a:gdLst>
                <a:gd name="T0" fmla="*/ 68 w 70"/>
                <a:gd name="T1" fmla="*/ 52 h 114"/>
                <a:gd name="T2" fmla="*/ 68 w 70"/>
                <a:gd name="T3" fmla="*/ 52 h 114"/>
                <a:gd name="T4" fmla="*/ 66 w 70"/>
                <a:gd name="T5" fmla="*/ 26 h 114"/>
                <a:gd name="T6" fmla="*/ 60 w 70"/>
                <a:gd name="T7" fmla="*/ 0 h 114"/>
                <a:gd name="T8" fmla="*/ 60 w 70"/>
                <a:gd name="T9" fmla="*/ 0 h 114"/>
                <a:gd name="T10" fmla="*/ 30 w 70"/>
                <a:gd name="T11" fmla="*/ 10 h 114"/>
                <a:gd name="T12" fmla="*/ 0 w 70"/>
                <a:gd name="T13" fmla="*/ 22 h 114"/>
                <a:gd name="T14" fmla="*/ 0 w 70"/>
                <a:gd name="T15" fmla="*/ 22 h 114"/>
                <a:gd name="T16" fmla="*/ 16 w 70"/>
                <a:gd name="T17" fmla="*/ 48 h 114"/>
                <a:gd name="T18" fmla="*/ 32 w 70"/>
                <a:gd name="T19" fmla="*/ 72 h 114"/>
                <a:gd name="T20" fmla="*/ 50 w 70"/>
                <a:gd name="T21" fmla="*/ 94 h 114"/>
                <a:gd name="T22" fmla="*/ 70 w 70"/>
                <a:gd name="T23" fmla="*/ 114 h 114"/>
                <a:gd name="T24" fmla="*/ 70 w 70"/>
                <a:gd name="T25" fmla="*/ 114 h 114"/>
                <a:gd name="T26" fmla="*/ 70 w 70"/>
                <a:gd name="T27" fmla="*/ 84 h 114"/>
                <a:gd name="T28" fmla="*/ 68 w 70"/>
                <a:gd name="T29" fmla="*/ 52 h 114"/>
                <a:gd name="T30" fmla="*/ 68 w 70"/>
                <a:gd name="T31" fmla="*/ 5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0" h="114">
                  <a:moveTo>
                    <a:pt x="68" y="52"/>
                  </a:moveTo>
                  <a:lnTo>
                    <a:pt x="68" y="52"/>
                  </a:lnTo>
                  <a:lnTo>
                    <a:pt x="66" y="26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30" y="1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6" y="48"/>
                  </a:lnTo>
                  <a:lnTo>
                    <a:pt x="32" y="72"/>
                  </a:lnTo>
                  <a:lnTo>
                    <a:pt x="50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0" y="84"/>
                  </a:lnTo>
                  <a:lnTo>
                    <a:pt x="68" y="52"/>
                  </a:lnTo>
                  <a:lnTo>
                    <a:pt x="68" y="5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" name="텍스트 개체 틀 5"/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3167679" y="2001331"/>
            <a:ext cx="1213596" cy="1002219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79343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90525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1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142830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bizforms.co.kr/bms/check.asp?code=bs3217338750418&amp;go_url=http%3a%2f%2fpowerpoint.bizforms.co.kr%2fform_view%2fview.asp%3fnumber%3d105683%26v_flag%3d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6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3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2.gif"/><Relationship Id="rId4" Type="http://schemas.openxmlformats.org/officeDocument/2006/relationships/image" Target="../media/image9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86916%26v_flag%3d0" TargetMode="External"/><Relationship Id="rId18" Type="http://schemas.openxmlformats.org/officeDocument/2006/relationships/image" Target="../media/image24.jpg"/><Relationship Id="rId3" Type="http://schemas.openxmlformats.org/officeDocument/2006/relationships/hyperlink" Target="http://www.bizforms.co.kr/bms/check.asp?code=bs3217338750418&amp;go_url=http%3a%2f%2fpowerpoint.bizforms.co.kr%2fform_view%2fview.asp%3fnumber%3d186850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4%26v_flag%3d0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package%2fview.asp%3fnumber%3d112495%26v_flag%3d0%0d%0a" TargetMode="External"/><Relationship Id="rId2" Type="http://schemas.openxmlformats.org/officeDocument/2006/relationships/image" Target="../media/image8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8649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4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86493%26v_flag%3d0%0d%0a" TargetMode="External"/><Relationship Id="rId1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57A323F-E69D-4E71-A652-93093271DCF7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2"/>
            <a:extLst>
              <a:ext uri="{FF2B5EF4-FFF2-40B4-BE49-F238E27FC236}">
                <a16:creationId xmlns:a16="http://schemas.microsoft.com/office/drawing/2014/main" id="{C31D7264-2442-478A-A159-E06321609F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EDE7EB1-585C-4AB4-A148-9A8E365477BC}"/>
              </a:ext>
            </a:extLst>
          </p:cNvPr>
          <p:cNvSpPr/>
          <p:nvPr/>
        </p:nvSpPr>
        <p:spPr>
          <a:xfrm>
            <a:off x="551623" y="4435822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30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2"/>
            <a:extLst>
              <a:ext uri="{FF2B5EF4-FFF2-40B4-BE49-F238E27FC236}">
                <a16:creationId xmlns:a16="http://schemas.microsoft.com/office/drawing/2014/main" id="{CCEED75B-B3D3-44AD-BB51-D5263D29C4C9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BD86760-BE5B-4105-AB34-71718DB32C2D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http://www.bizforms.co.kr/bms/check.asp?code=bs3217338750418&amp;go_url=http%3a%2f%2fpowerpoint.bizforms.co.kr%2fform_view%2fview.asp%3fnumber%3d105683%26v_flag%3d0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776964B-44A3-43DE-9725-1FF96DED7684}"/>
              </a:ext>
            </a:extLst>
          </p:cNvPr>
          <p:cNvSpPr/>
          <p:nvPr/>
        </p:nvSpPr>
        <p:spPr>
          <a:xfrm>
            <a:off x="551623" y="3986545"/>
            <a:ext cx="346761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도소매업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76E3580-2F5E-48E2-A3E9-38B4F6F0A17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A17C2372-648D-496C-9C0E-9B72D132A8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19" y="908720"/>
            <a:ext cx="3901778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69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장업계 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7686289" cy="381021"/>
          </a:xfrm>
        </p:spPr>
        <p:txBody>
          <a:bodyPr/>
          <a:lstStyle/>
          <a:p>
            <a:r>
              <a:rPr lang="ko-KR" altLang="en-US" dirty="0"/>
              <a:t>금년도 경기 전반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grpSp>
        <p:nvGrpSpPr>
          <p:cNvPr id="2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8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5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82" name="자유형 8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8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8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장업계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8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분야의  시장규모와 흐름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성장속도 등</a:t>
              </a:r>
              <a:r>
                <a:rPr kumimoji="1" lang="ko-KR" altLang="en-US" sz="1050" spc="30" dirty="0">
                  <a:latin typeface="+mn-ea"/>
                </a:rPr>
                <a:t>을 보여주는 장업계 현황입니다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국내 도소매 시장 현황과 수주 현황이 들어갈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128484" y="252369"/>
            <a:ext cx="1800000" cy="436528"/>
            <a:chOff x="7128484" y="252369"/>
            <a:chExt cx="1800000" cy="436528"/>
          </a:xfrm>
        </p:grpSpPr>
        <p:sp>
          <p:nvSpPr>
            <p:cNvPr id="39" name="TextBox 38"/>
            <p:cNvSpPr txBox="1"/>
            <p:nvPr/>
          </p:nvSpPr>
          <p:spPr>
            <a:xfrm>
              <a:off x="7128484" y="252369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2" name="Freeform 5"/>
          <p:cNvSpPr>
            <a:spLocks/>
          </p:cNvSpPr>
          <p:nvPr/>
        </p:nvSpPr>
        <p:spPr bwMode="auto">
          <a:xfrm>
            <a:off x="4875213" y="1384272"/>
            <a:ext cx="3184525" cy="4762500"/>
          </a:xfrm>
          <a:custGeom>
            <a:avLst/>
            <a:gdLst/>
            <a:ahLst/>
            <a:cxnLst>
              <a:cxn ang="0">
                <a:pos x="2006" y="2904"/>
              </a:cxn>
              <a:cxn ang="0">
                <a:pos x="2006" y="2904"/>
              </a:cxn>
              <a:cxn ang="0">
                <a:pos x="2004" y="2924"/>
              </a:cxn>
              <a:cxn ang="0">
                <a:pos x="1998" y="2942"/>
              </a:cxn>
              <a:cxn ang="0">
                <a:pos x="1990" y="2958"/>
              </a:cxn>
              <a:cxn ang="0">
                <a:pos x="1978" y="2972"/>
              </a:cxn>
              <a:cxn ang="0">
                <a:pos x="1964" y="2984"/>
              </a:cxn>
              <a:cxn ang="0">
                <a:pos x="1948" y="2992"/>
              </a:cxn>
              <a:cxn ang="0">
                <a:pos x="1930" y="2998"/>
              </a:cxn>
              <a:cxn ang="0">
                <a:pos x="1910" y="3000"/>
              </a:cxn>
              <a:cxn ang="0">
                <a:pos x="96" y="3000"/>
              </a:cxn>
              <a:cxn ang="0">
                <a:pos x="96" y="3000"/>
              </a:cxn>
              <a:cxn ang="0">
                <a:pos x="76" y="2998"/>
              </a:cxn>
              <a:cxn ang="0">
                <a:pos x="58" y="2992"/>
              </a:cxn>
              <a:cxn ang="0">
                <a:pos x="42" y="2984"/>
              </a:cxn>
              <a:cxn ang="0">
                <a:pos x="28" y="2972"/>
              </a:cxn>
              <a:cxn ang="0">
                <a:pos x="16" y="2958"/>
              </a:cxn>
              <a:cxn ang="0">
                <a:pos x="8" y="2942"/>
              </a:cxn>
              <a:cxn ang="0">
                <a:pos x="2" y="2924"/>
              </a:cxn>
              <a:cxn ang="0">
                <a:pos x="0" y="2904"/>
              </a:cxn>
              <a:cxn ang="0">
                <a:pos x="0" y="96"/>
              </a:cxn>
              <a:cxn ang="0">
                <a:pos x="0" y="96"/>
              </a:cxn>
              <a:cxn ang="0">
                <a:pos x="2" y="78"/>
              </a:cxn>
              <a:cxn ang="0">
                <a:pos x="8" y="60"/>
              </a:cxn>
              <a:cxn ang="0">
                <a:pos x="16" y="44"/>
              </a:cxn>
              <a:cxn ang="0">
                <a:pos x="28" y="30"/>
              </a:cxn>
              <a:cxn ang="0">
                <a:pos x="42" y="18"/>
              </a:cxn>
              <a:cxn ang="0">
                <a:pos x="58" y="8"/>
              </a:cxn>
              <a:cxn ang="0">
                <a:pos x="76" y="2"/>
              </a:cxn>
              <a:cxn ang="0">
                <a:pos x="96" y="0"/>
              </a:cxn>
              <a:cxn ang="0">
                <a:pos x="1910" y="0"/>
              </a:cxn>
              <a:cxn ang="0">
                <a:pos x="1910" y="0"/>
              </a:cxn>
              <a:cxn ang="0">
                <a:pos x="1930" y="2"/>
              </a:cxn>
              <a:cxn ang="0">
                <a:pos x="1948" y="8"/>
              </a:cxn>
              <a:cxn ang="0">
                <a:pos x="1964" y="18"/>
              </a:cxn>
              <a:cxn ang="0">
                <a:pos x="1978" y="30"/>
              </a:cxn>
              <a:cxn ang="0">
                <a:pos x="1990" y="44"/>
              </a:cxn>
              <a:cxn ang="0">
                <a:pos x="1998" y="60"/>
              </a:cxn>
              <a:cxn ang="0">
                <a:pos x="2004" y="78"/>
              </a:cxn>
              <a:cxn ang="0">
                <a:pos x="2006" y="96"/>
              </a:cxn>
              <a:cxn ang="0">
                <a:pos x="2006" y="2904"/>
              </a:cxn>
            </a:cxnLst>
            <a:rect l="0" t="0" r="r" b="b"/>
            <a:pathLst>
              <a:path w="2006" h="3000">
                <a:moveTo>
                  <a:pt x="2006" y="2904"/>
                </a:moveTo>
                <a:lnTo>
                  <a:pt x="2006" y="2904"/>
                </a:lnTo>
                <a:lnTo>
                  <a:pt x="2004" y="2924"/>
                </a:lnTo>
                <a:lnTo>
                  <a:pt x="1998" y="2942"/>
                </a:lnTo>
                <a:lnTo>
                  <a:pt x="1990" y="2958"/>
                </a:lnTo>
                <a:lnTo>
                  <a:pt x="1978" y="2972"/>
                </a:lnTo>
                <a:lnTo>
                  <a:pt x="1964" y="2984"/>
                </a:lnTo>
                <a:lnTo>
                  <a:pt x="1948" y="2992"/>
                </a:lnTo>
                <a:lnTo>
                  <a:pt x="1930" y="2998"/>
                </a:lnTo>
                <a:lnTo>
                  <a:pt x="1910" y="3000"/>
                </a:lnTo>
                <a:lnTo>
                  <a:pt x="96" y="3000"/>
                </a:lnTo>
                <a:lnTo>
                  <a:pt x="96" y="3000"/>
                </a:lnTo>
                <a:lnTo>
                  <a:pt x="76" y="2998"/>
                </a:lnTo>
                <a:lnTo>
                  <a:pt x="58" y="2992"/>
                </a:lnTo>
                <a:lnTo>
                  <a:pt x="42" y="2984"/>
                </a:lnTo>
                <a:lnTo>
                  <a:pt x="28" y="2972"/>
                </a:lnTo>
                <a:lnTo>
                  <a:pt x="16" y="2958"/>
                </a:lnTo>
                <a:lnTo>
                  <a:pt x="8" y="2942"/>
                </a:lnTo>
                <a:lnTo>
                  <a:pt x="2" y="2924"/>
                </a:lnTo>
                <a:lnTo>
                  <a:pt x="0" y="2904"/>
                </a:lnTo>
                <a:lnTo>
                  <a:pt x="0" y="96"/>
                </a:lnTo>
                <a:lnTo>
                  <a:pt x="0" y="96"/>
                </a:lnTo>
                <a:lnTo>
                  <a:pt x="2" y="78"/>
                </a:lnTo>
                <a:lnTo>
                  <a:pt x="8" y="60"/>
                </a:lnTo>
                <a:lnTo>
                  <a:pt x="16" y="44"/>
                </a:lnTo>
                <a:lnTo>
                  <a:pt x="28" y="30"/>
                </a:lnTo>
                <a:lnTo>
                  <a:pt x="42" y="18"/>
                </a:lnTo>
                <a:lnTo>
                  <a:pt x="58" y="8"/>
                </a:lnTo>
                <a:lnTo>
                  <a:pt x="76" y="2"/>
                </a:lnTo>
                <a:lnTo>
                  <a:pt x="96" y="0"/>
                </a:lnTo>
                <a:lnTo>
                  <a:pt x="1910" y="0"/>
                </a:lnTo>
                <a:lnTo>
                  <a:pt x="1910" y="0"/>
                </a:lnTo>
                <a:lnTo>
                  <a:pt x="1930" y="2"/>
                </a:lnTo>
                <a:lnTo>
                  <a:pt x="1948" y="8"/>
                </a:lnTo>
                <a:lnTo>
                  <a:pt x="1964" y="18"/>
                </a:lnTo>
                <a:lnTo>
                  <a:pt x="1978" y="30"/>
                </a:lnTo>
                <a:lnTo>
                  <a:pt x="1990" y="44"/>
                </a:lnTo>
                <a:lnTo>
                  <a:pt x="1998" y="60"/>
                </a:lnTo>
                <a:lnTo>
                  <a:pt x="2004" y="78"/>
                </a:lnTo>
                <a:lnTo>
                  <a:pt x="2006" y="96"/>
                </a:lnTo>
                <a:lnTo>
                  <a:pt x="2006" y="290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3" name="그룹 42"/>
          <p:cNvGrpSpPr/>
          <p:nvPr/>
        </p:nvGrpSpPr>
        <p:grpSpPr>
          <a:xfrm>
            <a:off x="1084263" y="1441422"/>
            <a:ext cx="3195633" cy="2087719"/>
            <a:chOff x="1084263" y="1441422"/>
            <a:chExt cx="3195633" cy="2087719"/>
          </a:xfrm>
        </p:grpSpPr>
        <p:sp>
          <p:nvSpPr>
            <p:cNvPr id="44" name="Freeform 44"/>
            <p:cNvSpPr>
              <a:spLocks/>
            </p:cNvSpPr>
            <p:nvPr/>
          </p:nvSpPr>
          <p:spPr bwMode="auto">
            <a:xfrm>
              <a:off x="1084263" y="1441422"/>
              <a:ext cx="3195633" cy="1793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130"/>
                </a:cxn>
                <a:cxn ang="0">
                  <a:pos x="2164" y="1130"/>
                </a:cxn>
                <a:cxn ang="0">
                  <a:pos x="2164" y="1122"/>
                </a:cxn>
                <a:cxn ang="0">
                  <a:pos x="8" y="1122"/>
                </a:cxn>
                <a:cxn ang="0">
                  <a:pos x="8" y="0"/>
                </a:cxn>
                <a:cxn ang="0">
                  <a:pos x="0" y="0"/>
                </a:cxn>
              </a:cxnLst>
              <a:rect l="0" t="0" r="r" b="b"/>
              <a:pathLst>
                <a:path w="2164" h="1130">
                  <a:moveTo>
                    <a:pt x="0" y="0"/>
                  </a:moveTo>
                  <a:lnTo>
                    <a:pt x="0" y="1130"/>
                  </a:lnTo>
                  <a:lnTo>
                    <a:pt x="2164" y="1130"/>
                  </a:lnTo>
                  <a:lnTo>
                    <a:pt x="2164" y="1122"/>
                  </a:lnTo>
                  <a:lnTo>
                    <a:pt x="8" y="1122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5" name="그룹 220"/>
            <p:cNvGrpSpPr/>
            <p:nvPr/>
          </p:nvGrpSpPr>
          <p:grpSpPr>
            <a:xfrm>
              <a:off x="1495380" y="1457270"/>
              <a:ext cx="1239808" cy="1239808"/>
              <a:chOff x="1177925" y="1371630"/>
              <a:chExt cx="1239808" cy="1239808"/>
            </a:xfrm>
          </p:grpSpPr>
          <p:sp>
            <p:nvSpPr>
              <p:cNvPr id="51" name="Freeform 42"/>
              <p:cNvSpPr>
                <a:spLocks/>
              </p:cNvSpPr>
              <p:nvPr/>
            </p:nvSpPr>
            <p:spPr bwMode="auto">
              <a:xfrm>
                <a:off x="1177925" y="1371630"/>
                <a:ext cx="1239808" cy="1239808"/>
              </a:xfrm>
              <a:custGeom>
                <a:avLst/>
                <a:gdLst/>
                <a:ahLst/>
                <a:cxnLst>
                  <a:cxn ang="0">
                    <a:pos x="656" y="328"/>
                  </a:cxn>
                  <a:cxn ang="0">
                    <a:pos x="648" y="394"/>
                  </a:cxn>
                  <a:cxn ang="0">
                    <a:pos x="630" y="454"/>
                  </a:cxn>
                  <a:cxn ang="0">
                    <a:pos x="600" y="510"/>
                  </a:cxn>
                  <a:cxn ang="0">
                    <a:pos x="558" y="558"/>
                  </a:cxn>
                  <a:cxn ang="0">
                    <a:pos x="510" y="600"/>
                  </a:cxn>
                  <a:cxn ang="0">
                    <a:pos x="454" y="630"/>
                  </a:cxn>
                  <a:cxn ang="0">
                    <a:pos x="394" y="648"/>
                  </a:cxn>
                  <a:cxn ang="0">
                    <a:pos x="328" y="656"/>
                  </a:cxn>
                  <a:cxn ang="0">
                    <a:pos x="294" y="654"/>
                  </a:cxn>
                  <a:cxn ang="0">
                    <a:pos x="230" y="640"/>
                  </a:cxn>
                  <a:cxn ang="0">
                    <a:pos x="170" y="616"/>
                  </a:cxn>
                  <a:cxn ang="0">
                    <a:pos x="118" y="580"/>
                  </a:cxn>
                  <a:cxn ang="0">
                    <a:pos x="74" y="536"/>
                  </a:cxn>
                  <a:cxn ang="0">
                    <a:pos x="38" y="484"/>
                  </a:cxn>
                  <a:cxn ang="0">
                    <a:pos x="14" y="424"/>
                  </a:cxn>
                  <a:cxn ang="0">
                    <a:pos x="0" y="360"/>
                  </a:cxn>
                  <a:cxn ang="0">
                    <a:pos x="0" y="328"/>
                  </a:cxn>
                  <a:cxn ang="0">
                    <a:pos x="6" y="260"/>
                  </a:cxn>
                  <a:cxn ang="0">
                    <a:pos x="24" y="200"/>
                  </a:cxn>
                  <a:cxn ang="0">
                    <a:pos x="56" y="144"/>
                  </a:cxn>
                  <a:cxn ang="0">
                    <a:pos x="96" y="96"/>
                  </a:cxn>
                  <a:cxn ang="0">
                    <a:pos x="144" y="56"/>
                  </a:cxn>
                  <a:cxn ang="0">
                    <a:pos x="200" y="24"/>
                  </a:cxn>
                  <a:cxn ang="0">
                    <a:pos x="260" y="6"/>
                  </a:cxn>
                  <a:cxn ang="0">
                    <a:pos x="328" y="0"/>
                  </a:cxn>
                  <a:cxn ang="0">
                    <a:pos x="360" y="0"/>
                  </a:cxn>
                  <a:cxn ang="0">
                    <a:pos x="424" y="14"/>
                  </a:cxn>
                  <a:cxn ang="0">
                    <a:pos x="484" y="38"/>
                  </a:cxn>
                  <a:cxn ang="0">
                    <a:pos x="536" y="74"/>
                  </a:cxn>
                  <a:cxn ang="0">
                    <a:pos x="580" y="118"/>
                  </a:cxn>
                  <a:cxn ang="0">
                    <a:pos x="616" y="170"/>
                  </a:cxn>
                  <a:cxn ang="0">
                    <a:pos x="640" y="230"/>
                  </a:cxn>
                  <a:cxn ang="0">
                    <a:pos x="654" y="294"/>
                  </a:cxn>
                  <a:cxn ang="0">
                    <a:pos x="656" y="328"/>
                  </a:cxn>
                </a:cxnLst>
                <a:rect l="0" t="0" r="r" b="b"/>
                <a:pathLst>
                  <a:path w="656" h="656">
                    <a:moveTo>
                      <a:pt x="656" y="328"/>
                    </a:moveTo>
                    <a:lnTo>
                      <a:pt x="656" y="328"/>
                    </a:lnTo>
                    <a:lnTo>
                      <a:pt x="654" y="360"/>
                    </a:lnTo>
                    <a:lnTo>
                      <a:pt x="648" y="394"/>
                    </a:lnTo>
                    <a:lnTo>
                      <a:pt x="640" y="424"/>
                    </a:lnTo>
                    <a:lnTo>
                      <a:pt x="630" y="454"/>
                    </a:lnTo>
                    <a:lnTo>
                      <a:pt x="616" y="484"/>
                    </a:lnTo>
                    <a:lnTo>
                      <a:pt x="600" y="510"/>
                    </a:lnTo>
                    <a:lnTo>
                      <a:pt x="580" y="536"/>
                    </a:lnTo>
                    <a:lnTo>
                      <a:pt x="558" y="558"/>
                    </a:lnTo>
                    <a:lnTo>
                      <a:pt x="536" y="580"/>
                    </a:lnTo>
                    <a:lnTo>
                      <a:pt x="510" y="600"/>
                    </a:lnTo>
                    <a:lnTo>
                      <a:pt x="484" y="616"/>
                    </a:lnTo>
                    <a:lnTo>
                      <a:pt x="454" y="630"/>
                    </a:lnTo>
                    <a:lnTo>
                      <a:pt x="424" y="640"/>
                    </a:lnTo>
                    <a:lnTo>
                      <a:pt x="394" y="648"/>
                    </a:lnTo>
                    <a:lnTo>
                      <a:pt x="360" y="654"/>
                    </a:lnTo>
                    <a:lnTo>
                      <a:pt x="328" y="656"/>
                    </a:lnTo>
                    <a:lnTo>
                      <a:pt x="328" y="656"/>
                    </a:lnTo>
                    <a:lnTo>
                      <a:pt x="294" y="654"/>
                    </a:lnTo>
                    <a:lnTo>
                      <a:pt x="260" y="648"/>
                    </a:lnTo>
                    <a:lnTo>
                      <a:pt x="230" y="640"/>
                    </a:lnTo>
                    <a:lnTo>
                      <a:pt x="200" y="630"/>
                    </a:lnTo>
                    <a:lnTo>
                      <a:pt x="170" y="616"/>
                    </a:lnTo>
                    <a:lnTo>
                      <a:pt x="144" y="600"/>
                    </a:lnTo>
                    <a:lnTo>
                      <a:pt x="118" y="580"/>
                    </a:lnTo>
                    <a:lnTo>
                      <a:pt x="96" y="558"/>
                    </a:lnTo>
                    <a:lnTo>
                      <a:pt x="74" y="536"/>
                    </a:lnTo>
                    <a:lnTo>
                      <a:pt x="56" y="510"/>
                    </a:lnTo>
                    <a:lnTo>
                      <a:pt x="38" y="484"/>
                    </a:lnTo>
                    <a:lnTo>
                      <a:pt x="24" y="454"/>
                    </a:lnTo>
                    <a:lnTo>
                      <a:pt x="14" y="424"/>
                    </a:lnTo>
                    <a:lnTo>
                      <a:pt x="6" y="394"/>
                    </a:lnTo>
                    <a:lnTo>
                      <a:pt x="0" y="360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294"/>
                    </a:lnTo>
                    <a:lnTo>
                      <a:pt x="6" y="260"/>
                    </a:lnTo>
                    <a:lnTo>
                      <a:pt x="14" y="230"/>
                    </a:lnTo>
                    <a:lnTo>
                      <a:pt x="24" y="200"/>
                    </a:lnTo>
                    <a:lnTo>
                      <a:pt x="38" y="170"/>
                    </a:lnTo>
                    <a:lnTo>
                      <a:pt x="56" y="144"/>
                    </a:lnTo>
                    <a:lnTo>
                      <a:pt x="74" y="118"/>
                    </a:lnTo>
                    <a:lnTo>
                      <a:pt x="96" y="96"/>
                    </a:lnTo>
                    <a:lnTo>
                      <a:pt x="118" y="74"/>
                    </a:lnTo>
                    <a:lnTo>
                      <a:pt x="144" y="56"/>
                    </a:lnTo>
                    <a:lnTo>
                      <a:pt x="170" y="38"/>
                    </a:lnTo>
                    <a:lnTo>
                      <a:pt x="200" y="24"/>
                    </a:lnTo>
                    <a:lnTo>
                      <a:pt x="230" y="14"/>
                    </a:lnTo>
                    <a:lnTo>
                      <a:pt x="260" y="6"/>
                    </a:lnTo>
                    <a:lnTo>
                      <a:pt x="294" y="0"/>
                    </a:lnTo>
                    <a:lnTo>
                      <a:pt x="328" y="0"/>
                    </a:lnTo>
                    <a:lnTo>
                      <a:pt x="328" y="0"/>
                    </a:lnTo>
                    <a:lnTo>
                      <a:pt x="360" y="0"/>
                    </a:lnTo>
                    <a:lnTo>
                      <a:pt x="394" y="6"/>
                    </a:lnTo>
                    <a:lnTo>
                      <a:pt x="424" y="14"/>
                    </a:lnTo>
                    <a:lnTo>
                      <a:pt x="454" y="24"/>
                    </a:lnTo>
                    <a:lnTo>
                      <a:pt x="484" y="38"/>
                    </a:lnTo>
                    <a:lnTo>
                      <a:pt x="510" y="56"/>
                    </a:lnTo>
                    <a:lnTo>
                      <a:pt x="536" y="74"/>
                    </a:lnTo>
                    <a:lnTo>
                      <a:pt x="558" y="96"/>
                    </a:lnTo>
                    <a:lnTo>
                      <a:pt x="580" y="118"/>
                    </a:lnTo>
                    <a:lnTo>
                      <a:pt x="600" y="144"/>
                    </a:lnTo>
                    <a:lnTo>
                      <a:pt x="616" y="170"/>
                    </a:lnTo>
                    <a:lnTo>
                      <a:pt x="630" y="200"/>
                    </a:lnTo>
                    <a:lnTo>
                      <a:pt x="640" y="230"/>
                    </a:lnTo>
                    <a:lnTo>
                      <a:pt x="648" y="260"/>
                    </a:lnTo>
                    <a:lnTo>
                      <a:pt x="654" y="294"/>
                    </a:lnTo>
                    <a:lnTo>
                      <a:pt x="656" y="328"/>
                    </a:lnTo>
                    <a:lnTo>
                      <a:pt x="656" y="328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Rectangle 53"/>
              <p:cNvSpPr>
                <a:spLocks noChangeArrowheads="1"/>
              </p:cNvSpPr>
              <p:nvPr/>
            </p:nvSpPr>
            <p:spPr bwMode="auto">
              <a:xfrm>
                <a:off x="1570203" y="1837646"/>
                <a:ext cx="45525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sz="20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65</a:t>
                </a:r>
                <a:r>
                  <a:rPr kumimoji="1" lang="en-US" altLang="ko-KR" sz="1400" b="1" i="0" u="none" strike="noStrike" cap="none" normalizeH="0" baseline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46" name="그룹 219"/>
            <p:cNvGrpSpPr/>
            <p:nvPr/>
          </p:nvGrpSpPr>
          <p:grpSpPr>
            <a:xfrm>
              <a:off x="2846361" y="2077991"/>
              <a:ext cx="896932" cy="896932"/>
              <a:chOff x="2533652" y="2166938"/>
              <a:chExt cx="979471" cy="979471"/>
            </a:xfrm>
          </p:grpSpPr>
          <p:sp>
            <p:nvSpPr>
              <p:cNvPr id="49" name="Freeform 43"/>
              <p:cNvSpPr>
                <a:spLocks/>
              </p:cNvSpPr>
              <p:nvPr/>
            </p:nvSpPr>
            <p:spPr bwMode="auto">
              <a:xfrm>
                <a:off x="2533652" y="2166938"/>
                <a:ext cx="979471" cy="979471"/>
              </a:xfrm>
              <a:custGeom>
                <a:avLst/>
                <a:gdLst/>
                <a:ahLst/>
                <a:cxnLst>
                  <a:cxn ang="0">
                    <a:pos x="486" y="242"/>
                  </a:cxn>
                  <a:cxn ang="0">
                    <a:pos x="480" y="292"/>
                  </a:cxn>
                  <a:cxn ang="0">
                    <a:pos x="466" y="338"/>
                  </a:cxn>
                  <a:cxn ang="0">
                    <a:pos x="444" y="378"/>
                  </a:cxn>
                  <a:cxn ang="0">
                    <a:pos x="414" y="414"/>
                  </a:cxn>
                  <a:cxn ang="0">
                    <a:pos x="378" y="444"/>
                  </a:cxn>
                  <a:cxn ang="0">
                    <a:pos x="336" y="466"/>
                  </a:cxn>
                  <a:cxn ang="0">
                    <a:pos x="292" y="480"/>
                  </a:cxn>
                  <a:cxn ang="0">
                    <a:pos x="242" y="486"/>
                  </a:cxn>
                  <a:cxn ang="0">
                    <a:pos x="218" y="484"/>
                  </a:cxn>
                  <a:cxn ang="0">
                    <a:pos x="170" y="474"/>
                  </a:cxn>
                  <a:cxn ang="0">
                    <a:pos x="126" y="456"/>
                  </a:cxn>
                  <a:cxn ang="0">
                    <a:pos x="88" y="430"/>
                  </a:cxn>
                  <a:cxn ang="0">
                    <a:pos x="56" y="398"/>
                  </a:cxn>
                  <a:cxn ang="0">
                    <a:pos x="28" y="358"/>
                  </a:cxn>
                  <a:cxn ang="0">
                    <a:pos x="10" y="316"/>
                  </a:cxn>
                  <a:cxn ang="0">
                    <a:pos x="0" y="268"/>
                  </a:cxn>
                  <a:cxn ang="0">
                    <a:pos x="0" y="242"/>
                  </a:cxn>
                  <a:cxn ang="0">
                    <a:pos x="4" y="194"/>
                  </a:cxn>
                  <a:cxn ang="0">
                    <a:pos x="18" y="148"/>
                  </a:cxn>
                  <a:cxn ang="0">
                    <a:pos x="42" y="108"/>
                  </a:cxn>
                  <a:cxn ang="0">
                    <a:pos x="70" y="72"/>
                  </a:cxn>
                  <a:cxn ang="0">
                    <a:pos x="106" y="42"/>
                  </a:cxn>
                  <a:cxn ang="0">
                    <a:pos x="148" y="20"/>
                  </a:cxn>
                  <a:cxn ang="0">
                    <a:pos x="194" y="6"/>
                  </a:cxn>
                  <a:cxn ang="0">
                    <a:pos x="242" y="0"/>
                  </a:cxn>
                  <a:cxn ang="0">
                    <a:pos x="268" y="2"/>
                  </a:cxn>
                  <a:cxn ang="0">
                    <a:pos x="314" y="12"/>
                  </a:cxn>
                  <a:cxn ang="0">
                    <a:pos x="358" y="30"/>
                  </a:cxn>
                  <a:cxn ang="0">
                    <a:pos x="396" y="56"/>
                  </a:cxn>
                  <a:cxn ang="0">
                    <a:pos x="430" y="88"/>
                  </a:cxn>
                  <a:cxn ang="0">
                    <a:pos x="456" y="128"/>
                  </a:cxn>
                  <a:cxn ang="0">
                    <a:pos x="474" y="170"/>
                  </a:cxn>
                  <a:cxn ang="0">
                    <a:pos x="484" y="218"/>
                  </a:cxn>
                  <a:cxn ang="0">
                    <a:pos x="486" y="242"/>
                  </a:cxn>
                </a:cxnLst>
                <a:rect l="0" t="0" r="r" b="b"/>
                <a:pathLst>
                  <a:path w="486" h="486">
                    <a:moveTo>
                      <a:pt x="486" y="242"/>
                    </a:moveTo>
                    <a:lnTo>
                      <a:pt x="486" y="242"/>
                    </a:lnTo>
                    <a:lnTo>
                      <a:pt x="484" y="268"/>
                    </a:lnTo>
                    <a:lnTo>
                      <a:pt x="480" y="292"/>
                    </a:lnTo>
                    <a:lnTo>
                      <a:pt x="474" y="316"/>
                    </a:lnTo>
                    <a:lnTo>
                      <a:pt x="466" y="338"/>
                    </a:lnTo>
                    <a:lnTo>
                      <a:pt x="456" y="358"/>
                    </a:lnTo>
                    <a:lnTo>
                      <a:pt x="444" y="378"/>
                    </a:lnTo>
                    <a:lnTo>
                      <a:pt x="430" y="398"/>
                    </a:lnTo>
                    <a:lnTo>
                      <a:pt x="414" y="414"/>
                    </a:lnTo>
                    <a:lnTo>
                      <a:pt x="396" y="430"/>
                    </a:lnTo>
                    <a:lnTo>
                      <a:pt x="378" y="444"/>
                    </a:lnTo>
                    <a:lnTo>
                      <a:pt x="358" y="456"/>
                    </a:lnTo>
                    <a:lnTo>
                      <a:pt x="336" y="466"/>
                    </a:lnTo>
                    <a:lnTo>
                      <a:pt x="314" y="474"/>
                    </a:lnTo>
                    <a:lnTo>
                      <a:pt x="292" y="480"/>
                    </a:lnTo>
                    <a:lnTo>
                      <a:pt x="268" y="484"/>
                    </a:lnTo>
                    <a:lnTo>
                      <a:pt x="242" y="486"/>
                    </a:lnTo>
                    <a:lnTo>
                      <a:pt x="242" y="486"/>
                    </a:lnTo>
                    <a:lnTo>
                      <a:pt x="218" y="484"/>
                    </a:lnTo>
                    <a:lnTo>
                      <a:pt x="194" y="480"/>
                    </a:lnTo>
                    <a:lnTo>
                      <a:pt x="170" y="474"/>
                    </a:lnTo>
                    <a:lnTo>
                      <a:pt x="148" y="466"/>
                    </a:lnTo>
                    <a:lnTo>
                      <a:pt x="126" y="456"/>
                    </a:lnTo>
                    <a:lnTo>
                      <a:pt x="106" y="444"/>
                    </a:lnTo>
                    <a:lnTo>
                      <a:pt x="88" y="430"/>
                    </a:lnTo>
                    <a:lnTo>
                      <a:pt x="70" y="414"/>
                    </a:lnTo>
                    <a:lnTo>
                      <a:pt x="56" y="398"/>
                    </a:lnTo>
                    <a:lnTo>
                      <a:pt x="42" y="378"/>
                    </a:lnTo>
                    <a:lnTo>
                      <a:pt x="28" y="358"/>
                    </a:lnTo>
                    <a:lnTo>
                      <a:pt x="18" y="338"/>
                    </a:lnTo>
                    <a:lnTo>
                      <a:pt x="10" y="316"/>
                    </a:lnTo>
                    <a:lnTo>
                      <a:pt x="4" y="292"/>
                    </a:lnTo>
                    <a:lnTo>
                      <a:pt x="0" y="268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18"/>
                    </a:lnTo>
                    <a:lnTo>
                      <a:pt x="4" y="194"/>
                    </a:lnTo>
                    <a:lnTo>
                      <a:pt x="10" y="170"/>
                    </a:lnTo>
                    <a:lnTo>
                      <a:pt x="18" y="148"/>
                    </a:lnTo>
                    <a:lnTo>
                      <a:pt x="28" y="128"/>
                    </a:lnTo>
                    <a:lnTo>
                      <a:pt x="42" y="108"/>
                    </a:lnTo>
                    <a:lnTo>
                      <a:pt x="56" y="88"/>
                    </a:lnTo>
                    <a:lnTo>
                      <a:pt x="70" y="72"/>
                    </a:lnTo>
                    <a:lnTo>
                      <a:pt x="88" y="56"/>
                    </a:lnTo>
                    <a:lnTo>
                      <a:pt x="106" y="42"/>
                    </a:lnTo>
                    <a:lnTo>
                      <a:pt x="126" y="30"/>
                    </a:lnTo>
                    <a:lnTo>
                      <a:pt x="148" y="20"/>
                    </a:lnTo>
                    <a:lnTo>
                      <a:pt x="170" y="12"/>
                    </a:lnTo>
                    <a:lnTo>
                      <a:pt x="194" y="6"/>
                    </a:lnTo>
                    <a:lnTo>
                      <a:pt x="218" y="2"/>
                    </a:lnTo>
                    <a:lnTo>
                      <a:pt x="242" y="0"/>
                    </a:lnTo>
                    <a:lnTo>
                      <a:pt x="242" y="0"/>
                    </a:lnTo>
                    <a:lnTo>
                      <a:pt x="268" y="2"/>
                    </a:lnTo>
                    <a:lnTo>
                      <a:pt x="292" y="6"/>
                    </a:lnTo>
                    <a:lnTo>
                      <a:pt x="314" y="12"/>
                    </a:lnTo>
                    <a:lnTo>
                      <a:pt x="336" y="20"/>
                    </a:lnTo>
                    <a:lnTo>
                      <a:pt x="358" y="30"/>
                    </a:lnTo>
                    <a:lnTo>
                      <a:pt x="378" y="42"/>
                    </a:lnTo>
                    <a:lnTo>
                      <a:pt x="396" y="56"/>
                    </a:lnTo>
                    <a:lnTo>
                      <a:pt x="414" y="72"/>
                    </a:lnTo>
                    <a:lnTo>
                      <a:pt x="430" y="88"/>
                    </a:lnTo>
                    <a:lnTo>
                      <a:pt x="444" y="108"/>
                    </a:lnTo>
                    <a:lnTo>
                      <a:pt x="456" y="128"/>
                    </a:lnTo>
                    <a:lnTo>
                      <a:pt x="466" y="148"/>
                    </a:lnTo>
                    <a:lnTo>
                      <a:pt x="474" y="170"/>
                    </a:lnTo>
                    <a:lnTo>
                      <a:pt x="480" y="194"/>
                    </a:lnTo>
                    <a:lnTo>
                      <a:pt x="484" y="218"/>
                    </a:lnTo>
                    <a:lnTo>
                      <a:pt x="486" y="242"/>
                    </a:lnTo>
                    <a:lnTo>
                      <a:pt x="486" y="242"/>
                    </a:lnTo>
                    <a:close/>
                  </a:path>
                </a:pathLst>
              </a:custGeom>
              <a:gradFill>
                <a:gsLst>
                  <a:gs pos="0">
                    <a:schemeClr val="bg2">
                      <a:lumMod val="75000"/>
                    </a:schemeClr>
                  </a:gs>
                  <a:gs pos="80000">
                    <a:schemeClr val="bg2">
                      <a:lumMod val="90000"/>
                    </a:schemeClr>
                  </a:gs>
                  <a:gs pos="100000">
                    <a:schemeClr val="bg2">
                      <a:lumMod val="90000"/>
                    </a:schemeClr>
                  </a:gs>
                </a:gsLst>
              </a:gradFill>
              <a:ln>
                <a:solidFill>
                  <a:schemeClr val="bg2">
                    <a:lumMod val="90000"/>
                  </a:schemeClr>
                </a:solidFill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Rectangle 56"/>
              <p:cNvSpPr>
                <a:spLocks noChangeArrowheads="1"/>
              </p:cNvSpPr>
              <p:nvPr/>
            </p:nvSpPr>
            <p:spPr bwMode="auto">
              <a:xfrm>
                <a:off x="2826301" y="2462755"/>
                <a:ext cx="437630" cy="30248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en-US" altLang="ko-KR" b="1" dirty="0">
                    <a:solidFill>
                      <a:schemeClr val="bg1">
                        <a:lumMod val="50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35</a:t>
                </a:r>
                <a:r>
                  <a:rPr kumimoji="1" lang="en-US" altLang="ko-KR" sz="1200" b="1" dirty="0">
                    <a:solidFill>
                      <a:schemeClr val="bg1">
                        <a:lumMod val="50000"/>
                      </a:schemeClr>
                    </a:solidFill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%</a:t>
                </a:r>
                <a:endParaRPr kumimoji="1" lang="ko-KR" altLang="ko-KR" sz="1600" b="0" i="0" u="none" strike="noStrike" cap="none" normalizeH="0" baseline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1604919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846361" y="3282920"/>
              <a:ext cx="44916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Text</a:t>
              </a:r>
              <a:endParaRPr lang="ko-KR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53" name="Freeform 148"/>
          <p:cNvSpPr>
            <a:spLocks noEditPoints="1"/>
          </p:cNvSpPr>
          <p:nvPr/>
        </p:nvSpPr>
        <p:spPr bwMode="auto">
          <a:xfrm>
            <a:off x="6677581" y="4487849"/>
            <a:ext cx="1371600" cy="1641475"/>
          </a:xfrm>
          <a:custGeom>
            <a:avLst/>
            <a:gdLst/>
            <a:ahLst/>
            <a:cxnLst>
              <a:cxn ang="0">
                <a:pos x="236" y="992"/>
              </a:cxn>
              <a:cxn ang="0">
                <a:pos x="458" y="992"/>
              </a:cxn>
              <a:cxn ang="0">
                <a:pos x="592" y="868"/>
              </a:cxn>
              <a:cxn ang="0">
                <a:pos x="800" y="862"/>
              </a:cxn>
              <a:cxn ang="0">
                <a:pos x="648" y="1004"/>
              </a:cxn>
              <a:cxn ang="0">
                <a:pos x="268" y="896"/>
              </a:cxn>
              <a:cxn ang="0">
                <a:pos x="390" y="920"/>
              </a:cxn>
              <a:cxn ang="0">
                <a:pos x="126" y="858"/>
              </a:cxn>
              <a:cxn ang="0">
                <a:pos x="218" y="926"/>
              </a:cxn>
              <a:cxn ang="0">
                <a:pos x="78" y="700"/>
              </a:cxn>
              <a:cxn ang="0">
                <a:pos x="188" y="776"/>
              </a:cxn>
              <a:cxn ang="0">
                <a:pos x="240" y="748"/>
              </a:cxn>
              <a:cxn ang="0">
                <a:pos x="374" y="720"/>
              </a:cxn>
              <a:cxn ang="0">
                <a:pos x="434" y="806"/>
              </a:cxn>
              <a:cxn ang="0">
                <a:pos x="648" y="638"/>
              </a:cxn>
              <a:cxn ang="0">
                <a:pos x="726" y="810"/>
              </a:cxn>
              <a:cxn ang="0">
                <a:pos x="84" y="506"/>
              </a:cxn>
              <a:cxn ang="0">
                <a:pos x="178" y="582"/>
              </a:cxn>
              <a:cxn ang="0">
                <a:pos x="246" y="454"/>
              </a:cxn>
              <a:cxn ang="0">
                <a:pos x="232" y="582"/>
              </a:cxn>
              <a:cxn ang="0">
                <a:pos x="514" y="428"/>
              </a:cxn>
              <a:cxn ang="0">
                <a:pos x="648" y="426"/>
              </a:cxn>
              <a:cxn ang="0">
                <a:pos x="648" y="582"/>
              </a:cxn>
              <a:cxn ang="0">
                <a:pos x="216" y="318"/>
              </a:cxn>
              <a:cxn ang="0">
                <a:pos x="256" y="396"/>
              </a:cxn>
              <a:cxn ang="0">
                <a:pos x="398" y="264"/>
              </a:cxn>
              <a:cxn ang="0">
                <a:pos x="256" y="396"/>
              </a:cxn>
              <a:cxn ang="0">
                <a:pos x="524" y="244"/>
              </a:cxn>
              <a:cxn ang="0">
                <a:pos x="800" y="378"/>
              </a:cxn>
              <a:cxn ang="0">
                <a:pos x="716" y="244"/>
              </a:cxn>
              <a:cxn ang="0">
                <a:pos x="202" y="264"/>
              </a:cxn>
              <a:cxn ang="0">
                <a:pos x="202" y="264"/>
              </a:cxn>
              <a:cxn ang="0">
                <a:pos x="378" y="126"/>
              </a:cxn>
              <a:cxn ang="0">
                <a:pos x="354" y="216"/>
              </a:cxn>
              <a:cxn ang="0">
                <a:pos x="514" y="80"/>
              </a:cxn>
              <a:cxn ang="0">
                <a:pos x="530" y="188"/>
              </a:cxn>
              <a:cxn ang="0">
                <a:pos x="648" y="70"/>
              </a:cxn>
              <a:cxn ang="0">
                <a:pos x="752" y="86"/>
              </a:cxn>
              <a:cxn ang="0">
                <a:pos x="526" y="8"/>
              </a:cxn>
              <a:cxn ang="0">
                <a:pos x="352" y="62"/>
              </a:cxn>
              <a:cxn ang="0">
                <a:pos x="204" y="162"/>
              </a:cxn>
              <a:cxn ang="0">
                <a:pos x="90" y="300"/>
              </a:cxn>
              <a:cxn ang="0">
                <a:pos x="20" y="466"/>
              </a:cxn>
              <a:cxn ang="0">
                <a:pos x="0" y="620"/>
              </a:cxn>
              <a:cxn ang="0">
                <a:pos x="24" y="792"/>
              </a:cxn>
              <a:cxn ang="0">
                <a:pos x="92" y="946"/>
              </a:cxn>
              <a:cxn ang="0">
                <a:pos x="310" y="1034"/>
              </a:cxn>
              <a:cxn ang="0">
                <a:pos x="768" y="1034"/>
              </a:cxn>
              <a:cxn ang="0">
                <a:pos x="840" y="1000"/>
              </a:cxn>
              <a:cxn ang="0">
                <a:pos x="850" y="920"/>
              </a:cxn>
              <a:cxn ang="0">
                <a:pos x="862" y="802"/>
              </a:cxn>
              <a:cxn ang="0">
                <a:pos x="862" y="438"/>
              </a:cxn>
              <a:cxn ang="0">
                <a:pos x="850" y="322"/>
              </a:cxn>
              <a:cxn ang="0">
                <a:pos x="832" y="206"/>
              </a:cxn>
              <a:cxn ang="0">
                <a:pos x="864" y="50"/>
              </a:cxn>
              <a:cxn ang="0">
                <a:pos x="716" y="8"/>
              </a:cxn>
            </a:cxnLst>
            <a:rect l="0" t="0" r="r" b="b"/>
            <a:pathLst>
              <a:path w="864" h="1034">
                <a:moveTo>
                  <a:pt x="248" y="1024"/>
                </a:moveTo>
                <a:lnTo>
                  <a:pt x="248" y="1024"/>
                </a:lnTo>
                <a:lnTo>
                  <a:pt x="226" y="1004"/>
                </a:lnTo>
                <a:lnTo>
                  <a:pt x="206" y="982"/>
                </a:lnTo>
                <a:lnTo>
                  <a:pt x="206" y="982"/>
                </a:lnTo>
                <a:lnTo>
                  <a:pt x="236" y="992"/>
                </a:lnTo>
                <a:lnTo>
                  <a:pt x="236" y="992"/>
                </a:lnTo>
                <a:lnTo>
                  <a:pt x="248" y="1024"/>
                </a:lnTo>
                <a:close/>
                <a:moveTo>
                  <a:pt x="592" y="1004"/>
                </a:moveTo>
                <a:lnTo>
                  <a:pt x="592" y="1004"/>
                </a:lnTo>
                <a:lnTo>
                  <a:pt x="524" y="1000"/>
                </a:lnTo>
                <a:lnTo>
                  <a:pt x="458" y="992"/>
                </a:lnTo>
                <a:lnTo>
                  <a:pt x="458" y="992"/>
                </a:lnTo>
                <a:lnTo>
                  <a:pt x="448" y="926"/>
                </a:lnTo>
                <a:lnTo>
                  <a:pt x="440" y="862"/>
                </a:lnTo>
                <a:lnTo>
                  <a:pt x="440" y="862"/>
                </a:lnTo>
                <a:lnTo>
                  <a:pt x="516" y="866"/>
                </a:lnTo>
                <a:lnTo>
                  <a:pt x="592" y="868"/>
                </a:lnTo>
                <a:lnTo>
                  <a:pt x="592" y="1004"/>
                </a:lnTo>
                <a:close/>
                <a:moveTo>
                  <a:pt x="648" y="1004"/>
                </a:moveTo>
                <a:lnTo>
                  <a:pt x="648" y="868"/>
                </a:lnTo>
                <a:lnTo>
                  <a:pt x="648" y="868"/>
                </a:lnTo>
                <a:lnTo>
                  <a:pt x="724" y="866"/>
                </a:lnTo>
                <a:lnTo>
                  <a:pt x="800" y="862"/>
                </a:lnTo>
                <a:lnTo>
                  <a:pt x="800" y="862"/>
                </a:lnTo>
                <a:lnTo>
                  <a:pt x="794" y="926"/>
                </a:lnTo>
                <a:lnTo>
                  <a:pt x="784" y="992"/>
                </a:lnTo>
                <a:lnTo>
                  <a:pt x="784" y="992"/>
                </a:lnTo>
                <a:lnTo>
                  <a:pt x="716" y="1000"/>
                </a:lnTo>
                <a:lnTo>
                  <a:pt x="648" y="1004"/>
                </a:lnTo>
                <a:close/>
                <a:moveTo>
                  <a:pt x="400" y="982"/>
                </a:moveTo>
                <a:lnTo>
                  <a:pt x="400" y="982"/>
                </a:lnTo>
                <a:lnTo>
                  <a:pt x="340" y="966"/>
                </a:lnTo>
                <a:lnTo>
                  <a:pt x="282" y="950"/>
                </a:lnTo>
                <a:lnTo>
                  <a:pt x="282" y="950"/>
                </a:lnTo>
                <a:lnTo>
                  <a:pt x="268" y="896"/>
                </a:lnTo>
                <a:lnTo>
                  <a:pt x="254" y="842"/>
                </a:lnTo>
                <a:lnTo>
                  <a:pt x="254" y="842"/>
                </a:lnTo>
                <a:lnTo>
                  <a:pt x="320" y="850"/>
                </a:lnTo>
                <a:lnTo>
                  <a:pt x="384" y="858"/>
                </a:lnTo>
                <a:lnTo>
                  <a:pt x="384" y="858"/>
                </a:lnTo>
                <a:lnTo>
                  <a:pt x="390" y="920"/>
                </a:lnTo>
                <a:lnTo>
                  <a:pt x="400" y="982"/>
                </a:lnTo>
                <a:close/>
                <a:moveTo>
                  <a:pt x="218" y="926"/>
                </a:moveTo>
                <a:lnTo>
                  <a:pt x="218" y="926"/>
                </a:lnTo>
                <a:lnTo>
                  <a:pt x="146" y="898"/>
                </a:lnTo>
                <a:lnTo>
                  <a:pt x="146" y="898"/>
                </a:lnTo>
                <a:lnTo>
                  <a:pt x="126" y="858"/>
                </a:lnTo>
                <a:lnTo>
                  <a:pt x="108" y="818"/>
                </a:lnTo>
                <a:lnTo>
                  <a:pt x="108" y="818"/>
                </a:lnTo>
                <a:lnTo>
                  <a:pt x="196" y="834"/>
                </a:lnTo>
                <a:lnTo>
                  <a:pt x="196" y="834"/>
                </a:lnTo>
                <a:lnTo>
                  <a:pt x="206" y="880"/>
                </a:lnTo>
                <a:lnTo>
                  <a:pt x="218" y="926"/>
                </a:lnTo>
                <a:close/>
                <a:moveTo>
                  <a:pt x="188" y="776"/>
                </a:moveTo>
                <a:lnTo>
                  <a:pt x="188" y="776"/>
                </a:lnTo>
                <a:lnTo>
                  <a:pt x="90" y="758"/>
                </a:lnTo>
                <a:lnTo>
                  <a:pt x="90" y="758"/>
                </a:lnTo>
                <a:lnTo>
                  <a:pt x="82" y="730"/>
                </a:lnTo>
                <a:lnTo>
                  <a:pt x="78" y="700"/>
                </a:lnTo>
                <a:lnTo>
                  <a:pt x="74" y="670"/>
                </a:lnTo>
                <a:lnTo>
                  <a:pt x="72" y="638"/>
                </a:lnTo>
                <a:lnTo>
                  <a:pt x="178" y="638"/>
                </a:lnTo>
                <a:lnTo>
                  <a:pt x="178" y="638"/>
                </a:lnTo>
                <a:lnTo>
                  <a:pt x="180" y="708"/>
                </a:lnTo>
                <a:lnTo>
                  <a:pt x="188" y="776"/>
                </a:lnTo>
                <a:close/>
                <a:moveTo>
                  <a:pt x="378" y="802"/>
                </a:moveTo>
                <a:lnTo>
                  <a:pt x="378" y="802"/>
                </a:lnTo>
                <a:lnTo>
                  <a:pt x="312" y="794"/>
                </a:lnTo>
                <a:lnTo>
                  <a:pt x="244" y="786"/>
                </a:lnTo>
                <a:lnTo>
                  <a:pt x="244" y="786"/>
                </a:lnTo>
                <a:lnTo>
                  <a:pt x="240" y="748"/>
                </a:lnTo>
                <a:lnTo>
                  <a:pt x="236" y="712"/>
                </a:lnTo>
                <a:lnTo>
                  <a:pt x="234" y="676"/>
                </a:lnTo>
                <a:lnTo>
                  <a:pt x="232" y="638"/>
                </a:lnTo>
                <a:lnTo>
                  <a:pt x="372" y="638"/>
                </a:lnTo>
                <a:lnTo>
                  <a:pt x="372" y="638"/>
                </a:lnTo>
                <a:lnTo>
                  <a:pt x="374" y="720"/>
                </a:lnTo>
                <a:lnTo>
                  <a:pt x="378" y="802"/>
                </a:lnTo>
                <a:close/>
                <a:moveTo>
                  <a:pt x="592" y="812"/>
                </a:moveTo>
                <a:lnTo>
                  <a:pt x="592" y="812"/>
                </a:lnTo>
                <a:lnTo>
                  <a:pt x="514" y="810"/>
                </a:lnTo>
                <a:lnTo>
                  <a:pt x="434" y="806"/>
                </a:lnTo>
                <a:lnTo>
                  <a:pt x="434" y="806"/>
                </a:lnTo>
                <a:lnTo>
                  <a:pt x="430" y="722"/>
                </a:lnTo>
                <a:lnTo>
                  <a:pt x="428" y="638"/>
                </a:lnTo>
                <a:lnTo>
                  <a:pt x="592" y="638"/>
                </a:lnTo>
                <a:lnTo>
                  <a:pt x="592" y="812"/>
                </a:lnTo>
                <a:close/>
                <a:moveTo>
                  <a:pt x="648" y="812"/>
                </a:moveTo>
                <a:lnTo>
                  <a:pt x="648" y="638"/>
                </a:lnTo>
                <a:lnTo>
                  <a:pt x="814" y="638"/>
                </a:lnTo>
                <a:lnTo>
                  <a:pt x="814" y="638"/>
                </a:lnTo>
                <a:lnTo>
                  <a:pt x="812" y="722"/>
                </a:lnTo>
                <a:lnTo>
                  <a:pt x="806" y="806"/>
                </a:lnTo>
                <a:lnTo>
                  <a:pt x="806" y="806"/>
                </a:lnTo>
                <a:lnTo>
                  <a:pt x="726" y="810"/>
                </a:lnTo>
                <a:lnTo>
                  <a:pt x="648" y="812"/>
                </a:lnTo>
                <a:close/>
                <a:moveTo>
                  <a:pt x="74" y="582"/>
                </a:moveTo>
                <a:lnTo>
                  <a:pt x="74" y="582"/>
                </a:lnTo>
                <a:lnTo>
                  <a:pt x="76" y="556"/>
                </a:lnTo>
                <a:lnTo>
                  <a:pt x="80" y="532"/>
                </a:lnTo>
                <a:lnTo>
                  <a:pt x="84" y="506"/>
                </a:lnTo>
                <a:lnTo>
                  <a:pt x="90" y="480"/>
                </a:lnTo>
                <a:lnTo>
                  <a:pt x="90" y="480"/>
                </a:lnTo>
                <a:lnTo>
                  <a:pt x="188" y="462"/>
                </a:lnTo>
                <a:lnTo>
                  <a:pt x="188" y="462"/>
                </a:lnTo>
                <a:lnTo>
                  <a:pt x="182" y="522"/>
                </a:lnTo>
                <a:lnTo>
                  <a:pt x="178" y="582"/>
                </a:lnTo>
                <a:lnTo>
                  <a:pt x="74" y="582"/>
                </a:lnTo>
                <a:close/>
                <a:moveTo>
                  <a:pt x="232" y="582"/>
                </a:moveTo>
                <a:lnTo>
                  <a:pt x="232" y="582"/>
                </a:lnTo>
                <a:lnTo>
                  <a:pt x="238" y="518"/>
                </a:lnTo>
                <a:lnTo>
                  <a:pt x="246" y="454"/>
                </a:lnTo>
                <a:lnTo>
                  <a:pt x="246" y="454"/>
                </a:lnTo>
                <a:lnTo>
                  <a:pt x="312" y="446"/>
                </a:lnTo>
                <a:lnTo>
                  <a:pt x="380" y="438"/>
                </a:lnTo>
                <a:lnTo>
                  <a:pt x="380" y="438"/>
                </a:lnTo>
                <a:lnTo>
                  <a:pt x="374" y="510"/>
                </a:lnTo>
                <a:lnTo>
                  <a:pt x="372" y="582"/>
                </a:lnTo>
                <a:lnTo>
                  <a:pt x="232" y="582"/>
                </a:lnTo>
                <a:close/>
                <a:moveTo>
                  <a:pt x="428" y="582"/>
                </a:moveTo>
                <a:lnTo>
                  <a:pt x="428" y="582"/>
                </a:lnTo>
                <a:lnTo>
                  <a:pt x="430" y="508"/>
                </a:lnTo>
                <a:lnTo>
                  <a:pt x="436" y="434"/>
                </a:lnTo>
                <a:lnTo>
                  <a:pt x="436" y="434"/>
                </a:lnTo>
                <a:lnTo>
                  <a:pt x="514" y="428"/>
                </a:lnTo>
                <a:lnTo>
                  <a:pt x="592" y="426"/>
                </a:lnTo>
                <a:lnTo>
                  <a:pt x="592" y="582"/>
                </a:lnTo>
                <a:lnTo>
                  <a:pt x="428" y="582"/>
                </a:lnTo>
                <a:close/>
                <a:moveTo>
                  <a:pt x="648" y="582"/>
                </a:moveTo>
                <a:lnTo>
                  <a:pt x="648" y="426"/>
                </a:lnTo>
                <a:lnTo>
                  <a:pt x="648" y="426"/>
                </a:lnTo>
                <a:lnTo>
                  <a:pt x="726" y="428"/>
                </a:lnTo>
                <a:lnTo>
                  <a:pt x="806" y="434"/>
                </a:lnTo>
                <a:lnTo>
                  <a:pt x="806" y="434"/>
                </a:lnTo>
                <a:lnTo>
                  <a:pt x="810" y="508"/>
                </a:lnTo>
                <a:lnTo>
                  <a:pt x="812" y="582"/>
                </a:lnTo>
                <a:lnTo>
                  <a:pt x="648" y="582"/>
                </a:lnTo>
                <a:close/>
                <a:moveTo>
                  <a:pt x="110" y="420"/>
                </a:moveTo>
                <a:lnTo>
                  <a:pt x="110" y="420"/>
                </a:lnTo>
                <a:lnTo>
                  <a:pt x="126" y="384"/>
                </a:lnTo>
                <a:lnTo>
                  <a:pt x="144" y="348"/>
                </a:lnTo>
                <a:lnTo>
                  <a:pt x="144" y="348"/>
                </a:lnTo>
                <a:lnTo>
                  <a:pt x="216" y="318"/>
                </a:lnTo>
                <a:lnTo>
                  <a:pt x="216" y="318"/>
                </a:lnTo>
                <a:lnTo>
                  <a:pt x="206" y="362"/>
                </a:lnTo>
                <a:lnTo>
                  <a:pt x="198" y="404"/>
                </a:lnTo>
                <a:lnTo>
                  <a:pt x="198" y="404"/>
                </a:lnTo>
                <a:lnTo>
                  <a:pt x="110" y="420"/>
                </a:lnTo>
                <a:close/>
                <a:moveTo>
                  <a:pt x="256" y="396"/>
                </a:moveTo>
                <a:lnTo>
                  <a:pt x="256" y="396"/>
                </a:lnTo>
                <a:lnTo>
                  <a:pt x="266" y="346"/>
                </a:lnTo>
                <a:lnTo>
                  <a:pt x="280" y="296"/>
                </a:lnTo>
                <a:lnTo>
                  <a:pt x="280" y="296"/>
                </a:lnTo>
                <a:lnTo>
                  <a:pt x="340" y="278"/>
                </a:lnTo>
                <a:lnTo>
                  <a:pt x="398" y="264"/>
                </a:lnTo>
                <a:lnTo>
                  <a:pt x="398" y="264"/>
                </a:lnTo>
                <a:lnTo>
                  <a:pt x="390" y="322"/>
                </a:lnTo>
                <a:lnTo>
                  <a:pt x="384" y="382"/>
                </a:lnTo>
                <a:lnTo>
                  <a:pt x="384" y="382"/>
                </a:lnTo>
                <a:lnTo>
                  <a:pt x="320" y="388"/>
                </a:lnTo>
                <a:lnTo>
                  <a:pt x="256" y="396"/>
                </a:lnTo>
                <a:close/>
                <a:moveTo>
                  <a:pt x="440" y="378"/>
                </a:moveTo>
                <a:lnTo>
                  <a:pt x="440" y="378"/>
                </a:lnTo>
                <a:lnTo>
                  <a:pt x="448" y="314"/>
                </a:lnTo>
                <a:lnTo>
                  <a:pt x="456" y="252"/>
                </a:lnTo>
                <a:lnTo>
                  <a:pt x="456" y="252"/>
                </a:lnTo>
                <a:lnTo>
                  <a:pt x="524" y="244"/>
                </a:lnTo>
                <a:lnTo>
                  <a:pt x="592" y="240"/>
                </a:lnTo>
                <a:lnTo>
                  <a:pt x="592" y="372"/>
                </a:lnTo>
                <a:lnTo>
                  <a:pt x="592" y="372"/>
                </a:lnTo>
                <a:lnTo>
                  <a:pt x="516" y="374"/>
                </a:lnTo>
                <a:lnTo>
                  <a:pt x="440" y="378"/>
                </a:lnTo>
                <a:close/>
                <a:moveTo>
                  <a:pt x="800" y="378"/>
                </a:moveTo>
                <a:lnTo>
                  <a:pt x="800" y="378"/>
                </a:lnTo>
                <a:lnTo>
                  <a:pt x="724" y="374"/>
                </a:lnTo>
                <a:lnTo>
                  <a:pt x="648" y="372"/>
                </a:lnTo>
                <a:lnTo>
                  <a:pt x="648" y="240"/>
                </a:lnTo>
                <a:lnTo>
                  <a:pt x="648" y="240"/>
                </a:lnTo>
                <a:lnTo>
                  <a:pt x="716" y="244"/>
                </a:lnTo>
                <a:lnTo>
                  <a:pt x="784" y="252"/>
                </a:lnTo>
                <a:lnTo>
                  <a:pt x="784" y="252"/>
                </a:lnTo>
                <a:lnTo>
                  <a:pt x="794" y="314"/>
                </a:lnTo>
                <a:lnTo>
                  <a:pt x="800" y="378"/>
                </a:lnTo>
                <a:close/>
                <a:moveTo>
                  <a:pt x="202" y="264"/>
                </a:moveTo>
                <a:lnTo>
                  <a:pt x="202" y="264"/>
                </a:lnTo>
                <a:lnTo>
                  <a:pt x="224" y="240"/>
                </a:lnTo>
                <a:lnTo>
                  <a:pt x="248" y="218"/>
                </a:lnTo>
                <a:lnTo>
                  <a:pt x="248" y="218"/>
                </a:lnTo>
                <a:lnTo>
                  <a:pt x="236" y="252"/>
                </a:lnTo>
                <a:lnTo>
                  <a:pt x="236" y="252"/>
                </a:lnTo>
                <a:lnTo>
                  <a:pt x="202" y="264"/>
                </a:lnTo>
                <a:close/>
                <a:moveTo>
                  <a:pt x="302" y="232"/>
                </a:moveTo>
                <a:lnTo>
                  <a:pt x="302" y="232"/>
                </a:lnTo>
                <a:lnTo>
                  <a:pt x="332" y="152"/>
                </a:lnTo>
                <a:lnTo>
                  <a:pt x="332" y="152"/>
                </a:lnTo>
                <a:lnTo>
                  <a:pt x="354" y="140"/>
                </a:lnTo>
                <a:lnTo>
                  <a:pt x="378" y="126"/>
                </a:lnTo>
                <a:lnTo>
                  <a:pt x="402" y="116"/>
                </a:lnTo>
                <a:lnTo>
                  <a:pt x="428" y="106"/>
                </a:lnTo>
                <a:lnTo>
                  <a:pt x="428" y="106"/>
                </a:lnTo>
                <a:lnTo>
                  <a:pt x="408" y="206"/>
                </a:lnTo>
                <a:lnTo>
                  <a:pt x="408" y="206"/>
                </a:lnTo>
                <a:lnTo>
                  <a:pt x="354" y="216"/>
                </a:lnTo>
                <a:lnTo>
                  <a:pt x="302" y="232"/>
                </a:lnTo>
                <a:close/>
                <a:moveTo>
                  <a:pt x="466" y="196"/>
                </a:moveTo>
                <a:lnTo>
                  <a:pt x="466" y="196"/>
                </a:lnTo>
                <a:lnTo>
                  <a:pt x="488" y="86"/>
                </a:lnTo>
                <a:lnTo>
                  <a:pt x="488" y="86"/>
                </a:lnTo>
                <a:lnTo>
                  <a:pt x="514" y="80"/>
                </a:lnTo>
                <a:lnTo>
                  <a:pt x="540" y="76"/>
                </a:lnTo>
                <a:lnTo>
                  <a:pt x="566" y="72"/>
                </a:lnTo>
                <a:lnTo>
                  <a:pt x="592" y="70"/>
                </a:lnTo>
                <a:lnTo>
                  <a:pt x="592" y="184"/>
                </a:lnTo>
                <a:lnTo>
                  <a:pt x="592" y="184"/>
                </a:lnTo>
                <a:lnTo>
                  <a:pt x="530" y="188"/>
                </a:lnTo>
                <a:lnTo>
                  <a:pt x="466" y="196"/>
                </a:lnTo>
                <a:close/>
                <a:moveTo>
                  <a:pt x="774" y="196"/>
                </a:moveTo>
                <a:lnTo>
                  <a:pt x="774" y="196"/>
                </a:lnTo>
                <a:lnTo>
                  <a:pt x="712" y="188"/>
                </a:lnTo>
                <a:lnTo>
                  <a:pt x="648" y="184"/>
                </a:lnTo>
                <a:lnTo>
                  <a:pt x="648" y="70"/>
                </a:lnTo>
                <a:lnTo>
                  <a:pt x="648" y="70"/>
                </a:lnTo>
                <a:lnTo>
                  <a:pt x="674" y="72"/>
                </a:lnTo>
                <a:lnTo>
                  <a:pt x="702" y="76"/>
                </a:lnTo>
                <a:lnTo>
                  <a:pt x="726" y="80"/>
                </a:lnTo>
                <a:lnTo>
                  <a:pt x="752" y="86"/>
                </a:lnTo>
                <a:lnTo>
                  <a:pt x="752" y="86"/>
                </a:lnTo>
                <a:lnTo>
                  <a:pt x="774" y="196"/>
                </a:lnTo>
                <a:close/>
                <a:moveTo>
                  <a:pt x="620" y="0"/>
                </a:moveTo>
                <a:lnTo>
                  <a:pt x="620" y="0"/>
                </a:lnTo>
                <a:lnTo>
                  <a:pt x="588" y="2"/>
                </a:lnTo>
                <a:lnTo>
                  <a:pt x="556" y="4"/>
                </a:lnTo>
                <a:lnTo>
                  <a:pt x="526" y="8"/>
                </a:lnTo>
                <a:lnTo>
                  <a:pt x="496" y="14"/>
                </a:lnTo>
                <a:lnTo>
                  <a:pt x="466" y="20"/>
                </a:lnTo>
                <a:lnTo>
                  <a:pt x="436" y="28"/>
                </a:lnTo>
                <a:lnTo>
                  <a:pt x="408" y="38"/>
                </a:lnTo>
                <a:lnTo>
                  <a:pt x="378" y="50"/>
                </a:lnTo>
                <a:lnTo>
                  <a:pt x="352" y="62"/>
                </a:lnTo>
                <a:lnTo>
                  <a:pt x="324" y="76"/>
                </a:lnTo>
                <a:lnTo>
                  <a:pt x="298" y="90"/>
                </a:lnTo>
                <a:lnTo>
                  <a:pt x="274" y="106"/>
                </a:lnTo>
                <a:lnTo>
                  <a:pt x="250" y="124"/>
                </a:lnTo>
                <a:lnTo>
                  <a:pt x="226" y="142"/>
                </a:lnTo>
                <a:lnTo>
                  <a:pt x="204" y="162"/>
                </a:lnTo>
                <a:lnTo>
                  <a:pt x="182" y="182"/>
                </a:lnTo>
                <a:lnTo>
                  <a:pt x="162" y="204"/>
                </a:lnTo>
                <a:lnTo>
                  <a:pt x="142" y="226"/>
                </a:lnTo>
                <a:lnTo>
                  <a:pt x="124" y="250"/>
                </a:lnTo>
                <a:lnTo>
                  <a:pt x="106" y="274"/>
                </a:lnTo>
                <a:lnTo>
                  <a:pt x="90" y="300"/>
                </a:lnTo>
                <a:lnTo>
                  <a:pt x="74" y="326"/>
                </a:lnTo>
                <a:lnTo>
                  <a:pt x="62" y="352"/>
                </a:lnTo>
                <a:lnTo>
                  <a:pt x="48" y="380"/>
                </a:lnTo>
                <a:lnTo>
                  <a:pt x="38" y="408"/>
                </a:lnTo>
                <a:lnTo>
                  <a:pt x="28" y="436"/>
                </a:lnTo>
                <a:lnTo>
                  <a:pt x="20" y="466"/>
                </a:lnTo>
                <a:lnTo>
                  <a:pt x="12" y="496"/>
                </a:lnTo>
                <a:lnTo>
                  <a:pt x="6" y="526"/>
                </a:lnTo>
                <a:lnTo>
                  <a:pt x="4" y="558"/>
                </a:lnTo>
                <a:lnTo>
                  <a:pt x="0" y="590"/>
                </a:lnTo>
                <a:lnTo>
                  <a:pt x="0" y="620"/>
                </a:lnTo>
                <a:lnTo>
                  <a:pt x="0" y="620"/>
                </a:lnTo>
                <a:lnTo>
                  <a:pt x="0" y="650"/>
                </a:lnTo>
                <a:lnTo>
                  <a:pt x="2" y="680"/>
                </a:lnTo>
                <a:lnTo>
                  <a:pt x="6" y="708"/>
                </a:lnTo>
                <a:lnTo>
                  <a:pt x="10" y="736"/>
                </a:lnTo>
                <a:lnTo>
                  <a:pt x="16" y="764"/>
                </a:lnTo>
                <a:lnTo>
                  <a:pt x="24" y="792"/>
                </a:lnTo>
                <a:lnTo>
                  <a:pt x="32" y="820"/>
                </a:lnTo>
                <a:lnTo>
                  <a:pt x="42" y="846"/>
                </a:lnTo>
                <a:lnTo>
                  <a:pt x="52" y="872"/>
                </a:lnTo>
                <a:lnTo>
                  <a:pt x="64" y="896"/>
                </a:lnTo>
                <a:lnTo>
                  <a:pt x="78" y="922"/>
                </a:lnTo>
                <a:lnTo>
                  <a:pt x="92" y="946"/>
                </a:lnTo>
                <a:lnTo>
                  <a:pt x="106" y="968"/>
                </a:lnTo>
                <a:lnTo>
                  <a:pt x="122" y="992"/>
                </a:lnTo>
                <a:lnTo>
                  <a:pt x="140" y="1012"/>
                </a:lnTo>
                <a:lnTo>
                  <a:pt x="158" y="1034"/>
                </a:lnTo>
                <a:lnTo>
                  <a:pt x="310" y="1034"/>
                </a:lnTo>
                <a:lnTo>
                  <a:pt x="310" y="1034"/>
                </a:lnTo>
                <a:lnTo>
                  <a:pt x="302" y="1014"/>
                </a:lnTo>
                <a:lnTo>
                  <a:pt x="302" y="1014"/>
                </a:lnTo>
                <a:lnTo>
                  <a:pt x="342" y="1024"/>
                </a:lnTo>
                <a:lnTo>
                  <a:pt x="382" y="1034"/>
                </a:lnTo>
                <a:lnTo>
                  <a:pt x="768" y="1034"/>
                </a:lnTo>
                <a:lnTo>
                  <a:pt x="768" y="1034"/>
                </a:lnTo>
                <a:lnTo>
                  <a:pt x="782" y="1032"/>
                </a:lnTo>
                <a:lnTo>
                  <a:pt x="796" y="1030"/>
                </a:lnTo>
                <a:lnTo>
                  <a:pt x="808" y="1024"/>
                </a:lnTo>
                <a:lnTo>
                  <a:pt x="820" y="1018"/>
                </a:lnTo>
                <a:lnTo>
                  <a:pt x="832" y="1010"/>
                </a:lnTo>
                <a:lnTo>
                  <a:pt x="840" y="1000"/>
                </a:lnTo>
                <a:lnTo>
                  <a:pt x="848" y="990"/>
                </a:lnTo>
                <a:lnTo>
                  <a:pt x="856" y="978"/>
                </a:lnTo>
                <a:lnTo>
                  <a:pt x="856" y="978"/>
                </a:lnTo>
                <a:lnTo>
                  <a:pt x="842" y="982"/>
                </a:lnTo>
                <a:lnTo>
                  <a:pt x="842" y="982"/>
                </a:lnTo>
                <a:lnTo>
                  <a:pt x="850" y="920"/>
                </a:lnTo>
                <a:lnTo>
                  <a:pt x="856" y="858"/>
                </a:lnTo>
                <a:lnTo>
                  <a:pt x="856" y="858"/>
                </a:lnTo>
                <a:lnTo>
                  <a:pt x="864" y="856"/>
                </a:lnTo>
                <a:lnTo>
                  <a:pt x="864" y="802"/>
                </a:lnTo>
                <a:lnTo>
                  <a:pt x="864" y="802"/>
                </a:lnTo>
                <a:lnTo>
                  <a:pt x="862" y="802"/>
                </a:lnTo>
                <a:lnTo>
                  <a:pt x="862" y="802"/>
                </a:lnTo>
                <a:lnTo>
                  <a:pt x="864" y="768"/>
                </a:lnTo>
                <a:lnTo>
                  <a:pt x="864" y="474"/>
                </a:lnTo>
                <a:lnTo>
                  <a:pt x="864" y="474"/>
                </a:lnTo>
                <a:lnTo>
                  <a:pt x="862" y="438"/>
                </a:lnTo>
                <a:lnTo>
                  <a:pt x="862" y="438"/>
                </a:lnTo>
                <a:lnTo>
                  <a:pt x="864" y="438"/>
                </a:lnTo>
                <a:lnTo>
                  <a:pt x="864" y="382"/>
                </a:lnTo>
                <a:lnTo>
                  <a:pt x="864" y="382"/>
                </a:lnTo>
                <a:lnTo>
                  <a:pt x="856" y="382"/>
                </a:lnTo>
                <a:lnTo>
                  <a:pt x="856" y="382"/>
                </a:lnTo>
                <a:lnTo>
                  <a:pt x="850" y="322"/>
                </a:lnTo>
                <a:lnTo>
                  <a:pt x="842" y="264"/>
                </a:lnTo>
                <a:lnTo>
                  <a:pt x="842" y="264"/>
                </a:lnTo>
                <a:lnTo>
                  <a:pt x="864" y="268"/>
                </a:lnTo>
                <a:lnTo>
                  <a:pt x="864" y="212"/>
                </a:lnTo>
                <a:lnTo>
                  <a:pt x="864" y="212"/>
                </a:lnTo>
                <a:lnTo>
                  <a:pt x="832" y="206"/>
                </a:lnTo>
                <a:lnTo>
                  <a:pt x="832" y="206"/>
                </a:lnTo>
                <a:lnTo>
                  <a:pt x="814" y="106"/>
                </a:lnTo>
                <a:lnTo>
                  <a:pt x="814" y="106"/>
                </a:lnTo>
                <a:lnTo>
                  <a:pt x="840" y="116"/>
                </a:lnTo>
                <a:lnTo>
                  <a:pt x="864" y="128"/>
                </a:lnTo>
                <a:lnTo>
                  <a:pt x="864" y="50"/>
                </a:lnTo>
                <a:lnTo>
                  <a:pt x="864" y="50"/>
                </a:lnTo>
                <a:lnTo>
                  <a:pt x="836" y="40"/>
                </a:lnTo>
                <a:lnTo>
                  <a:pt x="806" y="30"/>
                </a:lnTo>
                <a:lnTo>
                  <a:pt x="776" y="20"/>
                </a:lnTo>
                <a:lnTo>
                  <a:pt x="746" y="14"/>
                </a:lnTo>
                <a:lnTo>
                  <a:pt x="716" y="8"/>
                </a:lnTo>
                <a:lnTo>
                  <a:pt x="684" y="4"/>
                </a:lnTo>
                <a:lnTo>
                  <a:pt x="652" y="2"/>
                </a:lnTo>
                <a:lnTo>
                  <a:pt x="62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5" name="Rectangle 117"/>
          <p:cNvSpPr>
            <a:spLocks noChangeArrowheads="1"/>
          </p:cNvSpPr>
          <p:nvPr/>
        </p:nvSpPr>
        <p:spPr bwMode="auto">
          <a:xfrm>
            <a:off x="5073654" y="1785885"/>
            <a:ext cx="1285607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6" name="Rectangle 117"/>
          <p:cNvSpPr>
            <a:spLocks noChangeArrowheads="1"/>
          </p:cNvSpPr>
          <p:nvPr/>
        </p:nvSpPr>
        <p:spPr bwMode="auto">
          <a:xfrm>
            <a:off x="5073656" y="2095530"/>
            <a:ext cx="2738474" cy="7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aphicFrame>
        <p:nvGraphicFramePr>
          <p:cNvPr id="58" name="표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372696"/>
              </p:ext>
            </p:extLst>
          </p:nvPr>
        </p:nvGraphicFramePr>
        <p:xfrm>
          <a:off x="993217" y="3897052"/>
          <a:ext cx="3578783" cy="216743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166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6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2"/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dk1">
                        <a:tint val="2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2013</a:t>
            </a:r>
            <a:r>
              <a:rPr lang="ko-KR" altLang="en-US" dirty="0"/>
              <a:t>년 실적평가 요약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90525"/>
            <a:ext cx="8043479" cy="309583"/>
          </a:xfrm>
        </p:spPr>
        <p:txBody>
          <a:bodyPr/>
          <a:lstStyle/>
          <a:p>
            <a:r>
              <a:rPr lang="ko-KR" altLang="en-US" dirty="0"/>
              <a:t>금년도 실적평가 요약을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grpSp>
        <p:nvGrpSpPr>
          <p:cNvPr id="5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11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6" name="자유형 1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금년도 실적평가 요약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자사의 금년도의 전반적인 사업실적에 대해 작성합니다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분기별 매출 요약 평가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가 들어갈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7128484" y="252369"/>
            <a:ext cx="1800000" cy="436528"/>
            <a:chOff x="7128484" y="252369"/>
            <a:chExt cx="1800000" cy="436528"/>
          </a:xfrm>
        </p:grpSpPr>
        <p:sp>
          <p:nvSpPr>
            <p:cNvPr id="27" name="TextBox 26"/>
            <p:cNvSpPr txBox="1"/>
            <p:nvPr/>
          </p:nvSpPr>
          <p:spPr>
            <a:xfrm>
              <a:off x="7128484" y="252369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128484" y="400741"/>
              <a:ext cx="1800000" cy="288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29" name="차트 28"/>
          <p:cNvGraphicFramePr/>
          <p:nvPr>
            <p:extLst>
              <p:ext uri="{D42A27DB-BD31-4B8C-83A1-F6EECF244321}">
                <p14:modId xmlns:p14="http://schemas.microsoft.com/office/powerpoint/2010/main" val="261179538"/>
              </p:ext>
            </p:extLst>
          </p:nvPr>
        </p:nvGraphicFramePr>
        <p:xfrm>
          <a:off x="920700" y="1631136"/>
          <a:ext cx="7200000" cy="3158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013817"/>
              </p:ext>
            </p:extLst>
          </p:nvPr>
        </p:nvGraphicFramePr>
        <p:xfrm>
          <a:off x="1007604" y="5041980"/>
          <a:ext cx="7020880" cy="619268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1137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6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65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65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65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65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1" dirty="0">
                        <a:solidFill>
                          <a:schemeClr val="bg2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항목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6784543" y="1107432"/>
            <a:ext cx="687882" cy="889879"/>
            <a:chOff x="8624118" y="2013480"/>
            <a:chExt cx="800100" cy="1035050"/>
          </a:xfrm>
        </p:grpSpPr>
        <p:sp>
          <p:nvSpPr>
            <p:cNvPr id="66" name="Freeform 92"/>
            <p:cNvSpPr>
              <a:spLocks/>
            </p:cNvSpPr>
            <p:nvPr/>
          </p:nvSpPr>
          <p:spPr bwMode="auto">
            <a:xfrm>
              <a:off x="8624118" y="2013480"/>
              <a:ext cx="800100" cy="1035050"/>
            </a:xfrm>
            <a:custGeom>
              <a:avLst/>
              <a:gdLst>
                <a:gd name="T0" fmla="*/ 504 w 504"/>
                <a:gd name="T1" fmla="*/ 252 h 652"/>
                <a:gd name="T2" fmla="*/ 498 w 504"/>
                <a:gd name="T3" fmla="*/ 200 h 652"/>
                <a:gd name="T4" fmla="*/ 484 w 504"/>
                <a:gd name="T5" fmla="*/ 154 h 652"/>
                <a:gd name="T6" fmla="*/ 460 w 504"/>
                <a:gd name="T7" fmla="*/ 110 h 652"/>
                <a:gd name="T8" fmla="*/ 430 w 504"/>
                <a:gd name="T9" fmla="*/ 74 h 652"/>
                <a:gd name="T10" fmla="*/ 392 w 504"/>
                <a:gd name="T11" fmla="*/ 42 h 652"/>
                <a:gd name="T12" fmla="*/ 350 w 504"/>
                <a:gd name="T13" fmla="*/ 20 h 652"/>
                <a:gd name="T14" fmla="*/ 302 w 504"/>
                <a:gd name="T15" fmla="*/ 4 h 652"/>
                <a:gd name="T16" fmla="*/ 252 w 504"/>
                <a:gd name="T17" fmla="*/ 0 h 652"/>
                <a:gd name="T18" fmla="*/ 226 w 504"/>
                <a:gd name="T19" fmla="*/ 2 h 652"/>
                <a:gd name="T20" fmla="*/ 178 w 504"/>
                <a:gd name="T21" fmla="*/ 12 h 652"/>
                <a:gd name="T22" fmla="*/ 132 w 504"/>
                <a:gd name="T23" fmla="*/ 30 h 652"/>
                <a:gd name="T24" fmla="*/ 92 w 504"/>
                <a:gd name="T25" fmla="*/ 58 h 652"/>
                <a:gd name="T26" fmla="*/ 58 w 504"/>
                <a:gd name="T27" fmla="*/ 92 h 652"/>
                <a:gd name="T28" fmla="*/ 30 w 504"/>
                <a:gd name="T29" fmla="*/ 132 h 652"/>
                <a:gd name="T30" fmla="*/ 12 w 504"/>
                <a:gd name="T31" fmla="*/ 176 h 652"/>
                <a:gd name="T32" fmla="*/ 2 w 504"/>
                <a:gd name="T33" fmla="*/ 226 h 652"/>
                <a:gd name="T34" fmla="*/ 0 w 504"/>
                <a:gd name="T35" fmla="*/ 252 h 652"/>
                <a:gd name="T36" fmla="*/ 4 w 504"/>
                <a:gd name="T37" fmla="*/ 296 h 652"/>
                <a:gd name="T38" fmla="*/ 16 w 504"/>
                <a:gd name="T39" fmla="*/ 338 h 652"/>
                <a:gd name="T40" fmla="*/ 34 w 504"/>
                <a:gd name="T41" fmla="*/ 376 h 652"/>
                <a:gd name="T42" fmla="*/ 58 w 504"/>
                <a:gd name="T43" fmla="*/ 412 h 652"/>
                <a:gd name="T44" fmla="*/ 86 w 504"/>
                <a:gd name="T45" fmla="*/ 442 h 652"/>
                <a:gd name="T46" fmla="*/ 120 w 504"/>
                <a:gd name="T47" fmla="*/ 466 h 652"/>
                <a:gd name="T48" fmla="*/ 158 w 504"/>
                <a:gd name="T49" fmla="*/ 486 h 652"/>
                <a:gd name="T50" fmla="*/ 200 w 504"/>
                <a:gd name="T51" fmla="*/ 498 h 652"/>
                <a:gd name="T52" fmla="*/ 252 w 504"/>
                <a:gd name="T53" fmla="*/ 652 h 652"/>
                <a:gd name="T54" fmla="*/ 304 w 504"/>
                <a:gd name="T55" fmla="*/ 498 h 652"/>
                <a:gd name="T56" fmla="*/ 324 w 504"/>
                <a:gd name="T57" fmla="*/ 494 h 652"/>
                <a:gd name="T58" fmla="*/ 364 w 504"/>
                <a:gd name="T59" fmla="*/ 478 h 652"/>
                <a:gd name="T60" fmla="*/ 400 w 504"/>
                <a:gd name="T61" fmla="*/ 456 h 652"/>
                <a:gd name="T62" fmla="*/ 432 w 504"/>
                <a:gd name="T63" fmla="*/ 428 h 652"/>
                <a:gd name="T64" fmla="*/ 460 w 504"/>
                <a:gd name="T65" fmla="*/ 394 h 652"/>
                <a:gd name="T66" fmla="*/ 480 w 504"/>
                <a:gd name="T67" fmla="*/ 358 h 652"/>
                <a:gd name="T68" fmla="*/ 496 w 504"/>
                <a:gd name="T69" fmla="*/ 318 h 652"/>
                <a:gd name="T70" fmla="*/ 504 w 504"/>
                <a:gd name="T71" fmla="*/ 274 h 652"/>
                <a:gd name="T72" fmla="*/ 504 w 504"/>
                <a:gd name="T73" fmla="*/ 252 h 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4" h="652">
                  <a:moveTo>
                    <a:pt x="504" y="252"/>
                  </a:moveTo>
                  <a:lnTo>
                    <a:pt x="504" y="252"/>
                  </a:lnTo>
                  <a:lnTo>
                    <a:pt x="502" y="226"/>
                  </a:lnTo>
                  <a:lnTo>
                    <a:pt x="498" y="200"/>
                  </a:lnTo>
                  <a:lnTo>
                    <a:pt x="492" y="176"/>
                  </a:lnTo>
                  <a:lnTo>
                    <a:pt x="484" y="154"/>
                  </a:lnTo>
                  <a:lnTo>
                    <a:pt x="474" y="132"/>
                  </a:lnTo>
                  <a:lnTo>
                    <a:pt x="460" y="110"/>
                  </a:lnTo>
                  <a:lnTo>
                    <a:pt x="446" y="92"/>
                  </a:lnTo>
                  <a:lnTo>
                    <a:pt x="430" y="74"/>
                  </a:lnTo>
                  <a:lnTo>
                    <a:pt x="412" y="58"/>
                  </a:lnTo>
                  <a:lnTo>
                    <a:pt x="392" y="42"/>
                  </a:lnTo>
                  <a:lnTo>
                    <a:pt x="372" y="30"/>
                  </a:lnTo>
                  <a:lnTo>
                    <a:pt x="350" y="20"/>
                  </a:lnTo>
                  <a:lnTo>
                    <a:pt x="326" y="12"/>
                  </a:lnTo>
                  <a:lnTo>
                    <a:pt x="302" y="4"/>
                  </a:lnTo>
                  <a:lnTo>
                    <a:pt x="278" y="2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26" y="2"/>
                  </a:lnTo>
                  <a:lnTo>
                    <a:pt x="202" y="4"/>
                  </a:lnTo>
                  <a:lnTo>
                    <a:pt x="178" y="12"/>
                  </a:lnTo>
                  <a:lnTo>
                    <a:pt x="154" y="20"/>
                  </a:lnTo>
                  <a:lnTo>
                    <a:pt x="132" y="30"/>
                  </a:lnTo>
                  <a:lnTo>
                    <a:pt x="112" y="42"/>
                  </a:lnTo>
                  <a:lnTo>
                    <a:pt x="92" y="58"/>
                  </a:lnTo>
                  <a:lnTo>
                    <a:pt x="74" y="74"/>
                  </a:lnTo>
                  <a:lnTo>
                    <a:pt x="58" y="92"/>
                  </a:lnTo>
                  <a:lnTo>
                    <a:pt x="44" y="110"/>
                  </a:lnTo>
                  <a:lnTo>
                    <a:pt x="30" y="132"/>
                  </a:lnTo>
                  <a:lnTo>
                    <a:pt x="20" y="154"/>
                  </a:lnTo>
                  <a:lnTo>
                    <a:pt x="12" y="176"/>
                  </a:lnTo>
                  <a:lnTo>
                    <a:pt x="6" y="200"/>
                  </a:lnTo>
                  <a:lnTo>
                    <a:pt x="2" y="226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0" y="274"/>
                  </a:lnTo>
                  <a:lnTo>
                    <a:pt x="4" y="296"/>
                  </a:lnTo>
                  <a:lnTo>
                    <a:pt x="8" y="318"/>
                  </a:lnTo>
                  <a:lnTo>
                    <a:pt x="16" y="338"/>
                  </a:lnTo>
                  <a:lnTo>
                    <a:pt x="24" y="358"/>
                  </a:lnTo>
                  <a:lnTo>
                    <a:pt x="34" y="376"/>
                  </a:lnTo>
                  <a:lnTo>
                    <a:pt x="44" y="394"/>
                  </a:lnTo>
                  <a:lnTo>
                    <a:pt x="58" y="412"/>
                  </a:lnTo>
                  <a:lnTo>
                    <a:pt x="72" y="428"/>
                  </a:lnTo>
                  <a:lnTo>
                    <a:pt x="86" y="442"/>
                  </a:lnTo>
                  <a:lnTo>
                    <a:pt x="104" y="456"/>
                  </a:lnTo>
                  <a:lnTo>
                    <a:pt x="120" y="466"/>
                  </a:lnTo>
                  <a:lnTo>
                    <a:pt x="140" y="478"/>
                  </a:lnTo>
                  <a:lnTo>
                    <a:pt x="158" y="486"/>
                  </a:lnTo>
                  <a:lnTo>
                    <a:pt x="180" y="494"/>
                  </a:lnTo>
                  <a:lnTo>
                    <a:pt x="200" y="498"/>
                  </a:lnTo>
                  <a:lnTo>
                    <a:pt x="210" y="528"/>
                  </a:lnTo>
                  <a:lnTo>
                    <a:pt x="252" y="652"/>
                  </a:lnTo>
                  <a:lnTo>
                    <a:pt x="294" y="528"/>
                  </a:lnTo>
                  <a:lnTo>
                    <a:pt x="304" y="498"/>
                  </a:lnTo>
                  <a:lnTo>
                    <a:pt x="304" y="498"/>
                  </a:lnTo>
                  <a:lnTo>
                    <a:pt x="324" y="494"/>
                  </a:lnTo>
                  <a:lnTo>
                    <a:pt x="346" y="486"/>
                  </a:lnTo>
                  <a:lnTo>
                    <a:pt x="364" y="478"/>
                  </a:lnTo>
                  <a:lnTo>
                    <a:pt x="384" y="466"/>
                  </a:lnTo>
                  <a:lnTo>
                    <a:pt x="400" y="456"/>
                  </a:lnTo>
                  <a:lnTo>
                    <a:pt x="418" y="442"/>
                  </a:lnTo>
                  <a:lnTo>
                    <a:pt x="432" y="428"/>
                  </a:lnTo>
                  <a:lnTo>
                    <a:pt x="446" y="412"/>
                  </a:lnTo>
                  <a:lnTo>
                    <a:pt x="460" y="394"/>
                  </a:lnTo>
                  <a:lnTo>
                    <a:pt x="470" y="376"/>
                  </a:lnTo>
                  <a:lnTo>
                    <a:pt x="480" y="358"/>
                  </a:lnTo>
                  <a:lnTo>
                    <a:pt x="488" y="338"/>
                  </a:lnTo>
                  <a:lnTo>
                    <a:pt x="496" y="318"/>
                  </a:lnTo>
                  <a:lnTo>
                    <a:pt x="500" y="296"/>
                  </a:lnTo>
                  <a:lnTo>
                    <a:pt x="504" y="274"/>
                  </a:lnTo>
                  <a:lnTo>
                    <a:pt x="504" y="252"/>
                  </a:lnTo>
                  <a:lnTo>
                    <a:pt x="504" y="252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93"/>
            <p:cNvSpPr>
              <a:spLocks noEditPoints="1"/>
            </p:cNvSpPr>
            <p:nvPr/>
          </p:nvSpPr>
          <p:spPr bwMode="auto">
            <a:xfrm>
              <a:off x="8884468" y="2188105"/>
              <a:ext cx="311150" cy="434975"/>
            </a:xfrm>
            <a:custGeom>
              <a:avLst/>
              <a:gdLst>
                <a:gd name="T0" fmla="*/ 160 w 196"/>
                <a:gd name="T1" fmla="*/ 122 h 274"/>
                <a:gd name="T2" fmla="*/ 124 w 196"/>
                <a:gd name="T3" fmla="*/ 106 h 274"/>
                <a:gd name="T4" fmla="*/ 110 w 196"/>
                <a:gd name="T5" fmla="*/ 56 h 274"/>
                <a:gd name="T6" fmla="*/ 124 w 196"/>
                <a:gd name="T7" fmla="*/ 66 h 274"/>
                <a:gd name="T8" fmla="*/ 170 w 196"/>
                <a:gd name="T9" fmla="*/ 74 h 274"/>
                <a:gd name="T10" fmla="*/ 180 w 196"/>
                <a:gd name="T11" fmla="*/ 52 h 274"/>
                <a:gd name="T12" fmla="*/ 160 w 196"/>
                <a:gd name="T13" fmla="*/ 30 h 274"/>
                <a:gd name="T14" fmla="*/ 124 w 196"/>
                <a:gd name="T15" fmla="*/ 14 h 274"/>
                <a:gd name="T16" fmla="*/ 110 w 196"/>
                <a:gd name="T17" fmla="*/ 4 h 274"/>
                <a:gd name="T18" fmla="*/ 108 w 196"/>
                <a:gd name="T19" fmla="*/ 0 h 274"/>
                <a:gd name="T20" fmla="*/ 86 w 196"/>
                <a:gd name="T21" fmla="*/ 0 h 274"/>
                <a:gd name="T22" fmla="*/ 86 w 196"/>
                <a:gd name="T23" fmla="*/ 12 h 274"/>
                <a:gd name="T24" fmla="*/ 62 w 196"/>
                <a:gd name="T25" fmla="*/ 16 h 274"/>
                <a:gd name="T26" fmla="*/ 28 w 196"/>
                <a:gd name="T27" fmla="*/ 40 h 274"/>
                <a:gd name="T28" fmla="*/ 16 w 196"/>
                <a:gd name="T29" fmla="*/ 58 h 274"/>
                <a:gd name="T30" fmla="*/ 14 w 196"/>
                <a:gd name="T31" fmla="*/ 90 h 274"/>
                <a:gd name="T32" fmla="*/ 28 w 196"/>
                <a:gd name="T33" fmla="*/ 122 h 274"/>
                <a:gd name="T34" fmla="*/ 48 w 196"/>
                <a:gd name="T35" fmla="*/ 140 h 274"/>
                <a:gd name="T36" fmla="*/ 78 w 196"/>
                <a:gd name="T37" fmla="*/ 154 h 274"/>
                <a:gd name="T38" fmla="*/ 86 w 196"/>
                <a:gd name="T39" fmla="*/ 214 h 274"/>
                <a:gd name="T40" fmla="*/ 74 w 196"/>
                <a:gd name="T41" fmla="*/ 202 h 274"/>
                <a:gd name="T42" fmla="*/ 64 w 196"/>
                <a:gd name="T43" fmla="*/ 178 h 274"/>
                <a:gd name="T44" fmla="*/ 0 w 196"/>
                <a:gd name="T45" fmla="*/ 186 h 274"/>
                <a:gd name="T46" fmla="*/ 2 w 196"/>
                <a:gd name="T47" fmla="*/ 188 h 274"/>
                <a:gd name="T48" fmla="*/ 20 w 196"/>
                <a:gd name="T49" fmla="*/ 224 h 274"/>
                <a:gd name="T50" fmla="*/ 38 w 196"/>
                <a:gd name="T51" fmla="*/ 242 h 274"/>
                <a:gd name="T52" fmla="*/ 78 w 196"/>
                <a:gd name="T53" fmla="*/ 258 h 274"/>
                <a:gd name="T54" fmla="*/ 86 w 196"/>
                <a:gd name="T55" fmla="*/ 270 h 274"/>
                <a:gd name="T56" fmla="*/ 90 w 196"/>
                <a:gd name="T57" fmla="*/ 274 h 274"/>
                <a:gd name="T58" fmla="*/ 110 w 196"/>
                <a:gd name="T59" fmla="*/ 272 h 274"/>
                <a:gd name="T60" fmla="*/ 110 w 196"/>
                <a:gd name="T61" fmla="*/ 260 h 274"/>
                <a:gd name="T62" fmla="*/ 138 w 196"/>
                <a:gd name="T63" fmla="*/ 254 h 274"/>
                <a:gd name="T64" fmla="*/ 170 w 196"/>
                <a:gd name="T65" fmla="*/ 236 h 274"/>
                <a:gd name="T66" fmla="*/ 190 w 196"/>
                <a:gd name="T67" fmla="*/ 212 h 274"/>
                <a:gd name="T68" fmla="*/ 194 w 196"/>
                <a:gd name="T69" fmla="*/ 170 h 274"/>
                <a:gd name="T70" fmla="*/ 170 w 196"/>
                <a:gd name="T71" fmla="*/ 130 h 274"/>
                <a:gd name="T72" fmla="*/ 78 w 196"/>
                <a:gd name="T73" fmla="*/ 92 h 274"/>
                <a:gd name="T74" fmla="*/ 72 w 196"/>
                <a:gd name="T75" fmla="*/ 66 h 274"/>
                <a:gd name="T76" fmla="*/ 78 w 196"/>
                <a:gd name="T77" fmla="*/ 58 h 274"/>
                <a:gd name="T78" fmla="*/ 86 w 196"/>
                <a:gd name="T79" fmla="*/ 96 h 274"/>
                <a:gd name="T80" fmla="*/ 124 w 196"/>
                <a:gd name="T81" fmla="*/ 210 h 274"/>
                <a:gd name="T82" fmla="*/ 110 w 196"/>
                <a:gd name="T83" fmla="*/ 164 h 274"/>
                <a:gd name="T84" fmla="*/ 124 w 196"/>
                <a:gd name="T85" fmla="*/ 170 h 274"/>
                <a:gd name="T86" fmla="*/ 136 w 196"/>
                <a:gd name="T87" fmla="*/ 190 h 274"/>
                <a:gd name="T88" fmla="*/ 130 w 196"/>
                <a:gd name="T89" fmla="*/ 206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6" h="274">
                  <a:moveTo>
                    <a:pt x="170" y="130"/>
                  </a:moveTo>
                  <a:lnTo>
                    <a:pt x="170" y="130"/>
                  </a:lnTo>
                  <a:lnTo>
                    <a:pt x="160" y="122"/>
                  </a:lnTo>
                  <a:lnTo>
                    <a:pt x="150" y="116"/>
                  </a:lnTo>
                  <a:lnTo>
                    <a:pt x="138" y="110"/>
                  </a:lnTo>
                  <a:lnTo>
                    <a:pt x="124" y="106"/>
                  </a:lnTo>
                  <a:lnTo>
                    <a:pt x="124" y="106"/>
                  </a:lnTo>
                  <a:lnTo>
                    <a:pt x="110" y="102"/>
                  </a:lnTo>
                  <a:lnTo>
                    <a:pt x="110" y="56"/>
                  </a:lnTo>
                  <a:lnTo>
                    <a:pt x="110" y="56"/>
                  </a:lnTo>
                  <a:lnTo>
                    <a:pt x="118" y="60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30" y="80"/>
                  </a:lnTo>
                  <a:lnTo>
                    <a:pt x="170" y="74"/>
                  </a:lnTo>
                  <a:lnTo>
                    <a:pt x="188" y="70"/>
                  </a:lnTo>
                  <a:lnTo>
                    <a:pt x="188" y="70"/>
                  </a:lnTo>
                  <a:lnTo>
                    <a:pt x="180" y="52"/>
                  </a:lnTo>
                  <a:lnTo>
                    <a:pt x="170" y="38"/>
                  </a:lnTo>
                  <a:lnTo>
                    <a:pt x="170" y="38"/>
                  </a:lnTo>
                  <a:lnTo>
                    <a:pt x="160" y="30"/>
                  </a:lnTo>
                  <a:lnTo>
                    <a:pt x="150" y="22"/>
                  </a:lnTo>
                  <a:lnTo>
                    <a:pt x="138" y="18"/>
                  </a:lnTo>
                  <a:lnTo>
                    <a:pt x="124" y="14"/>
                  </a:lnTo>
                  <a:lnTo>
                    <a:pt x="124" y="14"/>
                  </a:lnTo>
                  <a:lnTo>
                    <a:pt x="110" y="12"/>
                  </a:lnTo>
                  <a:lnTo>
                    <a:pt x="110" y="4"/>
                  </a:lnTo>
                  <a:lnTo>
                    <a:pt x="110" y="4"/>
                  </a:lnTo>
                  <a:lnTo>
                    <a:pt x="110" y="0"/>
                  </a:lnTo>
                  <a:lnTo>
                    <a:pt x="108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6" y="0"/>
                  </a:lnTo>
                  <a:lnTo>
                    <a:pt x="86" y="4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2" y="16"/>
                  </a:lnTo>
                  <a:lnTo>
                    <a:pt x="48" y="22"/>
                  </a:lnTo>
                  <a:lnTo>
                    <a:pt x="36" y="3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2" y="48"/>
                  </a:lnTo>
                  <a:lnTo>
                    <a:pt x="16" y="58"/>
                  </a:lnTo>
                  <a:lnTo>
                    <a:pt x="14" y="70"/>
                  </a:lnTo>
                  <a:lnTo>
                    <a:pt x="12" y="80"/>
                  </a:lnTo>
                  <a:lnTo>
                    <a:pt x="14" y="90"/>
                  </a:lnTo>
                  <a:lnTo>
                    <a:pt x="16" y="102"/>
                  </a:lnTo>
                  <a:lnTo>
                    <a:pt x="22" y="112"/>
                  </a:lnTo>
                  <a:lnTo>
                    <a:pt x="28" y="122"/>
                  </a:lnTo>
                  <a:lnTo>
                    <a:pt x="28" y="122"/>
                  </a:lnTo>
                  <a:lnTo>
                    <a:pt x="36" y="132"/>
                  </a:lnTo>
                  <a:lnTo>
                    <a:pt x="48" y="140"/>
                  </a:lnTo>
                  <a:lnTo>
                    <a:pt x="62" y="148"/>
                  </a:lnTo>
                  <a:lnTo>
                    <a:pt x="78" y="154"/>
                  </a:lnTo>
                  <a:lnTo>
                    <a:pt x="78" y="154"/>
                  </a:lnTo>
                  <a:lnTo>
                    <a:pt x="86" y="156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78" y="208"/>
                  </a:lnTo>
                  <a:lnTo>
                    <a:pt x="78" y="208"/>
                  </a:lnTo>
                  <a:lnTo>
                    <a:pt x="74" y="202"/>
                  </a:lnTo>
                  <a:lnTo>
                    <a:pt x="68" y="196"/>
                  </a:lnTo>
                  <a:lnTo>
                    <a:pt x="66" y="188"/>
                  </a:lnTo>
                  <a:lnTo>
                    <a:pt x="64" y="178"/>
                  </a:lnTo>
                  <a:lnTo>
                    <a:pt x="28" y="182"/>
                  </a:lnTo>
                  <a:lnTo>
                    <a:pt x="2" y="186"/>
                  </a:lnTo>
                  <a:lnTo>
                    <a:pt x="0" y="186"/>
                  </a:lnTo>
                  <a:lnTo>
                    <a:pt x="0" y="186"/>
                  </a:lnTo>
                  <a:lnTo>
                    <a:pt x="2" y="188"/>
                  </a:lnTo>
                  <a:lnTo>
                    <a:pt x="2" y="188"/>
                  </a:lnTo>
                  <a:lnTo>
                    <a:pt x="6" y="202"/>
                  </a:lnTo>
                  <a:lnTo>
                    <a:pt x="12" y="214"/>
                  </a:lnTo>
                  <a:lnTo>
                    <a:pt x="20" y="224"/>
                  </a:lnTo>
                  <a:lnTo>
                    <a:pt x="28" y="234"/>
                  </a:lnTo>
                  <a:lnTo>
                    <a:pt x="28" y="234"/>
                  </a:lnTo>
                  <a:lnTo>
                    <a:pt x="38" y="242"/>
                  </a:lnTo>
                  <a:lnTo>
                    <a:pt x="50" y="248"/>
                  </a:lnTo>
                  <a:lnTo>
                    <a:pt x="64" y="254"/>
                  </a:lnTo>
                  <a:lnTo>
                    <a:pt x="78" y="258"/>
                  </a:lnTo>
                  <a:lnTo>
                    <a:pt x="78" y="258"/>
                  </a:lnTo>
                  <a:lnTo>
                    <a:pt x="86" y="258"/>
                  </a:lnTo>
                  <a:lnTo>
                    <a:pt x="86" y="270"/>
                  </a:lnTo>
                  <a:lnTo>
                    <a:pt x="86" y="270"/>
                  </a:lnTo>
                  <a:lnTo>
                    <a:pt x="86" y="272"/>
                  </a:lnTo>
                  <a:lnTo>
                    <a:pt x="90" y="274"/>
                  </a:lnTo>
                  <a:lnTo>
                    <a:pt x="108" y="274"/>
                  </a:lnTo>
                  <a:lnTo>
                    <a:pt x="108" y="274"/>
                  </a:lnTo>
                  <a:lnTo>
                    <a:pt x="110" y="272"/>
                  </a:lnTo>
                  <a:lnTo>
                    <a:pt x="110" y="270"/>
                  </a:lnTo>
                  <a:lnTo>
                    <a:pt x="110" y="260"/>
                  </a:lnTo>
                  <a:lnTo>
                    <a:pt x="110" y="260"/>
                  </a:lnTo>
                  <a:lnTo>
                    <a:pt x="124" y="258"/>
                  </a:lnTo>
                  <a:lnTo>
                    <a:pt x="124" y="258"/>
                  </a:lnTo>
                  <a:lnTo>
                    <a:pt x="138" y="254"/>
                  </a:lnTo>
                  <a:lnTo>
                    <a:pt x="150" y="248"/>
                  </a:lnTo>
                  <a:lnTo>
                    <a:pt x="160" y="244"/>
                  </a:lnTo>
                  <a:lnTo>
                    <a:pt x="170" y="236"/>
                  </a:lnTo>
                  <a:lnTo>
                    <a:pt x="170" y="236"/>
                  </a:lnTo>
                  <a:lnTo>
                    <a:pt x="182" y="226"/>
                  </a:lnTo>
                  <a:lnTo>
                    <a:pt x="190" y="212"/>
                  </a:lnTo>
                  <a:lnTo>
                    <a:pt x="194" y="198"/>
                  </a:lnTo>
                  <a:lnTo>
                    <a:pt x="196" y="184"/>
                  </a:lnTo>
                  <a:lnTo>
                    <a:pt x="194" y="170"/>
                  </a:lnTo>
                  <a:lnTo>
                    <a:pt x="190" y="156"/>
                  </a:lnTo>
                  <a:lnTo>
                    <a:pt x="182" y="142"/>
                  </a:lnTo>
                  <a:lnTo>
                    <a:pt x="170" y="130"/>
                  </a:lnTo>
                  <a:lnTo>
                    <a:pt x="170" y="130"/>
                  </a:lnTo>
                  <a:close/>
                  <a:moveTo>
                    <a:pt x="78" y="92"/>
                  </a:moveTo>
                  <a:lnTo>
                    <a:pt x="78" y="92"/>
                  </a:lnTo>
                  <a:lnTo>
                    <a:pt x="72" y="84"/>
                  </a:lnTo>
                  <a:lnTo>
                    <a:pt x="70" y="76"/>
                  </a:lnTo>
                  <a:lnTo>
                    <a:pt x="72" y="66"/>
                  </a:lnTo>
                  <a:lnTo>
                    <a:pt x="74" y="62"/>
                  </a:lnTo>
                  <a:lnTo>
                    <a:pt x="78" y="58"/>
                  </a:lnTo>
                  <a:lnTo>
                    <a:pt x="78" y="58"/>
                  </a:lnTo>
                  <a:lnTo>
                    <a:pt x="86" y="54"/>
                  </a:lnTo>
                  <a:lnTo>
                    <a:pt x="86" y="96"/>
                  </a:lnTo>
                  <a:lnTo>
                    <a:pt x="86" y="96"/>
                  </a:lnTo>
                  <a:lnTo>
                    <a:pt x="78" y="92"/>
                  </a:lnTo>
                  <a:lnTo>
                    <a:pt x="78" y="92"/>
                  </a:lnTo>
                  <a:close/>
                  <a:moveTo>
                    <a:pt x="124" y="210"/>
                  </a:moveTo>
                  <a:lnTo>
                    <a:pt x="124" y="210"/>
                  </a:lnTo>
                  <a:lnTo>
                    <a:pt x="110" y="216"/>
                  </a:lnTo>
                  <a:lnTo>
                    <a:pt x="110" y="164"/>
                  </a:lnTo>
                  <a:lnTo>
                    <a:pt x="110" y="164"/>
                  </a:lnTo>
                  <a:lnTo>
                    <a:pt x="124" y="170"/>
                  </a:lnTo>
                  <a:lnTo>
                    <a:pt x="124" y="170"/>
                  </a:lnTo>
                  <a:lnTo>
                    <a:pt x="132" y="180"/>
                  </a:lnTo>
                  <a:lnTo>
                    <a:pt x="136" y="184"/>
                  </a:lnTo>
                  <a:lnTo>
                    <a:pt x="136" y="190"/>
                  </a:lnTo>
                  <a:lnTo>
                    <a:pt x="136" y="196"/>
                  </a:lnTo>
                  <a:lnTo>
                    <a:pt x="134" y="200"/>
                  </a:lnTo>
                  <a:lnTo>
                    <a:pt x="130" y="206"/>
                  </a:lnTo>
                  <a:lnTo>
                    <a:pt x="124" y="210"/>
                  </a:lnTo>
                  <a:lnTo>
                    <a:pt x="124" y="2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2927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6936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F8EAF57-24E0-4CB2-879A-D37A20600977}"/>
              </a:ext>
            </a:extLst>
          </p:cNvPr>
          <p:cNvSpPr/>
          <p:nvPr/>
        </p:nvSpPr>
        <p:spPr>
          <a:xfrm>
            <a:off x="107504" y="5650985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FCA10A0-6560-4FA2-A12C-7A312A44CB42}"/>
              </a:ext>
            </a:extLst>
          </p:cNvPr>
          <p:cNvSpPr/>
          <p:nvPr/>
        </p:nvSpPr>
        <p:spPr>
          <a:xfrm>
            <a:off x="107504" y="6262829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53E361AE-873E-410C-A06F-7F113A295224}"/>
              </a:ext>
            </a:extLst>
          </p:cNvPr>
          <p:cNvSpPr/>
          <p:nvPr/>
        </p:nvSpPr>
        <p:spPr>
          <a:xfrm>
            <a:off x="1139597" y="5505124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572A8153-40CE-44F4-B4AA-0260C99B318D}"/>
              </a:ext>
            </a:extLst>
          </p:cNvPr>
          <p:cNvSpPr/>
          <p:nvPr/>
        </p:nvSpPr>
        <p:spPr>
          <a:xfrm>
            <a:off x="1009194" y="5831356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48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6E65BFEA-04FA-4CE4-9399-B43A71099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BA78524-8924-4093-B117-3DD437DEA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CDA098A-BD0F-4ACF-AE1A-7C9DF14F0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FCEC8C6-9565-40CF-80C6-5615F4EF7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5832EC1-C7FA-4F9D-9E48-DCA1A0F9F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705AAE7-6C64-4BD9-BD41-4144C9EBE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8C24FE7-3581-4492-A685-AB3EA5BAB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412AABA-1C13-48A0-BE02-CB391A62C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0C6F588-8DCC-49D4-9CE8-BA777D16936B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4A71B0AD-0042-45EE-BBE1-04204D578CF3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CCC5722-3812-448C-A45E-988D780991FC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955D86C-6214-4490-8EA3-337EB947F402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28B74AD-343B-48F3-B39A-ECF60F5C5B52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4A633BC-F663-402E-B210-3A0AC1F18293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447571A-173B-422B-A964-9E66DF8F036C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423DD5C-9068-460B-A29F-C4D70301D0CB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E89737F-09F8-441C-A735-C63DB77153D4}"/>
              </a:ext>
            </a:extLst>
          </p:cNvPr>
          <p:cNvSpPr/>
          <p:nvPr/>
        </p:nvSpPr>
        <p:spPr>
          <a:xfrm>
            <a:off x="672841" y="1258257"/>
            <a:ext cx="3766240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86E8D78-6177-41EF-87A6-034669D7258D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91C4D80-A0EF-41A8-B8E1-CBBE8FDA910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0685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FBBCCBF-B004-428A-99CD-A6CC84133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64D6727-CF62-4473-9CCB-A56C1443A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61A049D-7CFA-4FE5-8042-7A74F5224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F84D244C-58B2-499F-B603-0FF981797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F7519AE-72EF-48E5-8C25-CBD5098C4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AB6B2AE-0F02-44D0-8A4D-A905CC72E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1985F09-8CD9-47E3-9674-95321A32A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203390"/>
            <a:ext cx="1610893" cy="120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B7F9C60-5A44-4919-A1ED-7B19BB12E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1491" y="4207818"/>
            <a:ext cx="1606448" cy="122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CEDEFF9-86F9-4A84-9513-27794C08F7E5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70FBB5B-AD0D-4B61-BCA9-95F092E3E05B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56363C2-0647-402C-9597-B778C2CE3C4E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6365BFA7-7CEF-4D77-86E2-645FA8F03271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B115E4D-A442-4999-8C21-7486E3F00DF3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13078A8-4421-4CEE-98F8-5C0B988C0EEA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8A054E45-D3A8-4992-93CA-95124B08A0B6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F19C81A-4C1F-4091-A924-B2D530AE77AE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2488051-841D-402E-A1EC-A87EF476A735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8FD832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082431B-A5B3-4FA9-BC09-F0DE7BDFB1F3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DBE69-ACE2-42BA-9E54-EE7CA6C8D866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4981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신년도_사업계획서_도소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3E853F"/>
      </a:accent1>
      <a:accent2>
        <a:srgbClr val="0C6FA3"/>
      </a:accent2>
      <a:accent3>
        <a:srgbClr val="F37A1F"/>
      </a:accent3>
      <a:accent4>
        <a:srgbClr val="9ECB3A"/>
      </a:accent4>
      <a:accent5>
        <a:srgbClr val="66C3EE"/>
      </a:accent5>
      <a:accent6>
        <a:srgbClr val="FDD202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4114</TotalTime>
  <Words>352</Words>
  <Application>Microsoft Office PowerPoint</Application>
  <PresentationFormat>화면 슬라이드 쇼(4:3)</PresentationFormat>
  <Paragraphs>83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표준작성법_사업계획서_신년도(도소매업)</dc:title>
  <dc:creator>㈜ 인비닷컴</dc:creator>
  <dc:description>무단 복제 배포시 법적 불이익을 받을 수 있습니다.</dc:description>
  <cp:lastModifiedBy>pro</cp:lastModifiedBy>
  <cp:revision>853</cp:revision>
  <dcterms:created xsi:type="dcterms:W3CDTF">2013-09-25T11:58:39Z</dcterms:created>
  <dcterms:modified xsi:type="dcterms:W3CDTF">2019-05-03T02:57:47Z</dcterms:modified>
  <cp:category>본 문서의 저작권은 비즈폼에 있습니다.</cp:category>
</cp:coreProperties>
</file>