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48" r:id="rId2"/>
    <p:sldId id="322" r:id="rId3"/>
    <p:sldId id="327" r:id="rId4"/>
    <p:sldId id="349" r:id="rId5"/>
    <p:sldId id="350" r:id="rId6"/>
    <p:sldId id="351" r:id="rId7"/>
    <p:sldId id="352" r:id="rId8"/>
    <p:sldId id="353" r:id="rId9"/>
    <p:sldId id="32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80432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폰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47663" y="2630936"/>
            <a:ext cx="6095239" cy="3441270"/>
          </a:xfrm>
          <a:prstGeom prst="rect">
            <a:avLst/>
          </a:prstGeom>
        </p:spPr>
      </p:pic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5676885" y="1571126"/>
            <a:ext cx="303851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25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5676885" y="1345052"/>
            <a:ext cx="303851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5676885" y="2148338"/>
            <a:ext cx="3038519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13" name="그림 12" descr="표지건물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3415" y="702110"/>
            <a:ext cx="5143536" cy="3857652"/>
          </a:xfrm>
          <a:prstGeom prst="rect">
            <a:avLst/>
          </a:prstGeom>
        </p:spPr>
      </p:pic>
      <p:sp>
        <p:nvSpPr>
          <p:cNvPr id="1029" name="Freeform 5"/>
          <p:cNvSpPr>
            <a:spLocks/>
          </p:cNvSpPr>
          <p:nvPr userDrawn="1"/>
        </p:nvSpPr>
        <p:spPr bwMode="auto">
          <a:xfrm>
            <a:off x="7669242" y="6435725"/>
            <a:ext cx="1117600" cy="422275"/>
          </a:xfrm>
          <a:custGeom>
            <a:avLst/>
            <a:gdLst/>
            <a:ahLst/>
            <a:cxnLst>
              <a:cxn ang="0">
                <a:pos x="704" y="266"/>
              </a:cxn>
              <a:cxn ang="0">
                <a:pos x="704" y="134"/>
              </a:cxn>
              <a:cxn ang="0">
                <a:pos x="704" y="134"/>
              </a:cxn>
              <a:cxn ang="0">
                <a:pos x="704" y="120"/>
              </a:cxn>
              <a:cxn ang="0">
                <a:pos x="702" y="106"/>
              </a:cxn>
              <a:cxn ang="0">
                <a:pos x="698" y="94"/>
              </a:cxn>
              <a:cxn ang="0">
                <a:pos x="694" y="82"/>
              </a:cxn>
              <a:cxn ang="0">
                <a:pos x="688" y="70"/>
              </a:cxn>
              <a:cxn ang="0">
                <a:pos x="682" y="58"/>
              </a:cxn>
              <a:cxn ang="0">
                <a:pos x="674" y="48"/>
              </a:cxn>
              <a:cxn ang="0">
                <a:pos x="666" y="40"/>
              </a:cxn>
              <a:cxn ang="0">
                <a:pos x="656" y="30"/>
              </a:cxn>
              <a:cxn ang="0">
                <a:pos x="646" y="24"/>
              </a:cxn>
              <a:cxn ang="0">
                <a:pos x="634" y="16"/>
              </a:cxn>
              <a:cxn ang="0">
                <a:pos x="624" y="10"/>
              </a:cxn>
              <a:cxn ang="0">
                <a:pos x="610" y="6"/>
              </a:cxn>
              <a:cxn ang="0">
                <a:pos x="598" y="4"/>
              </a:cxn>
              <a:cxn ang="0">
                <a:pos x="586" y="2"/>
              </a:cxn>
              <a:cxn ang="0">
                <a:pos x="572" y="0"/>
              </a:cxn>
              <a:cxn ang="0">
                <a:pos x="132" y="0"/>
              </a:cxn>
              <a:cxn ang="0">
                <a:pos x="132" y="0"/>
              </a:cxn>
              <a:cxn ang="0">
                <a:pos x="118" y="2"/>
              </a:cxn>
              <a:cxn ang="0">
                <a:pos x="106" y="4"/>
              </a:cxn>
              <a:cxn ang="0">
                <a:pos x="92" y="6"/>
              </a:cxn>
              <a:cxn ang="0">
                <a:pos x="80" y="10"/>
              </a:cxn>
              <a:cxn ang="0">
                <a:pos x="70" y="16"/>
              </a:cxn>
              <a:cxn ang="0">
                <a:pos x="58" y="24"/>
              </a:cxn>
              <a:cxn ang="0">
                <a:pos x="48" y="30"/>
              </a:cxn>
              <a:cxn ang="0">
                <a:pos x="38" y="40"/>
              </a:cxn>
              <a:cxn ang="0">
                <a:pos x="30" y="48"/>
              </a:cxn>
              <a:cxn ang="0">
                <a:pos x="22" y="58"/>
              </a:cxn>
              <a:cxn ang="0">
                <a:pos x="16" y="70"/>
              </a:cxn>
              <a:cxn ang="0">
                <a:pos x="10" y="82"/>
              </a:cxn>
              <a:cxn ang="0">
                <a:pos x="6" y="94"/>
              </a:cxn>
              <a:cxn ang="0">
                <a:pos x="2" y="106"/>
              </a:cxn>
              <a:cxn ang="0">
                <a:pos x="0" y="120"/>
              </a:cxn>
              <a:cxn ang="0">
                <a:pos x="0" y="134"/>
              </a:cxn>
              <a:cxn ang="0">
                <a:pos x="0" y="266"/>
              </a:cxn>
              <a:cxn ang="0">
                <a:pos x="704" y="266"/>
              </a:cxn>
            </a:cxnLst>
            <a:rect l="0" t="0" r="r" b="b"/>
            <a:pathLst>
              <a:path w="704" h="266">
                <a:moveTo>
                  <a:pt x="704" y="266"/>
                </a:moveTo>
                <a:lnTo>
                  <a:pt x="704" y="134"/>
                </a:lnTo>
                <a:lnTo>
                  <a:pt x="704" y="134"/>
                </a:lnTo>
                <a:lnTo>
                  <a:pt x="704" y="120"/>
                </a:lnTo>
                <a:lnTo>
                  <a:pt x="702" y="106"/>
                </a:lnTo>
                <a:lnTo>
                  <a:pt x="698" y="94"/>
                </a:lnTo>
                <a:lnTo>
                  <a:pt x="694" y="82"/>
                </a:lnTo>
                <a:lnTo>
                  <a:pt x="688" y="70"/>
                </a:lnTo>
                <a:lnTo>
                  <a:pt x="682" y="58"/>
                </a:lnTo>
                <a:lnTo>
                  <a:pt x="674" y="48"/>
                </a:lnTo>
                <a:lnTo>
                  <a:pt x="666" y="40"/>
                </a:lnTo>
                <a:lnTo>
                  <a:pt x="656" y="30"/>
                </a:lnTo>
                <a:lnTo>
                  <a:pt x="646" y="24"/>
                </a:lnTo>
                <a:lnTo>
                  <a:pt x="634" y="16"/>
                </a:lnTo>
                <a:lnTo>
                  <a:pt x="624" y="10"/>
                </a:lnTo>
                <a:lnTo>
                  <a:pt x="610" y="6"/>
                </a:lnTo>
                <a:lnTo>
                  <a:pt x="598" y="4"/>
                </a:lnTo>
                <a:lnTo>
                  <a:pt x="586" y="2"/>
                </a:lnTo>
                <a:lnTo>
                  <a:pt x="572" y="0"/>
                </a:lnTo>
                <a:lnTo>
                  <a:pt x="132" y="0"/>
                </a:lnTo>
                <a:lnTo>
                  <a:pt x="132" y="0"/>
                </a:lnTo>
                <a:lnTo>
                  <a:pt x="118" y="2"/>
                </a:lnTo>
                <a:lnTo>
                  <a:pt x="106" y="4"/>
                </a:lnTo>
                <a:lnTo>
                  <a:pt x="92" y="6"/>
                </a:lnTo>
                <a:lnTo>
                  <a:pt x="80" y="10"/>
                </a:lnTo>
                <a:lnTo>
                  <a:pt x="70" y="16"/>
                </a:lnTo>
                <a:lnTo>
                  <a:pt x="58" y="24"/>
                </a:lnTo>
                <a:lnTo>
                  <a:pt x="48" y="30"/>
                </a:lnTo>
                <a:lnTo>
                  <a:pt x="38" y="40"/>
                </a:lnTo>
                <a:lnTo>
                  <a:pt x="30" y="48"/>
                </a:lnTo>
                <a:lnTo>
                  <a:pt x="22" y="58"/>
                </a:lnTo>
                <a:lnTo>
                  <a:pt x="16" y="70"/>
                </a:lnTo>
                <a:lnTo>
                  <a:pt x="10" y="82"/>
                </a:lnTo>
                <a:lnTo>
                  <a:pt x="6" y="94"/>
                </a:lnTo>
                <a:lnTo>
                  <a:pt x="2" y="106"/>
                </a:lnTo>
                <a:lnTo>
                  <a:pt x="0" y="120"/>
                </a:lnTo>
                <a:lnTo>
                  <a:pt x="0" y="134"/>
                </a:lnTo>
                <a:lnTo>
                  <a:pt x="0" y="266"/>
                </a:lnTo>
                <a:lnTo>
                  <a:pt x="704" y="266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1" name="타원 30"/>
          <p:cNvSpPr/>
          <p:nvPr userDrawn="1"/>
        </p:nvSpPr>
        <p:spPr>
          <a:xfrm>
            <a:off x="1819233" y="4290944"/>
            <a:ext cx="3286148" cy="255591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0" name="그룹 29"/>
          <p:cNvGrpSpPr/>
          <p:nvPr userDrawn="1"/>
        </p:nvGrpSpPr>
        <p:grpSpPr>
          <a:xfrm>
            <a:off x="2462175" y="3173337"/>
            <a:ext cx="2143125" cy="1263650"/>
            <a:chOff x="9144000" y="4143375"/>
            <a:chExt cx="2143125" cy="1263650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grpSpPr>
        <p:sp>
          <p:nvSpPr>
            <p:cNvPr id="1041" name="Freeform 17"/>
            <p:cNvSpPr>
              <a:spLocks/>
            </p:cNvSpPr>
            <p:nvPr userDrawn="1"/>
          </p:nvSpPr>
          <p:spPr bwMode="auto">
            <a:xfrm>
              <a:off x="9144000" y="4143375"/>
              <a:ext cx="2143125" cy="1263650"/>
            </a:xfrm>
            <a:custGeom>
              <a:avLst/>
              <a:gdLst/>
              <a:ahLst/>
              <a:cxnLst>
                <a:cxn ang="0">
                  <a:pos x="110" y="704"/>
                </a:cxn>
                <a:cxn ang="0">
                  <a:pos x="44" y="796"/>
                </a:cxn>
                <a:cxn ang="0">
                  <a:pos x="1252" y="796"/>
                </a:cxn>
                <a:cxn ang="0">
                  <a:pos x="1350" y="726"/>
                </a:cxn>
                <a:cxn ang="0">
                  <a:pos x="1238" y="644"/>
                </a:cxn>
                <a:cxn ang="0">
                  <a:pos x="1332" y="514"/>
                </a:cxn>
                <a:cxn ang="0">
                  <a:pos x="1200" y="472"/>
                </a:cxn>
                <a:cxn ang="0">
                  <a:pos x="1250" y="318"/>
                </a:cxn>
                <a:cxn ang="0">
                  <a:pos x="1112" y="318"/>
                </a:cxn>
                <a:cxn ang="0">
                  <a:pos x="1112" y="158"/>
                </a:cxn>
                <a:cxn ang="0">
                  <a:pos x="982" y="200"/>
                </a:cxn>
                <a:cxn ang="0">
                  <a:pos x="932" y="48"/>
                </a:cxn>
                <a:cxn ang="0">
                  <a:pos x="820" y="130"/>
                </a:cxn>
                <a:cxn ang="0">
                  <a:pos x="726" y="0"/>
                </a:cxn>
                <a:cxn ang="0">
                  <a:pos x="644" y="110"/>
                </a:cxn>
                <a:cxn ang="0">
                  <a:pos x="514" y="16"/>
                </a:cxn>
                <a:cxn ang="0">
                  <a:pos x="472" y="148"/>
                </a:cxn>
                <a:cxn ang="0">
                  <a:pos x="318" y="98"/>
                </a:cxn>
                <a:cxn ang="0">
                  <a:pos x="318" y="236"/>
                </a:cxn>
                <a:cxn ang="0">
                  <a:pos x="158" y="236"/>
                </a:cxn>
                <a:cxn ang="0">
                  <a:pos x="200" y="368"/>
                </a:cxn>
                <a:cxn ang="0">
                  <a:pos x="48" y="418"/>
                </a:cxn>
                <a:cxn ang="0">
                  <a:pos x="130" y="528"/>
                </a:cxn>
                <a:cxn ang="0">
                  <a:pos x="0" y="624"/>
                </a:cxn>
                <a:cxn ang="0">
                  <a:pos x="110" y="704"/>
                </a:cxn>
              </a:cxnLst>
              <a:rect l="0" t="0" r="r" b="b"/>
              <a:pathLst>
                <a:path w="1350" h="796">
                  <a:moveTo>
                    <a:pt x="110" y="704"/>
                  </a:moveTo>
                  <a:lnTo>
                    <a:pt x="44" y="796"/>
                  </a:lnTo>
                  <a:lnTo>
                    <a:pt x="1252" y="796"/>
                  </a:lnTo>
                  <a:lnTo>
                    <a:pt x="1350" y="726"/>
                  </a:lnTo>
                  <a:lnTo>
                    <a:pt x="1238" y="644"/>
                  </a:lnTo>
                  <a:lnTo>
                    <a:pt x="1332" y="514"/>
                  </a:lnTo>
                  <a:lnTo>
                    <a:pt x="1200" y="472"/>
                  </a:lnTo>
                  <a:lnTo>
                    <a:pt x="1250" y="318"/>
                  </a:lnTo>
                  <a:lnTo>
                    <a:pt x="1112" y="318"/>
                  </a:lnTo>
                  <a:lnTo>
                    <a:pt x="1112" y="158"/>
                  </a:lnTo>
                  <a:lnTo>
                    <a:pt x="982" y="200"/>
                  </a:lnTo>
                  <a:lnTo>
                    <a:pt x="932" y="48"/>
                  </a:lnTo>
                  <a:lnTo>
                    <a:pt x="820" y="130"/>
                  </a:lnTo>
                  <a:lnTo>
                    <a:pt x="726" y="0"/>
                  </a:lnTo>
                  <a:lnTo>
                    <a:pt x="644" y="110"/>
                  </a:lnTo>
                  <a:lnTo>
                    <a:pt x="514" y="16"/>
                  </a:lnTo>
                  <a:lnTo>
                    <a:pt x="472" y="148"/>
                  </a:lnTo>
                  <a:lnTo>
                    <a:pt x="318" y="98"/>
                  </a:lnTo>
                  <a:lnTo>
                    <a:pt x="318" y="236"/>
                  </a:lnTo>
                  <a:lnTo>
                    <a:pt x="158" y="236"/>
                  </a:lnTo>
                  <a:lnTo>
                    <a:pt x="200" y="368"/>
                  </a:lnTo>
                  <a:lnTo>
                    <a:pt x="48" y="418"/>
                  </a:lnTo>
                  <a:lnTo>
                    <a:pt x="130" y="528"/>
                  </a:lnTo>
                  <a:lnTo>
                    <a:pt x="0" y="624"/>
                  </a:lnTo>
                  <a:lnTo>
                    <a:pt x="110" y="70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2" name="Freeform 18"/>
            <p:cNvSpPr>
              <a:spLocks/>
            </p:cNvSpPr>
            <p:nvPr userDrawn="1"/>
          </p:nvSpPr>
          <p:spPr bwMode="auto">
            <a:xfrm>
              <a:off x="9344025" y="4343400"/>
              <a:ext cx="1739900" cy="1063625"/>
            </a:xfrm>
            <a:custGeom>
              <a:avLst/>
              <a:gdLst/>
              <a:ahLst/>
              <a:cxnLst>
                <a:cxn ang="0">
                  <a:pos x="990" y="666"/>
                </a:cxn>
                <a:cxn ang="0">
                  <a:pos x="1096" y="590"/>
                </a:cxn>
                <a:cxn ang="0">
                  <a:pos x="1006" y="524"/>
                </a:cxn>
                <a:cxn ang="0">
                  <a:pos x="1082" y="418"/>
                </a:cxn>
                <a:cxn ang="0">
                  <a:pos x="976" y="384"/>
                </a:cxn>
                <a:cxn ang="0">
                  <a:pos x="1016" y="260"/>
                </a:cxn>
                <a:cxn ang="0">
                  <a:pos x="904" y="260"/>
                </a:cxn>
                <a:cxn ang="0">
                  <a:pos x="904" y="130"/>
                </a:cxn>
                <a:cxn ang="0">
                  <a:pos x="798" y="164"/>
                </a:cxn>
                <a:cxn ang="0">
                  <a:pos x="756" y="40"/>
                </a:cxn>
                <a:cxn ang="0">
                  <a:pos x="666" y="106"/>
                </a:cxn>
                <a:cxn ang="0">
                  <a:pos x="648" y="80"/>
                </a:cxn>
                <a:cxn ang="0">
                  <a:pos x="590" y="0"/>
                </a:cxn>
                <a:cxn ang="0">
                  <a:pos x="524" y="92"/>
                </a:cxn>
                <a:cxn ang="0">
                  <a:pos x="418" y="14"/>
                </a:cxn>
                <a:cxn ang="0">
                  <a:pos x="384" y="122"/>
                </a:cxn>
                <a:cxn ang="0">
                  <a:pos x="260" y="82"/>
                </a:cxn>
                <a:cxn ang="0">
                  <a:pos x="260" y="192"/>
                </a:cxn>
                <a:cxn ang="0">
                  <a:pos x="130" y="194"/>
                </a:cxn>
                <a:cxn ang="0">
                  <a:pos x="164" y="300"/>
                </a:cxn>
                <a:cxn ang="0">
                  <a:pos x="40" y="340"/>
                </a:cxn>
                <a:cxn ang="0">
                  <a:pos x="106" y="430"/>
                </a:cxn>
                <a:cxn ang="0">
                  <a:pos x="0" y="506"/>
                </a:cxn>
                <a:cxn ang="0">
                  <a:pos x="92" y="572"/>
                </a:cxn>
                <a:cxn ang="0">
                  <a:pos x="22" y="670"/>
                </a:cxn>
                <a:cxn ang="0">
                  <a:pos x="994" y="670"/>
                </a:cxn>
                <a:cxn ang="0">
                  <a:pos x="990" y="666"/>
                </a:cxn>
              </a:cxnLst>
              <a:rect l="0" t="0" r="r" b="b"/>
              <a:pathLst>
                <a:path w="1096" h="670">
                  <a:moveTo>
                    <a:pt x="990" y="666"/>
                  </a:moveTo>
                  <a:lnTo>
                    <a:pt x="1096" y="590"/>
                  </a:lnTo>
                  <a:lnTo>
                    <a:pt x="1006" y="524"/>
                  </a:lnTo>
                  <a:lnTo>
                    <a:pt x="1082" y="418"/>
                  </a:lnTo>
                  <a:lnTo>
                    <a:pt x="976" y="384"/>
                  </a:lnTo>
                  <a:lnTo>
                    <a:pt x="1016" y="260"/>
                  </a:lnTo>
                  <a:lnTo>
                    <a:pt x="904" y="260"/>
                  </a:lnTo>
                  <a:lnTo>
                    <a:pt x="904" y="130"/>
                  </a:lnTo>
                  <a:lnTo>
                    <a:pt x="798" y="164"/>
                  </a:lnTo>
                  <a:lnTo>
                    <a:pt x="756" y="40"/>
                  </a:lnTo>
                  <a:lnTo>
                    <a:pt x="666" y="106"/>
                  </a:lnTo>
                  <a:lnTo>
                    <a:pt x="648" y="80"/>
                  </a:lnTo>
                  <a:lnTo>
                    <a:pt x="590" y="0"/>
                  </a:lnTo>
                  <a:lnTo>
                    <a:pt x="524" y="92"/>
                  </a:lnTo>
                  <a:lnTo>
                    <a:pt x="418" y="14"/>
                  </a:lnTo>
                  <a:lnTo>
                    <a:pt x="384" y="122"/>
                  </a:lnTo>
                  <a:lnTo>
                    <a:pt x="260" y="82"/>
                  </a:lnTo>
                  <a:lnTo>
                    <a:pt x="260" y="192"/>
                  </a:lnTo>
                  <a:lnTo>
                    <a:pt x="130" y="194"/>
                  </a:lnTo>
                  <a:lnTo>
                    <a:pt x="164" y="300"/>
                  </a:lnTo>
                  <a:lnTo>
                    <a:pt x="40" y="340"/>
                  </a:lnTo>
                  <a:lnTo>
                    <a:pt x="106" y="430"/>
                  </a:lnTo>
                  <a:lnTo>
                    <a:pt x="0" y="506"/>
                  </a:lnTo>
                  <a:lnTo>
                    <a:pt x="92" y="572"/>
                  </a:lnTo>
                  <a:lnTo>
                    <a:pt x="22" y="670"/>
                  </a:lnTo>
                  <a:lnTo>
                    <a:pt x="994" y="670"/>
                  </a:lnTo>
                  <a:lnTo>
                    <a:pt x="990" y="666"/>
                  </a:lnTo>
                  <a:close/>
                </a:path>
              </a:pathLst>
            </a:custGeom>
            <a:solidFill>
              <a:srgbClr val="1C1C1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9" name="그룹 28"/>
            <p:cNvGrpSpPr/>
            <p:nvPr userDrawn="1"/>
          </p:nvGrpSpPr>
          <p:grpSpPr>
            <a:xfrm>
              <a:off x="9782175" y="4686300"/>
              <a:ext cx="873125" cy="720725"/>
              <a:chOff x="6567488" y="4686300"/>
              <a:chExt cx="873125" cy="720725"/>
            </a:xfrm>
          </p:grpSpPr>
          <p:sp>
            <p:nvSpPr>
              <p:cNvPr id="1043" name="Freeform 19"/>
              <p:cNvSpPr>
                <a:spLocks/>
              </p:cNvSpPr>
              <p:nvPr userDrawn="1"/>
            </p:nvSpPr>
            <p:spPr bwMode="auto">
              <a:xfrm>
                <a:off x="6964363" y="5118100"/>
                <a:ext cx="406400" cy="288925"/>
              </a:xfrm>
              <a:custGeom>
                <a:avLst/>
                <a:gdLst/>
                <a:ahLst/>
                <a:cxnLst>
                  <a:cxn ang="0">
                    <a:pos x="40" y="0"/>
                  </a:cxn>
                  <a:cxn ang="0">
                    <a:pos x="0" y="84"/>
                  </a:cxn>
                  <a:cxn ang="0">
                    <a:pos x="114" y="138"/>
                  </a:cxn>
                  <a:cxn ang="0">
                    <a:pos x="94" y="182"/>
                  </a:cxn>
                  <a:cxn ang="0">
                    <a:pos x="218" y="182"/>
                  </a:cxn>
                  <a:cxn ang="0">
                    <a:pos x="256" y="104"/>
                  </a:cxn>
                  <a:cxn ang="0">
                    <a:pos x="40" y="0"/>
                  </a:cxn>
                </a:cxnLst>
                <a:rect l="0" t="0" r="r" b="b"/>
                <a:pathLst>
                  <a:path w="256" h="182">
                    <a:moveTo>
                      <a:pt x="40" y="0"/>
                    </a:moveTo>
                    <a:lnTo>
                      <a:pt x="0" y="84"/>
                    </a:lnTo>
                    <a:lnTo>
                      <a:pt x="114" y="138"/>
                    </a:lnTo>
                    <a:lnTo>
                      <a:pt x="94" y="182"/>
                    </a:lnTo>
                    <a:lnTo>
                      <a:pt x="218" y="182"/>
                    </a:lnTo>
                    <a:lnTo>
                      <a:pt x="256" y="104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CECEC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44" name="Freeform 20"/>
              <p:cNvSpPr>
                <a:spLocks/>
              </p:cNvSpPr>
              <p:nvPr userDrawn="1"/>
            </p:nvSpPr>
            <p:spPr bwMode="auto">
              <a:xfrm>
                <a:off x="6567488" y="4686300"/>
                <a:ext cx="873125" cy="720725"/>
              </a:xfrm>
              <a:custGeom>
                <a:avLst/>
                <a:gdLst/>
                <a:ahLst/>
                <a:cxnLst>
                  <a:cxn ang="0">
                    <a:pos x="186" y="454"/>
                  </a:cxn>
                  <a:cxn ang="0">
                    <a:pos x="174" y="446"/>
                  </a:cxn>
                  <a:cxn ang="0">
                    <a:pos x="150" y="428"/>
                  </a:cxn>
                  <a:cxn ang="0">
                    <a:pos x="134" y="406"/>
                  </a:cxn>
                  <a:cxn ang="0">
                    <a:pos x="120" y="380"/>
                  </a:cxn>
                  <a:cxn ang="0">
                    <a:pos x="116" y="366"/>
                  </a:cxn>
                  <a:cxn ang="0">
                    <a:pos x="110" y="332"/>
                  </a:cxn>
                  <a:cxn ang="0">
                    <a:pos x="112" y="296"/>
                  </a:cxn>
                  <a:cxn ang="0">
                    <a:pos x="122" y="258"/>
                  </a:cxn>
                  <a:cxn ang="0">
                    <a:pos x="140" y="214"/>
                  </a:cxn>
                  <a:cxn ang="0">
                    <a:pos x="150" y="196"/>
                  </a:cxn>
                  <a:cxn ang="0">
                    <a:pos x="172" y="162"/>
                  </a:cxn>
                  <a:cxn ang="0">
                    <a:pos x="196" y="136"/>
                  </a:cxn>
                  <a:cxn ang="0">
                    <a:pos x="224" y="116"/>
                  </a:cxn>
                  <a:cxn ang="0">
                    <a:pos x="238" y="110"/>
                  </a:cxn>
                  <a:cxn ang="0">
                    <a:pos x="268" y="102"/>
                  </a:cxn>
                  <a:cxn ang="0">
                    <a:pos x="298" y="100"/>
                  </a:cxn>
                  <a:cxn ang="0">
                    <a:pos x="330" y="106"/>
                  </a:cxn>
                  <a:cxn ang="0">
                    <a:pos x="362" y="118"/>
                  </a:cxn>
                  <a:cxn ang="0">
                    <a:pos x="382" y="130"/>
                  </a:cxn>
                  <a:cxn ang="0">
                    <a:pos x="414" y="158"/>
                  </a:cxn>
                  <a:cxn ang="0">
                    <a:pos x="424" y="174"/>
                  </a:cxn>
                  <a:cxn ang="0">
                    <a:pos x="436" y="212"/>
                  </a:cxn>
                  <a:cxn ang="0">
                    <a:pos x="436" y="252"/>
                  </a:cxn>
                  <a:cxn ang="0">
                    <a:pos x="544" y="280"/>
                  </a:cxn>
                  <a:cxn ang="0">
                    <a:pos x="550" y="244"/>
                  </a:cxn>
                  <a:cxn ang="0">
                    <a:pos x="548" y="208"/>
                  </a:cxn>
                  <a:cxn ang="0">
                    <a:pos x="542" y="174"/>
                  </a:cxn>
                  <a:cxn ang="0">
                    <a:pos x="528" y="142"/>
                  </a:cxn>
                  <a:cxn ang="0">
                    <a:pos x="520" y="126"/>
                  </a:cxn>
                  <a:cxn ang="0">
                    <a:pos x="496" y="96"/>
                  </a:cxn>
                  <a:cxn ang="0">
                    <a:pos x="464" y="70"/>
                  </a:cxn>
                  <a:cxn ang="0">
                    <a:pos x="426" y="44"/>
                  </a:cxn>
                  <a:cxn ang="0">
                    <a:pos x="404" y="34"/>
                  </a:cxn>
                  <a:cxn ang="0">
                    <a:pos x="336" y="8"/>
                  </a:cxn>
                  <a:cxn ang="0">
                    <a:pos x="272" y="0"/>
                  </a:cxn>
                  <a:cxn ang="0">
                    <a:pos x="254" y="2"/>
                  </a:cxn>
                  <a:cxn ang="0">
                    <a:pos x="216" y="8"/>
                  </a:cxn>
                  <a:cxn ang="0">
                    <a:pos x="182" y="20"/>
                  </a:cxn>
                  <a:cxn ang="0">
                    <a:pos x="150" y="36"/>
                  </a:cxn>
                  <a:cxn ang="0">
                    <a:pos x="134" y="48"/>
                  </a:cxn>
                  <a:cxn ang="0">
                    <a:pos x="104" y="72"/>
                  </a:cxn>
                  <a:cxn ang="0">
                    <a:pos x="78" y="100"/>
                  </a:cxn>
                  <a:cxn ang="0">
                    <a:pos x="56" y="132"/>
                  </a:cxn>
                  <a:cxn ang="0">
                    <a:pos x="36" y="170"/>
                  </a:cxn>
                  <a:cxn ang="0">
                    <a:pos x="10" y="242"/>
                  </a:cxn>
                  <a:cxn ang="0">
                    <a:pos x="0" y="314"/>
                  </a:cxn>
                  <a:cxn ang="0">
                    <a:pos x="2" y="334"/>
                  </a:cxn>
                  <a:cxn ang="0">
                    <a:pos x="6" y="368"/>
                  </a:cxn>
                  <a:cxn ang="0">
                    <a:pos x="16" y="402"/>
                  </a:cxn>
                  <a:cxn ang="0">
                    <a:pos x="32" y="434"/>
                  </a:cxn>
                  <a:cxn ang="0">
                    <a:pos x="42" y="450"/>
                  </a:cxn>
                  <a:cxn ang="0">
                    <a:pos x="46" y="454"/>
                  </a:cxn>
                </a:cxnLst>
                <a:rect l="0" t="0" r="r" b="b"/>
                <a:pathLst>
                  <a:path w="550" h="454">
                    <a:moveTo>
                      <a:pt x="46" y="454"/>
                    </a:moveTo>
                    <a:lnTo>
                      <a:pt x="186" y="454"/>
                    </a:lnTo>
                    <a:lnTo>
                      <a:pt x="186" y="454"/>
                    </a:lnTo>
                    <a:lnTo>
                      <a:pt x="174" y="446"/>
                    </a:lnTo>
                    <a:lnTo>
                      <a:pt x="162" y="436"/>
                    </a:lnTo>
                    <a:lnTo>
                      <a:pt x="150" y="428"/>
                    </a:lnTo>
                    <a:lnTo>
                      <a:pt x="142" y="416"/>
                    </a:lnTo>
                    <a:lnTo>
                      <a:pt x="134" y="406"/>
                    </a:lnTo>
                    <a:lnTo>
                      <a:pt x="126" y="392"/>
                    </a:lnTo>
                    <a:lnTo>
                      <a:pt x="120" y="380"/>
                    </a:lnTo>
                    <a:lnTo>
                      <a:pt x="116" y="366"/>
                    </a:lnTo>
                    <a:lnTo>
                      <a:pt x="116" y="366"/>
                    </a:lnTo>
                    <a:lnTo>
                      <a:pt x="112" y="350"/>
                    </a:lnTo>
                    <a:lnTo>
                      <a:pt x="110" y="332"/>
                    </a:lnTo>
                    <a:lnTo>
                      <a:pt x="110" y="314"/>
                    </a:lnTo>
                    <a:lnTo>
                      <a:pt x="112" y="296"/>
                    </a:lnTo>
                    <a:lnTo>
                      <a:pt x="116" y="278"/>
                    </a:lnTo>
                    <a:lnTo>
                      <a:pt x="122" y="258"/>
                    </a:lnTo>
                    <a:lnTo>
                      <a:pt x="130" y="236"/>
                    </a:lnTo>
                    <a:lnTo>
                      <a:pt x="140" y="214"/>
                    </a:lnTo>
                    <a:lnTo>
                      <a:pt x="140" y="214"/>
                    </a:lnTo>
                    <a:lnTo>
                      <a:pt x="150" y="196"/>
                    </a:lnTo>
                    <a:lnTo>
                      <a:pt x="160" y="178"/>
                    </a:lnTo>
                    <a:lnTo>
                      <a:pt x="172" y="162"/>
                    </a:lnTo>
                    <a:lnTo>
                      <a:pt x="184" y="148"/>
                    </a:lnTo>
                    <a:lnTo>
                      <a:pt x="196" y="136"/>
                    </a:lnTo>
                    <a:lnTo>
                      <a:pt x="210" y="126"/>
                    </a:lnTo>
                    <a:lnTo>
                      <a:pt x="224" y="116"/>
                    </a:lnTo>
                    <a:lnTo>
                      <a:pt x="238" y="110"/>
                    </a:lnTo>
                    <a:lnTo>
                      <a:pt x="238" y="110"/>
                    </a:lnTo>
                    <a:lnTo>
                      <a:pt x="252" y="106"/>
                    </a:lnTo>
                    <a:lnTo>
                      <a:pt x="268" y="102"/>
                    </a:lnTo>
                    <a:lnTo>
                      <a:pt x="282" y="100"/>
                    </a:lnTo>
                    <a:lnTo>
                      <a:pt x="298" y="100"/>
                    </a:lnTo>
                    <a:lnTo>
                      <a:pt x="314" y="102"/>
                    </a:lnTo>
                    <a:lnTo>
                      <a:pt x="330" y="106"/>
                    </a:lnTo>
                    <a:lnTo>
                      <a:pt x="346" y="112"/>
                    </a:lnTo>
                    <a:lnTo>
                      <a:pt x="362" y="118"/>
                    </a:lnTo>
                    <a:lnTo>
                      <a:pt x="362" y="118"/>
                    </a:lnTo>
                    <a:lnTo>
                      <a:pt x="382" y="130"/>
                    </a:lnTo>
                    <a:lnTo>
                      <a:pt x="400" y="144"/>
                    </a:lnTo>
                    <a:lnTo>
                      <a:pt x="414" y="158"/>
                    </a:lnTo>
                    <a:lnTo>
                      <a:pt x="424" y="174"/>
                    </a:lnTo>
                    <a:lnTo>
                      <a:pt x="424" y="174"/>
                    </a:lnTo>
                    <a:lnTo>
                      <a:pt x="432" y="192"/>
                    </a:lnTo>
                    <a:lnTo>
                      <a:pt x="436" y="212"/>
                    </a:lnTo>
                    <a:lnTo>
                      <a:pt x="438" y="230"/>
                    </a:lnTo>
                    <a:lnTo>
                      <a:pt x="436" y="252"/>
                    </a:lnTo>
                    <a:lnTo>
                      <a:pt x="544" y="280"/>
                    </a:lnTo>
                    <a:lnTo>
                      <a:pt x="544" y="280"/>
                    </a:lnTo>
                    <a:lnTo>
                      <a:pt x="548" y="262"/>
                    </a:lnTo>
                    <a:lnTo>
                      <a:pt x="550" y="244"/>
                    </a:lnTo>
                    <a:lnTo>
                      <a:pt x="550" y="226"/>
                    </a:lnTo>
                    <a:lnTo>
                      <a:pt x="548" y="208"/>
                    </a:lnTo>
                    <a:lnTo>
                      <a:pt x="546" y="190"/>
                    </a:lnTo>
                    <a:lnTo>
                      <a:pt x="542" y="174"/>
                    </a:lnTo>
                    <a:lnTo>
                      <a:pt x="536" y="158"/>
                    </a:lnTo>
                    <a:lnTo>
                      <a:pt x="528" y="142"/>
                    </a:lnTo>
                    <a:lnTo>
                      <a:pt x="528" y="142"/>
                    </a:lnTo>
                    <a:lnTo>
                      <a:pt x="520" y="126"/>
                    </a:lnTo>
                    <a:lnTo>
                      <a:pt x="508" y="110"/>
                    </a:lnTo>
                    <a:lnTo>
                      <a:pt x="496" y="96"/>
                    </a:lnTo>
                    <a:lnTo>
                      <a:pt x="480" y="82"/>
                    </a:lnTo>
                    <a:lnTo>
                      <a:pt x="464" y="70"/>
                    </a:lnTo>
                    <a:lnTo>
                      <a:pt x="446" y="56"/>
                    </a:lnTo>
                    <a:lnTo>
                      <a:pt x="426" y="44"/>
                    </a:lnTo>
                    <a:lnTo>
                      <a:pt x="404" y="34"/>
                    </a:lnTo>
                    <a:lnTo>
                      <a:pt x="404" y="34"/>
                    </a:lnTo>
                    <a:lnTo>
                      <a:pt x="368" y="18"/>
                    </a:lnTo>
                    <a:lnTo>
                      <a:pt x="336" y="8"/>
                    </a:lnTo>
                    <a:lnTo>
                      <a:pt x="304" y="2"/>
                    </a:lnTo>
                    <a:lnTo>
                      <a:pt x="272" y="0"/>
                    </a:lnTo>
                    <a:lnTo>
                      <a:pt x="272" y="0"/>
                    </a:lnTo>
                    <a:lnTo>
                      <a:pt x="254" y="2"/>
                    </a:lnTo>
                    <a:lnTo>
                      <a:pt x="234" y="4"/>
                    </a:lnTo>
                    <a:lnTo>
                      <a:pt x="216" y="8"/>
                    </a:lnTo>
                    <a:lnTo>
                      <a:pt x="200" y="14"/>
                    </a:lnTo>
                    <a:lnTo>
                      <a:pt x="182" y="20"/>
                    </a:lnTo>
                    <a:lnTo>
                      <a:pt x="166" y="28"/>
                    </a:lnTo>
                    <a:lnTo>
                      <a:pt x="150" y="36"/>
                    </a:lnTo>
                    <a:lnTo>
                      <a:pt x="134" y="48"/>
                    </a:lnTo>
                    <a:lnTo>
                      <a:pt x="134" y="48"/>
                    </a:lnTo>
                    <a:lnTo>
                      <a:pt x="118" y="58"/>
                    </a:lnTo>
                    <a:lnTo>
                      <a:pt x="104" y="72"/>
                    </a:lnTo>
                    <a:lnTo>
                      <a:pt x="92" y="86"/>
                    </a:lnTo>
                    <a:lnTo>
                      <a:pt x="78" y="100"/>
                    </a:lnTo>
                    <a:lnTo>
                      <a:pt x="66" y="116"/>
                    </a:lnTo>
                    <a:lnTo>
                      <a:pt x="56" y="132"/>
                    </a:lnTo>
                    <a:lnTo>
                      <a:pt x="36" y="170"/>
                    </a:lnTo>
                    <a:lnTo>
                      <a:pt x="36" y="170"/>
                    </a:lnTo>
                    <a:lnTo>
                      <a:pt x="20" y="204"/>
                    </a:lnTo>
                    <a:lnTo>
                      <a:pt x="10" y="242"/>
                    </a:lnTo>
                    <a:lnTo>
                      <a:pt x="2" y="278"/>
                    </a:lnTo>
                    <a:lnTo>
                      <a:pt x="0" y="314"/>
                    </a:lnTo>
                    <a:lnTo>
                      <a:pt x="0" y="314"/>
                    </a:lnTo>
                    <a:lnTo>
                      <a:pt x="2" y="334"/>
                    </a:lnTo>
                    <a:lnTo>
                      <a:pt x="4" y="352"/>
                    </a:lnTo>
                    <a:lnTo>
                      <a:pt x="6" y="368"/>
                    </a:lnTo>
                    <a:lnTo>
                      <a:pt x="10" y="386"/>
                    </a:lnTo>
                    <a:lnTo>
                      <a:pt x="16" y="402"/>
                    </a:lnTo>
                    <a:lnTo>
                      <a:pt x="24" y="418"/>
                    </a:lnTo>
                    <a:lnTo>
                      <a:pt x="32" y="434"/>
                    </a:lnTo>
                    <a:lnTo>
                      <a:pt x="42" y="450"/>
                    </a:lnTo>
                    <a:lnTo>
                      <a:pt x="42" y="450"/>
                    </a:lnTo>
                    <a:lnTo>
                      <a:pt x="46" y="454"/>
                    </a:lnTo>
                    <a:lnTo>
                      <a:pt x="46" y="454"/>
                    </a:lnTo>
                    <a:close/>
                  </a:path>
                </a:pathLst>
              </a:custGeom>
              <a:solidFill>
                <a:srgbClr val="CECEC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pic>
        <p:nvPicPr>
          <p:cNvPr id="32" name="그림 31" descr="기구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61911" y="1273614"/>
            <a:ext cx="1587302" cy="156190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그룹 44"/>
          <p:cNvGrpSpPr/>
          <p:nvPr userDrawn="1"/>
        </p:nvGrpSpPr>
        <p:grpSpPr>
          <a:xfrm>
            <a:off x="1357290" y="1854953"/>
            <a:ext cx="7786710" cy="1051747"/>
            <a:chOff x="0" y="-617538"/>
            <a:chExt cx="9144000" cy="1235076"/>
          </a:xfrm>
          <a:solidFill>
            <a:schemeClr val="bg1">
              <a:lumMod val="50000"/>
            </a:schemeClr>
          </a:solidFill>
        </p:grpSpPr>
        <p:sp>
          <p:nvSpPr>
            <p:cNvPr id="2053" name="Freeform 5"/>
            <p:cNvSpPr>
              <a:spLocks/>
            </p:cNvSpPr>
            <p:nvPr userDrawn="1"/>
          </p:nvSpPr>
          <p:spPr bwMode="auto">
            <a:xfrm>
              <a:off x="5167313" y="238125"/>
              <a:ext cx="101600" cy="77788"/>
            </a:xfrm>
            <a:custGeom>
              <a:avLst/>
              <a:gdLst/>
              <a:ahLst/>
              <a:cxnLst>
                <a:cxn ang="0">
                  <a:pos x="64" y="30"/>
                </a:cxn>
                <a:cxn ang="0">
                  <a:pos x="50" y="30"/>
                </a:cxn>
                <a:cxn ang="0">
                  <a:pos x="50" y="0"/>
                </a:cxn>
                <a:cxn ang="0">
                  <a:pos x="38" y="0"/>
                </a:cxn>
                <a:cxn ang="0">
                  <a:pos x="38" y="30"/>
                </a:cxn>
                <a:cxn ang="0">
                  <a:pos x="0" y="30"/>
                </a:cxn>
                <a:cxn ang="0">
                  <a:pos x="0" y="49"/>
                </a:cxn>
                <a:cxn ang="0">
                  <a:pos x="64" y="49"/>
                </a:cxn>
                <a:cxn ang="0">
                  <a:pos x="64" y="30"/>
                </a:cxn>
              </a:cxnLst>
              <a:rect l="0" t="0" r="r" b="b"/>
              <a:pathLst>
                <a:path w="64" h="49">
                  <a:moveTo>
                    <a:pt x="64" y="30"/>
                  </a:moveTo>
                  <a:lnTo>
                    <a:pt x="50" y="30"/>
                  </a:lnTo>
                  <a:lnTo>
                    <a:pt x="50" y="0"/>
                  </a:lnTo>
                  <a:lnTo>
                    <a:pt x="38" y="0"/>
                  </a:lnTo>
                  <a:lnTo>
                    <a:pt x="38" y="30"/>
                  </a:lnTo>
                  <a:lnTo>
                    <a:pt x="0" y="30"/>
                  </a:lnTo>
                  <a:lnTo>
                    <a:pt x="0" y="49"/>
                  </a:lnTo>
                  <a:lnTo>
                    <a:pt x="64" y="49"/>
                  </a:lnTo>
                  <a:lnTo>
                    <a:pt x="64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4" name="Rectangle 6"/>
            <p:cNvSpPr>
              <a:spLocks noChangeArrowheads="1"/>
            </p:cNvSpPr>
            <p:nvPr userDrawn="1"/>
          </p:nvSpPr>
          <p:spPr bwMode="auto">
            <a:xfrm>
              <a:off x="5335588" y="155575"/>
              <a:ext cx="100013" cy="285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5" name="Freeform 7"/>
            <p:cNvSpPr>
              <a:spLocks/>
            </p:cNvSpPr>
            <p:nvPr userDrawn="1"/>
          </p:nvSpPr>
          <p:spPr bwMode="auto">
            <a:xfrm>
              <a:off x="3021013" y="388938"/>
              <a:ext cx="120650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30" y="2"/>
                </a:cxn>
                <a:cxn ang="0">
                  <a:pos x="24" y="4"/>
                </a:cxn>
                <a:cxn ang="0">
                  <a:pos x="18" y="6"/>
                </a:cxn>
                <a:cxn ang="0">
                  <a:pos x="12" y="12"/>
                </a:cxn>
                <a:cxn ang="0">
                  <a:pos x="6" y="18"/>
                </a:cxn>
                <a:cxn ang="0">
                  <a:pos x="4" y="24"/>
                </a:cxn>
                <a:cxn ang="0">
                  <a:pos x="2" y="30"/>
                </a:cxn>
                <a:cxn ang="0">
                  <a:pos x="0" y="38"/>
                </a:cxn>
                <a:cxn ang="0">
                  <a:pos x="76" y="38"/>
                </a:cxn>
                <a:cxn ang="0">
                  <a:pos x="76" y="38"/>
                </a:cxn>
                <a:cxn ang="0">
                  <a:pos x="76" y="30"/>
                </a:cxn>
                <a:cxn ang="0">
                  <a:pos x="74" y="24"/>
                </a:cxn>
                <a:cxn ang="0">
                  <a:pos x="70" y="18"/>
                </a:cxn>
                <a:cxn ang="0">
                  <a:pos x="66" y="12"/>
                </a:cxn>
                <a:cxn ang="0">
                  <a:pos x="60" y="6"/>
                </a:cxn>
                <a:cxn ang="0">
                  <a:pos x="54" y="4"/>
                </a:cxn>
                <a:cxn ang="0">
                  <a:pos x="46" y="2"/>
                </a:cxn>
                <a:cxn ang="0">
                  <a:pos x="38" y="0"/>
                </a:cxn>
                <a:cxn ang="0">
                  <a:pos x="38" y="0"/>
                </a:cxn>
              </a:cxnLst>
              <a:rect l="0" t="0" r="r" b="b"/>
              <a:pathLst>
                <a:path w="76" h="38">
                  <a:moveTo>
                    <a:pt x="38" y="0"/>
                  </a:moveTo>
                  <a:lnTo>
                    <a:pt x="38" y="0"/>
                  </a:lnTo>
                  <a:lnTo>
                    <a:pt x="30" y="2"/>
                  </a:lnTo>
                  <a:lnTo>
                    <a:pt x="24" y="4"/>
                  </a:lnTo>
                  <a:lnTo>
                    <a:pt x="18" y="6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4" y="24"/>
                  </a:lnTo>
                  <a:lnTo>
                    <a:pt x="2" y="30"/>
                  </a:lnTo>
                  <a:lnTo>
                    <a:pt x="0" y="38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76" y="30"/>
                  </a:lnTo>
                  <a:lnTo>
                    <a:pt x="74" y="24"/>
                  </a:lnTo>
                  <a:lnTo>
                    <a:pt x="70" y="18"/>
                  </a:lnTo>
                  <a:lnTo>
                    <a:pt x="66" y="12"/>
                  </a:lnTo>
                  <a:lnTo>
                    <a:pt x="60" y="6"/>
                  </a:lnTo>
                  <a:lnTo>
                    <a:pt x="54" y="4"/>
                  </a:lnTo>
                  <a:lnTo>
                    <a:pt x="46" y="2"/>
                  </a:lnTo>
                  <a:lnTo>
                    <a:pt x="38" y="0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6" name="Freeform 8"/>
            <p:cNvSpPr>
              <a:spLocks/>
            </p:cNvSpPr>
            <p:nvPr userDrawn="1"/>
          </p:nvSpPr>
          <p:spPr bwMode="auto">
            <a:xfrm>
              <a:off x="5816600" y="149225"/>
              <a:ext cx="136525" cy="101600"/>
            </a:xfrm>
            <a:custGeom>
              <a:avLst/>
              <a:gdLst/>
              <a:ahLst/>
              <a:cxnLst>
                <a:cxn ang="0">
                  <a:pos x="86" y="38"/>
                </a:cxn>
                <a:cxn ang="0">
                  <a:pos x="36" y="38"/>
                </a:cxn>
                <a:cxn ang="0">
                  <a:pos x="36" y="0"/>
                </a:cxn>
                <a:cxn ang="0">
                  <a:pos x="20" y="0"/>
                </a:cxn>
                <a:cxn ang="0">
                  <a:pos x="20" y="38"/>
                </a:cxn>
                <a:cxn ang="0">
                  <a:pos x="0" y="38"/>
                </a:cxn>
                <a:cxn ang="0">
                  <a:pos x="0" y="64"/>
                </a:cxn>
                <a:cxn ang="0">
                  <a:pos x="86" y="64"/>
                </a:cxn>
                <a:cxn ang="0">
                  <a:pos x="86" y="38"/>
                </a:cxn>
              </a:cxnLst>
              <a:rect l="0" t="0" r="r" b="b"/>
              <a:pathLst>
                <a:path w="86" h="64">
                  <a:moveTo>
                    <a:pt x="86" y="38"/>
                  </a:moveTo>
                  <a:lnTo>
                    <a:pt x="36" y="38"/>
                  </a:lnTo>
                  <a:lnTo>
                    <a:pt x="36" y="0"/>
                  </a:lnTo>
                  <a:lnTo>
                    <a:pt x="20" y="0"/>
                  </a:lnTo>
                  <a:lnTo>
                    <a:pt x="20" y="38"/>
                  </a:lnTo>
                  <a:lnTo>
                    <a:pt x="0" y="38"/>
                  </a:lnTo>
                  <a:lnTo>
                    <a:pt x="0" y="64"/>
                  </a:lnTo>
                  <a:lnTo>
                    <a:pt x="86" y="64"/>
                  </a:lnTo>
                  <a:lnTo>
                    <a:pt x="8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7" name="Rectangle 9"/>
            <p:cNvSpPr>
              <a:spLocks noChangeArrowheads="1"/>
            </p:cNvSpPr>
            <p:nvPr userDrawn="1"/>
          </p:nvSpPr>
          <p:spPr bwMode="auto">
            <a:xfrm>
              <a:off x="5597525" y="38100"/>
              <a:ext cx="136525" cy="381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8" name="Freeform 10"/>
            <p:cNvSpPr>
              <a:spLocks/>
            </p:cNvSpPr>
            <p:nvPr userDrawn="1"/>
          </p:nvSpPr>
          <p:spPr bwMode="auto">
            <a:xfrm>
              <a:off x="7145338" y="257175"/>
              <a:ext cx="212725" cy="80963"/>
            </a:xfrm>
            <a:custGeom>
              <a:avLst/>
              <a:gdLst/>
              <a:ahLst/>
              <a:cxnLst>
                <a:cxn ang="0">
                  <a:pos x="112" y="22"/>
                </a:cxn>
                <a:cxn ang="0">
                  <a:pos x="104" y="22"/>
                </a:cxn>
                <a:cxn ang="0">
                  <a:pos x="104" y="0"/>
                </a:cxn>
                <a:cxn ang="0">
                  <a:pos x="86" y="0"/>
                </a:cxn>
                <a:cxn ang="0">
                  <a:pos x="86" y="22"/>
                </a:cxn>
                <a:cxn ang="0">
                  <a:pos x="22" y="22"/>
                </a:cxn>
                <a:cxn ang="0">
                  <a:pos x="0" y="51"/>
                </a:cxn>
                <a:cxn ang="0">
                  <a:pos x="134" y="51"/>
                </a:cxn>
                <a:cxn ang="0">
                  <a:pos x="112" y="22"/>
                </a:cxn>
              </a:cxnLst>
              <a:rect l="0" t="0" r="r" b="b"/>
              <a:pathLst>
                <a:path w="134" h="51">
                  <a:moveTo>
                    <a:pt x="112" y="22"/>
                  </a:moveTo>
                  <a:lnTo>
                    <a:pt x="104" y="22"/>
                  </a:lnTo>
                  <a:lnTo>
                    <a:pt x="104" y="0"/>
                  </a:lnTo>
                  <a:lnTo>
                    <a:pt x="86" y="0"/>
                  </a:lnTo>
                  <a:lnTo>
                    <a:pt x="86" y="22"/>
                  </a:lnTo>
                  <a:lnTo>
                    <a:pt x="22" y="22"/>
                  </a:lnTo>
                  <a:lnTo>
                    <a:pt x="0" y="51"/>
                  </a:lnTo>
                  <a:lnTo>
                    <a:pt x="134" y="51"/>
                  </a:lnTo>
                  <a:lnTo>
                    <a:pt x="112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9" name="Freeform 11"/>
            <p:cNvSpPr>
              <a:spLocks/>
            </p:cNvSpPr>
            <p:nvPr userDrawn="1"/>
          </p:nvSpPr>
          <p:spPr bwMode="auto">
            <a:xfrm>
              <a:off x="7399338" y="95250"/>
              <a:ext cx="496888" cy="190500"/>
            </a:xfrm>
            <a:custGeom>
              <a:avLst/>
              <a:gdLst/>
              <a:ahLst/>
              <a:cxnLst>
                <a:cxn ang="0">
                  <a:pos x="261" y="48"/>
                </a:cxn>
                <a:cxn ang="0">
                  <a:pos x="241" y="48"/>
                </a:cxn>
                <a:cxn ang="0">
                  <a:pos x="241" y="0"/>
                </a:cxn>
                <a:cxn ang="0">
                  <a:pos x="199" y="0"/>
                </a:cxn>
                <a:cxn ang="0">
                  <a:pos x="199" y="48"/>
                </a:cxn>
                <a:cxn ang="0">
                  <a:pos x="52" y="48"/>
                </a:cxn>
                <a:cxn ang="0">
                  <a:pos x="0" y="120"/>
                </a:cxn>
                <a:cxn ang="0">
                  <a:pos x="313" y="120"/>
                </a:cxn>
                <a:cxn ang="0">
                  <a:pos x="261" y="48"/>
                </a:cxn>
              </a:cxnLst>
              <a:rect l="0" t="0" r="r" b="b"/>
              <a:pathLst>
                <a:path w="313" h="120">
                  <a:moveTo>
                    <a:pt x="261" y="48"/>
                  </a:moveTo>
                  <a:lnTo>
                    <a:pt x="241" y="48"/>
                  </a:lnTo>
                  <a:lnTo>
                    <a:pt x="241" y="0"/>
                  </a:lnTo>
                  <a:lnTo>
                    <a:pt x="199" y="0"/>
                  </a:lnTo>
                  <a:lnTo>
                    <a:pt x="199" y="48"/>
                  </a:lnTo>
                  <a:lnTo>
                    <a:pt x="52" y="48"/>
                  </a:lnTo>
                  <a:lnTo>
                    <a:pt x="0" y="120"/>
                  </a:lnTo>
                  <a:lnTo>
                    <a:pt x="313" y="120"/>
                  </a:lnTo>
                  <a:lnTo>
                    <a:pt x="261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0" name="Freeform 12"/>
            <p:cNvSpPr>
              <a:spLocks/>
            </p:cNvSpPr>
            <p:nvPr userDrawn="1"/>
          </p:nvSpPr>
          <p:spPr bwMode="auto">
            <a:xfrm>
              <a:off x="7940675" y="152400"/>
              <a:ext cx="285750" cy="111125"/>
            </a:xfrm>
            <a:custGeom>
              <a:avLst/>
              <a:gdLst/>
              <a:ahLst/>
              <a:cxnLst>
                <a:cxn ang="0">
                  <a:pos x="150" y="28"/>
                </a:cxn>
                <a:cxn ang="0">
                  <a:pos x="138" y="28"/>
                </a:cxn>
                <a:cxn ang="0">
                  <a:pos x="138" y="0"/>
                </a:cxn>
                <a:cxn ang="0">
                  <a:pos x="114" y="0"/>
                </a:cxn>
                <a:cxn ang="0">
                  <a:pos x="114" y="28"/>
                </a:cxn>
                <a:cxn ang="0">
                  <a:pos x="30" y="28"/>
                </a:cxn>
                <a:cxn ang="0">
                  <a:pos x="0" y="70"/>
                </a:cxn>
                <a:cxn ang="0">
                  <a:pos x="180" y="70"/>
                </a:cxn>
                <a:cxn ang="0">
                  <a:pos x="150" y="28"/>
                </a:cxn>
              </a:cxnLst>
              <a:rect l="0" t="0" r="r" b="b"/>
              <a:pathLst>
                <a:path w="180" h="70">
                  <a:moveTo>
                    <a:pt x="150" y="28"/>
                  </a:moveTo>
                  <a:lnTo>
                    <a:pt x="138" y="28"/>
                  </a:lnTo>
                  <a:lnTo>
                    <a:pt x="138" y="0"/>
                  </a:lnTo>
                  <a:lnTo>
                    <a:pt x="114" y="0"/>
                  </a:lnTo>
                  <a:lnTo>
                    <a:pt x="114" y="28"/>
                  </a:lnTo>
                  <a:lnTo>
                    <a:pt x="30" y="28"/>
                  </a:lnTo>
                  <a:lnTo>
                    <a:pt x="0" y="70"/>
                  </a:lnTo>
                  <a:lnTo>
                    <a:pt x="180" y="70"/>
                  </a:lnTo>
                  <a:lnTo>
                    <a:pt x="150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1" name="Freeform 13"/>
            <p:cNvSpPr>
              <a:spLocks/>
            </p:cNvSpPr>
            <p:nvPr userDrawn="1"/>
          </p:nvSpPr>
          <p:spPr bwMode="auto">
            <a:xfrm>
              <a:off x="8688388" y="301625"/>
              <a:ext cx="192088" cy="55563"/>
            </a:xfrm>
            <a:custGeom>
              <a:avLst/>
              <a:gdLst/>
              <a:ahLst/>
              <a:cxnLst>
                <a:cxn ang="0">
                  <a:pos x="121" y="35"/>
                </a:cxn>
                <a:cxn ang="0">
                  <a:pos x="90" y="17"/>
                </a:cxn>
                <a:cxn ang="0">
                  <a:pos x="60" y="0"/>
                </a:cxn>
                <a:cxn ang="0">
                  <a:pos x="30" y="17"/>
                </a:cxn>
                <a:cxn ang="0">
                  <a:pos x="0" y="35"/>
                </a:cxn>
                <a:cxn ang="0">
                  <a:pos x="60" y="35"/>
                </a:cxn>
                <a:cxn ang="0">
                  <a:pos x="121" y="35"/>
                </a:cxn>
              </a:cxnLst>
              <a:rect l="0" t="0" r="r" b="b"/>
              <a:pathLst>
                <a:path w="121" h="35">
                  <a:moveTo>
                    <a:pt x="121" y="35"/>
                  </a:moveTo>
                  <a:lnTo>
                    <a:pt x="90" y="17"/>
                  </a:lnTo>
                  <a:lnTo>
                    <a:pt x="60" y="0"/>
                  </a:lnTo>
                  <a:lnTo>
                    <a:pt x="30" y="17"/>
                  </a:lnTo>
                  <a:lnTo>
                    <a:pt x="0" y="35"/>
                  </a:lnTo>
                  <a:lnTo>
                    <a:pt x="60" y="35"/>
                  </a:lnTo>
                  <a:lnTo>
                    <a:pt x="121" y="3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2" name="Freeform 14"/>
            <p:cNvSpPr>
              <a:spLocks/>
            </p:cNvSpPr>
            <p:nvPr userDrawn="1"/>
          </p:nvSpPr>
          <p:spPr bwMode="auto">
            <a:xfrm>
              <a:off x="8301038" y="273050"/>
              <a:ext cx="225425" cy="84138"/>
            </a:xfrm>
            <a:custGeom>
              <a:avLst/>
              <a:gdLst/>
              <a:ahLst/>
              <a:cxnLst>
                <a:cxn ang="0">
                  <a:pos x="118" y="22"/>
                </a:cxn>
                <a:cxn ang="0">
                  <a:pos x="110" y="22"/>
                </a:cxn>
                <a:cxn ang="0">
                  <a:pos x="110" y="0"/>
                </a:cxn>
                <a:cxn ang="0">
                  <a:pos x="92" y="0"/>
                </a:cxn>
                <a:cxn ang="0">
                  <a:pos x="92" y="22"/>
                </a:cxn>
                <a:cxn ang="0">
                  <a:pos x="24" y="22"/>
                </a:cxn>
                <a:cxn ang="0">
                  <a:pos x="0" y="53"/>
                </a:cxn>
                <a:cxn ang="0">
                  <a:pos x="142" y="53"/>
                </a:cxn>
                <a:cxn ang="0">
                  <a:pos x="118" y="22"/>
                </a:cxn>
              </a:cxnLst>
              <a:rect l="0" t="0" r="r" b="b"/>
              <a:pathLst>
                <a:path w="142" h="53">
                  <a:moveTo>
                    <a:pt x="118" y="22"/>
                  </a:moveTo>
                  <a:lnTo>
                    <a:pt x="110" y="22"/>
                  </a:lnTo>
                  <a:lnTo>
                    <a:pt x="110" y="0"/>
                  </a:lnTo>
                  <a:lnTo>
                    <a:pt x="92" y="0"/>
                  </a:lnTo>
                  <a:lnTo>
                    <a:pt x="92" y="22"/>
                  </a:lnTo>
                  <a:lnTo>
                    <a:pt x="24" y="22"/>
                  </a:lnTo>
                  <a:lnTo>
                    <a:pt x="0" y="53"/>
                  </a:lnTo>
                  <a:lnTo>
                    <a:pt x="142" y="53"/>
                  </a:lnTo>
                  <a:lnTo>
                    <a:pt x="118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3" name="Freeform 15"/>
            <p:cNvSpPr>
              <a:spLocks/>
            </p:cNvSpPr>
            <p:nvPr userDrawn="1"/>
          </p:nvSpPr>
          <p:spPr bwMode="auto">
            <a:xfrm>
              <a:off x="6819900" y="152400"/>
              <a:ext cx="273050" cy="82550"/>
            </a:xfrm>
            <a:custGeom>
              <a:avLst/>
              <a:gdLst/>
              <a:ahLst/>
              <a:cxnLst>
                <a:cxn ang="0">
                  <a:pos x="172" y="52"/>
                </a:cxn>
                <a:cxn ang="0">
                  <a:pos x="128" y="26"/>
                </a:cxn>
                <a:cxn ang="0">
                  <a:pos x="86" y="0"/>
                </a:cxn>
                <a:cxn ang="0">
                  <a:pos x="44" y="26"/>
                </a:cxn>
                <a:cxn ang="0">
                  <a:pos x="0" y="52"/>
                </a:cxn>
                <a:cxn ang="0">
                  <a:pos x="86" y="52"/>
                </a:cxn>
                <a:cxn ang="0">
                  <a:pos x="172" y="52"/>
                </a:cxn>
              </a:cxnLst>
              <a:rect l="0" t="0" r="r" b="b"/>
              <a:pathLst>
                <a:path w="172" h="52">
                  <a:moveTo>
                    <a:pt x="172" y="52"/>
                  </a:moveTo>
                  <a:lnTo>
                    <a:pt x="128" y="26"/>
                  </a:lnTo>
                  <a:lnTo>
                    <a:pt x="86" y="0"/>
                  </a:lnTo>
                  <a:lnTo>
                    <a:pt x="44" y="26"/>
                  </a:lnTo>
                  <a:lnTo>
                    <a:pt x="0" y="52"/>
                  </a:lnTo>
                  <a:lnTo>
                    <a:pt x="86" y="52"/>
                  </a:lnTo>
                  <a:lnTo>
                    <a:pt x="172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4" name="Freeform 16"/>
            <p:cNvSpPr>
              <a:spLocks/>
            </p:cNvSpPr>
            <p:nvPr userDrawn="1"/>
          </p:nvSpPr>
          <p:spPr bwMode="auto">
            <a:xfrm>
              <a:off x="6284913" y="114300"/>
              <a:ext cx="312738" cy="120650"/>
            </a:xfrm>
            <a:custGeom>
              <a:avLst/>
              <a:gdLst/>
              <a:ahLst/>
              <a:cxnLst>
                <a:cxn ang="0">
                  <a:pos x="164" y="32"/>
                </a:cxn>
                <a:cxn ang="0">
                  <a:pos x="152" y="32"/>
                </a:cxn>
                <a:cxn ang="0">
                  <a:pos x="152" y="0"/>
                </a:cxn>
                <a:cxn ang="0">
                  <a:pos x="126" y="0"/>
                </a:cxn>
                <a:cxn ang="0">
                  <a:pos x="126" y="32"/>
                </a:cxn>
                <a:cxn ang="0">
                  <a:pos x="32" y="32"/>
                </a:cxn>
                <a:cxn ang="0">
                  <a:pos x="0" y="76"/>
                </a:cxn>
                <a:cxn ang="0">
                  <a:pos x="197" y="76"/>
                </a:cxn>
                <a:cxn ang="0">
                  <a:pos x="164" y="32"/>
                </a:cxn>
              </a:cxnLst>
              <a:rect l="0" t="0" r="r" b="b"/>
              <a:pathLst>
                <a:path w="197" h="76">
                  <a:moveTo>
                    <a:pt x="164" y="32"/>
                  </a:moveTo>
                  <a:lnTo>
                    <a:pt x="152" y="32"/>
                  </a:lnTo>
                  <a:lnTo>
                    <a:pt x="152" y="0"/>
                  </a:lnTo>
                  <a:lnTo>
                    <a:pt x="126" y="0"/>
                  </a:lnTo>
                  <a:lnTo>
                    <a:pt x="126" y="32"/>
                  </a:lnTo>
                  <a:lnTo>
                    <a:pt x="32" y="32"/>
                  </a:lnTo>
                  <a:lnTo>
                    <a:pt x="0" y="76"/>
                  </a:lnTo>
                  <a:lnTo>
                    <a:pt x="197" y="76"/>
                  </a:lnTo>
                  <a:lnTo>
                    <a:pt x="164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5" name="Rectangle 17"/>
            <p:cNvSpPr>
              <a:spLocks noChangeArrowheads="1"/>
            </p:cNvSpPr>
            <p:nvPr userDrawn="1"/>
          </p:nvSpPr>
          <p:spPr bwMode="auto">
            <a:xfrm>
              <a:off x="506413" y="22225"/>
              <a:ext cx="139700" cy="412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6" name="Freeform 18"/>
            <p:cNvSpPr>
              <a:spLocks/>
            </p:cNvSpPr>
            <p:nvPr userDrawn="1"/>
          </p:nvSpPr>
          <p:spPr bwMode="auto">
            <a:xfrm>
              <a:off x="276225" y="139700"/>
              <a:ext cx="138113" cy="107950"/>
            </a:xfrm>
            <a:custGeom>
              <a:avLst/>
              <a:gdLst/>
              <a:ahLst/>
              <a:cxnLst>
                <a:cxn ang="0">
                  <a:pos x="87" y="42"/>
                </a:cxn>
                <a:cxn ang="0">
                  <a:pos x="67" y="42"/>
                </a:cxn>
                <a:cxn ang="0">
                  <a:pos x="67" y="0"/>
                </a:cxn>
                <a:cxn ang="0">
                  <a:pos x="51" y="0"/>
                </a:cxn>
                <a:cxn ang="0">
                  <a:pos x="51" y="42"/>
                </a:cxn>
                <a:cxn ang="0">
                  <a:pos x="0" y="42"/>
                </a:cxn>
                <a:cxn ang="0">
                  <a:pos x="0" y="68"/>
                </a:cxn>
                <a:cxn ang="0">
                  <a:pos x="87" y="68"/>
                </a:cxn>
                <a:cxn ang="0">
                  <a:pos x="87" y="42"/>
                </a:cxn>
              </a:cxnLst>
              <a:rect l="0" t="0" r="r" b="b"/>
              <a:pathLst>
                <a:path w="87" h="68">
                  <a:moveTo>
                    <a:pt x="87" y="42"/>
                  </a:moveTo>
                  <a:lnTo>
                    <a:pt x="67" y="42"/>
                  </a:lnTo>
                  <a:lnTo>
                    <a:pt x="67" y="0"/>
                  </a:lnTo>
                  <a:lnTo>
                    <a:pt x="51" y="0"/>
                  </a:lnTo>
                  <a:lnTo>
                    <a:pt x="51" y="42"/>
                  </a:lnTo>
                  <a:lnTo>
                    <a:pt x="0" y="42"/>
                  </a:lnTo>
                  <a:lnTo>
                    <a:pt x="0" y="68"/>
                  </a:lnTo>
                  <a:lnTo>
                    <a:pt x="87" y="68"/>
                  </a:lnTo>
                  <a:lnTo>
                    <a:pt x="87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7" name="Freeform 19"/>
            <p:cNvSpPr>
              <a:spLocks noEditPoints="1"/>
            </p:cNvSpPr>
            <p:nvPr userDrawn="1"/>
          </p:nvSpPr>
          <p:spPr bwMode="auto">
            <a:xfrm>
              <a:off x="2735263" y="404813"/>
              <a:ext cx="212725" cy="114300"/>
            </a:xfrm>
            <a:custGeom>
              <a:avLst/>
              <a:gdLst/>
              <a:ahLst/>
              <a:cxnLst>
                <a:cxn ang="0">
                  <a:pos x="4" y="72"/>
                </a:cxn>
                <a:cxn ang="0">
                  <a:pos x="10" y="70"/>
                </a:cxn>
                <a:cxn ang="0">
                  <a:pos x="14" y="60"/>
                </a:cxn>
                <a:cxn ang="0">
                  <a:pos x="22" y="56"/>
                </a:cxn>
                <a:cxn ang="0">
                  <a:pos x="32" y="58"/>
                </a:cxn>
                <a:cxn ang="0">
                  <a:pos x="38" y="68"/>
                </a:cxn>
                <a:cxn ang="0">
                  <a:pos x="96" y="60"/>
                </a:cxn>
                <a:cxn ang="0">
                  <a:pos x="96" y="54"/>
                </a:cxn>
                <a:cxn ang="0">
                  <a:pos x="104" y="48"/>
                </a:cxn>
                <a:cxn ang="0">
                  <a:pos x="112" y="46"/>
                </a:cxn>
                <a:cxn ang="0">
                  <a:pos x="120" y="52"/>
                </a:cxn>
                <a:cxn ang="0">
                  <a:pos x="122" y="58"/>
                </a:cxn>
                <a:cxn ang="0">
                  <a:pos x="134" y="56"/>
                </a:cxn>
                <a:cxn ang="0">
                  <a:pos x="134" y="54"/>
                </a:cxn>
                <a:cxn ang="0">
                  <a:pos x="130" y="24"/>
                </a:cxn>
                <a:cxn ang="0">
                  <a:pos x="118" y="4"/>
                </a:cxn>
                <a:cxn ang="0">
                  <a:pos x="114" y="0"/>
                </a:cxn>
                <a:cxn ang="0">
                  <a:pos x="52" y="8"/>
                </a:cxn>
                <a:cxn ang="0">
                  <a:pos x="36" y="34"/>
                </a:cxn>
                <a:cxn ang="0">
                  <a:pos x="4" y="42"/>
                </a:cxn>
                <a:cxn ang="0">
                  <a:pos x="0" y="44"/>
                </a:cxn>
                <a:cxn ang="0">
                  <a:pos x="2" y="66"/>
                </a:cxn>
                <a:cxn ang="0">
                  <a:pos x="4" y="72"/>
                </a:cxn>
                <a:cxn ang="0">
                  <a:pos x="124" y="24"/>
                </a:cxn>
                <a:cxn ang="0">
                  <a:pos x="80" y="30"/>
                </a:cxn>
                <a:cxn ang="0">
                  <a:pos x="76" y="8"/>
                </a:cxn>
                <a:cxn ang="0">
                  <a:pos x="96" y="6"/>
                </a:cxn>
                <a:cxn ang="0">
                  <a:pos x="114" y="4"/>
                </a:cxn>
                <a:cxn ang="0">
                  <a:pos x="54" y="10"/>
                </a:cxn>
                <a:cxn ang="0">
                  <a:pos x="74" y="8"/>
                </a:cxn>
                <a:cxn ang="0">
                  <a:pos x="40" y="34"/>
                </a:cxn>
                <a:cxn ang="0">
                  <a:pos x="54" y="10"/>
                </a:cxn>
              </a:cxnLst>
              <a:rect l="0" t="0" r="r" b="b"/>
              <a:pathLst>
                <a:path w="134" h="72">
                  <a:moveTo>
                    <a:pt x="4" y="72"/>
                  </a:moveTo>
                  <a:lnTo>
                    <a:pt x="4" y="72"/>
                  </a:lnTo>
                  <a:lnTo>
                    <a:pt x="10" y="70"/>
                  </a:lnTo>
                  <a:lnTo>
                    <a:pt x="10" y="70"/>
                  </a:lnTo>
                  <a:lnTo>
                    <a:pt x="12" y="64"/>
                  </a:lnTo>
                  <a:lnTo>
                    <a:pt x="14" y="60"/>
                  </a:lnTo>
                  <a:lnTo>
                    <a:pt x="18" y="56"/>
                  </a:lnTo>
                  <a:lnTo>
                    <a:pt x="22" y="56"/>
                  </a:lnTo>
                  <a:lnTo>
                    <a:pt x="26" y="56"/>
                  </a:lnTo>
                  <a:lnTo>
                    <a:pt x="32" y="58"/>
                  </a:lnTo>
                  <a:lnTo>
                    <a:pt x="36" y="62"/>
                  </a:lnTo>
                  <a:lnTo>
                    <a:pt x="38" y="68"/>
                  </a:lnTo>
                  <a:lnTo>
                    <a:pt x="38" y="68"/>
                  </a:lnTo>
                  <a:lnTo>
                    <a:pt x="96" y="60"/>
                  </a:lnTo>
                  <a:lnTo>
                    <a:pt x="96" y="60"/>
                  </a:lnTo>
                  <a:lnTo>
                    <a:pt x="96" y="54"/>
                  </a:lnTo>
                  <a:lnTo>
                    <a:pt x="100" y="50"/>
                  </a:lnTo>
                  <a:lnTo>
                    <a:pt x="104" y="48"/>
                  </a:lnTo>
                  <a:lnTo>
                    <a:pt x="108" y="46"/>
                  </a:lnTo>
                  <a:lnTo>
                    <a:pt x="112" y="46"/>
                  </a:lnTo>
                  <a:lnTo>
                    <a:pt x="116" y="48"/>
                  </a:lnTo>
                  <a:lnTo>
                    <a:pt x="120" y="52"/>
                  </a:lnTo>
                  <a:lnTo>
                    <a:pt x="122" y="58"/>
                  </a:lnTo>
                  <a:lnTo>
                    <a:pt x="122" y="58"/>
                  </a:lnTo>
                  <a:lnTo>
                    <a:pt x="132" y="56"/>
                  </a:lnTo>
                  <a:lnTo>
                    <a:pt x="134" y="56"/>
                  </a:lnTo>
                  <a:lnTo>
                    <a:pt x="134" y="54"/>
                  </a:lnTo>
                  <a:lnTo>
                    <a:pt x="134" y="54"/>
                  </a:lnTo>
                  <a:lnTo>
                    <a:pt x="130" y="24"/>
                  </a:lnTo>
                  <a:lnTo>
                    <a:pt x="130" y="24"/>
                  </a:lnTo>
                  <a:lnTo>
                    <a:pt x="124" y="12"/>
                  </a:lnTo>
                  <a:lnTo>
                    <a:pt x="118" y="4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36" y="34"/>
                  </a:lnTo>
                  <a:lnTo>
                    <a:pt x="36" y="34"/>
                  </a:lnTo>
                  <a:lnTo>
                    <a:pt x="16" y="38"/>
                  </a:lnTo>
                  <a:lnTo>
                    <a:pt x="4" y="42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58"/>
                  </a:lnTo>
                  <a:lnTo>
                    <a:pt x="2" y="66"/>
                  </a:lnTo>
                  <a:lnTo>
                    <a:pt x="4" y="72"/>
                  </a:lnTo>
                  <a:lnTo>
                    <a:pt x="4" y="72"/>
                  </a:lnTo>
                  <a:close/>
                  <a:moveTo>
                    <a:pt x="114" y="4"/>
                  </a:moveTo>
                  <a:lnTo>
                    <a:pt x="124" y="24"/>
                  </a:lnTo>
                  <a:lnTo>
                    <a:pt x="124" y="24"/>
                  </a:lnTo>
                  <a:lnTo>
                    <a:pt x="80" y="30"/>
                  </a:lnTo>
                  <a:lnTo>
                    <a:pt x="80" y="30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96" y="6"/>
                  </a:lnTo>
                  <a:lnTo>
                    <a:pt x="114" y="4"/>
                  </a:lnTo>
                  <a:lnTo>
                    <a:pt x="114" y="4"/>
                  </a:lnTo>
                  <a:close/>
                  <a:moveTo>
                    <a:pt x="54" y="10"/>
                  </a:moveTo>
                  <a:lnTo>
                    <a:pt x="54" y="10"/>
                  </a:lnTo>
                  <a:lnTo>
                    <a:pt x="74" y="8"/>
                  </a:lnTo>
                  <a:lnTo>
                    <a:pt x="74" y="8"/>
                  </a:lnTo>
                  <a:lnTo>
                    <a:pt x="76" y="30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54" y="10"/>
                  </a:lnTo>
                  <a:lnTo>
                    <a:pt x="54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8" name="Freeform 20"/>
            <p:cNvSpPr>
              <a:spLocks noEditPoints="1"/>
            </p:cNvSpPr>
            <p:nvPr userDrawn="1"/>
          </p:nvSpPr>
          <p:spPr bwMode="auto">
            <a:xfrm>
              <a:off x="0" y="-319088"/>
              <a:ext cx="9144000" cy="936626"/>
            </a:xfrm>
            <a:custGeom>
              <a:avLst/>
              <a:gdLst/>
              <a:ahLst/>
              <a:cxnLst>
                <a:cxn ang="0">
                  <a:pos x="3979" y="530"/>
                </a:cxn>
                <a:cxn ang="0">
                  <a:pos x="2726" y="532"/>
                </a:cxn>
                <a:cxn ang="0">
                  <a:pos x="1891" y="516"/>
                </a:cxn>
                <a:cxn ang="0">
                  <a:pos x="1534" y="299"/>
                </a:cxn>
                <a:cxn ang="0">
                  <a:pos x="760" y="283"/>
                </a:cxn>
                <a:cxn ang="0">
                  <a:pos x="5730" y="542"/>
                </a:cxn>
                <a:cxn ang="0">
                  <a:pos x="967" y="265"/>
                </a:cxn>
                <a:cxn ang="0">
                  <a:pos x="896" y="201"/>
                </a:cxn>
                <a:cxn ang="0">
                  <a:pos x="850" y="241"/>
                </a:cxn>
                <a:cxn ang="0">
                  <a:pos x="834" y="281"/>
                </a:cxn>
                <a:cxn ang="0">
                  <a:pos x="746" y="412"/>
                </a:cxn>
                <a:cxn ang="0">
                  <a:pos x="692" y="432"/>
                </a:cxn>
                <a:cxn ang="0">
                  <a:pos x="658" y="396"/>
                </a:cxn>
                <a:cxn ang="0">
                  <a:pos x="540" y="512"/>
                </a:cxn>
                <a:cxn ang="0">
                  <a:pos x="423" y="315"/>
                </a:cxn>
                <a:cxn ang="0">
                  <a:pos x="303" y="516"/>
                </a:cxn>
                <a:cxn ang="0">
                  <a:pos x="1604" y="367"/>
                </a:cxn>
                <a:cxn ang="0">
                  <a:pos x="1568" y="416"/>
                </a:cxn>
                <a:cxn ang="0">
                  <a:pos x="1560" y="440"/>
                </a:cxn>
                <a:cxn ang="0">
                  <a:pos x="1504" y="484"/>
                </a:cxn>
                <a:cxn ang="0">
                  <a:pos x="1448" y="506"/>
                </a:cxn>
                <a:cxn ang="0">
                  <a:pos x="1416" y="514"/>
                </a:cxn>
                <a:cxn ang="0">
                  <a:pos x="1342" y="506"/>
                </a:cxn>
                <a:cxn ang="0">
                  <a:pos x="1223" y="512"/>
                </a:cxn>
                <a:cxn ang="0">
                  <a:pos x="1181" y="534"/>
                </a:cxn>
                <a:cxn ang="0">
                  <a:pos x="1743" y="522"/>
                </a:cxn>
                <a:cxn ang="0">
                  <a:pos x="2794" y="367"/>
                </a:cxn>
                <a:cxn ang="0">
                  <a:pos x="2760" y="402"/>
                </a:cxn>
                <a:cxn ang="0">
                  <a:pos x="2651" y="486"/>
                </a:cxn>
                <a:cxn ang="0">
                  <a:pos x="2503" y="478"/>
                </a:cxn>
                <a:cxn ang="0">
                  <a:pos x="2178" y="428"/>
                </a:cxn>
                <a:cxn ang="0">
                  <a:pos x="2052" y="363"/>
                </a:cxn>
                <a:cxn ang="0">
                  <a:pos x="2024" y="460"/>
                </a:cxn>
                <a:cxn ang="0">
                  <a:pos x="4416" y="383"/>
                </a:cxn>
                <a:cxn ang="0">
                  <a:pos x="4366" y="426"/>
                </a:cxn>
                <a:cxn ang="0">
                  <a:pos x="4348" y="448"/>
                </a:cxn>
                <a:cxn ang="0">
                  <a:pos x="4242" y="466"/>
                </a:cxn>
                <a:cxn ang="0">
                  <a:pos x="4156" y="498"/>
                </a:cxn>
                <a:cxn ang="0">
                  <a:pos x="4039" y="438"/>
                </a:cxn>
                <a:cxn ang="0">
                  <a:pos x="3915" y="333"/>
                </a:cxn>
                <a:cxn ang="0">
                  <a:pos x="3903" y="355"/>
                </a:cxn>
                <a:cxn ang="0">
                  <a:pos x="3871" y="391"/>
                </a:cxn>
                <a:cxn ang="0">
                  <a:pos x="3624" y="462"/>
                </a:cxn>
                <a:cxn ang="0">
                  <a:pos x="3516" y="484"/>
                </a:cxn>
                <a:cxn ang="0">
                  <a:pos x="3353" y="353"/>
                </a:cxn>
                <a:cxn ang="0">
                  <a:pos x="3349" y="494"/>
                </a:cxn>
                <a:cxn ang="0">
                  <a:pos x="3181" y="381"/>
                </a:cxn>
                <a:cxn ang="0">
                  <a:pos x="3147" y="404"/>
                </a:cxn>
                <a:cxn ang="0">
                  <a:pos x="3111" y="426"/>
                </a:cxn>
                <a:cxn ang="0">
                  <a:pos x="3014" y="325"/>
                </a:cxn>
                <a:cxn ang="0">
                  <a:pos x="2994" y="377"/>
                </a:cxn>
                <a:cxn ang="0">
                  <a:pos x="2934" y="460"/>
                </a:cxn>
                <a:cxn ang="0">
                  <a:pos x="5070" y="504"/>
                </a:cxn>
                <a:cxn ang="0">
                  <a:pos x="4910" y="436"/>
                </a:cxn>
                <a:cxn ang="0">
                  <a:pos x="4803" y="436"/>
                </a:cxn>
                <a:cxn ang="0">
                  <a:pos x="4689" y="410"/>
                </a:cxn>
                <a:cxn ang="0">
                  <a:pos x="4557" y="516"/>
                </a:cxn>
                <a:cxn ang="0">
                  <a:pos x="5317" y="528"/>
                </a:cxn>
                <a:cxn ang="0">
                  <a:pos x="5279" y="528"/>
                </a:cxn>
                <a:cxn ang="0">
                  <a:pos x="5580" y="528"/>
                </a:cxn>
                <a:cxn ang="0">
                  <a:pos x="5485" y="462"/>
                </a:cxn>
                <a:cxn ang="0">
                  <a:pos x="5439" y="524"/>
                </a:cxn>
                <a:cxn ang="0">
                  <a:pos x="5395" y="556"/>
                </a:cxn>
              </a:cxnLst>
              <a:rect l="0" t="0" r="r" b="b"/>
              <a:pathLst>
                <a:path w="5760" h="590">
                  <a:moveTo>
                    <a:pt x="5594" y="538"/>
                  </a:moveTo>
                  <a:lnTo>
                    <a:pt x="5594" y="428"/>
                  </a:lnTo>
                  <a:lnTo>
                    <a:pt x="5471" y="428"/>
                  </a:lnTo>
                  <a:lnTo>
                    <a:pt x="5471" y="548"/>
                  </a:lnTo>
                  <a:lnTo>
                    <a:pt x="5471" y="548"/>
                  </a:lnTo>
                  <a:lnTo>
                    <a:pt x="5465" y="548"/>
                  </a:lnTo>
                  <a:lnTo>
                    <a:pt x="5465" y="474"/>
                  </a:lnTo>
                  <a:lnTo>
                    <a:pt x="5363" y="474"/>
                  </a:lnTo>
                  <a:lnTo>
                    <a:pt x="5363" y="556"/>
                  </a:lnTo>
                  <a:lnTo>
                    <a:pt x="5363" y="556"/>
                  </a:lnTo>
                  <a:lnTo>
                    <a:pt x="5357" y="556"/>
                  </a:lnTo>
                  <a:lnTo>
                    <a:pt x="5357" y="432"/>
                  </a:lnTo>
                  <a:lnTo>
                    <a:pt x="5243" y="432"/>
                  </a:lnTo>
                  <a:lnTo>
                    <a:pt x="5243" y="536"/>
                  </a:lnTo>
                  <a:lnTo>
                    <a:pt x="5243" y="536"/>
                  </a:lnTo>
                  <a:lnTo>
                    <a:pt x="5208" y="536"/>
                  </a:lnTo>
                  <a:lnTo>
                    <a:pt x="5178" y="538"/>
                  </a:lnTo>
                  <a:lnTo>
                    <a:pt x="5178" y="375"/>
                  </a:lnTo>
                  <a:lnTo>
                    <a:pt x="5004" y="375"/>
                  </a:lnTo>
                  <a:lnTo>
                    <a:pt x="5004" y="538"/>
                  </a:lnTo>
                  <a:lnTo>
                    <a:pt x="5004" y="538"/>
                  </a:lnTo>
                  <a:lnTo>
                    <a:pt x="4966" y="536"/>
                  </a:lnTo>
                  <a:lnTo>
                    <a:pt x="4966" y="389"/>
                  </a:lnTo>
                  <a:lnTo>
                    <a:pt x="4667" y="389"/>
                  </a:lnTo>
                  <a:lnTo>
                    <a:pt x="4667" y="530"/>
                  </a:lnTo>
                  <a:lnTo>
                    <a:pt x="4667" y="530"/>
                  </a:lnTo>
                  <a:lnTo>
                    <a:pt x="4633" y="532"/>
                  </a:lnTo>
                  <a:lnTo>
                    <a:pt x="4633" y="420"/>
                  </a:lnTo>
                  <a:lnTo>
                    <a:pt x="4503" y="420"/>
                  </a:lnTo>
                  <a:lnTo>
                    <a:pt x="4503" y="528"/>
                  </a:lnTo>
                  <a:lnTo>
                    <a:pt x="4503" y="528"/>
                  </a:lnTo>
                  <a:lnTo>
                    <a:pt x="4488" y="528"/>
                  </a:lnTo>
                  <a:lnTo>
                    <a:pt x="4468" y="532"/>
                  </a:lnTo>
                  <a:lnTo>
                    <a:pt x="4468" y="351"/>
                  </a:lnTo>
                  <a:lnTo>
                    <a:pt x="4296" y="351"/>
                  </a:lnTo>
                  <a:lnTo>
                    <a:pt x="4296" y="536"/>
                  </a:lnTo>
                  <a:lnTo>
                    <a:pt x="4296" y="536"/>
                  </a:lnTo>
                  <a:lnTo>
                    <a:pt x="4286" y="536"/>
                  </a:lnTo>
                  <a:lnTo>
                    <a:pt x="4286" y="416"/>
                  </a:lnTo>
                  <a:lnTo>
                    <a:pt x="4146" y="416"/>
                  </a:lnTo>
                  <a:lnTo>
                    <a:pt x="4146" y="536"/>
                  </a:lnTo>
                  <a:lnTo>
                    <a:pt x="4146" y="536"/>
                  </a:lnTo>
                  <a:lnTo>
                    <a:pt x="4137" y="536"/>
                  </a:lnTo>
                  <a:lnTo>
                    <a:pt x="4137" y="357"/>
                  </a:lnTo>
                  <a:lnTo>
                    <a:pt x="3979" y="357"/>
                  </a:lnTo>
                  <a:lnTo>
                    <a:pt x="3979" y="530"/>
                  </a:lnTo>
                  <a:lnTo>
                    <a:pt x="3979" y="530"/>
                  </a:lnTo>
                  <a:lnTo>
                    <a:pt x="3949" y="526"/>
                  </a:lnTo>
                  <a:lnTo>
                    <a:pt x="3949" y="462"/>
                  </a:lnTo>
                  <a:lnTo>
                    <a:pt x="3949" y="462"/>
                  </a:lnTo>
                  <a:lnTo>
                    <a:pt x="3949" y="281"/>
                  </a:lnTo>
                  <a:lnTo>
                    <a:pt x="3835" y="281"/>
                  </a:lnTo>
                  <a:lnTo>
                    <a:pt x="3835" y="520"/>
                  </a:lnTo>
                  <a:lnTo>
                    <a:pt x="3835" y="520"/>
                  </a:lnTo>
                  <a:lnTo>
                    <a:pt x="3785" y="526"/>
                  </a:lnTo>
                  <a:lnTo>
                    <a:pt x="3785" y="516"/>
                  </a:lnTo>
                  <a:lnTo>
                    <a:pt x="3772" y="516"/>
                  </a:lnTo>
                  <a:lnTo>
                    <a:pt x="3772" y="363"/>
                  </a:lnTo>
                  <a:lnTo>
                    <a:pt x="3642" y="363"/>
                  </a:lnTo>
                  <a:lnTo>
                    <a:pt x="3642" y="516"/>
                  </a:lnTo>
                  <a:lnTo>
                    <a:pt x="3634" y="516"/>
                  </a:lnTo>
                  <a:lnTo>
                    <a:pt x="3634" y="253"/>
                  </a:lnTo>
                  <a:lnTo>
                    <a:pt x="3504" y="253"/>
                  </a:lnTo>
                  <a:lnTo>
                    <a:pt x="3504" y="516"/>
                  </a:lnTo>
                  <a:lnTo>
                    <a:pt x="3458" y="516"/>
                  </a:lnTo>
                  <a:lnTo>
                    <a:pt x="3458" y="520"/>
                  </a:lnTo>
                  <a:lnTo>
                    <a:pt x="3440" y="520"/>
                  </a:lnTo>
                  <a:lnTo>
                    <a:pt x="3440" y="321"/>
                  </a:lnTo>
                  <a:lnTo>
                    <a:pt x="3343" y="321"/>
                  </a:lnTo>
                  <a:lnTo>
                    <a:pt x="3343" y="518"/>
                  </a:lnTo>
                  <a:lnTo>
                    <a:pt x="3343" y="518"/>
                  </a:lnTo>
                  <a:lnTo>
                    <a:pt x="3337" y="518"/>
                  </a:lnTo>
                  <a:lnTo>
                    <a:pt x="3337" y="402"/>
                  </a:lnTo>
                  <a:lnTo>
                    <a:pt x="3239" y="402"/>
                  </a:lnTo>
                  <a:lnTo>
                    <a:pt x="3239" y="520"/>
                  </a:lnTo>
                  <a:lnTo>
                    <a:pt x="3229" y="520"/>
                  </a:lnTo>
                  <a:lnTo>
                    <a:pt x="3229" y="528"/>
                  </a:lnTo>
                  <a:lnTo>
                    <a:pt x="3229" y="528"/>
                  </a:lnTo>
                  <a:lnTo>
                    <a:pt x="3219" y="526"/>
                  </a:lnTo>
                  <a:lnTo>
                    <a:pt x="3219" y="349"/>
                  </a:lnTo>
                  <a:lnTo>
                    <a:pt x="3097" y="349"/>
                  </a:lnTo>
                  <a:lnTo>
                    <a:pt x="3097" y="522"/>
                  </a:lnTo>
                  <a:lnTo>
                    <a:pt x="3097" y="522"/>
                  </a:lnTo>
                  <a:lnTo>
                    <a:pt x="3075" y="524"/>
                  </a:lnTo>
                  <a:lnTo>
                    <a:pt x="3075" y="95"/>
                  </a:lnTo>
                  <a:lnTo>
                    <a:pt x="2872" y="95"/>
                  </a:lnTo>
                  <a:lnTo>
                    <a:pt x="2872" y="530"/>
                  </a:lnTo>
                  <a:lnTo>
                    <a:pt x="2872" y="530"/>
                  </a:lnTo>
                  <a:lnTo>
                    <a:pt x="2840" y="530"/>
                  </a:lnTo>
                  <a:lnTo>
                    <a:pt x="2840" y="357"/>
                  </a:lnTo>
                  <a:lnTo>
                    <a:pt x="2726" y="357"/>
                  </a:lnTo>
                  <a:lnTo>
                    <a:pt x="2726" y="532"/>
                  </a:lnTo>
                  <a:lnTo>
                    <a:pt x="2726" y="532"/>
                  </a:lnTo>
                  <a:lnTo>
                    <a:pt x="2718" y="530"/>
                  </a:lnTo>
                  <a:lnTo>
                    <a:pt x="2718" y="452"/>
                  </a:lnTo>
                  <a:lnTo>
                    <a:pt x="2575" y="452"/>
                  </a:lnTo>
                  <a:lnTo>
                    <a:pt x="2575" y="524"/>
                  </a:lnTo>
                  <a:lnTo>
                    <a:pt x="2575" y="524"/>
                  </a:lnTo>
                  <a:lnTo>
                    <a:pt x="2561" y="526"/>
                  </a:lnTo>
                  <a:lnTo>
                    <a:pt x="2561" y="414"/>
                  </a:lnTo>
                  <a:lnTo>
                    <a:pt x="2371" y="414"/>
                  </a:lnTo>
                  <a:lnTo>
                    <a:pt x="2371" y="518"/>
                  </a:lnTo>
                  <a:lnTo>
                    <a:pt x="2371" y="518"/>
                  </a:lnTo>
                  <a:lnTo>
                    <a:pt x="2357" y="518"/>
                  </a:lnTo>
                  <a:lnTo>
                    <a:pt x="2357" y="472"/>
                  </a:lnTo>
                  <a:lnTo>
                    <a:pt x="2192" y="472"/>
                  </a:lnTo>
                  <a:lnTo>
                    <a:pt x="2192" y="526"/>
                  </a:lnTo>
                  <a:lnTo>
                    <a:pt x="2192" y="526"/>
                  </a:lnTo>
                  <a:lnTo>
                    <a:pt x="2186" y="526"/>
                  </a:lnTo>
                  <a:lnTo>
                    <a:pt x="2186" y="393"/>
                  </a:lnTo>
                  <a:lnTo>
                    <a:pt x="2160" y="393"/>
                  </a:lnTo>
                  <a:lnTo>
                    <a:pt x="2160" y="393"/>
                  </a:lnTo>
                  <a:lnTo>
                    <a:pt x="2154" y="377"/>
                  </a:lnTo>
                  <a:lnTo>
                    <a:pt x="2148" y="363"/>
                  </a:lnTo>
                  <a:lnTo>
                    <a:pt x="2140" y="351"/>
                  </a:lnTo>
                  <a:lnTo>
                    <a:pt x="2132" y="341"/>
                  </a:lnTo>
                  <a:lnTo>
                    <a:pt x="2122" y="333"/>
                  </a:lnTo>
                  <a:lnTo>
                    <a:pt x="2110" y="325"/>
                  </a:lnTo>
                  <a:lnTo>
                    <a:pt x="2098" y="321"/>
                  </a:lnTo>
                  <a:lnTo>
                    <a:pt x="2086" y="321"/>
                  </a:lnTo>
                  <a:lnTo>
                    <a:pt x="2086" y="321"/>
                  </a:lnTo>
                  <a:lnTo>
                    <a:pt x="2074" y="321"/>
                  </a:lnTo>
                  <a:lnTo>
                    <a:pt x="2060" y="325"/>
                  </a:lnTo>
                  <a:lnTo>
                    <a:pt x="2050" y="333"/>
                  </a:lnTo>
                  <a:lnTo>
                    <a:pt x="2040" y="341"/>
                  </a:lnTo>
                  <a:lnTo>
                    <a:pt x="2030" y="351"/>
                  </a:lnTo>
                  <a:lnTo>
                    <a:pt x="2022" y="363"/>
                  </a:lnTo>
                  <a:lnTo>
                    <a:pt x="2016" y="377"/>
                  </a:lnTo>
                  <a:lnTo>
                    <a:pt x="2012" y="393"/>
                  </a:lnTo>
                  <a:lnTo>
                    <a:pt x="1984" y="393"/>
                  </a:lnTo>
                  <a:lnTo>
                    <a:pt x="1984" y="526"/>
                  </a:lnTo>
                  <a:lnTo>
                    <a:pt x="1984" y="526"/>
                  </a:lnTo>
                  <a:lnTo>
                    <a:pt x="1973" y="524"/>
                  </a:lnTo>
                  <a:lnTo>
                    <a:pt x="1973" y="488"/>
                  </a:lnTo>
                  <a:lnTo>
                    <a:pt x="1909" y="488"/>
                  </a:lnTo>
                  <a:lnTo>
                    <a:pt x="1909" y="518"/>
                  </a:lnTo>
                  <a:lnTo>
                    <a:pt x="1909" y="518"/>
                  </a:lnTo>
                  <a:lnTo>
                    <a:pt x="1891" y="516"/>
                  </a:lnTo>
                  <a:lnTo>
                    <a:pt x="1875" y="516"/>
                  </a:lnTo>
                  <a:lnTo>
                    <a:pt x="1859" y="518"/>
                  </a:lnTo>
                  <a:lnTo>
                    <a:pt x="1841" y="520"/>
                  </a:lnTo>
                  <a:lnTo>
                    <a:pt x="1841" y="520"/>
                  </a:lnTo>
                  <a:lnTo>
                    <a:pt x="1843" y="514"/>
                  </a:lnTo>
                  <a:lnTo>
                    <a:pt x="1843" y="514"/>
                  </a:lnTo>
                  <a:lnTo>
                    <a:pt x="1841" y="510"/>
                  </a:lnTo>
                  <a:lnTo>
                    <a:pt x="1839" y="506"/>
                  </a:lnTo>
                  <a:lnTo>
                    <a:pt x="1835" y="506"/>
                  </a:lnTo>
                  <a:lnTo>
                    <a:pt x="1831" y="504"/>
                  </a:lnTo>
                  <a:lnTo>
                    <a:pt x="1827" y="506"/>
                  </a:lnTo>
                  <a:lnTo>
                    <a:pt x="1823" y="508"/>
                  </a:lnTo>
                  <a:lnTo>
                    <a:pt x="1821" y="512"/>
                  </a:lnTo>
                  <a:lnTo>
                    <a:pt x="1821" y="516"/>
                  </a:lnTo>
                  <a:lnTo>
                    <a:pt x="1821" y="516"/>
                  </a:lnTo>
                  <a:lnTo>
                    <a:pt x="1823" y="522"/>
                  </a:lnTo>
                  <a:lnTo>
                    <a:pt x="1825" y="524"/>
                  </a:lnTo>
                  <a:lnTo>
                    <a:pt x="1825" y="524"/>
                  </a:lnTo>
                  <a:lnTo>
                    <a:pt x="1789" y="530"/>
                  </a:lnTo>
                  <a:lnTo>
                    <a:pt x="1755" y="532"/>
                  </a:lnTo>
                  <a:lnTo>
                    <a:pt x="1755" y="532"/>
                  </a:lnTo>
                  <a:lnTo>
                    <a:pt x="1757" y="528"/>
                  </a:lnTo>
                  <a:lnTo>
                    <a:pt x="1757" y="524"/>
                  </a:lnTo>
                  <a:lnTo>
                    <a:pt x="1757" y="524"/>
                  </a:lnTo>
                  <a:lnTo>
                    <a:pt x="1757" y="520"/>
                  </a:lnTo>
                  <a:lnTo>
                    <a:pt x="1753" y="516"/>
                  </a:lnTo>
                  <a:lnTo>
                    <a:pt x="1749" y="514"/>
                  </a:lnTo>
                  <a:lnTo>
                    <a:pt x="1745" y="514"/>
                  </a:lnTo>
                  <a:lnTo>
                    <a:pt x="1743" y="516"/>
                  </a:lnTo>
                  <a:lnTo>
                    <a:pt x="1739" y="518"/>
                  </a:lnTo>
                  <a:lnTo>
                    <a:pt x="1737" y="522"/>
                  </a:lnTo>
                  <a:lnTo>
                    <a:pt x="1737" y="526"/>
                  </a:lnTo>
                  <a:lnTo>
                    <a:pt x="1737" y="526"/>
                  </a:lnTo>
                  <a:lnTo>
                    <a:pt x="1739" y="532"/>
                  </a:lnTo>
                  <a:lnTo>
                    <a:pt x="1739" y="532"/>
                  </a:lnTo>
                  <a:lnTo>
                    <a:pt x="1685" y="532"/>
                  </a:lnTo>
                  <a:lnTo>
                    <a:pt x="1685" y="532"/>
                  </a:lnTo>
                  <a:lnTo>
                    <a:pt x="1647" y="534"/>
                  </a:lnTo>
                  <a:lnTo>
                    <a:pt x="1647" y="333"/>
                  </a:lnTo>
                  <a:lnTo>
                    <a:pt x="1657" y="333"/>
                  </a:lnTo>
                  <a:lnTo>
                    <a:pt x="1633" y="299"/>
                  </a:lnTo>
                  <a:lnTo>
                    <a:pt x="1623" y="299"/>
                  </a:lnTo>
                  <a:lnTo>
                    <a:pt x="1623" y="275"/>
                  </a:lnTo>
                  <a:lnTo>
                    <a:pt x="1604" y="275"/>
                  </a:lnTo>
                  <a:lnTo>
                    <a:pt x="1604" y="299"/>
                  </a:lnTo>
                  <a:lnTo>
                    <a:pt x="1534" y="299"/>
                  </a:lnTo>
                  <a:lnTo>
                    <a:pt x="1516" y="323"/>
                  </a:lnTo>
                  <a:lnTo>
                    <a:pt x="1508" y="313"/>
                  </a:lnTo>
                  <a:lnTo>
                    <a:pt x="1500" y="313"/>
                  </a:lnTo>
                  <a:lnTo>
                    <a:pt x="1500" y="291"/>
                  </a:lnTo>
                  <a:lnTo>
                    <a:pt x="1480" y="291"/>
                  </a:lnTo>
                  <a:lnTo>
                    <a:pt x="1480" y="313"/>
                  </a:lnTo>
                  <a:lnTo>
                    <a:pt x="1414" y="313"/>
                  </a:lnTo>
                  <a:lnTo>
                    <a:pt x="1390" y="345"/>
                  </a:lnTo>
                  <a:lnTo>
                    <a:pt x="1404" y="345"/>
                  </a:lnTo>
                  <a:lnTo>
                    <a:pt x="1404" y="420"/>
                  </a:lnTo>
                  <a:lnTo>
                    <a:pt x="1298" y="420"/>
                  </a:lnTo>
                  <a:lnTo>
                    <a:pt x="1298" y="532"/>
                  </a:lnTo>
                  <a:lnTo>
                    <a:pt x="1298" y="532"/>
                  </a:lnTo>
                  <a:lnTo>
                    <a:pt x="1266" y="528"/>
                  </a:lnTo>
                  <a:lnTo>
                    <a:pt x="1266" y="391"/>
                  </a:lnTo>
                  <a:lnTo>
                    <a:pt x="1253" y="391"/>
                  </a:lnTo>
                  <a:lnTo>
                    <a:pt x="1253" y="351"/>
                  </a:lnTo>
                  <a:lnTo>
                    <a:pt x="1229" y="351"/>
                  </a:lnTo>
                  <a:lnTo>
                    <a:pt x="1229" y="391"/>
                  </a:lnTo>
                  <a:lnTo>
                    <a:pt x="1195" y="391"/>
                  </a:lnTo>
                  <a:lnTo>
                    <a:pt x="1195" y="369"/>
                  </a:lnTo>
                  <a:lnTo>
                    <a:pt x="1173" y="369"/>
                  </a:lnTo>
                  <a:lnTo>
                    <a:pt x="1173" y="391"/>
                  </a:lnTo>
                  <a:lnTo>
                    <a:pt x="1131" y="391"/>
                  </a:lnTo>
                  <a:lnTo>
                    <a:pt x="1131" y="357"/>
                  </a:lnTo>
                  <a:lnTo>
                    <a:pt x="1107" y="357"/>
                  </a:lnTo>
                  <a:lnTo>
                    <a:pt x="1107" y="391"/>
                  </a:lnTo>
                  <a:lnTo>
                    <a:pt x="1103" y="391"/>
                  </a:lnTo>
                  <a:lnTo>
                    <a:pt x="1103" y="530"/>
                  </a:lnTo>
                  <a:lnTo>
                    <a:pt x="1103" y="530"/>
                  </a:lnTo>
                  <a:lnTo>
                    <a:pt x="1069" y="530"/>
                  </a:lnTo>
                  <a:lnTo>
                    <a:pt x="1069" y="259"/>
                  </a:lnTo>
                  <a:lnTo>
                    <a:pt x="949" y="115"/>
                  </a:lnTo>
                  <a:lnTo>
                    <a:pt x="949" y="538"/>
                  </a:lnTo>
                  <a:lnTo>
                    <a:pt x="949" y="538"/>
                  </a:lnTo>
                  <a:lnTo>
                    <a:pt x="943" y="538"/>
                  </a:lnTo>
                  <a:lnTo>
                    <a:pt x="943" y="0"/>
                  </a:lnTo>
                  <a:lnTo>
                    <a:pt x="786" y="143"/>
                  </a:lnTo>
                  <a:lnTo>
                    <a:pt x="786" y="536"/>
                  </a:lnTo>
                  <a:lnTo>
                    <a:pt x="786" y="536"/>
                  </a:lnTo>
                  <a:lnTo>
                    <a:pt x="758" y="538"/>
                  </a:lnTo>
                  <a:lnTo>
                    <a:pt x="758" y="484"/>
                  </a:lnTo>
                  <a:lnTo>
                    <a:pt x="760" y="484"/>
                  </a:lnTo>
                  <a:lnTo>
                    <a:pt x="760" y="297"/>
                  </a:lnTo>
                  <a:lnTo>
                    <a:pt x="760" y="293"/>
                  </a:lnTo>
                  <a:lnTo>
                    <a:pt x="760" y="283"/>
                  </a:lnTo>
                  <a:lnTo>
                    <a:pt x="760" y="283"/>
                  </a:lnTo>
                  <a:lnTo>
                    <a:pt x="756" y="279"/>
                  </a:lnTo>
                  <a:lnTo>
                    <a:pt x="748" y="273"/>
                  </a:lnTo>
                  <a:lnTo>
                    <a:pt x="740" y="271"/>
                  </a:lnTo>
                  <a:lnTo>
                    <a:pt x="730" y="267"/>
                  </a:lnTo>
                  <a:lnTo>
                    <a:pt x="718" y="265"/>
                  </a:lnTo>
                  <a:lnTo>
                    <a:pt x="702" y="265"/>
                  </a:lnTo>
                  <a:lnTo>
                    <a:pt x="702" y="265"/>
                  </a:lnTo>
                  <a:lnTo>
                    <a:pt x="688" y="267"/>
                  </a:lnTo>
                  <a:lnTo>
                    <a:pt x="676" y="269"/>
                  </a:lnTo>
                  <a:lnTo>
                    <a:pt x="666" y="271"/>
                  </a:lnTo>
                  <a:lnTo>
                    <a:pt x="658" y="273"/>
                  </a:lnTo>
                  <a:lnTo>
                    <a:pt x="648" y="279"/>
                  </a:lnTo>
                  <a:lnTo>
                    <a:pt x="646" y="283"/>
                  </a:lnTo>
                  <a:lnTo>
                    <a:pt x="646" y="293"/>
                  </a:lnTo>
                  <a:lnTo>
                    <a:pt x="646" y="297"/>
                  </a:lnTo>
                  <a:lnTo>
                    <a:pt x="646" y="544"/>
                  </a:lnTo>
                  <a:lnTo>
                    <a:pt x="646" y="544"/>
                  </a:lnTo>
                  <a:lnTo>
                    <a:pt x="616" y="542"/>
                  </a:lnTo>
                  <a:lnTo>
                    <a:pt x="584" y="538"/>
                  </a:lnTo>
                  <a:lnTo>
                    <a:pt x="584" y="440"/>
                  </a:lnTo>
                  <a:lnTo>
                    <a:pt x="441" y="440"/>
                  </a:lnTo>
                  <a:lnTo>
                    <a:pt x="441" y="522"/>
                  </a:lnTo>
                  <a:lnTo>
                    <a:pt x="431" y="522"/>
                  </a:lnTo>
                  <a:lnTo>
                    <a:pt x="431" y="245"/>
                  </a:lnTo>
                  <a:lnTo>
                    <a:pt x="295" y="245"/>
                  </a:lnTo>
                  <a:lnTo>
                    <a:pt x="295" y="522"/>
                  </a:lnTo>
                  <a:lnTo>
                    <a:pt x="285" y="522"/>
                  </a:lnTo>
                  <a:lnTo>
                    <a:pt x="285" y="361"/>
                  </a:lnTo>
                  <a:lnTo>
                    <a:pt x="150" y="361"/>
                  </a:lnTo>
                  <a:lnTo>
                    <a:pt x="150" y="522"/>
                  </a:lnTo>
                  <a:lnTo>
                    <a:pt x="136" y="522"/>
                  </a:lnTo>
                  <a:lnTo>
                    <a:pt x="136" y="544"/>
                  </a:lnTo>
                  <a:lnTo>
                    <a:pt x="136" y="544"/>
                  </a:lnTo>
                  <a:lnTo>
                    <a:pt x="110" y="546"/>
                  </a:lnTo>
                  <a:lnTo>
                    <a:pt x="78" y="548"/>
                  </a:lnTo>
                  <a:lnTo>
                    <a:pt x="42" y="544"/>
                  </a:lnTo>
                  <a:lnTo>
                    <a:pt x="22" y="540"/>
                  </a:lnTo>
                  <a:lnTo>
                    <a:pt x="0" y="536"/>
                  </a:lnTo>
                  <a:lnTo>
                    <a:pt x="0" y="590"/>
                  </a:lnTo>
                  <a:lnTo>
                    <a:pt x="2872" y="590"/>
                  </a:lnTo>
                  <a:lnTo>
                    <a:pt x="2888" y="590"/>
                  </a:lnTo>
                  <a:lnTo>
                    <a:pt x="5760" y="590"/>
                  </a:lnTo>
                  <a:lnTo>
                    <a:pt x="5760" y="536"/>
                  </a:lnTo>
                  <a:lnTo>
                    <a:pt x="5760" y="536"/>
                  </a:lnTo>
                  <a:lnTo>
                    <a:pt x="5730" y="542"/>
                  </a:lnTo>
                  <a:lnTo>
                    <a:pt x="5704" y="546"/>
                  </a:lnTo>
                  <a:lnTo>
                    <a:pt x="5678" y="548"/>
                  </a:lnTo>
                  <a:lnTo>
                    <a:pt x="5656" y="548"/>
                  </a:lnTo>
                  <a:lnTo>
                    <a:pt x="5638" y="546"/>
                  </a:lnTo>
                  <a:lnTo>
                    <a:pt x="5620" y="544"/>
                  </a:lnTo>
                  <a:lnTo>
                    <a:pt x="5594" y="538"/>
                  </a:lnTo>
                  <a:lnTo>
                    <a:pt x="5594" y="538"/>
                  </a:lnTo>
                  <a:close/>
                  <a:moveTo>
                    <a:pt x="1013" y="239"/>
                  </a:moveTo>
                  <a:lnTo>
                    <a:pt x="1043" y="239"/>
                  </a:lnTo>
                  <a:lnTo>
                    <a:pt x="1043" y="265"/>
                  </a:lnTo>
                  <a:lnTo>
                    <a:pt x="1013" y="265"/>
                  </a:lnTo>
                  <a:lnTo>
                    <a:pt x="1013" y="239"/>
                  </a:lnTo>
                  <a:close/>
                  <a:moveTo>
                    <a:pt x="1013" y="277"/>
                  </a:moveTo>
                  <a:lnTo>
                    <a:pt x="1043" y="277"/>
                  </a:lnTo>
                  <a:lnTo>
                    <a:pt x="1043" y="305"/>
                  </a:lnTo>
                  <a:lnTo>
                    <a:pt x="1013" y="305"/>
                  </a:lnTo>
                  <a:lnTo>
                    <a:pt x="1013" y="277"/>
                  </a:lnTo>
                  <a:close/>
                  <a:moveTo>
                    <a:pt x="1013" y="317"/>
                  </a:moveTo>
                  <a:lnTo>
                    <a:pt x="1043" y="317"/>
                  </a:lnTo>
                  <a:lnTo>
                    <a:pt x="1043" y="345"/>
                  </a:lnTo>
                  <a:lnTo>
                    <a:pt x="1013" y="345"/>
                  </a:lnTo>
                  <a:lnTo>
                    <a:pt x="1013" y="317"/>
                  </a:lnTo>
                  <a:close/>
                  <a:moveTo>
                    <a:pt x="1013" y="357"/>
                  </a:moveTo>
                  <a:lnTo>
                    <a:pt x="1043" y="357"/>
                  </a:lnTo>
                  <a:lnTo>
                    <a:pt x="1043" y="385"/>
                  </a:lnTo>
                  <a:lnTo>
                    <a:pt x="1013" y="385"/>
                  </a:lnTo>
                  <a:lnTo>
                    <a:pt x="1013" y="357"/>
                  </a:lnTo>
                  <a:close/>
                  <a:moveTo>
                    <a:pt x="1013" y="396"/>
                  </a:moveTo>
                  <a:lnTo>
                    <a:pt x="1043" y="396"/>
                  </a:lnTo>
                  <a:lnTo>
                    <a:pt x="1043" y="424"/>
                  </a:lnTo>
                  <a:lnTo>
                    <a:pt x="1013" y="424"/>
                  </a:lnTo>
                  <a:lnTo>
                    <a:pt x="1013" y="396"/>
                  </a:lnTo>
                  <a:close/>
                  <a:moveTo>
                    <a:pt x="1013" y="436"/>
                  </a:moveTo>
                  <a:lnTo>
                    <a:pt x="1043" y="436"/>
                  </a:lnTo>
                  <a:lnTo>
                    <a:pt x="1043" y="464"/>
                  </a:lnTo>
                  <a:lnTo>
                    <a:pt x="1013" y="464"/>
                  </a:lnTo>
                  <a:lnTo>
                    <a:pt x="1013" y="436"/>
                  </a:lnTo>
                  <a:close/>
                  <a:moveTo>
                    <a:pt x="967" y="201"/>
                  </a:moveTo>
                  <a:lnTo>
                    <a:pt x="997" y="201"/>
                  </a:lnTo>
                  <a:lnTo>
                    <a:pt x="997" y="227"/>
                  </a:lnTo>
                  <a:lnTo>
                    <a:pt x="967" y="227"/>
                  </a:lnTo>
                  <a:lnTo>
                    <a:pt x="967" y="201"/>
                  </a:lnTo>
                  <a:close/>
                  <a:moveTo>
                    <a:pt x="967" y="239"/>
                  </a:moveTo>
                  <a:lnTo>
                    <a:pt x="997" y="239"/>
                  </a:lnTo>
                  <a:lnTo>
                    <a:pt x="997" y="265"/>
                  </a:lnTo>
                  <a:lnTo>
                    <a:pt x="967" y="265"/>
                  </a:lnTo>
                  <a:lnTo>
                    <a:pt x="967" y="239"/>
                  </a:lnTo>
                  <a:close/>
                  <a:moveTo>
                    <a:pt x="967" y="277"/>
                  </a:moveTo>
                  <a:lnTo>
                    <a:pt x="997" y="277"/>
                  </a:lnTo>
                  <a:lnTo>
                    <a:pt x="997" y="305"/>
                  </a:lnTo>
                  <a:lnTo>
                    <a:pt x="967" y="305"/>
                  </a:lnTo>
                  <a:lnTo>
                    <a:pt x="967" y="277"/>
                  </a:lnTo>
                  <a:close/>
                  <a:moveTo>
                    <a:pt x="967" y="317"/>
                  </a:moveTo>
                  <a:lnTo>
                    <a:pt x="997" y="317"/>
                  </a:lnTo>
                  <a:lnTo>
                    <a:pt x="997" y="345"/>
                  </a:lnTo>
                  <a:lnTo>
                    <a:pt x="967" y="345"/>
                  </a:lnTo>
                  <a:lnTo>
                    <a:pt x="967" y="317"/>
                  </a:lnTo>
                  <a:close/>
                  <a:moveTo>
                    <a:pt x="967" y="357"/>
                  </a:moveTo>
                  <a:lnTo>
                    <a:pt x="997" y="357"/>
                  </a:lnTo>
                  <a:lnTo>
                    <a:pt x="997" y="385"/>
                  </a:lnTo>
                  <a:lnTo>
                    <a:pt x="967" y="385"/>
                  </a:lnTo>
                  <a:lnTo>
                    <a:pt x="967" y="357"/>
                  </a:lnTo>
                  <a:close/>
                  <a:moveTo>
                    <a:pt x="967" y="396"/>
                  </a:moveTo>
                  <a:lnTo>
                    <a:pt x="997" y="396"/>
                  </a:lnTo>
                  <a:lnTo>
                    <a:pt x="997" y="424"/>
                  </a:lnTo>
                  <a:lnTo>
                    <a:pt x="967" y="424"/>
                  </a:lnTo>
                  <a:lnTo>
                    <a:pt x="967" y="396"/>
                  </a:lnTo>
                  <a:close/>
                  <a:moveTo>
                    <a:pt x="967" y="436"/>
                  </a:moveTo>
                  <a:lnTo>
                    <a:pt x="997" y="436"/>
                  </a:lnTo>
                  <a:lnTo>
                    <a:pt x="997" y="464"/>
                  </a:lnTo>
                  <a:lnTo>
                    <a:pt x="967" y="464"/>
                  </a:lnTo>
                  <a:lnTo>
                    <a:pt x="967" y="436"/>
                  </a:lnTo>
                  <a:close/>
                  <a:moveTo>
                    <a:pt x="896" y="83"/>
                  </a:moveTo>
                  <a:lnTo>
                    <a:pt x="925" y="83"/>
                  </a:lnTo>
                  <a:lnTo>
                    <a:pt x="925" y="111"/>
                  </a:lnTo>
                  <a:lnTo>
                    <a:pt x="896" y="111"/>
                  </a:lnTo>
                  <a:lnTo>
                    <a:pt x="896" y="83"/>
                  </a:lnTo>
                  <a:close/>
                  <a:moveTo>
                    <a:pt x="896" y="121"/>
                  </a:moveTo>
                  <a:lnTo>
                    <a:pt x="925" y="121"/>
                  </a:lnTo>
                  <a:lnTo>
                    <a:pt x="925" y="149"/>
                  </a:lnTo>
                  <a:lnTo>
                    <a:pt x="896" y="149"/>
                  </a:lnTo>
                  <a:lnTo>
                    <a:pt x="896" y="121"/>
                  </a:lnTo>
                  <a:close/>
                  <a:moveTo>
                    <a:pt x="896" y="161"/>
                  </a:moveTo>
                  <a:lnTo>
                    <a:pt x="925" y="161"/>
                  </a:lnTo>
                  <a:lnTo>
                    <a:pt x="925" y="189"/>
                  </a:lnTo>
                  <a:lnTo>
                    <a:pt x="896" y="189"/>
                  </a:lnTo>
                  <a:lnTo>
                    <a:pt x="896" y="161"/>
                  </a:lnTo>
                  <a:close/>
                  <a:moveTo>
                    <a:pt x="896" y="201"/>
                  </a:moveTo>
                  <a:lnTo>
                    <a:pt x="925" y="201"/>
                  </a:lnTo>
                  <a:lnTo>
                    <a:pt x="925" y="227"/>
                  </a:lnTo>
                  <a:lnTo>
                    <a:pt x="896" y="227"/>
                  </a:lnTo>
                  <a:lnTo>
                    <a:pt x="896" y="201"/>
                  </a:lnTo>
                  <a:close/>
                  <a:moveTo>
                    <a:pt x="896" y="241"/>
                  </a:moveTo>
                  <a:lnTo>
                    <a:pt x="925" y="241"/>
                  </a:lnTo>
                  <a:lnTo>
                    <a:pt x="925" y="267"/>
                  </a:lnTo>
                  <a:lnTo>
                    <a:pt x="896" y="267"/>
                  </a:lnTo>
                  <a:lnTo>
                    <a:pt x="896" y="241"/>
                  </a:lnTo>
                  <a:close/>
                  <a:moveTo>
                    <a:pt x="896" y="281"/>
                  </a:moveTo>
                  <a:lnTo>
                    <a:pt x="925" y="281"/>
                  </a:lnTo>
                  <a:lnTo>
                    <a:pt x="925" y="309"/>
                  </a:lnTo>
                  <a:lnTo>
                    <a:pt x="896" y="309"/>
                  </a:lnTo>
                  <a:lnTo>
                    <a:pt x="896" y="281"/>
                  </a:lnTo>
                  <a:close/>
                  <a:moveTo>
                    <a:pt x="896" y="321"/>
                  </a:moveTo>
                  <a:lnTo>
                    <a:pt x="925" y="321"/>
                  </a:lnTo>
                  <a:lnTo>
                    <a:pt x="925" y="349"/>
                  </a:lnTo>
                  <a:lnTo>
                    <a:pt x="896" y="349"/>
                  </a:lnTo>
                  <a:lnTo>
                    <a:pt x="896" y="321"/>
                  </a:lnTo>
                  <a:close/>
                  <a:moveTo>
                    <a:pt x="896" y="361"/>
                  </a:moveTo>
                  <a:lnTo>
                    <a:pt x="925" y="361"/>
                  </a:lnTo>
                  <a:lnTo>
                    <a:pt x="925" y="389"/>
                  </a:lnTo>
                  <a:lnTo>
                    <a:pt x="896" y="389"/>
                  </a:lnTo>
                  <a:lnTo>
                    <a:pt x="896" y="361"/>
                  </a:lnTo>
                  <a:close/>
                  <a:moveTo>
                    <a:pt x="896" y="398"/>
                  </a:moveTo>
                  <a:lnTo>
                    <a:pt x="925" y="398"/>
                  </a:lnTo>
                  <a:lnTo>
                    <a:pt x="925" y="426"/>
                  </a:lnTo>
                  <a:lnTo>
                    <a:pt x="896" y="426"/>
                  </a:lnTo>
                  <a:lnTo>
                    <a:pt x="896" y="398"/>
                  </a:lnTo>
                  <a:close/>
                  <a:moveTo>
                    <a:pt x="896" y="438"/>
                  </a:moveTo>
                  <a:lnTo>
                    <a:pt x="925" y="438"/>
                  </a:lnTo>
                  <a:lnTo>
                    <a:pt x="925" y="466"/>
                  </a:lnTo>
                  <a:lnTo>
                    <a:pt x="896" y="466"/>
                  </a:lnTo>
                  <a:lnTo>
                    <a:pt x="896" y="438"/>
                  </a:lnTo>
                  <a:close/>
                  <a:moveTo>
                    <a:pt x="850" y="121"/>
                  </a:moveTo>
                  <a:lnTo>
                    <a:pt x="880" y="121"/>
                  </a:lnTo>
                  <a:lnTo>
                    <a:pt x="880" y="149"/>
                  </a:lnTo>
                  <a:lnTo>
                    <a:pt x="850" y="149"/>
                  </a:lnTo>
                  <a:lnTo>
                    <a:pt x="850" y="121"/>
                  </a:lnTo>
                  <a:close/>
                  <a:moveTo>
                    <a:pt x="850" y="161"/>
                  </a:moveTo>
                  <a:lnTo>
                    <a:pt x="880" y="161"/>
                  </a:lnTo>
                  <a:lnTo>
                    <a:pt x="880" y="189"/>
                  </a:lnTo>
                  <a:lnTo>
                    <a:pt x="850" y="189"/>
                  </a:lnTo>
                  <a:lnTo>
                    <a:pt x="850" y="161"/>
                  </a:lnTo>
                  <a:close/>
                  <a:moveTo>
                    <a:pt x="850" y="201"/>
                  </a:moveTo>
                  <a:lnTo>
                    <a:pt x="880" y="201"/>
                  </a:lnTo>
                  <a:lnTo>
                    <a:pt x="880" y="227"/>
                  </a:lnTo>
                  <a:lnTo>
                    <a:pt x="850" y="227"/>
                  </a:lnTo>
                  <a:lnTo>
                    <a:pt x="850" y="201"/>
                  </a:lnTo>
                  <a:close/>
                  <a:moveTo>
                    <a:pt x="850" y="241"/>
                  </a:moveTo>
                  <a:lnTo>
                    <a:pt x="880" y="241"/>
                  </a:lnTo>
                  <a:lnTo>
                    <a:pt x="880" y="267"/>
                  </a:lnTo>
                  <a:lnTo>
                    <a:pt x="850" y="267"/>
                  </a:lnTo>
                  <a:lnTo>
                    <a:pt x="850" y="241"/>
                  </a:lnTo>
                  <a:close/>
                  <a:moveTo>
                    <a:pt x="850" y="281"/>
                  </a:moveTo>
                  <a:lnTo>
                    <a:pt x="880" y="281"/>
                  </a:lnTo>
                  <a:lnTo>
                    <a:pt x="880" y="309"/>
                  </a:lnTo>
                  <a:lnTo>
                    <a:pt x="850" y="309"/>
                  </a:lnTo>
                  <a:lnTo>
                    <a:pt x="850" y="281"/>
                  </a:lnTo>
                  <a:close/>
                  <a:moveTo>
                    <a:pt x="850" y="321"/>
                  </a:moveTo>
                  <a:lnTo>
                    <a:pt x="880" y="321"/>
                  </a:lnTo>
                  <a:lnTo>
                    <a:pt x="880" y="349"/>
                  </a:lnTo>
                  <a:lnTo>
                    <a:pt x="850" y="349"/>
                  </a:lnTo>
                  <a:lnTo>
                    <a:pt x="850" y="321"/>
                  </a:lnTo>
                  <a:close/>
                  <a:moveTo>
                    <a:pt x="850" y="361"/>
                  </a:moveTo>
                  <a:lnTo>
                    <a:pt x="880" y="361"/>
                  </a:lnTo>
                  <a:lnTo>
                    <a:pt x="880" y="389"/>
                  </a:lnTo>
                  <a:lnTo>
                    <a:pt x="850" y="389"/>
                  </a:lnTo>
                  <a:lnTo>
                    <a:pt x="850" y="361"/>
                  </a:lnTo>
                  <a:close/>
                  <a:moveTo>
                    <a:pt x="850" y="398"/>
                  </a:moveTo>
                  <a:lnTo>
                    <a:pt x="880" y="398"/>
                  </a:lnTo>
                  <a:lnTo>
                    <a:pt x="880" y="426"/>
                  </a:lnTo>
                  <a:lnTo>
                    <a:pt x="850" y="426"/>
                  </a:lnTo>
                  <a:lnTo>
                    <a:pt x="850" y="398"/>
                  </a:lnTo>
                  <a:close/>
                  <a:moveTo>
                    <a:pt x="850" y="438"/>
                  </a:moveTo>
                  <a:lnTo>
                    <a:pt x="880" y="438"/>
                  </a:lnTo>
                  <a:lnTo>
                    <a:pt x="880" y="466"/>
                  </a:lnTo>
                  <a:lnTo>
                    <a:pt x="850" y="466"/>
                  </a:lnTo>
                  <a:lnTo>
                    <a:pt x="850" y="438"/>
                  </a:lnTo>
                  <a:close/>
                  <a:moveTo>
                    <a:pt x="804" y="161"/>
                  </a:moveTo>
                  <a:lnTo>
                    <a:pt x="834" y="161"/>
                  </a:lnTo>
                  <a:lnTo>
                    <a:pt x="834" y="189"/>
                  </a:lnTo>
                  <a:lnTo>
                    <a:pt x="804" y="189"/>
                  </a:lnTo>
                  <a:lnTo>
                    <a:pt x="804" y="161"/>
                  </a:lnTo>
                  <a:close/>
                  <a:moveTo>
                    <a:pt x="804" y="201"/>
                  </a:moveTo>
                  <a:lnTo>
                    <a:pt x="834" y="201"/>
                  </a:lnTo>
                  <a:lnTo>
                    <a:pt x="834" y="227"/>
                  </a:lnTo>
                  <a:lnTo>
                    <a:pt x="804" y="227"/>
                  </a:lnTo>
                  <a:lnTo>
                    <a:pt x="804" y="201"/>
                  </a:lnTo>
                  <a:close/>
                  <a:moveTo>
                    <a:pt x="804" y="241"/>
                  </a:moveTo>
                  <a:lnTo>
                    <a:pt x="834" y="241"/>
                  </a:lnTo>
                  <a:lnTo>
                    <a:pt x="834" y="267"/>
                  </a:lnTo>
                  <a:lnTo>
                    <a:pt x="804" y="267"/>
                  </a:lnTo>
                  <a:lnTo>
                    <a:pt x="804" y="241"/>
                  </a:lnTo>
                  <a:close/>
                  <a:moveTo>
                    <a:pt x="804" y="281"/>
                  </a:moveTo>
                  <a:lnTo>
                    <a:pt x="834" y="281"/>
                  </a:lnTo>
                  <a:lnTo>
                    <a:pt x="834" y="309"/>
                  </a:lnTo>
                  <a:lnTo>
                    <a:pt x="804" y="309"/>
                  </a:lnTo>
                  <a:lnTo>
                    <a:pt x="804" y="281"/>
                  </a:lnTo>
                  <a:close/>
                  <a:moveTo>
                    <a:pt x="804" y="321"/>
                  </a:moveTo>
                  <a:lnTo>
                    <a:pt x="834" y="321"/>
                  </a:lnTo>
                  <a:lnTo>
                    <a:pt x="834" y="349"/>
                  </a:lnTo>
                  <a:lnTo>
                    <a:pt x="804" y="349"/>
                  </a:lnTo>
                  <a:lnTo>
                    <a:pt x="804" y="321"/>
                  </a:lnTo>
                  <a:close/>
                  <a:moveTo>
                    <a:pt x="804" y="361"/>
                  </a:moveTo>
                  <a:lnTo>
                    <a:pt x="834" y="361"/>
                  </a:lnTo>
                  <a:lnTo>
                    <a:pt x="834" y="389"/>
                  </a:lnTo>
                  <a:lnTo>
                    <a:pt x="804" y="389"/>
                  </a:lnTo>
                  <a:lnTo>
                    <a:pt x="804" y="361"/>
                  </a:lnTo>
                  <a:close/>
                  <a:moveTo>
                    <a:pt x="804" y="398"/>
                  </a:moveTo>
                  <a:lnTo>
                    <a:pt x="834" y="398"/>
                  </a:lnTo>
                  <a:lnTo>
                    <a:pt x="834" y="426"/>
                  </a:lnTo>
                  <a:lnTo>
                    <a:pt x="804" y="426"/>
                  </a:lnTo>
                  <a:lnTo>
                    <a:pt x="804" y="398"/>
                  </a:lnTo>
                  <a:close/>
                  <a:moveTo>
                    <a:pt x="804" y="438"/>
                  </a:moveTo>
                  <a:lnTo>
                    <a:pt x="834" y="438"/>
                  </a:lnTo>
                  <a:lnTo>
                    <a:pt x="834" y="466"/>
                  </a:lnTo>
                  <a:lnTo>
                    <a:pt x="804" y="466"/>
                  </a:lnTo>
                  <a:lnTo>
                    <a:pt x="804" y="438"/>
                  </a:lnTo>
                  <a:close/>
                  <a:moveTo>
                    <a:pt x="724" y="311"/>
                  </a:moveTo>
                  <a:lnTo>
                    <a:pt x="746" y="311"/>
                  </a:lnTo>
                  <a:lnTo>
                    <a:pt x="746" y="327"/>
                  </a:lnTo>
                  <a:lnTo>
                    <a:pt x="724" y="327"/>
                  </a:lnTo>
                  <a:lnTo>
                    <a:pt x="724" y="311"/>
                  </a:lnTo>
                  <a:close/>
                  <a:moveTo>
                    <a:pt x="724" y="333"/>
                  </a:moveTo>
                  <a:lnTo>
                    <a:pt x="746" y="333"/>
                  </a:lnTo>
                  <a:lnTo>
                    <a:pt x="746" y="347"/>
                  </a:lnTo>
                  <a:lnTo>
                    <a:pt x="724" y="347"/>
                  </a:lnTo>
                  <a:lnTo>
                    <a:pt x="724" y="333"/>
                  </a:lnTo>
                  <a:close/>
                  <a:moveTo>
                    <a:pt x="724" y="355"/>
                  </a:moveTo>
                  <a:lnTo>
                    <a:pt x="746" y="355"/>
                  </a:lnTo>
                  <a:lnTo>
                    <a:pt x="746" y="369"/>
                  </a:lnTo>
                  <a:lnTo>
                    <a:pt x="724" y="369"/>
                  </a:lnTo>
                  <a:lnTo>
                    <a:pt x="724" y="355"/>
                  </a:lnTo>
                  <a:close/>
                  <a:moveTo>
                    <a:pt x="724" y="377"/>
                  </a:moveTo>
                  <a:lnTo>
                    <a:pt x="746" y="377"/>
                  </a:lnTo>
                  <a:lnTo>
                    <a:pt x="746" y="391"/>
                  </a:lnTo>
                  <a:lnTo>
                    <a:pt x="724" y="391"/>
                  </a:lnTo>
                  <a:lnTo>
                    <a:pt x="724" y="377"/>
                  </a:lnTo>
                  <a:close/>
                  <a:moveTo>
                    <a:pt x="724" y="396"/>
                  </a:moveTo>
                  <a:lnTo>
                    <a:pt x="746" y="396"/>
                  </a:lnTo>
                  <a:lnTo>
                    <a:pt x="746" y="412"/>
                  </a:lnTo>
                  <a:lnTo>
                    <a:pt x="724" y="412"/>
                  </a:lnTo>
                  <a:lnTo>
                    <a:pt x="724" y="396"/>
                  </a:lnTo>
                  <a:close/>
                  <a:moveTo>
                    <a:pt x="724" y="418"/>
                  </a:moveTo>
                  <a:lnTo>
                    <a:pt x="746" y="418"/>
                  </a:lnTo>
                  <a:lnTo>
                    <a:pt x="746" y="432"/>
                  </a:lnTo>
                  <a:lnTo>
                    <a:pt x="724" y="432"/>
                  </a:lnTo>
                  <a:lnTo>
                    <a:pt x="724" y="418"/>
                  </a:lnTo>
                  <a:close/>
                  <a:moveTo>
                    <a:pt x="724" y="438"/>
                  </a:moveTo>
                  <a:lnTo>
                    <a:pt x="746" y="438"/>
                  </a:lnTo>
                  <a:lnTo>
                    <a:pt x="746" y="454"/>
                  </a:lnTo>
                  <a:lnTo>
                    <a:pt x="724" y="454"/>
                  </a:lnTo>
                  <a:lnTo>
                    <a:pt x="724" y="438"/>
                  </a:lnTo>
                  <a:close/>
                  <a:moveTo>
                    <a:pt x="724" y="460"/>
                  </a:moveTo>
                  <a:lnTo>
                    <a:pt x="746" y="460"/>
                  </a:lnTo>
                  <a:lnTo>
                    <a:pt x="746" y="474"/>
                  </a:lnTo>
                  <a:lnTo>
                    <a:pt x="724" y="474"/>
                  </a:lnTo>
                  <a:lnTo>
                    <a:pt x="724" y="460"/>
                  </a:lnTo>
                  <a:close/>
                  <a:moveTo>
                    <a:pt x="692" y="311"/>
                  </a:moveTo>
                  <a:lnTo>
                    <a:pt x="714" y="311"/>
                  </a:lnTo>
                  <a:lnTo>
                    <a:pt x="714" y="327"/>
                  </a:lnTo>
                  <a:lnTo>
                    <a:pt x="692" y="327"/>
                  </a:lnTo>
                  <a:lnTo>
                    <a:pt x="692" y="311"/>
                  </a:lnTo>
                  <a:close/>
                  <a:moveTo>
                    <a:pt x="692" y="333"/>
                  </a:moveTo>
                  <a:lnTo>
                    <a:pt x="714" y="333"/>
                  </a:lnTo>
                  <a:lnTo>
                    <a:pt x="714" y="347"/>
                  </a:lnTo>
                  <a:lnTo>
                    <a:pt x="692" y="347"/>
                  </a:lnTo>
                  <a:lnTo>
                    <a:pt x="692" y="333"/>
                  </a:lnTo>
                  <a:close/>
                  <a:moveTo>
                    <a:pt x="692" y="355"/>
                  </a:moveTo>
                  <a:lnTo>
                    <a:pt x="714" y="355"/>
                  </a:lnTo>
                  <a:lnTo>
                    <a:pt x="714" y="369"/>
                  </a:lnTo>
                  <a:lnTo>
                    <a:pt x="692" y="369"/>
                  </a:lnTo>
                  <a:lnTo>
                    <a:pt x="692" y="355"/>
                  </a:lnTo>
                  <a:close/>
                  <a:moveTo>
                    <a:pt x="692" y="377"/>
                  </a:moveTo>
                  <a:lnTo>
                    <a:pt x="714" y="377"/>
                  </a:lnTo>
                  <a:lnTo>
                    <a:pt x="714" y="391"/>
                  </a:lnTo>
                  <a:lnTo>
                    <a:pt x="692" y="391"/>
                  </a:lnTo>
                  <a:lnTo>
                    <a:pt x="692" y="377"/>
                  </a:lnTo>
                  <a:close/>
                  <a:moveTo>
                    <a:pt x="692" y="396"/>
                  </a:moveTo>
                  <a:lnTo>
                    <a:pt x="714" y="396"/>
                  </a:lnTo>
                  <a:lnTo>
                    <a:pt x="714" y="412"/>
                  </a:lnTo>
                  <a:lnTo>
                    <a:pt x="692" y="412"/>
                  </a:lnTo>
                  <a:lnTo>
                    <a:pt x="692" y="396"/>
                  </a:lnTo>
                  <a:close/>
                  <a:moveTo>
                    <a:pt x="692" y="418"/>
                  </a:moveTo>
                  <a:lnTo>
                    <a:pt x="714" y="418"/>
                  </a:lnTo>
                  <a:lnTo>
                    <a:pt x="714" y="432"/>
                  </a:lnTo>
                  <a:lnTo>
                    <a:pt x="692" y="432"/>
                  </a:lnTo>
                  <a:lnTo>
                    <a:pt x="692" y="418"/>
                  </a:lnTo>
                  <a:close/>
                  <a:moveTo>
                    <a:pt x="692" y="438"/>
                  </a:moveTo>
                  <a:lnTo>
                    <a:pt x="714" y="438"/>
                  </a:lnTo>
                  <a:lnTo>
                    <a:pt x="714" y="454"/>
                  </a:lnTo>
                  <a:lnTo>
                    <a:pt x="692" y="454"/>
                  </a:lnTo>
                  <a:lnTo>
                    <a:pt x="692" y="438"/>
                  </a:lnTo>
                  <a:close/>
                  <a:moveTo>
                    <a:pt x="692" y="460"/>
                  </a:moveTo>
                  <a:lnTo>
                    <a:pt x="714" y="460"/>
                  </a:lnTo>
                  <a:lnTo>
                    <a:pt x="714" y="474"/>
                  </a:lnTo>
                  <a:lnTo>
                    <a:pt x="692" y="474"/>
                  </a:lnTo>
                  <a:lnTo>
                    <a:pt x="692" y="460"/>
                  </a:lnTo>
                  <a:close/>
                  <a:moveTo>
                    <a:pt x="684" y="500"/>
                  </a:moveTo>
                  <a:lnTo>
                    <a:pt x="684" y="500"/>
                  </a:lnTo>
                  <a:lnTo>
                    <a:pt x="688" y="492"/>
                  </a:lnTo>
                  <a:lnTo>
                    <a:pt x="694" y="488"/>
                  </a:lnTo>
                  <a:lnTo>
                    <a:pt x="698" y="486"/>
                  </a:lnTo>
                  <a:lnTo>
                    <a:pt x="702" y="484"/>
                  </a:lnTo>
                  <a:lnTo>
                    <a:pt x="702" y="484"/>
                  </a:lnTo>
                  <a:lnTo>
                    <a:pt x="708" y="486"/>
                  </a:lnTo>
                  <a:lnTo>
                    <a:pt x="712" y="488"/>
                  </a:lnTo>
                  <a:lnTo>
                    <a:pt x="716" y="492"/>
                  </a:lnTo>
                  <a:lnTo>
                    <a:pt x="722" y="500"/>
                  </a:lnTo>
                  <a:lnTo>
                    <a:pt x="722" y="540"/>
                  </a:lnTo>
                  <a:lnTo>
                    <a:pt x="684" y="540"/>
                  </a:lnTo>
                  <a:lnTo>
                    <a:pt x="684" y="500"/>
                  </a:lnTo>
                  <a:close/>
                  <a:moveTo>
                    <a:pt x="658" y="311"/>
                  </a:moveTo>
                  <a:lnTo>
                    <a:pt x="680" y="311"/>
                  </a:lnTo>
                  <a:lnTo>
                    <a:pt x="680" y="327"/>
                  </a:lnTo>
                  <a:lnTo>
                    <a:pt x="658" y="327"/>
                  </a:lnTo>
                  <a:lnTo>
                    <a:pt x="658" y="311"/>
                  </a:lnTo>
                  <a:close/>
                  <a:moveTo>
                    <a:pt x="658" y="333"/>
                  </a:moveTo>
                  <a:lnTo>
                    <a:pt x="680" y="333"/>
                  </a:lnTo>
                  <a:lnTo>
                    <a:pt x="680" y="347"/>
                  </a:lnTo>
                  <a:lnTo>
                    <a:pt x="658" y="347"/>
                  </a:lnTo>
                  <a:lnTo>
                    <a:pt x="658" y="333"/>
                  </a:lnTo>
                  <a:close/>
                  <a:moveTo>
                    <a:pt x="658" y="355"/>
                  </a:moveTo>
                  <a:lnTo>
                    <a:pt x="680" y="355"/>
                  </a:lnTo>
                  <a:lnTo>
                    <a:pt x="680" y="369"/>
                  </a:lnTo>
                  <a:lnTo>
                    <a:pt x="658" y="369"/>
                  </a:lnTo>
                  <a:lnTo>
                    <a:pt x="658" y="355"/>
                  </a:lnTo>
                  <a:close/>
                  <a:moveTo>
                    <a:pt x="658" y="377"/>
                  </a:moveTo>
                  <a:lnTo>
                    <a:pt x="680" y="377"/>
                  </a:lnTo>
                  <a:lnTo>
                    <a:pt x="680" y="391"/>
                  </a:lnTo>
                  <a:lnTo>
                    <a:pt x="658" y="391"/>
                  </a:lnTo>
                  <a:lnTo>
                    <a:pt x="658" y="377"/>
                  </a:lnTo>
                  <a:close/>
                  <a:moveTo>
                    <a:pt x="658" y="396"/>
                  </a:moveTo>
                  <a:lnTo>
                    <a:pt x="680" y="396"/>
                  </a:lnTo>
                  <a:lnTo>
                    <a:pt x="680" y="412"/>
                  </a:lnTo>
                  <a:lnTo>
                    <a:pt x="658" y="412"/>
                  </a:lnTo>
                  <a:lnTo>
                    <a:pt x="658" y="396"/>
                  </a:lnTo>
                  <a:close/>
                  <a:moveTo>
                    <a:pt x="658" y="418"/>
                  </a:moveTo>
                  <a:lnTo>
                    <a:pt x="680" y="418"/>
                  </a:lnTo>
                  <a:lnTo>
                    <a:pt x="680" y="432"/>
                  </a:lnTo>
                  <a:lnTo>
                    <a:pt x="658" y="432"/>
                  </a:lnTo>
                  <a:lnTo>
                    <a:pt x="658" y="418"/>
                  </a:lnTo>
                  <a:close/>
                  <a:moveTo>
                    <a:pt x="658" y="438"/>
                  </a:moveTo>
                  <a:lnTo>
                    <a:pt x="680" y="438"/>
                  </a:lnTo>
                  <a:lnTo>
                    <a:pt x="680" y="454"/>
                  </a:lnTo>
                  <a:lnTo>
                    <a:pt x="658" y="454"/>
                  </a:lnTo>
                  <a:lnTo>
                    <a:pt x="658" y="438"/>
                  </a:lnTo>
                  <a:close/>
                  <a:moveTo>
                    <a:pt x="658" y="460"/>
                  </a:moveTo>
                  <a:lnTo>
                    <a:pt x="680" y="460"/>
                  </a:lnTo>
                  <a:lnTo>
                    <a:pt x="680" y="474"/>
                  </a:lnTo>
                  <a:lnTo>
                    <a:pt x="658" y="474"/>
                  </a:lnTo>
                  <a:lnTo>
                    <a:pt x="658" y="460"/>
                  </a:lnTo>
                  <a:close/>
                  <a:moveTo>
                    <a:pt x="546" y="448"/>
                  </a:moveTo>
                  <a:lnTo>
                    <a:pt x="572" y="448"/>
                  </a:lnTo>
                  <a:lnTo>
                    <a:pt x="572" y="460"/>
                  </a:lnTo>
                  <a:lnTo>
                    <a:pt x="546" y="460"/>
                  </a:lnTo>
                  <a:lnTo>
                    <a:pt x="546" y="448"/>
                  </a:lnTo>
                  <a:close/>
                  <a:moveTo>
                    <a:pt x="546" y="478"/>
                  </a:moveTo>
                  <a:lnTo>
                    <a:pt x="572" y="478"/>
                  </a:lnTo>
                  <a:lnTo>
                    <a:pt x="572" y="494"/>
                  </a:lnTo>
                  <a:lnTo>
                    <a:pt x="546" y="494"/>
                  </a:lnTo>
                  <a:lnTo>
                    <a:pt x="546" y="478"/>
                  </a:lnTo>
                  <a:close/>
                  <a:moveTo>
                    <a:pt x="546" y="512"/>
                  </a:moveTo>
                  <a:lnTo>
                    <a:pt x="572" y="512"/>
                  </a:lnTo>
                  <a:lnTo>
                    <a:pt x="572" y="526"/>
                  </a:lnTo>
                  <a:lnTo>
                    <a:pt x="546" y="526"/>
                  </a:lnTo>
                  <a:lnTo>
                    <a:pt x="546" y="512"/>
                  </a:lnTo>
                  <a:close/>
                  <a:moveTo>
                    <a:pt x="517" y="448"/>
                  </a:moveTo>
                  <a:lnTo>
                    <a:pt x="540" y="448"/>
                  </a:lnTo>
                  <a:lnTo>
                    <a:pt x="540" y="460"/>
                  </a:lnTo>
                  <a:lnTo>
                    <a:pt x="517" y="460"/>
                  </a:lnTo>
                  <a:lnTo>
                    <a:pt x="517" y="448"/>
                  </a:lnTo>
                  <a:close/>
                  <a:moveTo>
                    <a:pt x="517" y="478"/>
                  </a:moveTo>
                  <a:lnTo>
                    <a:pt x="540" y="478"/>
                  </a:lnTo>
                  <a:lnTo>
                    <a:pt x="540" y="494"/>
                  </a:lnTo>
                  <a:lnTo>
                    <a:pt x="517" y="494"/>
                  </a:lnTo>
                  <a:lnTo>
                    <a:pt x="517" y="478"/>
                  </a:lnTo>
                  <a:close/>
                  <a:moveTo>
                    <a:pt x="517" y="512"/>
                  </a:moveTo>
                  <a:lnTo>
                    <a:pt x="540" y="512"/>
                  </a:lnTo>
                  <a:lnTo>
                    <a:pt x="540" y="526"/>
                  </a:lnTo>
                  <a:lnTo>
                    <a:pt x="517" y="526"/>
                  </a:lnTo>
                  <a:lnTo>
                    <a:pt x="517" y="512"/>
                  </a:lnTo>
                  <a:close/>
                  <a:moveTo>
                    <a:pt x="487" y="448"/>
                  </a:moveTo>
                  <a:lnTo>
                    <a:pt x="509" y="448"/>
                  </a:lnTo>
                  <a:lnTo>
                    <a:pt x="509" y="460"/>
                  </a:lnTo>
                  <a:lnTo>
                    <a:pt x="487" y="460"/>
                  </a:lnTo>
                  <a:lnTo>
                    <a:pt x="487" y="448"/>
                  </a:lnTo>
                  <a:close/>
                  <a:moveTo>
                    <a:pt x="487" y="478"/>
                  </a:moveTo>
                  <a:lnTo>
                    <a:pt x="509" y="478"/>
                  </a:lnTo>
                  <a:lnTo>
                    <a:pt x="509" y="494"/>
                  </a:lnTo>
                  <a:lnTo>
                    <a:pt x="487" y="494"/>
                  </a:lnTo>
                  <a:lnTo>
                    <a:pt x="487" y="478"/>
                  </a:lnTo>
                  <a:close/>
                  <a:moveTo>
                    <a:pt x="487" y="512"/>
                  </a:moveTo>
                  <a:lnTo>
                    <a:pt x="509" y="512"/>
                  </a:lnTo>
                  <a:lnTo>
                    <a:pt x="509" y="526"/>
                  </a:lnTo>
                  <a:lnTo>
                    <a:pt x="487" y="526"/>
                  </a:lnTo>
                  <a:lnTo>
                    <a:pt x="487" y="512"/>
                  </a:lnTo>
                  <a:close/>
                  <a:moveTo>
                    <a:pt x="451" y="448"/>
                  </a:moveTo>
                  <a:lnTo>
                    <a:pt x="477" y="448"/>
                  </a:lnTo>
                  <a:lnTo>
                    <a:pt x="477" y="460"/>
                  </a:lnTo>
                  <a:lnTo>
                    <a:pt x="451" y="460"/>
                  </a:lnTo>
                  <a:lnTo>
                    <a:pt x="451" y="448"/>
                  </a:lnTo>
                  <a:close/>
                  <a:moveTo>
                    <a:pt x="451" y="478"/>
                  </a:moveTo>
                  <a:lnTo>
                    <a:pt x="477" y="478"/>
                  </a:lnTo>
                  <a:lnTo>
                    <a:pt x="477" y="494"/>
                  </a:lnTo>
                  <a:lnTo>
                    <a:pt x="451" y="494"/>
                  </a:lnTo>
                  <a:lnTo>
                    <a:pt x="451" y="478"/>
                  </a:lnTo>
                  <a:close/>
                  <a:moveTo>
                    <a:pt x="451" y="512"/>
                  </a:moveTo>
                  <a:lnTo>
                    <a:pt x="477" y="512"/>
                  </a:lnTo>
                  <a:lnTo>
                    <a:pt x="477" y="522"/>
                  </a:lnTo>
                  <a:lnTo>
                    <a:pt x="451" y="522"/>
                  </a:lnTo>
                  <a:lnTo>
                    <a:pt x="451" y="512"/>
                  </a:lnTo>
                  <a:close/>
                  <a:moveTo>
                    <a:pt x="307" y="263"/>
                  </a:moveTo>
                  <a:lnTo>
                    <a:pt x="423" y="263"/>
                  </a:lnTo>
                  <a:lnTo>
                    <a:pt x="423" y="269"/>
                  </a:lnTo>
                  <a:lnTo>
                    <a:pt x="307" y="269"/>
                  </a:lnTo>
                  <a:lnTo>
                    <a:pt x="307" y="263"/>
                  </a:lnTo>
                  <a:close/>
                  <a:moveTo>
                    <a:pt x="307" y="283"/>
                  </a:moveTo>
                  <a:lnTo>
                    <a:pt x="423" y="283"/>
                  </a:lnTo>
                  <a:lnTo>
                    <a:pt x="423" y="289"/>
                  </a:lnTo>
                  <a:lnTo>
                    <a:pt x="307" y="289"/>
                  </a:lnTo>
                  <a:lnTo>
                    <a:pt x="307" y="283"/>
                  </a:lnTo>
                  <a:close/>
                  <a:moveTo>
                    <a:pt x="307" y="309"/>
                  </a:moveTo>
                  <a:lnTo>
                    <a:pt x="423" y="309"/>
                  </a:lnTo>
                  <a:lnTo>
                    <a:pt x="423" y="315"/>
                  </a:lnTo>
                  <a:lnTo>
                    <a:pt x="307" y="315"/>
                  </a:lnTo>
                  <a:lnTo>
                    <a:pt x="307" y="309"/>
                  </a:lnTo>
                  <a:close/>
                  <a:moveTo>
                    <a:pt x="307" y="329"/>
                  </a:moveTo>
                  <a:lnTo>
                    <a:pt x="423" y="329"/>
                  </a:lnTo>
                  <a:lnTo>
                    <a:pt x="423" y="335"/>
                  </a:lnTo>
                  <a:lnTo>
                    <a:pt x="307" y="335"/>
                  </a:lnTo>
                  <a:lnTo>
                    <a:pt x="307" y="329"/>
                  </a:lnTo>
                  <a:close/>
                  <a:moveTo>
                    <a:pt x="307" y="351"/>
                  </a:moveTo>
                  <a:lnTo>
                    <a:pt x="423" y="351"/>
                  </a:lnTo>
                  <a:lnTo>
                    <a:pt x="423" y="357"/>
                  </a:lnTo>
                  <a:lnTo>
                    <a:pt x="307" y="357"/>
                  </a:lnTo>
                  <a:lnTo>
                    <a:pt x="307" y="351"/>
                  </a:lnTo>
                  <a:close/>
                  <a:moveTo>
                    <a:pt x="307" y="371"/>
                  </a:moveTo>
                  <a:lnTo>
                    <a:pt x="423" y="371"/>
                  </a:lnTo>
                  <a:lnTo>
                    <a:pt x="423" y="377"/>
                  </a:lnTo>
                  <a:lnTo>
                    <a:pt x="307" y="377"/>
                  </a:lnTo>
                  <a:lnTo>
                    <a:pt x="307" y="371"/>
                  </a:lnTo>
                  <a:close/>
                  <a:moveTo>
                    <a:pt x="305" y="395"/>
                  </a:moveTo>
                  <a:lnTo>
                    <a:pt x="421" y="395"/>
                  </a:lnTo>
                  <a:lnTo>
                    <a:pt x="421" y="400"/>
                  </a:lnTo>
                  <a:lnTo>
                    <a:pt x="305" y="400"/>
                  </a:lnTo>
                  <a:lnTo>
                    <a:pt x="305" y="395"/>
                  </a:lnTo>
                  <a:close/>
                  <a:moveTo>
                    <a:pt x="305" y="414"/>
                  </a:moveTo>
                  <a:lnTo>
                    <a:pt x="421" y="414"/>
                  </a:lnTo>
                  <a:lnTo>
                    <a:pt x="421" y="422"/>
                  </a:lnTo>
                  <a:lnTo>
                    <a:pt x="305" y="422"/>
                  </a:lnTo>
                  <a:lnTo>
                    <a:pt x="305" y="414"/>
                  </a:lnTo>
                  <a:close/>
                  <a:moveTo>
                    <a:pt x="305" y="438"/>
                  </a:moveTo>
                  <a:lnTo>
                    <a:pt x="421" y="438"/>
                  </a:lnTo>
                  <a:lnTo>
                    <a:pt x="421" y="446"/>
                  </a:lnTo>
                  <a:lnTo>
                    <a:pt x="305" y="446"/>
                  </a:lnTo>
                  <a:lnTo>
                    <a:pt x="305" y="438"/>
                  </a:lnTo>
                  <a:close/>
                  <a:moveTo>
                    <a:pt x="305" y="460"/>
                  </a:moveTo>
                  <a:lnTo>
                    <a:pt x="421" y="460"/>
                  </a:lnTo>
                  <a:lnTo>
                    <a:pt x="421" y="466"/>
                  </a:lnTo>
                  <a:lnTo>
                    <a:pt x="305" y="466"/>
                  </a:lnTo>
                  <a:lnTo>
                    <a:pt x="305" y="460"/>
                  </a:lnTo>
                  <a:close/>
                  <a:moveTo>
                    <a:pt x="303" y="488"/>
                  </a:moveTo>
                  <a:lnTo>
                    <a:pt x="419" y="488"/>
                  </a:lnTo>
                  <a:lnTo>
                    <a:pt x="419" y="494"/>
                  </a:lnTo>
                  <a:lnTo>
                    <a:pt x="303" y="494"/>
                  </a:lnTo>
                  <a:lnTo>
                    <a:pt x="303" y="488"/>
                  </a:lnTo>
                  <a:close/>
                  <a:moveTo>
                    <a:pt x="303" y="510"/>
                  </a:moveTo>
                  <a:lnTo>
                    <a:pt x="419" y="510"/>
                  </a:lnTo>
                  <a:lnTo>
                    <a:pt x="419" y="516"/>
                  </a:lnTo>
                  <a:lnTo>
                    <a:pt x="303" y="516"/>
                  </a:lnTo>
                  <a:lnTo>
                    <a:pt x="303" y="510"/>
                  </a:lnTo>
                  <a:close/>
                  <a:moveTo>
                    <a:pt x="162" y="379"/>
                  </a:moveTo>
                  <a:lnTo>
                    <a:pt x="277" y="379"/>
                  </a:lnTo>
                  <a:lnTo>
                    <a:pt x="277" y="385"/>
                  </a:lnTo>
                  <a:lnTo>
                    <a:pt x="162" y="385"/>
                  </a:lnTo>
                  <a:lnTo>
                    <a:pt x="162" y="379"/>
                  </a:lnTo>
                  <a:close/>
                  <a:moveTo>
                    <a:pt x="162" y="398"/>
                  </a:moveTo>
                  <a:lnTo>
                    <a:pt x="277" y="398"/>
                  </a:lnTo>
                  <a:lnTo>
                    <a:pt x="277" y="404"/>
                  </a:lnTo>
                  <a:lnTo>
                    <a:pt x="162" y="404"/>
                  </a:lnTo>
                  <a:lnTo>
                    <a:pt x="162" y="398"/>
                  </a:lnTo>
                  <a:close/>
                  <a:moveTo>
                    <a:pt x="162" y="424"/>
                  </a:moveTo>
                  <a:lnTo>
                    <a:pt x="277" y="424"/>
                  </a:lnTo>
                  <a:lnTo>
                    <a:pt x="277" y="430"/>
                  </a:lnTo>
                  <a:lnTo>
                    <a:pt x="162" y="430"/>
                  </a:lnTo>
                  <a:lnTo>
                    <a:pt x="162" y="424"/>
                  </a:lnTo>
                  <a:close/>
                  <a:moveTo>
                    <a:pt x="162" y="444"/>
                  </a:moveTo>
                  <a:lnTo>
                    <a:pt x="277" y="444"/>
                  </a:lnTo>
                  <a:lnTo>
                    <a:pt x="277" y="450"/>
                  </a:lnTo>
                  <a:lnTo>
                    <a:pt x="162" y="450"/>
                  </a:lnTo>
                  <a:lnTo>
                    <a:pt x="162" y="444"/>
                  </a:lnTo>
                  <a:close/>
                  <a:moveTo>
                    <a:pt x="162" y="466"/>
                  </a:moveTo>
                  <a:lnTo>
                    <a:pt x="277" y="466"/>
                  </a:lnTo>
                  <a:lnTo>
                    <a:pt x="277" y="472"/>
                  </a:lnTo>
                  <a:lnTo>
                    <a:pt x="162" y="472"/>
                  </a:lnTo>
                  <a:lnTo>
                    <a:pt x="162" y="466"/>
                  </a:lnTo>
                  <a:close/>
                  <a:moveTo>
                    <a:pt x="162" y="486"/>
                  </a:moveTo>
                  <a:lnTo>
                    <a:pt x="277" y="486"/>
                  </a:lnTo>
                  <a:lnTo>
                    <a:pt x="277" y="492"/>
                  </a:lnTo>
                  <a:lnTo>
                    <a:pt x="162" y="492"/>
                  </a:lnTo>
                  <a:lnTo>
                    <a:pt x="162" y="486"/>
                  </a:lnTo>
                  <a:close/>
                  <a:moveTo>
                    <a:pt x="160" y="510"/>
                  </a:moveTo>
                  <a:lnTo>
                    <a:pt x="275" y="510"/>
                  </a:lnTo>
                  <a:lnTo>
                    <a:pt x="275" y="516"/>
                  </a:lnTo>
                  <a:lnTo>
                    <a:pt x="160" y="516"/>
                  </a:lnTo>
                  <a:lnTo>
                    <a:pt x="160" y="510"/>
                  </a:lnTo>
                  <a:close/>
                  <a:moveTo>
                    <a:pt x="1604" y="341"/>
                  </a:moveTo>
                  <a:lnTo>
                    <a:pt x="1633" y="341"/>
                  </a:lnTo>
                  <a:lnTo>
                    <a:pt x="1633" y="359"/>
                  </a:lnTo>
                  <a:lnTo>
                    <a:pt x="1604" y="359"/>
                  </a:lnTo>
                  <a:lnTo>
                    <a:pt x="1604" y="341"/>
                  </a:lnTo>
                  <a:close/>
                  <a:moveTo>
                    <a:pt x="1604" y="367"/>
                  </a:moveTo>
                  <a:lnTo>
                    <a:pt x="1633" y="367"/>
                  </a:lnTo>
                  <a:lnTo>
                    <a:pt x="1633" y="385"/>
                  </a:lnTo>
                  <a:lnTo>
                    <a:pt x="1604" y="385"/>
                  </a:lnTo>
                  <a:lnTo>
                    <a:pt x="1604" y="367"/>
                  </a:lnTo>
                  <a:close/>
                  <a:moveTo>
                    <a:pt x="1604" y="393"/>
                  </a:moveTo>
                  <a:lnTo>
                    <a:pt x="1633" y="393"/>
                  </a:lnTo>
                  <a:lnTo>
                    <a:pt x="1633" y="408"/>
                  </a:lnTo>
                  <a:lnTo>
                    <a:pt x="1604" y="408"/>
                  </a:lnTo>
                  <a:lnTo>
                    <a:pt x="1604" y="393"/>
                  </a:lnTo>
                  <a:close/>
                  <a:moveTo>
                    <a:pt x="1604" y="416"/>
                  </a:moveTo>
                  <a:lnTo>
                    <a:pt x="1633" y="416"/>
                  </a:lnTo>
                  <a:lnTo>
                    <a:pt x="1633" y="434"/>
                  </a:lnTo>
                  <a:lnTo>
                    <a:pt x="1604" y="434"/>
                  </a:lnTo>
                  <a:lnTo>
                    <a:pt x="1604" y="416"/>
                  </a:lnTo>
                  <a:close/>
                  <a:moveTo>
                    <a:pt x="1604" y="440"/>
                  </a:moveTo>
                  <a:lnTo>
                    <a:pt x="1633" y="440"/>
                  </a:lnTo>
                  <a:lnTo>
                    <a:pt x="1633" y="458"/>
                  </a:lnTo>
                  <a:lnTo>
                    <a:pt x="1604" y="458"/>
                  </a:lnTo>
                  <a:lnTo>
                    <a:pt x="1604" y="440"/>
                  </a:lnTo>
                  <a:close/>
                  <a:moveTo>
                    <a:pt x="1604" y="466"/>
                  </a:moveTo>
                  <a:lnTo>
                    <a:pt x="1633" y="466"/>
                  </a:lnTo>
                  <a:lnTo>
                    <a:pt x="1633" y="484"/>
                  </a:lnTo>
                  <a:lnTo>
                    <a:pt x="1604" y="484"/>
                  </a:lnTo>
                  <a:lnTo>
                    <a:pt x="1604" y="466"/>
                  </a:lnTo>
                  <a:close/>
                  <a:moveTo>
                    <a:pt x="1604" y="492"/>
                  </a:moveTo>
                  <a:lnTo>
                    <a:pt x="1633" y="492"/>
                  </a:lnTo>
                  <a:lnTo>
                    <a:pt x="1633" y="508"/>
                  </a:lnTo>
                  <a:lnTo>
                    <a:pt x="1604" y="508"/>
                  </a:lnTo>
                  <a:lnTo>
                    <a:pt x="1604" y="492"/>
                  </a:lnTo>
                  <a:close/>
                  <a:moveTo>
                    <a:pt x="1604" y="516"/>
                  </a:moveTo>
                  <a:lnTo>
                    <a:pt x="1633" y="516"/>
                  </a:lnTo>
                  <a:lnTo>
                    <a:pt x="1633" y="534"/>
                  </a:lnTo>
                  <a:lnTo>
                    <a:pt x="1604" y="534"/>
                  </a:lnTo>
                  <a:lnTo>
                    <a:pt x="1604" y="516"/>
                  </a:lnTo>
                  <a:close/>
                  <a:moveTo>
                    <a:pt x="1568" y="341"/>
                  </a:moveTo>
                  <a:lnTo>
                    <a:pt x="1596" y="341"/>
                  </a:lnTo>
                  <a:lnTo>
                    <a:pt x="1596" y="359"/>
                  </a:lnTo>
                  <a:lnTo>
                    <a:pt x="1568" y="359"/>
                  </a:lnTo>
                  <a:lnTo>
                    <a:pt x="1568" y="341"/>
                  </a:lnTo>
                  <a:close/>
                  <a:moveTo>
                    <a:pt x="1568" y="367"/>
                  </a:moveTo>
                  <a:lnTo>
                    <a:pt x="1596" y="367"/>
                  </a:lnTo>
                  <a:lnTo>
                    <a:pt x="1596" y="385"/>
                  </a:lnTo>
                  <a:lnTo>
                    <a:pt x="1568" y="385"/>
                  </a:lnTo>
                  <a:lnTo>
                    <a:pt x="1568" y="367"/>
                  </a:lnTo>
                  <a:close/>
                  <a:moveTo>
                    <a:pt x="1568" y="393"/>
                  </a:moveTo>
                  <a:lnTo>
                    <a:pt x="1596" y="393"/>
                  </a:lnTo>
                  <a:lnTo>
                    <a:pt x="1596" y="408"/>
                  </a:lnTo>
                  <a:lnTo>
                    <a:pt x="1568" y="408"/>
                  </a:lnTo>
                  <a:lnTo>
                    <a:pt x="1568" y="393"/>
                  </a:lnTo>
                  <a:close/>
                  <a:moveTo>
                    <a:pt x="1568" y="416"/>
                  </a:moveTo>
                  <a:lnTo>
                    <a:pt x="1596" y="416"/>
                  </a:lnTo>
                  <a:lnTo>
                    <a:pt x="1596" y="434"/>
                  </a:lnTo>
                  <a:lnTo>
                    <a:pt x="1568" y="434"/>
                  </a:lnTo>
                  <a:lnTo>
                    <a:pt x="1568" y="416"/>
                  </a:lnTo>
                  <a:close/>
                  <a:moveTo>
                    <a:pt x="1568" y="440"/>
                  </a:moveTo>
                  <a:lnTo>
                    <a:pt x="1596" y="440"/>
                  </a:lnTo>
                  <a:lnTo>
                    <a:pt x="1596" y="458"/>
                  </a:lnTo>
                  <a:lnTo>
                    <a:pt x="1568" y="458"/>
                  </a:lnTo>
                  <a:lnTo>
                    <a:pt x="1568" y="440"/>
                  </a:lnTo>
                  <a:close/>
                  <a:moveTo>
                    <a:pt x="1568" y="466"/>
                  </a:moveTo>
                  <a:lnTo>
                    <a:pt x="1596" y="466"/>
                  </a:lnTo>
                  <a:lnTo>
                    <a:pt x="1596" y="484"/>
                  </a:lnTo>
                  <a:lnTo>
                    <a:pt x="1568" y="484"/>
                  </a:lnTo>
                  <a:lnTo>
                    <a:pt x="1568" y="466"/>
                  </a:lnTo>
                  <a:close/>
                  <a:moveTo>
                    <a:pt x="1568" y="492"/>
                  </a:moveTo>
                  <a:lnTo>
                    <a:pt x="1596" y="492"/>
                  </a:lnTo>
                  <a:lnTo>
                    <a:pt x="1596" y="508"/>
                  </a:lnTo>
                  <a:lnTo>
                    <a:pt x="1568" y="508"/>
                  </a:lnTo>
                  <a:lnTo>
                    <a:pt x="1568" y="492"/>
                  </a:lnTo>
                  <a:close/>
                  <a:moveTo>
                    <a:pt x="1568" y="516"/>
                  </a:moveTo>
                  <a:lnTo>
                    <a:pt x="1596" y="516"/>
                  </a:lnTo>
                  <a:lnTo>
                    <a:pt x="1596" y="534"/>
                  </a:lnTo>
                  <a:lnTo>
                    <a:pt x="1568" y="534"/>
                  </a:lnTo>
                  <a:lnTo>
                    <a:pt x="1568" y="516"/>
                  </a:lnTo>
                  <a:close/>
                  <a:moveTo>
                    <a:pt x="1532" y="341"/>
                  </a:moveTo>
                  <a:lnTo>
                    <a:pt x="1560" y="341"/>
                  </a:lnTo>
                  <a:lnTo>
                    <a:pt x="1560" y="359"/>
                  </a:lnTo>
                  <a:lnTo>
                    <a:pt x="1532" y="359"/>
                  </a:lnTo>
                  <a:lnTo>
                    <a:pt x="1532" y="341"/>
                  </a:lnTo>
                  <a:close/>
                  <a:moveTo>
                    <a:pt x="1532" y="367"/>
                  </a:moveTo>
                  <a:lnTo>
                    <a:pt x="1560" y="367"/>
                  </a:lnTo>
                  <a:lnTo>
                    <a:pt x="1560" y="385"/>
                  </a:lnTo>
                  <a:lnTo>
                    <a:pt x="1532" y="385"/>
                  </a:lnTo>
                  <a:lnTo>
                    <a:pt x="1532" y="367"/>
                  </a:lnTo>
                  <a:close/>
                  <a:moveTo>
                    <a:pt x="1532" y="393"/>
                  </a:moveTo>
                  <a:lnTo>
                    <a:pt x="1560" y="393"/>
                  </a:lnTo>
                  <a:lnTo>
                    <a:pt x="1560" y="408"/>
                  </a:lnTo>
                  <a:lnTo>
                    <a:pt x="1532" y="408"/>
                  </a:lnTo>
                  <a:lnTo>
                    <a:pt x="1532" y="393"/>
                  </a:lnTo>
                  <a:close/>
                  <a:moveTo>
                    <a:pt x="1532" y="416"/>
                  </a:moveTo>
                  <a:lnTo>
                    <a:pt x="1560" y="416"/>
                  </a:lnTo>
                  <a:lnTo>
                    <a:pt x="1560" y="434"/>
                  </a:lnTo>
                  <a:lnTo>
                    <a:pt x="1532" y="434"/>
                  </a:lnTo>
                  <a:lnTo>
                    <a:pt x="1532" y="416"/>
                  </a:lnTo>
                  <a:close/>
                  <a:moveTo>
                    <a:pt x="1532" y="440"/>
                  </a:moveTo>
                  <a:lnTo>
                    <a:pt x="1560" y="440"/>
                  </a:lnTo>
                  <a:lnTo>
                    <a:pt x="1560" y="458"/>
                  </a:lnTo>
                  <a:lnTo>
                    <a:pt x="1532" y="458"/>
                  </a:lnTo>
                  <a:lnTo>
                    <a:pt x="1532" y="440"/>
                  </a:lnTo>
                  <a:close/>
                  <a:moveTo>
                    <a:pt x="1532" y="466"/>
                  </a:moveTo>
                  <a:lnTo>
                    <a:pt x="1560" y="466"/>
                  </a:lnTo>
                  <a:lnTo>
                    <a:pt x="1560" y="484"/>
                  </a:lnTo>
                  <a:lnTo>
                    <a:pt x="1532" y="484"/>
                  </a:lnTo>
                  <a:lnTo>
                    <a:pt x="1532" y="466"/>
                  </a:lnTo>
                  <a:close/>
                  <a:moveTo>
                    <a:pt x="1532" y="492"/>
                  </a:moveTo>
                  <a:lnTo>
                    <a:pt x="1560" y="492"/>
                  </a:lnTo>
                  <a:lnTo>
                    <a:pt x="1560" y="508"/>
                  </a:lnTo>
                  <a:lnTo>
                    <a:pt x="1532" y="508"/>
                  </a:lnTo>
                  <a:lnTo>
                    <a:pt x="1532" y="492"/>
                  </a:lnTo>
                  <a:close/>
                  <a:moveTo>
                    <a:pt x="1532" y="516"/>
                  </a:moveTo>
                  <a:lnTo>
                    <a:pt x="1560" y="516"/>
                  </a:lnTo>
                  <a:lnTo>
                    <a:pt x="1560" y="534"/>
                  </a:lnTo>
                  <a:lnTo>
                    <a:pt x="1532" y="534"/>
                  </a:lnTo>
                  <a:lnTo>
                    <a:pt x="1532" y="516"/>
                  </a:lnTo>
                  <a:close/>
                  <a:moveTo>
                    <a:pt x="1480" y="363"/>
                  </a:moveTo>
                  <a:lnTo>
                    <a:pt x="1504" y="363"/>
                  </a:lnTo>
                  <a:lnTo>
                    <a:pt x="1504" y="377"/>
                  </a:lnTo>
                  <a:lnTo>
                    <a:pt x="1480" y="377"/>
                  </a:lnTo>
                  <a:lnTo>
                    <a:pt x="1480" y="363"/>
                  </a:lnTo>
                  <a:close/>
                  <a:moveTo>
                    <a:pt x="1480" y="385"/>
                  </a:moveTo>
                  <a:lnTo>
                    <a:pt x="1504" y="385"/>
                  </a:lnTo>
                  <a:lnTo>
                    <a:pt x="1504" y="398"/>
                  </a:lnTo>
                  <a:lnTo>
                    <a:pt x="1480" y="398"/>
                  </a:lnTo>
                  <a:lnTo>
                    <a:pt x="1480" y="385"/>
                  </a:lnTo>
                  <a:close/>
                  <a:moveTo>
                    <a:pt x="1480" y="406"/>
                  </a:moveTo>
                  <a:lnTo>
                    <a:pt x="1504" y="406"/>
                  </a:lnTo>
                  <a:lnTo>
                    <a:pt x="1504" y="420"/>
                  </a:lnTo>
                  <a:lnTo>
                    <a:pt x="1480" y="420"/>
                  </a:lnTo>
                  <a:lnTo>
                    <a:pt x="1480" y="406"/>
                  </a:lnTo>
                  <a:close/>
                  <a:moveTo>
                    <a:pt x="1480" y="426"/>
                  </a:moveTo>
                  <a:lnTo>
                    <a:pt x="1504" y="426"/>
                  </a:lnTo>
                  <a:lnTo>
                    <a:pt x="1504" y="442"/>
                  </a:lnTo>
                  <a:lnTo>
                    <a:pt x="1480" y="442"/>
                  </a:lnTo>
                  <a:lnTo>
                    <a:pt x="1480" y="426"/>
                  </a:lnTo>
                  <a:close/>
                  <a:moveTo>
                    <a:pt x="1480" y="448"/>
                  </a:moveTo>
                  <a:lnTo>
                    <a:pt x="1504" y="448"/>
                  </a:lnTo>
                  <a:lnTo>
                    <a:pt x="1504" y="462"/>
                  </a:lnTo>
                  <a:lnTo>
                    <a:pt x="1480" y="462"/>
                  </a:lnTo>
                  <a:lnTo>
                    <a:pt x="1480" y="448"/>
                  </a:lnTo>
                  <a:close/>
                  <a:moveTo>
                    <a:pt x="1480" y="470"/>
                  </a:moveTo>
                  <a:lnTo>
                    <a:pt x="1504" y="470"/>
                  </a:lnTo>
                  <a:lnTo>
                    <a:pt x="1504" y="484"/>
                  </a:lnTo>
                  <a:lnTo>
                    <a:pt x="1480" y="484"/>
                  </a:lnTo>
                  <a:lnTo>
                    <a:pt x="1480" y="470"/>
                  </a:lnTo>
                  <a:close/>
                  <a:moveTo>
                    <a:pt x="1480" y="492"/>
                  </a:moveTo>
                  <a:lnTo>
                    <a:pt x="1504" y="492"/>
                  </a:lnTo>
                  <a:lnTo>
                    <a:pt x="1504" y="506"/>
                  </a:lnTo>
                  <a:lnTo>
                    <a:pt x="1480" y="506"/>
                  </a:lnTo>
                  <a:lnTo>
                    <a:pt x="1480" y="492"/>
                  </a:lnTo>
                  <a:close/>
                  <a:moveTo>
                    <a:pt x="1480" y="514"/>
                  </a:moveTo>
                  <a:lnTo>
                    <a:pt x="1504" y="514"/>
                  </a:lnTo>
                  <a:lnTo>
                    <a:pt x="1504" y="528"/>
                  </a:lnTo>
                  <a:lnTo>
                    <a:pt x="1480" y="528"/>
                  </a:lnTo>
                  <a:lnTo>
                    <a:pt x="1480" y="514"/>
                  </a:lnTo>
                  <a:close/>
                  <a:moveTo>
                    <a:pt x="1448" y="363"/>
                  </a:moveTo>
                  <a:lnTo>
                    <a:pt x="1474" y="363"/>
                  </a:lnTo>
                  <a:lnTo>
                    <a:pt x="1474" y="377"/>
                  </a:lnTo>
                  <a:lnTo>
                    <a:pt x="1448" y="377"/>
                  </a:lnTo>
                  <a:lnTo>
                    <a:pt x="1448" y="363"/>
                  </a:lnTo>
                  <a:close/>
                  <a:moveTo>
                    <a:pt x="1448" y="385"/>
                  </a:moveTo>
                  <a:lnTo>
                    <a:pt x="1474" y="385"/>
                  </a:lnTo>
                  <a:lnTo>
                    <a:pt x="1474" y="398"/>
                  </a:lnTo>
                  <a:lnTo>
                    <a:pt x="1448" y="398"/>
                  </a:lnTo>
                  <a:lnTo>
                    <a:pt x="1448" y="385"/>
                  </a:lnTo>
                  <a:close/>
                  <a:moveTo>
                    <a:pt x="1448" y="406"/>
                  </a:moveTo>
                  <a:lnTo>
                    <a:pt x="1474" y="406"/>
                  </a:lnTo>
                  <a:lnTo>
                    <a:pt x="1474" y="420"/>
                  </a:lnTo>
                  <a:lnTo>
                    <a:pt x="1448" y="420"/>
                  </a:lnTo>
                  <a:lnTo>
                    <a:pt x="1448" y="406"/>
                  </a:lnTo>
                  <a:close/>
                  <a:moveTo>
                    <a:pt x="1448" y="426"/>
                  </a:moveTo>
                  <a:lnTo>
                    <a:pt x="1474" y="426"/>
                  </a:lnTo>
                  <a:lnTo>
                    <a:pt x="1474" y="442"/>
                  </a:lnTo>
                  <a:lnTo>
                    <a:pt x="1448" y="442"/>
                  </a:lnTo>
                  <a:lnTo>
                    <a:pt x="1448" y="426"/>
                  </a:lnTo>
                  <a:close/>
                  <a:moveTo>
                    <a:pt x="1448" y="448"/>
                  </a:moveTo>
                  <a:lnTo>
                    <a:pt x="1474" y="448"/>
                  </a:lnTo>
                  <a:lnTo>
                    <a:pt x="1474" y="462"/>
                  </a:lnTo>
                  <a:lnTo>
                    <a:pt x="1448" y="462"/>
                  </a:lnTo>
                  <a:lnTo>
                    <a:pt x="1448" y="448"/>
                  </a:lnTo>
                  <a:close/>
                  <a:moveTo>
                    <a:pt x="1448" y="470"/>
                  </a:moveTo>
                  <a:lnTo>
                    <a:pt x="1474" y="470"/>
                  </a:lnTo>
                  <a:lnTo>
                    <a:pt x="1474" y="484"/>
                  </a:lnTo>
                  <a:lnTo>
                    <a:pt x="1448" y="484"/>
                  </a:lnTo>
                  <a:lnTo>
                    <a:pt x="1448" y="470"/>
                  </a:lnTo>
                  <a:close/>
                  <a:moveTo>
                    <a:pt x="1448" y="492"/>
                  </a:moveTo>
                  <a:lnTo>
                    <a:pt x="1474" y="492"/>
                  </a:lnTo>
                  <a:lnTo>
                    <a:pt x="1474" y="506"/>
                  </a:lnTo>
                  <a:lnTo>
                    <a:pt x="1448" y="506"/>
                  </a:lnTo>
                  <a:lnTo>
                    <a:pt x="1448" y="492"/>
                  </a:lnTo>
                  <a:close/>
                  <a:moveTo>
                    <a:pt x="1448" y="514"/>
                  </a:moveTo>
                  <a:lnTo>
                    <a:pt x="1474" y="514"/>
                  </a:lnTo>
                  <a:lnTo>
                    <a:pt x="1474" y="528"/>
                  </a:lnTo>
                  <a:lnTo>
                    <a:pt x="1448" y="528"/>
                  </a:lnTo>
                  <a:lnTo>
                    <a:pt x="1448" y="514"/>
                  </a:lnTo>
                  <a:close/>
                  <a:moveTo>
                    <a:pt x="1416" y="363"/>
                  </a:moveTo>
                  <a:lnTo>
                    <a:pt x="1442" y="363"/>
                  </a:lnTo>
                  <a:lnTo>
                    <a:pt x="1442" y="377"/>
                  </a:lnTo>
                  <a:lnTo>
                    <a:pt x="1416" y="377"/>
                  </a:lnTo>
                  <a:lnTo>
                    <a:pt x="1416" y="363"/>
                  </a:lnTo>
                  <a:close/>
                  <a:moveTo>
                    <a:pt x="1416" y="385"/>
                  </a:moveTo>
                  <a:lnTo>
                    <a:pt x="1442" y="385"/>
                  </a:lnTo>
                  <a:lnTo>
                    <a:pt x="1442" y="398"/>
                  </a:lnTo>
                  <a:lnTo>
                    <a:pt x="1416" y="398"/>
                  </a:lnTo>
                  <a:lnTo>
                    <a:pt x="1416" y="385"/>
                  </a:lnTo>
                  <a:close/>
                  <a:moveTo>
                    <a:pt x="1416" y="406"/>
                  </a:moveTo>
                  <a:lnTo>
                    <a:pt x="1442" y="406"/>
                  </a:lnTo>
                  <a:lnTo>
                    <a:pt x="1442" y="420"/>
                  </a:lnTo>
                  <a:lnTo>
                    <a:pt x="1416" y="420"/>
                  </a:lnTo>
                  <a:lnTo>
                    <a:pt x="1416" y="406"/>
                  </a:lnTo>
                  <a:close/>
                  <a:moveTo>
                    <a:pt x="1416" y="426"/>
                  </a:moveTo>
                  <a:lnTo>
                    <a:pt x="1442" y="426"/>
                  </a:lnTo>
                  <a:lnTo>
                    <a:pt x="1442" y="442"/>
                  </a:lnTo>
                  <a:lnTo>
                    <a:pt x="1416" y="442"/>
                  </a:lnTo>
                  <a:lnTo>
                    <a:pt x="1416" y="426"/>
                  </a:lnTo>
                  <a:close/>
                  <a:moveTo>
                    <a:pt x="1416" y="448"/>
                  </a:moveTo>
                  <a:lnTo>
                    <a:pt x="1442" y="448"/>
                  </a:lnTo>
                  <a:lnTo>
                    <a:pt x="1442" y="462"/>
                  </a:lnTo>
                  <a:lnTo>
                    <a:pt x="1416" y="462"/>
                  </a:lnTo>
                  <a:lnTo>
                    <a:pt x="1416" y="448"/>
                  </a:lnTo>
                  <a:close/>
                  <a:moveTo>
                    <a:pt x="1416" y="470"/>
                  </a:moveTo>
                  <a:lnTo>
                    <a:pt x="1442" y="470"/>
                  </a:lnTo>
                  <a:lnTo>
                    <a:pt x="1442" y="484"/>
                  </a:lnTo>
                  <a:lnTo>
                    <a:pt x="1416" y="484"/>
                  </a:lnTo>
                  <a:lnTo>
                    <a:pt x="1416" y="470"/>
                  </a:lnTo>
                  <a:close/>
                  <a:moveTo>
                    <a:pt x="1416" y="492"/>
                  </a:moveTo>
                  <a:lnTo>
                    <a:pt x="1442" y="492"/>
                  </a:lnTo>
                  <a:lnTo>
                    <a:pt x="1442" y="506"/>
                  </a:lnTo>
                  <a:lnTo>
                    <a:pt x="1416" y="506"/>
                  </a:lnTo>
                  <a:lnTo>
                    <a:pt x="1416" y="492"/>
                  </a:lnTo>
                  <a:close/>
                  <a:moveTo>
                    <a:pt x="1416" y="514"/>
                  </a:moveTo>
                  <a:lnTo>
                    <a:pt x="1442" y="514"/>
                  </a:lnTo>
                  <a:lnTo>
                    <a:pt x="1442" y="528"/>
                  </a:lnTo>
                  <a:lnTo>
                    <a:pt x="1416" y="528"/>
                  </a:lnTo>
                  <a:lnTo>
                    <a:pt x="1416" y="514"/>
                  </a:lnTo>
                  <a:close/>
                  <a:moveTo>
                    <a:pt x="1372" y="430"/>
                  </a:moveTo>
                  <a:lnTo>
                    <a:pt x="1398" y="430"/>
                  </a:lnTo>
                  <a:lnTo>
                    <a:pt x="1398" y="440"/>
                  </a:lnTo>
                  <a:lnTo>
                    <a:pt x="1372" y="440"/>
                  </a:lnTo>
                  <a:lnTo>
                    <a:pt x="1372" y="430"/>
                  </a:lnTo>
                  <a:close/>
                  <a:moveTo>
                    <a:pt x="1372" y="456"/>
                  </a:moveTo>
                  <a:lnTo>
                    <a:pt x="1398" y="456"/>
                  </a:lnTo>
                  <a:lnTo>
                    <a:pt x="1398" y="466"/>
                  </a:lnTo>
                  <a:lnTo>
                    <a:pt x="1372" y="466"/>
                  </a:lnTo>
                  <a:lnTo>
                    <a:pt x="1372" y="456"/>
                  </a:lnTo>
                  <a:close/>
                  <a:moveTo>
                    <a:pt x="1372" y="480"/>
                  </a:moveTo>
                  <a:lnTo>
                    <a:pt x="1398" y="480"/>
                  </a:lnTo>
                  <a:lnTo>
                    <a:pt x="1398" y="490"/>
                  </a:lnTo>
                  <a:lnTo>
                    <a:pt x="1372" y="490"/>
                  </a:lnTo>
                  <a:lnTo>
                    <a:pt x="1372" y="480"/>
                  </a:lnTo>
                  <a:close/>
                  <a:moveTo>
                    <a:pt x="1372" y="506"/>
                  </a:moveTo>
                  <a:lnTo>
                    <a:pt x="1398" y="506"/>
                  </a:lnTo>
                  <a:lnTo>
                    <a:pt x="1398" y="516"/>
                  </a:lnTo>
                  <a:lnTo>
                    <a:pt x="1372" y="516"/>
                  </a:lnTo>
                  <a:lnTo>
                    <a:pt x="1372" y="506"/>
                  </a:lnTo>
                  <a:close/>
                  <a:moveTo>
                    <a:pt x="1398" y="530"/>
                  </a:moveTo>
                  <a:lnTo>
                    <a:pt x="1398" y="534"/>
                  </a:lnTo>
                  <a:lnTo>
                    <a:pt x="1398" y="534"/>
                  </a:lnTo>
                  <a:lnTo>
                    <a:pt x="1372" y="536"/>
                  </a:lnTo>
                  <a:lnTo>
                    <a:pt x="1372" y="530"/>
                  </a:lnTo>
                  <a:lnTo>
                    <a:pt x="1398" y="530"/>
                  </a:lnTo>
                  <a:close/>
                  <a:moveTo>
                    <a:pt x="1342" y="430"/>
                  </a:moveTo>
                  <a:lnTo>
                    <a:pt x="1366" y="430"/>
                  </a:lnTo>
                  <a:lnTo>
                    <a:pt x="1366" y="440"/>
                  </a:lnTo>
                  <a:lnTo>
                    <a:pt x="1342" y="440"/>
                  </a:lnTo>
                  <a:lnTo>
                    <a:pt x="1342" y="430"/>
                  </a:lnTo>
                  <a:close/>
                  <a:moveTo>
                    <a:pt x="1342" y="456"/>
                  </a:moveTo>
                  <a:lnTo>
                    <a:pt x="1366" y="456"/>
                  </a:lnTo>
                  <a:lnTo>
                    <a:pt x="1366" y="466"/>
                  </a:lnTo>
                  <a:lnTo>
                    <a:pt x="1342" y="466"/>
                  </a:lnTo>
                  <a:lnTo>
                    <a:pt x="1342" y="456"/>
                  </a:lnTo>
                  <a:close/>
                  <a:moveTo>
                    <a:pt x="1342" y="480"/>
                  </a:moveTo>
                  <a:lnTo>
                    <a:pt x="1366" y="480"/>
                  </a:lnTo>
                  <a:lnTo>
                    <a:pt x="1366" y="490"/>
                  </a:lnTo>
                  <a:lnTo>
                    <a:pt x="1342" y="490"/>
                  </a:lnTo>
                  <a:lnTo>
                    <a:pt x="1342" y="480"/>
                  </a:lnTo>
                  <a:close/>
                  <a:moveTo>
                    <a:pt x="1342" y="506"/>
                  </a:moveTo>
                  <a:lnTo>
                    <a:pt x="1366" y="506"/>
                  </a:lnTo>
                  <a:lnTo>
                    <a:pt x="1366" y="516"/>
                  </a:lnTo>
                  <a:lnTo>
                    <a:pt x="1342" y="516"/>
                  </a:lnTo>
                  <a:lnTo>
                    <a:pt x="1342" y="506"/>
                  </a:lnTo>
                  <a:close/>
                  <a:moveTo>
                    <a:pt x="1366" y="530"/>
                  </a:moveTo>
                  <a:lnTo>
                    <a:pt x="1366" y="536"/>
                  </a:lnTo>
                  <a:lnTo>
                    <a:pt x="1366" y="536"/>
                  </a:lnTo>
                  <a:lnTo>
                    <a:pt x="1342" y="538"/>
                  </a:lnTo>
                  <a:lnTo>
                    <a:pt x="1342" y="530"/>
                  </a:lnTo>
                  <a:lnTo>
                    <a:pt x="1366" y="530"/>
                  </a:lnTo>
                  <a:close/>
                  <a:moveTo>
                    <a:pt x="1312" y="430"/>
                  </a:moveTo>
                  <a:lnTo>
                    <a:pt x="1334" y="430"/>
                  </a:lnTo>
                  <a:lnTo>
                    <a:pt x="1334" y="440"/>
                  </a:lnTo>
                  <a:lnTo>
                    <a:pt x="1312" y="440"/>
                  </a:lnTo>
                  <a:lnTo>
                    <a:pt x="1312" y="430"/>
                  </a:lnTo>
                  <a:close/>
                  <a:moveTo>
                    <a:pt x="1312" y="456"/>
                  </a:moveTo>
                  <a:lnTo>
                    <a:pt x="1334" y="456"/>
                  </a:lnTo>
                  <a:lnTo>
                    <a:pt x="1334" y="466"/>
                  </a:lnTo>
                  <a:lnTo>
                    <a:pt x="1312" y="466"/>
                  </a:lnTo>
                  <a:lnTo>
                    <a:pt x="1312" y="456"/>
                  </a:lnTo>
                  <a:close/>
                  <a:moveTo>
                    <a:pt x="1312" y="480"/>
                  </a:moveTo>
                  <a:lnTo>
                    <a:pt x="1334" y="480"/>
                  </a:lnTo>
                  <a:lnTo>
                    <a:pt x="1334" y="490"/>
                  </a:lnTo>
                  <a:lnTo>
                    <a:pt x="1312" y="490"/>
                  </a:lnTo>
                  <a:lnTo>
                    <a:pt x="1312" y="480"/>
                  </a:lnTo>
                  <a:close/>
                  <a:moveTo>
                    <a:pt x="1312" y="506"/>
                  </a:moveTo>
                  <a:lnTo>
                    <a:pt x="1334" y="506"/>
                  </a:lnTo>
                  <a:lnTo>
                    <a:pt x="1334" y="516"/>
                  </a:lnTo>
                  <a:lnTo>
                    <a:pt x="1312" y="516"/>
                  </a:lnTo>
                  <a:lnTo>
                    <a:pt x="1312" y="506"/>
                  </a:lnTo>
                  <a:close/>
                  <a:moveTo>
                    <a:pt x="1334" y="530"/>
                  </a:moveTo>
                  <a:lnTo>
                    <a:pt x="1334" y="538"/>
                  </a:lnTo>
                  <a:lnTo>
                    <a:pt x="1334" y="538"/>
                  </a:lnTo>
                  <a:lnTo>
                    <a:pt x="1312" y="534"/>
                  </a:lnTo>
                  <a:lnTo>
                    <a:pt x="1312" y="530"/>
                  </a:lnTo>
                  <a:lnTo>
                    <a:pt x="1334" y="530"/>
                  </a:lnTo>
                  <a:close/>
                  <a:moveTo>
                    <a:pt x="1223" y="402"/>
                  </a:moveTo>
                  <a:lnTo>
                    <a:pt x="1251" y="402"/>
                  </a:lnTo>
                  <a:lnTo>
                    <a:pt x="1251" y="430"/>
                  </a:lnTo>
                  <a:lnTo>
                    <a:pt x="1223" y="430"/>
                  </a:lnTo>
                  <a:lnTo>
                    <a:pt x="1223" y="402"/>
                  </a:lnTo>
                  <a:close/>
                  <a:moveTo>
                    <a:pt x="1223" y="440"/>
                  </a:moveTo>
                  <a:lnTo>
                    <a:pt x="1251" y="440"/>
                  </a:lnTo>
                  <a:lnTo>
                    <a:pt x="1251" y="470"/>
                  </a:lnTo>
                  <a:lnTo>
                    <a:pt x="1223" y="470"/>
                  </a:lnTo>
                  <a:lnTo>
                    <a:pt x="1223" y="440"/>
                  </a:lnTo>
                  <a:close/>
                  <a:moveTo>
                    <a:pt x="1223" y="482"/>
                  </a:moveTo>
                  <a:lnTo>
                    <a:pt x="1251" y="482"/>
                  </a:lnTo>
                  <a:lnTo>
                    <a:pt x="1251" y="512"/>
                  </a:lnTo>
                  <a:lnTo>
                    <a:pt x="1223" y="512"/>
                  </a:lnTo>
                  <a:lnTo>
                    <a:pt x="1223" y="482"/>
                  </a:lnTo>
                  <a:close/>
                  <a:moveTo>
                    <a:pt x="1251" y="526"/>
                  </a:moveTo>
                  <a:lnTo>
                    <a:pt x="1251" y="528"/>
                  </a:lnTo>
                  <a:lnTo>
                    <a:pt x="1251" y="528"/>
                  </a:lnTo>
                  <a:lnTo>
                    <a:pt x="1223" y="530"/>
                  </a:lnTo>
                  <a:lnTo>
                    <a:pt x="1223" y="526"/>
                  </a:lnTo>
                  <a:lnTo>
                    <a:pt x="1251" y="526"/>
                  </a:lnTo>
                  <a:close/>
                  <a:moveTo>
                    <a:pt x="1189" y="402"/>
                  </a:moveTo>
                  <a:lnTo>
                    <a:pt x="1215" y="402"/>
                  </a:lnTo>
                  <a:lnTo>
                    <a:pt x="1215" y="430"/>
                  </a:lnTo>
                  <a:lnTo>
                    <a:pt x="1189" y="430"/>
                  </a:lnTo>
                  <a:lnTo>
                    <a:pt x="1189" y="402"/>
                  </a:lnTo>
                  <a:close/>
                  <a:moveTo>
                    <a:pt x="1189" y="440"/>
                  </a:moveTo>
                  <a:lnTo>
                    <a:pt x="1215" y="440"/>
                  </a:lnTo>
                  <a:lnTo>
                    <a:pt x="1215" y="470"/>
                  </a:lnTo>
                  <a:lnTo>
                    <a:pt x="1189" y="470"/>
                  </a:lnTo>
                  <a:lnTo>
                    <a:pt x="1189" y="440"/>
                  </a:lnTo>
                  <a:close/>
                  <a:moveTo>
                    <a:pt x="1189" y="482"/>
                  </a:moveTo>
                  <a:lnTo>
                    <a:pt x="1215" y="482"/>
                  </a:lnTo>
                  <a:lnTo>
                    <a:pt x="1215" y="512"/>
                  </a:lnTo>
                  <a:lnTo>
                    <a:pt x="1189" y="512"/>
                  </a:lnTo>
                  <a:lnTo>
                    <a:pt x="1189" y="482"/>
                  </a:lnTo>
                  <a:close/>
                  <a:moveTo>
                    <a:pt x="1215" y="526"/>
                  </a:moveTo>
                  <a:lnTo>
                    <a:pt x="1215" y="530"/>
                  </a:lnTo>
                  <a:lnTo>
                    <a:pt x="1215" y="530"/>
                  </a:lnTo>
                  <a:lnTo>
                    <a:pt x="1189" y="532"/>
                  </a:lnTo>
                  <a:lnTo>
                    <a:pt x="1189" y="526"/>
                  </a:lnTo>
                  <a:lnTo>
                    <a:pt x="1215" y="526"/>
                  </a:lnTo>
                  <a:close/>
                  <a:moveTo>
                    <a:pt x="1155" y="402"/>
                  </a:moveTo>
                  <a:lnTo>
                    <a:pt x="1181" y="402"/>
                  </a:lnTo>
                  <a:lnTo>
                    <a:pt x="1181" y="430"/>
                  </a:lnTo>
                  <a:lnTo>
                    <a:pt x="1155" y="430"/>
                  </a:lnTo>
                  <a:lnTo>
                    <a:pt x="1155" y="402"/>
                  </a:lnTo>
                  <a:close/>
                  <a:moveTo>
                    <a:pt x="1155" y="440"/>
                  </a:moveTo>
                  <a:lnTo>
                    <a:pt x="1181" y="440"/>
                  </a:lnTo>
                  <a:lnTo>
                    <a:pt x="1181" y="470"/>
                  </a:lnTo>
                  <a:lnTo>
                    <a:pt x="1155" y="470"/>
                  </a:lnTo>
                  <a:lnTo>
                    <a:pt x="1155" y="440"/>
                  </a:lnTo>
                  <a:close/>
                  <a:moveTo>
                    <a:pt x="1155" y="482"/>
                  </a:moveTo>
                  <a:lnTo>
                    <a:pt x="1181" y="482"/>
                  </a:lnTo>
                  <a:lnTo>
                    <a:pt x="1181" y="512"/>
                  </a:lnTo>
                  <a:lnTo>
                    <a:pt x="1155" y="512"/>
                  </a:lnTo>
                  <a:lnTo>
                    <a:pt x="1155" y="482"/>
                  </a:lnTo>
                  <a:close/>
                  <a:moveTo>
                    <a:pt x="1181" y="526"/>
                  </a:moveTo>
                  <a:lnTo>
                    <a:pt x="1181" y="534"/>
                  </a:lnTo>
                  <a:lnTo>
                    <a:pt x="1181" y="534"/>
                  </a:lnTo>
                  <a:lnTo>
                    <a:pt x="1157" y="534"/>
                  </a:lnTo>
                  <a:lnTo>
                    <a:pt x="1157" y="534"/>
                  </a:lnTo>
                  <a:lnTo>
                    <a:pt x="1155" y="534"/>
                  </a:lnTo>
                  <a:lnTo>
                    <a:pt x="1155" y="526"/>
                  </a:lnTo>
                  <a:lnTo>
                    <a:pt x="1181" y="526"/>
                  </a:lnTo>
                  <a:close/>
                  <a:moveTo>
                    <a:pt x="1117" y="402"/>
                  </a:moveTo>
                  <a:lnTo>
                    <a:pt x="1147" y="402"/>
                  </a:lnTo>
                  <a:lnTo>
                    <a:pt x="1147" y="430"/>
                  </a:lnTo>
                  <a:lnTo>
                    <a:pt x="1117" y="430"/>
                  </a:lnTo>
                  <a:lnTo>
                    <a:pt x="1117" y="402"/>
                  </a:lnTo>
                  <a:close/>
                  <a:moveTo>
                    <a:pt x="1117" y="440"/>
                  </a:moveTo>
                  <a:lnTo>
                    <a:pt x="1147" y="440"/>
                  </a:lnTo>
                  <a:lnTo>
                    <a:pt x="1147" y="470"/>
                  </a:lnTo>
                  <a:lnTo>
                    <a:pt x="1117" y="470"/>
                  </a:lnTo>
                  <a:lnTo>
                    <a:pt x="1117" y="440"/>
                  </a:lnTo>
                  <a:close/>
                  <a:moveTo>
                    <a:pt x="1117" y="482"/>
                  </a:moveTo>
                  <a:lnTo>
                    <a:pt x="1147" y="482"/>
                  </a:lnTo>
                  <a:lnTo>
                    <a:pt x="1147" y="512"/>
                  </a:lnTo>
                  <a:lnTo>
                    <a:pt x="1117" y="512"/>
                  </a:lnTo>
                  <a:lnTo>
                    <a:pt x="1117" y="482"/>
                  </a:lnTo>
                  <a:close/>
                  <a:moveTo>
                    <a:pt x="1117" y="526"/>
                  </a:moveTo>
                  <a:lnTo>
                    <a:pt x="1147" y="526"/>
                  </a:lnTo>
                  <a:lnTo>
                    <a:pt x="1147" y="534"/>
                  </a:lnTo>
                  <a:lnTo>
                    <a:pt x="1147" y="534"/>
                  </a:lnTo>
                  <a:lnTo>
                    <a:pt x="1117" y="532"/>
                  </a:lnTo>
                  <a:lnTo>
                    <a:pt x="1117" y="526"/>
                  </a:lnTo>
                  <a:close/>
                  <a:moveTo>
                    <a:pt x="1837" y="516"/>
                  </a:moveTo>
                  <a:lnTo>
                    <a:pt x="1837" y="516"/>
                  </a:lnTo>
                  <a:lnTo>
                    <a:pt x="1837" y="520"/>
                  </a:lnTo>
                  <a:lnTo>
                    <a:pt x="1833" y="522"/>
                  </a:lnTo>
                  <a:lnTo>
                    <a:pt x="1829" y="520"/>
                  </a:lnTo>
                  <a:lnTo>
                    <a:pt x="1827" y="516"/>
                  </a:lnTo>
                  <a:lnTo>
                    <a:pt x="1827" y="516"/>
                  </a:lnTo>
                  <a:lnTo>
                    <a:pt x="1827" y="512"/>
                  </a:lnTo>
                  <a:lnTo>
                    <a:pt x="1831" y="510"/>
                  </a:lnTo>
                  <a:lnTo>
                    <a:pt x="1835" y="512"/>
                  </a:lnTo>
                  <a:lnTo>
                    <a:pt x="1837" y="516"/>
                  </a:lnTo>
                  <a:lnTo>
                    <a:pt x="1837" y="516"/>
                  </a:lnTo>
                  <a:close/>
                  <a:moveTo>
                    <a:pt x="1753" y="524"/>
                  </a:moveTo>
                  <a:lnTo>
                    <a:pt x="1753" y="524"/>
                  </a:lnTo>
                  <a:lnTo>
                    <a:pt x="1751" y="528"/>
                  </a:lnTo>
                  <a:lnTo>
                    <a:pt x="1747" y="530"/>
                  </a:lnTo>
                  <a:lnTo>
                    <a:pt x="1743" y="530"/>
                  </a:lnTo>
                  <a:lnTo>
                    <a:pt x="1741" y="526"/>
                  </a:lnTo>
                  <a:lnTo>
                    <a:pt x="1741" y="526"/>
                  </a:lnTo>
                  <a:lnTo>
                    <a:pt x="1743" y="522"/>
                  </a:lnTo>
                  <a:lnTo>
                    <a:pt x="1747" y="520"/>
                  </a:lnTo>
                  <a:lnTo>
                    <a:pt x="1751" y="520"/>
                  </a:lnTo>
                  <a:lnTo>
                    <a:pt x="1753" y="524"/>
                  </a:lnTo>
                  <a:lnTo>
                    <a:pt x="1753" y="524"/>
                  </a:lnTo>
                  <a:close/>
                  <a:moveTo>
                    <a:pt x="2804" y="367"/>
                  </a:moveTo>
                  <a:lnTo>
                    <a:pt x="2826" y="367"/>
                  </a:lnTo>
                  <a:lnTo>
                    <a:pt x="2826" y="381"/>
                  </a:lnTo>
                  <a:lnTo>
                    <a:pt x="2804" y="381"/>
                  </a:lnTo>
                  <a:lnTo>
                    <a:pt x="2804" y="367"/>
                  </a:lnTo>
                  <a:close/>
                  <a:moveTo>
                    <a:pt x="2804" y="387"/>
                  </a:moveTo>
                  <a:lnTo>
                    <a:pt x="2826" y="387"/>
                  </a:lnTo>
                  <a:lnTo>
                    <a:pt x="2826" y="402"/>
                  </a:lnTo>
                  <a:lnTo>
                    <a:pt x="2804" y="402"/>
                  </a:lnTo>
                  <a:lnTo>
                    <a:pt x="2804" y="387"/>
                  </a:lnTo>
                  <a:close/>
                  <a:moveTo>
                    <a:pt x="2804" y="408"/>
                  </a:moveTo>
                  <a:lnTo>
                    <a:pt x="2826" y="408"/>
                  </a:lnTo>
                  <a:lnTo>
                    <a:pt x="2826" y="422"/>
                  </a:lnTo>
                  <a:lnTo>
                    <a:pt x="2804" y="422"/>
                  </a:lnTo>
                  <a:lnTo>
                    <a:pt x="2804" y="408"/>
                  </a:lnTo>
                  <a:close/>
                  <a:moveTo>
                    <a:pt x="2804" y="430"/>
                  </a:moveTo>
                  <a:lnTo>
                    <a:pt x="2826" y="430"/>
                  </a:lnTo>
                  <a:lnTo>
                    <a:pt x="2826" y="444"/>
                  </a:lnTo>
                  <a:lnTo>
                    <a:pt x="2804" y="444"/>
                  </a:lnTo>
                  <a:lnTo>
                    <a:pt x="2804" y="430"/>
                  </a:lnTo>
                  <a:close/>
                  <a:moveTo>
                    <a:pt x="2804" y="452"/>
                  </a:moveTo>
                  <a:lnTo>
                    <a:pt x="2826" y="452"/>
                  </a:lnTo>
                  <a:lnTo>
                    <a:pt x="2826" y="466"/>
                  </a:lnTo>
                  <a:lnTo>
                    <a:pt x="2804" y="466"/>
                  </a:lnTo>
                  <a:lnTo>
                    <a:pt x="2804" y="452"/>
                  </a:lnTo>
                  <a:close/>
                  <a:moveTo>
                    <a:pt x="2804" y="472"/>
                  </a:moveTo>
                  <a:lnTo>
                    <a:pt x="2826" y="472"/>
                  </a:lnTo>
                  <a:lnTo>
                    <a:pt x="2826" y="488"/>
                  </a:lnTo>
                  <a:lnTo>
                    <a:pt x="2804" y="488"/>
                  </a:lnTo>
                  <a:lnTo>
                    <a:pt x="2804" y="472"/>
                  </a:lnTo>
                  <a:close/>
                  <a:moveTo>
                    <a:pt x="2804" y="494"/>
                  </a:moveTo>
                  <a:lnTo>
                    <a:pt x="2826" y="494"/>
                  </a:lnTo>
                  <a:lnTo>
                    <a:pt x="2826" y="508"/>
                  </a:lnTo>
                  <a:lnTo>
                    <a:pt x="2804" y="508"/>
                  </a:lnTo>
                  <a:lnTo>
                    <a:pt x="2804" y="494"/>
                  </a:lnTo>
                  <a:close/>
                  <a:moveTo>
                    <a:pt x="2804" y="514"/>
                  </a:moveTo>
                  <a:lnTo>
                    <a:pt x="2826" y="514"/>
                  </a:lnTo>
                  <a:lnTo>
                    <a:pt x="2826" y="528"/>
                  </a:lnTo>
                  <a:lnTo>
                    <a:pt x="2804" y="530"/>
                  </a:lnTo>
                  <a:lnTo>
                    <a:pt x="2804" y="514"/>
                  </a:lnTo>
                  <a:close/>
                  <a:moveTo>
                    <a:pt x="2772" y="367"/>
                  </a:moveTo>
                  <a:lnTo>
                    <a:pt x="2794" y="367"/>
                  </a:lnTo>
                  <a:lnTo>
                    <a:pt x="2794" y="381"/>
                  </a:lnTo>
                  <a:lnTo>
                    <a:pt x="2772" y="381"/>
                  </a:lnTo>
                  <a:lnTo>
                    <a:pt x="2772" y="367"/>
                  </a:lnTo>
                  <a:close/>
                  <a:moveTo>
                    <a:pt x="2772" y="387"/>
                  </a:moveTo>
                  <a:lnTo>
                    <a:pt x="2794" y="387"/>
                  </a:lnTo>
                  <a:lnTo>
                    <a:pt x="2794" y="402"/>
                  </a:lnTo>
                  <a:lnTo>
                    <a:pt x="2772" y="402"/>
                  </a:lnTo>
                  <a:lnTo>
                    <a:pt x="2772" y="387"/>
                  </a:lnTo>
                  <a:close/>
                  <a:moveTo>
                    <a:pt x="2772" y="408"/>
                  </a:moveTo>
                  <a:lnTo>
                    <a:pt x="2794" y="408"/>
                  </a:lnTo>
                  <a:lnTo>
                    <a:pt x="2794" y="422"/>
                  </a:lnTo>
                  <a:lnTo>
                    <a:pt x="2772" y="422"/>
                  </a:lnTo>
                  <a:lnTo>
                    <a:pt x="2772" y="408"/>
                  </a:lnTo>
                  <a:close/>
                  <a:moveTo>
                    <a:pt x="2772" y="430"/>
                  </a:moveTo>
                  <a:lnTo>
                    <a:pt x="2794" y="430"/>
                  </a:lnTo>
                  <a:lnTo>
                    <a:pt x="2794" y="444"/>
                  </a:lnTo>
                  <a:lnTo>
                    <a:pt x="2772" y="444"/>
                  </a:lnTo>
                  <a:lnTo>
                    <a:pt x="2772" y="430"/>
                  </a:lnTo>
                  <a:close/>
                  <a:moveTo>
                    <a:pt x="2772" y="452"/>
                  </a:moveTo>
                  <a:lnTo>
                    <a:pt x="2794" y="452"/>
                  </a:lnTo>
                  <a:lnTo>
                    <a:pt x="2794" y="466"/>
                  </a:lnTo>
                  <a:lnTo>
                    <a:pt x="2772" y="466"/>
                  </a:lnTo>
                  <a:lnTo>
                    <a:pt x="2772" y="452"/>
                  </a:lnTo>
                  <a:close/>
                  <a:moveTo>
                    <a:pt x="2772" y="472"/>
                  </a:moveTo>
                  <a:lnTo>
                    <a:pt x="2794" y="472"/>
                  </a:lnTo>
                  <a:lnTo>
                    <a:pt x="2794" y="488"/>
                  </a:lnTo>
                  <a:lnTo>
                    <a:pt x="2772" y="488"/>
                  </a:lnTo>
                  <a:lnTo>
                    <a:pt x="2772" y="472"/>
                  </a:lnTo>
                  <a:close/>
                  <a:moveTo>
                    <a:pt x="2772" y="494"/>
                  </a:moveTo>
                  <a:lnTo>
                    <a:pt x="2794" y="494"/>
                  </a:lnTo>
                  <a:lnTo>
                    <a:pt x="2794" y="508"/>
                  </a:lnTo>
                  <a:lnTo>
                    <a:pt x="2772" y="508"/>
                  </a:lnTo>
                  <a:lnTo>
                    <a:pt x="2772" y="494"/>
                  </a:lnTo>
                  <a:close/>
                  <a:moveTo>
                    <a:pt x="2772" y="514"/>
                  </a:moveTo>
                  <a:lnTo>
                    <a:pt x="2794" y="514"/>
                  </a:lnTo>
                  <a:lnTo>
                    <a:pt x="2794" y="528"/>
                  </a:lnTo>
                  <a:lnTo>
                    <a:pt x="2772" y="530"/>
                  </a:lnTo>
                  <a:lnTo>
                    <a:pt x="2772" y="514"/>
                  </a:lnTo>
                  <a:close/>
                  <a:moveTo>
                    <a:pt x="2738" y="367"/>
                  </a:moveTo>
                  <a:lnTo>
                    <a:pt x="2760" y="367"/>
                  </a:lnTo>
                  <a:lnTo>
                    <a:pt x="2760" y="381"/>
                  </a:lnTo>
                  <a:lnTo>
                    <a:pt x="2738" y="381"/>
                  </a:lnTo>
                  <a:lnTo>
                    <a:pt x="2738" y="367"/>
                  </a:lnTo>
                  <a:close/>
                  <a:moveTo>
                    <a:pt x="2738" y="387"/>
                  </a:moveTo>
                  <a:lnTo>
                    <a:pt x="2760" y="387"/>
                  </a:lnTo>
                  <a:lnTo>
                    <a:pt x="2760" y="402"/>
                  </a:lnTo>
                  <a:lnTo>
                    <a:pt x="2738" y="402"/>
                  </a:lnTo>
                  <a:lnTo>
                    <a:pt x="2738" y="387"/>
                  </a:lnTo>
                  <a:close/>
                  <a:moveTo>
                    <a:pt x="2738" y="408"/>
                  </a:moveTo>
                  <a:lnTo>
                    <a:pt x="2760" y="408"/>
                  </a:lnTo>
                  <a:lnTo>
                    <a:pt x="2760" y="422"/>
                  </a:lnTo>
                  <a:lnTo>
                    <a:pt x="2738" y="422"/>
                  </a:lnTo>
                  <a:lnTo>
                    <a:pt x="2738" y="408"/>
                  </a:lnTo>
                  <a:close/>
                  <a:moveTo>
                    <a:pt x="2738" y="430"/>
                  </a:moveTo>
                  <a:lnTo>
                    <a:pt x="2760" y="430"/>
                  </a:lnTo>
                  <a:lnTo>
                    <a:pt x="2760" y="444"/>
                  </a:lnTo>
                  <a:lnTo>
                    <a:pt x="2738" y="444"/>
                  </a:lnTo>
                  <a:lnTo>
                    <a:pt x="2738" y="430"/>
                  </a:lnTo>
                  <a:close/>
                  <a:moveTo>
                    <a:pt x="2738" y="452"/>
                  </a:moveTo>
                  <a:lnTo>
                    <a:pt x="2760" y="452"/>
                  </a:lnTo>
                  <a:lnTo>
                    <a:pt x="2760" y="466"/>
                  </a:lnTo>
                  <a:lnTo>
                    <a:pt x="2738" y="466"/>
                  </a:lnTo>
                  <a:lnTo>
                    <a:pt x="2738" y="452"/>
                  </a:lnTo>
                  <a:close/>
                  <a:moveTo>
                    <a:pt x="2738" y="472"/>
                  </a:moveTo>
                  <a:lnTo>
                    <a:pt x="2760" y="472"/>
                  </a:lnTo>
                  <a:lnTo>
                    <a:pt x="2760" y="488"/>
                  </a:lnTo>
                  <a:lnTo>
                    <a:pt x="2738" y="488"/>
                  </a:lnTo>
                  <a:lnTo>
                    <a:pt x="2738" y="472"/>
                  </a:lnTo>
                  <a:close/>
                  <a:moveTo>
                    <a:pt x="2738" y="494"/>
                  </a:moveTo>
                  <a:lnTo>
                    <a:pt x="2760" y="494"/>
                  </a:lnTo>
                  <a:lnTo>
                    <a:pt x="2760" y="508"/>
                  </a:lnTo>
                  <a:lnTo>
                    <a:pt x="2738" y="508"/>
                  </a:lnTo>
                  <a:lnTo>
                    <a:pt x="2738" y="494"/>
                  </a:lnTo>
                  <a:close/>
                  <a:moveTo>
                    <a:pt x="2738" y="514"/>
                  </a:moveTo>
                  <a:lnTo>
                    <a:pt x="2760" y="514"/>
                  </a:lnTo>
                  <a:lnTo>
                    <a:pt x="2760" y="528"/>
                  </a:lnTo>
                  <a:lnTo>
                    <a:pt x="2738" y="530"/>
                  </a:lnTo>
                  <a:lnTo>
                    <a:pt x="2738" y="514"/>
                  </a:lnTo>
                  <a:close/>
                  <a:moveTo>
                    <a:pt x="2681" y="468"/>
                  </a:moveTo>
                  <a:lnTo>
                    <a:pt x="2700" y="468"/>
                  </a:lnTo>
                  <a:lnTo>
                    <a:pt x="2700" y="486"/>
                  </a:lnTo>
                  <a:lnTo>
                    <a:pt x="2681" y="486"/>
                  </a:lnTo>
                  <a:lnTo>
                    <a:pt x="2681" y="468"/>
                  </a:lnTo>
                  <a:close/>
                  <a:moveTo>
                    <a:pt x="2681" y="500"/>
                  </a:moveTo>
                  <a:lnTo>
                    <a:pt x="2700" y="500"/>
                  </a:lnTo>
                  <a:lnTo>
                    <a:pt x="2700" y="520"/>
                  </a:lnTo>
                  <a:lnTo>
                    <a:pt x="2681" y="520"/>
                  </a:lnTo>
                  <a:lnTo>
                    <a:pt x="2681" y="500"/>
                  </a:lnTo>
                  <a:close/>
                  <a:moveTo>
                    <a:pt x="2651" y="468"/>
                  </a:moveTo>
                  <a:lnTo>
                    <a:pt x="2671" y="468"/>
                  </a:lnTo>
                  <a:lnTo>
                    <a:pt x="2671" y="486"/>
                  </a:lnTo>
                  <a:lnTo>
                    <a:pt x="2651" y="486"/>
                  </a:lnTo>
                  <a:lnTo>
                    <a:pt x="2651" y="468"/>
                  </a:lnTo>
                  <a:close/>
                  <a:moveTo>
                    <a:pt x="2651" y="500"/>
                  </a:moveTo>
                  <a:lnTo>
                    <a:pt x="2671" y="500"/>
                  </a:lnTo>
                  <a:lnTo>
                    <a:pt x="2671" y="520"/>
                  </a:lnTo>
                  <a:lnTo>
                    <a:pt x="2651" y="520"/>
                  </a:lnTo>
                  <a:lnTo>
                    <a:pt x="2651" y="500"/>
                  </a:lnTo>
                  <a:close/>
                  <a:moveTo>
                    <a:pt x="2623" y="468"/>
                  </a:moveTo>
                  <a:lnTo>
                    <a:pt x="2643" y="468"/>
                  </a:lnTo>
                  <a:lnTo>
                    <a:pt x="2643" y="486"/>
                  </a:lnTo>
                  <a:lnTo>
                    <a:pt x="2623" y="486"/>
                  </a:lnTo>
                  <a:lnTo>
                    <a:pt x="2623" y="468"/>
                  </a:lnTo>
                  <a:close/>
                  <a:moveTo>
                    <a:pt x="2593" y="468"/>
                  </a:moveTo>
                  <a:lnTo>
                    <a:pt x="2613" y="468"/>
                  </a:lnTo>
                  <a:lnTo>
                    <a:pt x="2613" y="486"/>
                  </a:lnTo>
                  <a:lnTo>
                    <a:pt x="2593" y="486"/>
                  </a:lnTo>
                  <a:lnTo>
                    <a:pt x="2593" y="468"/>
                  </a:lnTo>
                  <a:close/>
                  <a:moveTo>
                    <a:pt x="2593" y="500"/>
                  </a:moveTo>
                  <a:lnTo>
                    <a:pt x="2613" y="500"/>
                  </a:lnTo>
                  <a:lnTo>
                    <a:pt x="2613" y="520"/>
                  </a:lnTo>
                  <a:lnTo>
                    <a:pt x="2593" y="520"/>
                  </a:lnTo>
                  <a:lnTo>
                    <a:pt x="2593" y="500"/>
                  </a:lnTo>
                  <a:close/>
                  <a:moveTo>
                    <a:pt x="2623" y="500"/>
                  </a:moveTo>
                  <a:lnTo>
                    <a:pt x="2643" y="500"/>
                  </a:lnTo>
                  <a:lnTo>
                    <a:pt x="2643" y="520"/>
                  </a:lnTo>
                  <a:lnTo>
                    <a:pt x="2633" y="520"/>
                  </a:lnTo>
                  <a:lnTo>
                    <a:pt x="2633" y="520"/>
                  </a:lnTo>
                  <a:lnTo>
                    <a:pt x="2623" y="520"/>
                  </a:lnTo>
                  <a:lnTo>
                    <a:pt x="2623" y="500"/>
                  </a:lnTo>
                  <a:close/>
                  <a:moveTo>
                    <a:pt x="2519" y="432"/>
                  </a:moveTo>
                  <a:lnTo>
                    <a:pt x="2549" y="432"/>
                  </a:lnTo>
                  <a:lnTo>
                    <a:pt x="2549" y="464"/>
                  </a:lnTo>
                  <a:lnTo>
                    <a:pt x="2519" y="464"/>
                  </a:lnTo>
                  <a:lnTo>
                    <a:pt x="2519" y="432"/>
                  </a:lnTo>
                  <a:close/>
                  <a:moveTo>
                    <a:pt x="2549" y="478"/>
                  </a:moveTo>
                  <a:lnTo>
                    <a:pt x="2549" y="526"/>
                  </a:lnTo>
                  <a:lnTo>
                    <a:pt x="2549" y="526"/>
                  </a:lnTo>
                  <a:lnTo>
                    <a:pt x="2519" y="528"/>
                  </a:lnTo>
                  <a:lnTo>
                    <a:pt x="2519" y="478"/>
                  </a:lnTo>
                  <a:lnTo>
                    <a:pt x="2549" y="478"/>
                  </a:lnTo>
                  <a:close/>
                  <a:moveTo>
                    <a:pt x="2473" y="432"/>
                  </a:moveTo>
                  <a:lnTo>
                    <a:pt x="2503" y="432"/>
                  </a:lnTo>
                  <a:lnTo>
                    <a:pt x="2503" y="464"/>
                  </a:lnTo>
                  <a:lnTo>
                    <a:pt x="2473" y="464"/>
                  </a:lnTo>
                  <a:lnTo>
                    <a:pt x="2473" y="432"/>
                  </a:lnTo>
                  <a:close/>
                  <a:moveTo>
                    <a:pt x="2473" y="478"/>
                  </a:moveTo>
                  <a:lnTo>
                    <a:pt x="2503" y="478"/>
                  </a:lnTo>
                  <a:lnTo>
                    <a:pt x="2503" y="508"/>
                  </a:lnTo>
                  <a:lnTo>
                    <a:pt x="2473" y="508"/>
                  </a:lnTo>
                  <a:lnTo>
                    <a:pt x="2473" y="478"/>
                  </a:lnTo>
                  <a:close/>
                  <a:moveTo>
                    <a:pt x="2427" y="432"/>
                  </a:moveTo>
                  <a:lnTo>
                    <a:pt x="2459" y="432"/>
                  </a:lnTo>
                  <a:lnTo>
                    <a:pt x="2459" y="464"/>
                  </a:lnTo>
                  <a:lnTo>
                    <a:pt x="2427" y="464"/>
                  </a:lnTo>
                  <a:lnTo>
                    <a:pt x="2427" y="432"/>
                  </a:lnTo>
                  <a:close/>
                  <a:moveTo>
                    <a:pt x="2427" y="478"/>
                  </a:moveTo>
                  <a:lnTo>
                    <a:pt x="2459" y="478"/>
                  </a:lnTo>
                  <a:lnTo>
                    <a:pt x="2459" y="508"/>
                  </a:lnTo>
                  <a:lnTo>
                    <a:pt x="2427" y="508"/>
                  </a:lnTo>
                  <a:lnTo>
                    <a:pt x="2427" y="478"/>
                  </a:lnTo>
                  <a:close/>
                  <a:moveTo>
                    <a:pt x="2383" y="432"/>
                  </a:moveTo>
                  <a:lnTo>
                    <a:pt x="2413" y="432"/>
                  </a:lnTo>
                  <a:lnTo>
                    <a:pt x="2413" y="464"/>
                  </a:lnTo>
                  <a:lnTo>
                    <a:pt x="2383" y="464"/>
                  </a:lnTo>
                  <a:lnTo>
                    <a:pt x="2383" y="432"/>
                  </a:lnTo>
                  <a:close/>
                  <a:moveTo>
                    <a:pt x="2383" y="478"/>
                  </a:moveTo>
                  <a:lnTo>
                    <a:pt x="2413" y="478"/>
                  </a:lnTo>
                  <a:lnTo>
                    <a:pt x="2413" y="508"/>
                  </a:lnTo>
                  <a:lnTo>
                    <a:pt x="2383" y="508"/>
                  </a:lnTo>
                  <a:lnTo>
                    <a:pt x="2383" y="478"/>
                  </a:lnTo>
                  <a:close/>
                  <a:moveTo>
                    <a:pt x="2324" y="482"/>
                  </a:moveTo>
                  <a:lnTo>
                    <a:pt x="2349" y="482"/>
                  </a:lnTo>
                  <a:lnTo>
                    <a:pt x="2349" y="510"/>
                  </a:lnTo>
                  <a:lnTo>
                    <a:pt x="2324" y="510"/>
                  </a:lnTo>
                  <a:lnTo>
                    <a:pt x="2324" y="482"/>
                  </a:lnTo>
                  <a:close/>
                  <a:moveTo>
                    <a:pt x="2282" y="482"/>
                  </a:moveTo>
                  <a:lnTo>
                    <a:pt x="2310" y="482"/>
                  </a:lnTo>
                  <a:lnTo>
                    <a:pt x="2310" y="510"/>
                  </a:lnTo>
                  <a:lnTo>
                    <a:pt x="2282" y="510"/>
                  </a:lnTo>
                  <a:lnTo>
                    <a:pt x="2282" y="482"/>
                  </a:lnTo>
                  <a:close/>
                  <a:moveTo>
                    <a:pt x="2242" y="482"/>
                  </a:moveTo>
                  <a:lnTo>
                    <a:pt x="2268" y="482"/>
                  </a:lnTo>
                  <a:lnTo>
                    <a:pt x="2268" y="510"/>
                  </a:lnTo>
                  <a:lnTo>
                    <a:pt x="2242" y="510"/>
                  </a:lnTo>
                  <a:lnTo>
                    <a:pt x="2242" y="482"/>
                  </a:lnTo>
                  <a:close/>
                  <a:moveTo>
                    <a:pt x="2200" y="482"/>
                  </a:moveTo>
                  <a:lnTo>
                    <a:pt x="2228" y="482"/>
                  </a:lnTo>
                  <a:lnTo>
                    <a:pt x="2228" y="510"/>
                  </a:lnTo>
                  <a:lnTo>
                    <a:pt x="2200" y="510"/>
                  </a:lnTo>
                  <a:lnTo>
                    <a:pt x="2200" y="482"/>
                  </a:lnTo>
                  <a:close/>
                  <a:moveTo>
                    <a:pt x="2152" y="414"/>
                  </a:moveTo>
                  <a:lnTo>
                    <a:pt x="2178" y="414"/>
                  </a:lnTo>
                  <a:lnTo>
                    <a:pt x="2178" y="428"/>
                  </a:lnTo>
                  <a:lnTo>
                    <a:pt x="2152" y="428"/>
                  </a:lnTo>
                  <a:lnTo>
                    <a:pt x="2152" y="414"/>
                  </a:lnTo>
                  <a:close/>
                  <a:moveTo>
                    <a:pt x="2152" y="446"/>
                  </a:moveTo>
                  <a:lnTo>
                    <a:pt x="2178" y="446"/>
                  </a:lnTo>
                  <a:lnTo>
                    <a:pt x="2178" y="460"/>
                  </a:lnTo>
                  <a:lnTo>
                    <a:pt x="2152" y="460"/>
                  </a:lnTo>
                  <a:lnTo>
                    <a:pt x="2152" y="446"/>
                  </a:lnTo>
                  <a:close/>
                  <a:moveTo>
                    <a:pt x="2152" y="480"/>
                  </a:moveTo>
                  <a:lnTo>
                    <a:pt x="2178" y="480"/>
                  </a:lnTo>
                  <a:lnTo>
                    <a:pt x="2178" y="492"/>
                  </a:lnTo>
                  <a:lnTo>
                    <a:pt x="2152" y="492"/>
                  </a:lnTo>
                  <a:lnTo>
                    <a:pt x="2152" y="480"/>
                  </a:lnTo>
                  <a:close/>
                  <a:moveTo>
                    <a:pt x="2120" y="414"/>
                  </a:moveTo>
                  <a:lnTo>
                    <a:pt x="2146" y="414"/>
                  </a:lnTo>
                  <a:lnTo>
                    <a:pt x="2146" y="428"/>
                  </a:lnTo>
                  <a:lnTo>
                    <a:pt x="2120" y="428"/>
                  </a:lnTo>
                  <a:lnTo>
                    <a:pt x="2120" y="414"/>
                  </a:lnTo>
                  <a:close/>
                  <a:moveTo>
                    <a:pt x="2120" y="446"/>
                  </a:moveTo>
                  <a:lnTo>
                    <a:pt x="2146" y="446"/>
                  </a:lnTo>
                  <a:lnTo>
                    <a:pt x="2146" y="460"/>
                  </a:lnTo>
                  <a:lnTo>
                    <a:pt x="2120" y="460"/>
                  </a:lnTo>
                  <a:lnTo>
                    <a:pt x="2120" y="446"/>
                  </a:lnTo>
                  <a:close/>
                  <a:moveTo>
                    <a:pt x="2120" y="480"/>
                  </a:moveTo>
                  <a:lnTo>
                    <a:pt x="2146" y="480"/>
                  </a:lnTo>
                  <a:lnTo>
                    <a:pt x="2146" y="492"/>
                  </a:lnTo>
                  <a:lnTo>
                    <a:pt x="2120" y="492"/>
                  </a:lnTo>
                  <a:lnTo>
                    <a:pt x="2120" y="480"/>
                  </a:lnTo>
                  <a:close/>
                  <a:moveTo>
                    <a:pt x="2086" y="345"/>
                  </a:moveTo>
                  <a:lnTo>
                    <a:pt x="2086" y="345"/>
                  </a:lnTo>
                  <a:lnTo>
                    <a:pt x="2098" y="347"/>
                  </a:lnTo>
                  <a:lnTo>
                    <a:pt x="2110" y="351"/>
                  </a:lnTo>
                  <a:lnTo>
                    <a:pt x="2116" y="357"/>
                  </a:lnTo>
                  <a:lnTo>
                    <a:pt x="2118" y="359"/>
                  </a:lnTo>
                  <a:lnTo>
                    <a:pt x="2118" y="363"/>
                  </a:lnTo>
                  <a:lnTo>
                    <a:pt x="2118" y="363"/>
                  </a:lnTo>
                  <a:lnTo>
                    <a:pt x="2118" y="367"/>
                  </a:lnTo>
                  <a:lnTo>
                    <a:pt x="2116" y="371"/>
                  </a:lnTo>
                  <a:lnTo>
                    <a:pt x="2110" y="375"/>
                  </a:lnTo>
                  <a:lnTo>
                    <a:pt x="2098" y="379"/>
                  </a:lnTo>
                  <a:lnTo>
                    <a:pt x="2086" y="381"/>
                  </a:lnTo>
                  <a:lnTo>
                    <a:pt x="2086" y="381"/>
                  </a:lnTo>
                  <a:lnTo>
                    <a:pt x="2072" y="379"/>
                  </a:lnTo>
                  <a:lnTo>
                    <a:pt x="2062" y="375"/>
                  </a:lnTo>
                  <a:lnTo>
                    <a:pt x="2056" y="371"/>
                  </a:lnTo>
                  <a:lnTo>
                    <a:pt x="2054" y="367"/>
                  </a:lnTo>
                  <a:lnTo>
                    <a:pt x="2052" y="363"/>
                  </a:lnTo>
                  <a:lnTo>
                    <a:pt x="2052" y="363"/>
                  </a:lnTo>
                  <a:lnTo>
                    <a:pt x="2054" y="359"/>
                  </a:lnTo>
                  <a:lnTo>
                    <a:pt x="2056" y="357"/>
                  </a:lnTo>
                  <a:lnTo>
                    <a:pt x="2062" y="351"/>
                  </a:lnTo>
                  <a:lnTo>
                    <a:pt x="2072" y="347"/>
                  </a:lnTo>
                  <a:lnTo>
                    <a:pt x="2086" y="345"/>
                  </a:lnTo>
                  <a:lnTo>
                    <a:pt x="2086" y="345"/>
                  </a:lnTo>
                  <a:close/>
                  <a:moveTo>
                    <a:pt x="2090" y="460"/>
                  </a:moveTo>
                  <a:lnTo>
                    <a:pt x="2090" y="446"/>
                  </a:lnTo>
                  <a:lnTo>
                    <a:pt x="2114" y="446"/>
                  </a:lnTo>
                  <a:lnTo>
                    <a:pt x="2114" y="460"/>
                  </a:lnTo>
                  <a:lnTo>
                    <a:pt x="2090" y="460"/>
                  </a:lnTo>
                  <a:close/>
                  <a:moveTo>
                    <a:pt x="2114" y="480"/>
                  </a:moveTo>
                  <a:lnTo>
                    <a:pt x="2114" y="492"/>
                  </a:lnTo>
                  <a:lnTo>
                    <a:pt x="2090" y="492"/>
                  </a:lnTo>
                  <a:lnTo>
                    <a:pt x="2090" y="480"/>
                  </a:lnTo>
                  <a:lnTo>
                    <a:pt x="2114" y="480"/>
                  </a:lnTo>
                  <a:close/>
                  <a:moveTo>
                    <a:pt x="2090" y="428"/>
                  </a:moveTo>
                  <a:lnTo>
                    <a:pt x="2090" y="414"/>
                  </a:lnTo>
                  <a:lnTo>
                    <a:pt x="2114" y="414"/>
                  </a:lnTo>
                  <a:lnTo>
                    <a:pt x="2114" y="428"/>
                  </a:lnTo>
                  <a:lnTo>
                    <a:pt x="2090" y="428"/>
                  </a:lnTo>
                  <a:close/>
                  <a:moveTo>
                    <a:pt x="2082" y="446"/>
                  </a:moveTo>
                  <a:lnTo>
                    <a:pt x="2082" y="460"/>
                  </a:lnTo>
                  <a:lnTo>
                    <a:pt x="2056" y="460"/>
                  </a:lnTo>
                  <a:lnTo>
                    <a:pt x="2056" y="446"/>
                  </a:lnTo>
                  <a:lnTo>
                    <a:pt x="2082" y="446"/>
                  </a:lnTo>
                  <a:close/>
                  <a:moveTo>
                    <a:pt x="2056" y="428"/>
                  </a:moveTo>
                  <a:lnTo>
                    <a:pt x="2056" y="414"/>
                  </a:lnTo>
                  <a:lnTo>
                    <a:pt x="2082" y="414"/>
                  </a:lnTo>
                  <a:lnTo>
                    <a:pt x="2082" y="428"/>
                  </a:lnTo>
                  <a:lnTo>
                    <a:pt x="2056" y="428"/>
                  </a:lnTo>
                  <a:close/>
                  <a:moveTo>
                    <a:pt x="2082" y="480"/>
                  </a:moveTo>
                  <a:lnTo>
                    <a:pt x="2082" y="492"/>
                  </a:lnTo>
                  <a:lnTo>
                    <a:pt x="2056" y="492"/>
                  </a:lnTo>
                  <a:lnTo>
                    <a:pt x="2056" y="480"/>
                  </a:lnTo>
                  <a:lnTo>
                    <a:pt x="2082" y="480"/>
                  </a:lnTo>
                  <a:close/>
                  <a:moveTo>
                    <a:pt x="2024" y="414"/>
                  </a:moveTo>
                  <a:lnTo>
                    <a:pt x="2048" y="414"/>
                  </a:lnTo>
                  <a:lnTo>
                    <a:pt x="2048" y="428"/>
                  </a:lnTo>
                  <a:lnTo>
                    <a:pt x="2024" y="428"/>
                  </a:lnTo>
                  <a:lnTo>
                    <a:pt x="2024" y="414"/>
                  </a:lnTo>
                  <a:close/>
                  <a:moveTo>
                    <a:pt x="2024" y="446"/>
                  </a:moveTo>
                  <a:lnTo>
                    <a:pt x="2048" y="446"/>
                  </a:lnTo>
                  <a:lnTo>
                    <a:pt x="2048" y="460"/>
                  </a:lnTo>
                  <a:lnTo>
                    <a:pt x="2024" y="460"/>
                  </a:lnTo>
                  <a:lnTo>
                    <a:pt x="2024" y="446"/>
                  </a:lnTo>
                  <a:close/>
                  <a:moveTo>
                    <a:pt x="2024" y="480"/>
                  </a:moveTo>
                  <a:lnTo>
                    <a:pt x="2048" y="480"/>
                  </a:lnTo>
                  <a:lnTo>
                    <a:pt x="2048" y="492"/>
                  </a:lnTo>
                  <a:lnTo>
                    <a:pt x="2024" y="492"/>
                  </a:lnTo>
                  <a:lnTo>
                    <a:pt x="2024" y="480"/>
                  </a:lnTo>
                  <a:close/>
                  <a:moveTo>
                    <a:pt x="1994" y="414"/>
                  </a:moveTo>
                  <a:lnTo>
                    <a:pt x="2016" y="414"/>
                  </a:lnTo>
                  <a:lnTo>
                    <a:pt x="2016" y="428"/>
                  </a:lnTo>
                  <a:lnTo>
                    <a:pt x="1994" y="428"/>
                  </a:lnTo>
                  <a:lnTo>
                    <a:pt x="1994" y="414"/>
                  </a:lnTo>
                  <a:close/>
                  <a:moveTo>
                    <a:pt x="1994" y="446"/>
                  </a:moveTo>
                  <a:lnTo>
                    <a:pt x="2016" y="446"/>
                  </a:lnTo>
                  <a:lnTo>
                    <a:pt x="2016" y="460"/>
                  </a:lnTo>
                  <a:lnTo>
                    <a:pt x="1994" y="460"/>
                  </a:lnTo>
                  <a:lnTo>
                    <a:pt x="1994" y="446"/>
                  </a:lnTo>
                  <a:close/>
                  <a:moveTo>
                    <a:pt x="1994" y="480"/>
                  </a:moveTo>
                  <a:lnTo>
                    <a:pt x="2016" y="480"/>
                  </a:lnTo>
                  <a:lnTo>
                    <a:pt x="2016" y="492"/>
                  </a:lnTo>
                  <a:lnTo>
                    <a:pt x="1994" y="492"/>
                  </a:lnTo>
                  <a:lnTo>
                    <a:pt x="1994" y="480"/>
                  </a:lnTo>
                  <a:close/>
                  <a:moveTo>
                    <a:pt x="1929" y="512"/>
                  </a:moveTo>
                  <a:lnTo>
                    <a:pt x="1953" y="512"/>
                  </a:lnTo>
                  <a:lnTo>
                    <a:pt x="1953" y="522"/>
                  </a:lnTo>
                  <a:lnTo>
                    <a:pt x="1953" y="522"/>
                  </a:lnTo>
                  <a:lnTo>
                    <a:pt x="1929" y="520"/>
                  </a:lnTo>
                  <a:lnTo>
                    <a:pt x="1929" y="512"/>
                  </a:lnTo>
                  <a:close/>
                  <a:moveTo>
                    <a:pt x="2086" y="524"/>
                  </a:moveTo>
                  <a:lnTo>
                    <a:pt x="2086" y="506"/>
                  </a:lnTo>
                  <a:lnTo>
                    <a:pt x="2162" y="506"/>
                  </a:lnTo>
                  <a:lnTo>
                    <a:pt x="2162" y="526"/>
                  </a:lnTo>
                  <a:lnTo>
                    <a:pt x="2162" y="526"/>
                  </a:lnTo>
                  <a:lnTo>
                    <a:pt x="2158" y="528"/>
                  </a:lnTo>
                  <a:lnTo>
                    <a:pt x="2158" y="528"/>
                  </a:lnTo>
                  <a:lnTo>
                    <a:pt x="2086" y="524"/>
                  </a:lnTo>
                  <a:lnTo>
                    <a:pt x="2086" y="524"/>
                  </a:lnTo>
                  <a:close/>
                  <a:moveTo>
                    <a:pt x="4416" y="361"/>
                  </a:moveTo>
                  <a:lnTo>
                    <a:pt x="4448" y="361"/>
                  </a:lnTo>
                  <a:lnTo>
                    <a:pt x="4448" y="375"/>
                  </a:lnTo>
                  <a:lnTo>
                    <a:pt x="4416" y="375"/>
                  </a:lnTo>
                  <a:lnTo>
                    <a:pt x="4416" y="361"/>
                  </a:lnTo>
                  <a:close/>
                  <a:moveTo>
                    <a:pt x="4416" y="383"/>
                  </a:moveTo>
                  <a:lnTo>
                    <a:pt x="4448" y="383"/>
                  </a:lnTo>
                  <a:lnTo>
                    <a:pt x="4448" y="396"/>
                  </a:lnTo>
                  <a:lnTo>
                    <a:pt x="4416" y="396"/>
                  </a:lnTo>
                  <a:lnTo>
                    <a:pt x="4416" y="383"/>
                  </a:lnTo>
                  <a:close/>
                  <a:moveTo>
                    <a:pt x="4416" y="404"/>
                  </a:moveTo>
                  <a:lnTo>
                    <a:pt x="4448" y="404"/>
                  </a:lnTo>
                  <a:lnTo>
                    <a:pt x="4448" y="418"/>
                  </a:lnTo>
                  <a:lnTo>
                    <a:pt x="4416" y="418"/>
                  </a:lnTo>
                  <a:lnTo>
                    <a:pt x="4416" y="404"/>
                  </a:lnTo>
                  <a:close/>
                  <a:moveTo>
                    <a:pt x="4416" y="426"/>
                  </a:moveTo>
                  <a:lnTo>
                    <a:pt x="4448" y="426"/>
                  </a:lnTo>
                  <a:lnTo>
                    <a:pt x="4448" y="442"/>
                  </a:lnTo>
                  <a:lnTo>
                    <a:pt x="4416" y="442"/>
                  </a:lnTo>
                  <a:lnTo>
                    <a:pt x="4416" y="426"/>
                  </a:lnTo>
                  <a:close/>
                  <a:moveTo>
                    <a:pt x="4416" y="448"/>
                  </a:moveTo>
                  <a:lnTo>
                    <a:pt x="4448" y="448"/>
                  </a:lnTo>
                  <a:lnTo>
                    <a:pt x="4448" y="464"/>
                  </a:lnTo>
                  <a:lnTo>
                    <a:pt x="4416" y="464"/>
                  </a:lnTo>
                  <a:lnTo>
                    <a:pt x="4416" y="448"/>
                  </a:lnTo>
                  <a:close/>
                  <a:moveTo>
                    <a:pt x="4416" y="470"/>
                  </a:moveTo>
                  <a:lnTo>
                    <a:pt x="4448" y="470"/>
                  </a:lnTo>
                  <a:lnTo>
                    <a:pt x="4448" y="486"/>
                  </a:lnTo>
                  <a:lnTo>
                    <a:pt x="4416" y="486"/>
                  </a:lnTo>
                  <a:lnTo>
                    <a:pt x="4416" y="470"/>
                  </a:lnTo>
                  <a:close/>
                  <a:moveTo>
                    <a:pt x="4416" y="490"/>
                  </a:moveTo>
                  <a:lnTo>
                    <a:pt x="4448" y="490"/>
                  </a:lnTo>
                  <a:lnTo>
                    <a:pt x="4448" y="506"/>
                  </a:lnTo>
                  <a:lnTo>
                    <a:pt x="4416" y="506"/>
                  </a:lnTo>
                  <a:lnTo>
                    <a:pt x="4416" y="490"/>
                  </a:lnTo>
                  <a:close/>
                  <a:moveTo>
                    <a:pt x="4416" y="512"/>
                  </a:moveTo>
                  <a:lnTo>
                    <a:pt x="4448" y="512"/>
                  </a:lnTo>
                  <a:lnTo>
                    <a:pt x="4448" y="528"/>
                  </a:lnTo>
                  <a:lnTo>
                    <a:pt x="4416" y="528"/>
                  </a:lnTo>
                  <a:lnTo>
                    <a:pt x="4416" y="512"/>
                  </a:lnTo>
                  <a:close/>
                  <a:moveTo>
                    <a:pt x="4366" y="361"/>
                  </a:moveTo>
                  <a:lnTo>
                    <a:pt x="4398" y="361"/>
                  </a:lnTo>
                  <a:lnTo>
                    <a:pt x="4398" y="375"/>
                  </a:lnTo>
                  <a:lnTo>
                    <a:pt x="4366" y="375"/>
                  </a:lnTo>
                  <a:lnTo>
                    <a:pt x="4366" y="361"/>
                  </a:lnTo>
                  <a:close/>
                  <a:moveTo>
                    <a:pt x="4366" y="383"/>
                  </a:moveTo>
                  <a:lnTo>
                    <a:pt x="4398" y="383"/>
                  </a:lnTo>
                  <a:lnTo>
                    <a:pt x="4398" y="396"/>
                  </a:lnTo>
                  <a:lnTo>
                    <a:pt x="4366" y="396"/>
                  </a:lnTo>
                  <a:lnTo>
                    <a:pt x="4366" y="383"/>
                  </a:lnTo>
                  <a:close/>
                  <a:moveTo>
                    <a:pt x="4366" y="404"/>
                  </a:moveTo>
                  <a:lnTo>
                    <a:pt x="4398" y="404"/>
                  </a:lnTo>
                  <a:lnTo>
                    <a:pt x="4398" y="418"/>
                  </a:lnTo>
                  <a:lnTo>
                    <a:pt x="4366" y="418"/>
                  </a:lnTo>
                  <a:lnTo>
                    <a:pt x="4366" y="404"/>
                  </a:lnTo>
                  <a:close/>
                  <a:moveTo>
                    <a:pt x="4366" y="426"/>
                  </a:moveTo>
                  <a:lnTo>
                    <a:pt x="4398" y="426"/>
                  </a:lnTo>
                  <a:lnTo>
                    <a:pt x="4398" y="442"/>
                  </a:lnTo>
                  <a:lnTo>
                    <a:pt x="4366" y="442"/>
                  </a:lnTo>
                  <a:lnTo>
                    <a:pt x="4366" y="426"/>
                  </a:lnTo>
                  <a:close/>
                  <a:moveTo>
                    <a:pt x="4366" y="448"/>
                  </a:moveTo>
                  <a:lnTo>
                    <a:pt x="4398" y="448"/>
                  </a:lnTo>
                  <a:lnTo>
                    <a:pt x="4398" y="464"/>
                  </a:lnTo>
                  <a:lnTo>
                    <a:pt x="4366" y="464"/>
                  </a:lnTo>
                  <a:lnTo>
                    <a:pt x="4366" y="448"/>
                  </a:lnTo>
                  <a:close/>
                  <a:moveTo>
                    <a:pt x="4366" y="470"/>
                  </a:moveTo>
                  <a:lnTo>
                    <a:pt x="4398" y="470"/>
                  </a:lnTo>
                  <a:lnTo>
                    <a:pt x="4398" y="486"/>
                  </a:lnTo>
                  <a:lnTo>
                    <a:pt x="4366" y="486"/>
                  </a:lnTo>
                  <a:lnTo>
                    <a:pt x="4366" y="470"/>
                  </a:lnTo>
                  <a:close/>
                  <a:moveTo>
                    <a:pt x="4366" y="490"/>
                  </a:moveTo>
                  <a:lnTo>
                    <a:pt x="4398" y="490"/>
                  </a:lnTo>
                  <a:lnTo>
                    <a:pt x="4398" y="506"/>
                  </a:lnTo>
                  <a:lnTo>
                    <a:pt x="4366" y="506"/>
                  </a:lnTo>
                  <a:lnTo>
                    <a:pt x="4366" y="490"/>
                  </a:lnTo>
                  <a:close/>
                  <a:moveTo>
                    <a:pt x="4366" y="512"/>
                  </a:moveTo>
                  <a:lnTo>
                    <a:pt x="4398" y="512"/>
                  </a:lnTo>
                  <a:lnTo>
                    <a:pt x="4398" y="528"/>
                  </a:lnTo>
                  <a:lnTo>
                    <a:pt x="4366" y="528"/>
                  </a:lnTo>
                  <a:lnTo>
                    <a:pt x="4366" y="512"/>
                  </a:lnTo>
                  <a:close/>
                  <a:moveTo>
                    <a:pt x="4316" y="361"/>
                  </a:moveTo>
                  <a:lnTo>
                    <a:pt x="4348" y="361"/>
                  </a:lnTo>
                  <a:lnTo>
                    <a:pt x="4348" y="375"/>
                  </a:lnTo>
                  <a:lnTo>
                    <a:pt x="4316" y="375"/>
                  </a:lnTo>
                  <a:lnTo>
                    <a:pt x="4316" y="361"/>
                  </a:lnTo>
                  <a:close/>
                  <a:moveTo>
                    <a:pt x="4316" y="383"/>
                  </a:moveTo>
                  <a:lnTo>
                    <a:pt x="4348" y="383"/>
                  </a:lnTo>
                  <a:lnTo>
                    <a:pt x="4348" y="396"/>
                  </a:lnTo>
                  <a:lnTo>
                    <a:pt x="4316" y="396"/>
                  </a:lnTo>
                  <a:lnTo>
                    <a:pt x="4316" y="383"/>
                  </a:lnTo>
                  <a:close/>
                  <a:moveTo>
                    <a:pt x="4316" y="404"/>
                  </a:moveTo>
                  <a:lnTo>
                    <a:pt x="4348" y="404"/>
                  </a:lnTo>
                  <a:lnTo>
                    <a:pt x="4348" y="418"/>
                  </a:lnTo>
                  <a:lnTo>
                    <a:pt x="4316" y="418"/>
                  </a:lnTo>
                  <a:lnTo>
                    <a:pt x="4316" y="404"/>
                  </a:lnTo>
                  <a:close/>
                  <a:moveTo>
                    <a:pt x="4316" y="426"/>
                  </a:moveTo>
                  <a:lnTo>
                    <a:pt x="4348" y="426"/>
                  </a:lnTo>
                  <a:lnTo>
                    <a:pt x="4348" y="442"/>
                  </a:lnTo>
                  <a:lnTo>
                    <a:pt x="4316" y="442"/>
                  </a:lnTo>
                  <a:lnTo>
                    <a:pt x="4316" y="426"/>
                  </a:lnTo>
                  <a:close/>
                  <a:moveTo>
                    <a:pt x="4316" y="448"/>
                  </a:moveTo>
                  <a:lnTo>
                    <a:pt x="4348" y="448"/>
                  </a:lnTo>
                  <a:lnTo>
                    <a:pt x="4348" y="464"/>
                  </a:lnTo>
                  <a:lnTo>
                    <a:pt x="4316" y="464"/>
                  </a:lnTo>
                  <a:lnTo>
                    <a:pt x="4316" y="448"/>
                  </a:lnTo>
                  <a:close/>
                  <a:moveTo>
                    <a:pt x="4316" y="470"/>
                  </a:moveTo>
                  <a:lnTo>
                    <a:pt x="4348" y="470"/>
                  </a:lnTo>
                  <a:lnTo>
                    <a:pt x="4348" y="486"/>
                  </a:lnTo>
                  <a:lnTo>
                    <a:pt x="4316" y="486"/>
                  </a:lnTo>
                  <a:lnTo>
                    <a:pt x="4316" y="470"/>
                  </a:lnTo>
                  <a:close/>
                  <a:moveTo>
                    <a:pt x="4316" y="490"/>
                  </a:moveTo>
                  <a:lnTo>
                    <a:pt x="4348" y="490"/>
                  </a:lnTo>
                  <a:lnTo>
                    <a:pt x="4348" y="506"/>
                  </a:lnTo>
                  <a:lnTo>
                    <a:pt x="4316" y="506"/>
                  </a:lnTo>
                  <a:lnTo>
                    <a:pt x="4316" y="490"/>
                  </a:lnTo>
                  <a:close/>
                  <a:moveTo>
                    <a:pt x="4316" y="512"/>
                  </a:moveTo>
                  <a:lnTo>
                    <a:pt x="4348" y="512"/>
                  </a:lnTo>
                  <a:lnTo>
                    <a:pt x="4348" y="528"/>
                  </a:lnTo>
                  <a:lnTo>
                    <a:pt x="4316" y="528"/>
                  </a:lnTo>
                  <a:lnTo>
                    <a:pt x="4316" y="512"/>
                  </a:lnTo>
                  <a:close/>
                  <a:moveTo>
                    <a:pt x="4250" y="422"/>
                  </a:moveTo>
                  <a:lnTo>
                    <a:pt x="4274" y="422"/>
                  </a:lnTo>
                  <a:lnTo>
                    <a:pt x="4274" y="434"/>
                  </a:lnTo>
                  <a:lnTo>
                    <a:pt x="4250" y="434"/>
                  </a:lnTo>
                  <a:lnTo>
                    <a:pt x="4250" y="422"/>
                  </a:lnTo>
                  <a:close/>
                  <a:moveTo>
                    <a:pt x="4250" y="452"/>
                  </a:moveTo>
                  <a:lnTo>
                    <a:pt x="4274" y="452"/>
                  </a:lnTo>
                  <a:lnTo>
                    <a:pt x="4274" y="466"/>
                  </a:lnTo>
                  <a:lnTo>
                    <a:pt x="4250" y="466"/>
                  </a:lnTo>
                  <a:lnTo>
                    <a:pt x="4250" y="452"/>
                  </a:lnTo>
                  <a:close/>
                  <a:moveTo>
                    <a:pt x="4250" y="486"/>
                  </a:moveTo>
                  <a:lnTo>
                    <a:pt x="4274" y="486"/>
                  </a:lnTo>
                  <a:lnTo>
                    <a:pt x="4274" y="498"/>
                  </a:lnTo>
                  <a:lnTo>
                    <a:pt x="4250" y="498"/>
                  </a:lnTo>
                  <a:lnTo>
                    <a:pt x="4250" y="486"/>
                  </a:lnTo>
                  <a:close/>
                  <a:moveTo>
                    <a:pt x="4250" y="518"/>
                  </a:moveTo>
                  <a:lnTo>
                    <a:pt x="4274" y="518"/>
                  </a:lnTo>
                  <a:lnTo>
                    <a:pt x="4274" y="532"/>
                  </a:lnTo>
                  <a:lnTo>
                    <a:pt x="4250" y="532"/>
                  </a:lnTo>
                  <a:lnTo>
                    <a:pt x="4250" y="518"/>
                  </a:lnTo>
                  <a:close/>
                  <a:moveTo>
                    <a:pt x="4220" y="422"/>
                  </a:moveTo>
                  <a:lnTo>
                    <a:pt x="4242" y="422"/>
                  </a:lnTo>
                  <a:lnTo>
                    <a:pt x="4242" y="434"/>
                  </a:lnTo>
                  <a:lnTo>
                    <a:pt x="4220" y="434"/>
                  </a:lnTo>
                  <a:lnTo>
                    <a:pt x="4220" y="422"/>
                  </a:lnTo>
                  <a:close/>
                  <a:moveTo>
                    <a:pt x="4220" y="452"/>
                  </a:moveTo>
                  <a:lnTo>
                    <a:pt x="4242" y="452"/>
                  </a:lnTo>
                  <a:lnTo>
                    <a:pt x="4242" y="466"/>
                  </a:lnTo>
                  <a:lnTo>
                    <a:pt x="4220" y="466"/>
                  </a:lnTo>
                  <a:lnTo>
                    <a:pt x="4220" y="452"/>
                  </a:lnTo>
                  <a:close/>
                  <a:moveTo>
                    <a:pt x="4220" y="486"/>
                  </a:moveTo>
                  <a:lnTo>
                    <a:pt x="4242" y="486"/>
                  </a:lnTo>
                  <a:lnTo>
                    <a:pt x="4242" y="498"/>
                  </a:lnTo>
                  <a:lnTo>
                    <a:pt x="4220" y="498"/>
                  </a:lnTo>
                  <a:lnTo>
                    <a:pt x="4220" y="486"/>
                  </a:lnTo>
                  <a:close/>
                  <a:moveTo>
                    <a:pt x="4220" y="518"/>
                  </a:moveTo>
                  <a:lnTo>
                    <a:pt x="4242" y="518"/>
                  </a:lnTo>
                  <a:lnTo>
                    <a:pt x="4242" y="532"/>
                  </a:lnTo>
                  <a:lnTo>
                    <a:pt x="4220" y="532"/>
                  </a:lnTo>
                  <a:lnTo>
                    <a:pt x="4220" y="518"/>
                  </a:lnTo>
                  <a:close/>
                  <a:moveTo>
                    <a:pt x="4190" y="422"/>
                  </a:moveTo>
                  <a:lnTo>
                    <a:pt x="4212" y="422"/>
                  </a:lnTo>
                  <a:lnTo>
                    <a:pt x="4212" y="434"/>
                  </a:lnTo>
                  <a:lnTo>
                    <a:pt x="4190" y="434"/>
                  </a:lnTo>
                  <a:lnTo>
                    <a:pt x="4190" y="422"/>
                  </a:lnTo>
                  <a:close/>
                  <a:moveTo>
                    <a:pt x="4190" y="452"/>
                  </a:moveTo>
                  <a:lnTo>
                    <a:pt x="4212" y="452"/>
                  </a:lnTo>
                  <a:lnTo>
                    <a:pt x="4212" y="466"/>
                  </a:lnTo>
                  <a:lnTo>
                    <a:pt x="4190" y="466"/>
                  </a:lnTo>
                  <a:lnTo>
                    <a:pt x="4190" y="452"/>
                  </a:lnTo>
                  <a:close/>
                  <a:moveTo>
                    <a:pt x="4190" y="486"/>
                  </a:moveTo>
                  <a:lnTo>
                    <a:pt x="4212" y="486"/>
                  </a:lnTo>
                  <a:lnTo>
                    <a:pt x="4212" y="498"/>
                  </a:lnTo>
                  <a:lnTo>
                    <a:pt x="4190" y="498"/>
                  </a:lnTo>
                  <a:lnTo>
                    <a:pt x="4190" y="486"/>
                  </a:lnTo>
                  <a:close/>
                  <a:moveTo>
                    <a:pt x="4190" y="518"/>
                  </a:moveTo>
                  <a:lnTo>
                    <a:pt x="4212" y="518"/>
                  </a:lnTo>
                  <a:lnTo>
                    <a:pt x="4212" y="532"/>
                  </a:lnTo>
                  <a:lnTo>
                    <a:pt x="4190" y="532"/>
                  </a:lnTo>
                  <a:lnTo>
                    <a:pt x="4190" y="518"/>
                  </a:lnTo>
                  <a:close/>
                  <a:moveTo>
                    <a:pt x="4156" y="422"/>
                  </a:moveTo>
                  <a:lnTo>
                    <a:pt x="4180" y="422"/>
                  </a:lnTo>
                  <a:lnTo>
                    <a:pt x="4180" y="434"/>
                  </a:lnTo>
                  <a:lnTo>
                    <a:pt x="4156" y="434"/>
                  </a:lnTo>
                  <a:lnTo>
                    <a:pt x="4156" y="422"/>
                  </a:lnTo>
                  <a:close/>
                  <a:moveTo>
                    <a:pt x="4156" y="452"/>
                  </a:moveTo>
                  <a:lnTo>
                    <a:pt x="4180" y="452"/>
                  </a:lnTo>
                  <a:lnTo>
                    <a:pt x="4180" y="466"/>
                  </a:lnTo>
                  <a:lnTo>
                    <a:pt x="4156" y="466"/>
                  </a:lnTo>
                  <a:lnTo>
                    <a:pt x="4156" y="452"/>
                  </a:lnTo>
                  <a:close/>
                  <a:moveTo>
                    <a:pt x="4156" y="486"/>
                  </a:moveTo>
                  <a:lnTo>
                    <a:pt x="4180" y="486"/>
                  </a:lnTo>
                  <a:lnTo>
                    <a:pt x="4180" y="498"/>
                  </a:lnTo>
                  <a:lnTo>
                    <a:pt x="4156" y="498"/>
                  </a:lnTo>
                  <a:lnTo>
                    <a:pt x="4156" y="486"/>
                  </a:lnTo>
                  <a:close/>
                  <a:moveTo>
                    <a:pt x="4156" y="518"/>
                  </a:moveTo>
                  <a:lnTo>
                    <a:pt x="4180" y="518"/>
                  </a:lnTo>
                  <a:lnTo>
                    <a:pt x="4180" y="532"/>
                  </a:lnTo>
                  <a:lnTo>
                    <a:pt x="4156" y="532"/>
                  </a:lnTo>
                  <a:lnTo>
                    <a:pt x="4156" y="518"/>
                  </a:lnTo>
                  <a:close/>
                  <a:moveTo>
                    <a:pt x="4083" y="371"/>
                  </a:moveTo>
                  <a:lnTo>
                    <a:pt x="4119" y="371"/>
                  </a:lnTo>
                  <a:lnTo>
                    <a:pt x="4119" y="385"/>
                  </a:lnTo>
                  <a:lnTo>
                    <a:pt x="4083" y="385"/>
                  </a:lnTo>
                  <a:lnTo>
                    <a:pt x="4083" y="371"/>
                  </a:lnTo>
                  <a:close/>
                  <a:moveTo>
                    <a:pt x="4083" y="406"/>
                  </a:moveTo>
                  <a:lnTo>
                    <a:pt x="4119" y="406"/>
                  </a:lnTo>
                  <a:lnTo>
                    <a:pt x="4119" y="418"/>
                  </a:lnTo>
                  <a:lnTo>
                    <a:pt x="4083" y="418"/>
                  </a:lnTo>
                  <a:lnTo>
                    <a:pt x="4083" y="406"/>
                  </a:lnTo>
                  <a:close/>
                  <a:moveTo>
                    <a:pt x="4083" y="438"/>
                  </a:moveTo>
                  <a:lnTo>
                    <a:pt x="4119" y="438"/>
                  </a:lnTo>
                  <a:lnTo>
                    <a:pt x="4119" y="454"/>
                  </a:lnTo>
                  <a:lnTo>
                    <a:pt x="4083" y="454"/>
                  </a:lnTo>
                  <a:lnTo>
                    <a:pt x="4083" y="438"/>
                  </a:lnTo>
                  <a:close/>
                  <a:moveTo>
                    <a:pt x="4083" y="474"/>
                  </a:moveTo>
                  <a:lnTo>
                    <a:pt x="4119" y="474"/>
                  </a:lnTo>
                  <a:lnTo>
                    <a:pt x="4119" y="488"/>
                  </a:lnTo>
                  <a:lnTo>
                    <a:pt x="4083" y="488"/>
                  </a:lnTo>
                  <a:lnTo>
                    <a:pt x="4083" y="474"/>
                  </a:lnTo>
                  <a:close/>
                  <a:moveTo>
                    <a:pt x="4083" y="510"/>
                  </a:moveTo>
                  <a:lnTo>
                    <a:pt x="4119" y="510"/>
                  </a:lnTo>
                  <a:lnTo>
                    <a:pt x="4119" y="524"/>
                  </a:lnTo>
                  <a:lnTo>
                    <a:pt x="4083" y="524"/>
                  </a:lnTo>
                  <a:lnTo>
                    <a:pt x="4083" y="510"/>
                  </a:lnTo>
                  <a:close/>
                  <a:moveTo>
                    <a:pt x="4039" y="371"/>
                  </a:moveTo>
                  <a:lnTo>
                    <a:pt x="4073" y="371"/>
                  </a:lnTo>
                  <a:lnTo>
                    <a:pt x="4073" y="385"/>
                  </a:lnTo>
                  <a:lnTo>
                    <a:pt x="4039" y="385"/>
                  </a:lnTo>
                  <a:lnTo>
                    <a:pt x="4039" y="371"/>
                  </a:lnTo>
                  <a:close/>
                  <a:moveTo>
                    <a:pt x="4039" y="406"/>
                  </a:moveTo>
                  <a:lnTo>
                    <a:pt x="4073" y="406"/>
                  </a:lnTo>
                  <a:lnTo>
                    <a:pt x="4073" y="418"/>
                  </a:lnTo>
                  <a:lnTo>
                    <a:pt x="4039" y="418"/>
                  </a:lnTo>
                  <a:lnTo>
                    <a:pt x="4039" y="406"/>
                  </a:lnTo>
                  <a:close/>
                  <a:moveTo>
                    <a:pt x="4039" y="438"/>
                  </a:moveTo>
                  <a:lnTo>
                    <a:pt x="4073" y="438"/>
                  </a:lnTo>
                  <a:lnTo>
                    <a:pt x="4073" y="454"/>
                  </a:lnTo>
                  <a:lnTo>
                    <a:pt x="4039" y="454"/>
                  </a:lnTo>
                  <a:lnTo>
                    <a:pt x="4039" y="438"/>
                  </a:lnTo>
                  <a:close/>
                  <a:moveTo>
                    <a:pt x="4039" y="474"/>
                  </a:moveTo>
                  <a:lnTo>
                    <a:pt x="4073" y="474"/>
                  </a:lnTo>
                  <a:lnTo>
                    <a:pt x="4073" y="488"/>
                  </a:lnTo>
                  <a:lnTo>
                    <a:pt x="4039" y="488"/>
                  </a:lnTo>
                  <a:lnTo>
                    <a:pt x="4039" y="474"/>
                  </a:lnTo>
                  <a:close/>
                  <a:moveTo>
                    <a:pt x="4039" y="510"/>
                  </a:moveTo>
                  <a:lnTo>
                    <a:pt x="4073" y="510"/>
                  </a:lnTo>
                  <a:lnTo>
                    <a:pt x="4073" y="524"/>
                  </a:lnTo>
                  <a:lnTo>
                    <a:pt x="4039" y="524"/>
                  </a:lnTo>
                  <a:lnTo>
                    <a:pt x="4039" y="510"/>
                  </a:lnTo>
                  <a:close/>
                  <a:moveTo>
                    <a:pt x="3997" y="371"/>
                  </a:moveTo>
                  <a:lnTo>
                    <a:pt x="4029" y="371"/>
                  </a:lnTo>
                  <a:lnTo>
                    <a:pt x="4029" y="385"/>
                  </a:lnTo>
                  <a:lnTo>
                    <a:pt x="3997" y="385"/>
                  </a:lnTo>
                  <a:lnTo>
                    <a:pt x="3997" y="371"/>
                  </a:lnTo>
                  <a:close/>
                  <a:moveTo>
                    <a:pt x="3997" y="406"/>
                  </a:moveTo>
                  <a:lnTo>
                    <a:pt x="4029" y="406"/>
                  </a:lnTo>
                  <a:lnTo>
                    <a:pt x="4029" y="418"/>
                  </a:lnTo>
                  <a:lnTo>
                    <a:pt x="3997" y="418"/>
                  </a:lnTo>
                  <a:lnTo>
                    <a:pt x="3997" y="406"/>
                  </a:lnTo>
                  <a:close/>
                  <a:moveTo>
                    <a:pt x="3997" y="438"/>
                  </a:moveTo>
                  <a:lnTo>
                    <a:pt x="4029" y="438"/>
                  </a:lnTo>
                  <a:lnTo>
                    <a:pt x="4029" y="454"/>
                  </a:lnTo>
                  <a:lnTo>
                    <a:pt x="3997" y="454"/>
                  </a:lnTo>
                  <a:lnTo>
                    <a:pt x="3997" y="438"/>
                  </a:lnTo>
                  <a:close/>
                  <a:moveTo>
                    <a:pt x="3997" y="474"/>
                  </a:moveTo>
                  <a:lnTo>
                    <a:pt x="4029" y="474"/>
                  </a:lnTo>
                  <a:lnTo>
                    <a:pt x="4029" y="488"/>
                  </a:lnTo>
                  <a:lnTo>
                    <a:pt x="3997" y="488"/>
                  </a:lnTo>
                  <a:lnTo>
                    <a:pt x="3997" y="474"/>
                  </a:lnTo>
                  <a:close/>
                  <a:moveTo>
                    <a:pt x="3997" y="510"/>
                  </a:moveTo>
                  <a:lnTo>
                    <a:pt x="4029" y="510"/>
                  </a:lnTo>
                  <a:lnTo>
                    <a:pt x="4029" y="524"/>
                  </a:lnTo>
                  <a:lnTo>
                    <a:pt x="3997" y="524"/>
                  </a:lnTo>
                  <a:lnTo>
                    <a:pt x="3997" y="510"/>
                  </a:lnTo>
                  <a:close/>
                  <a:moveTo>
                    <a:pt x="3915" y="289"/>
                  </a:moveTo>
                  <a:lnTo>
                    <a:pt x="3935" y="289"/>
                  </a:lnTo>
                  <a:lnTo>
                    <a:pt x="3935" y="305"/>
                  </a:lnTo>
                  <a:lnTo>
                    <a:pt x="3915" y="305"/>
                  </a:lnTo>
                  <a:lnTo>
                    <a:pt x="3915" y="289"/>
                  </a:lnTo>
                  <a:close/>
                  <a:moveTo>
                    <a:pt x="3915" y="311"/>
                  </a:moveTo>
                  <a:lnTo>
                    <a:pt x="3935" y="311"/>
                  </a:lnTo>
                  <a:lnTo>
                    <a:pt x="3935" y="325"/>
                  </a:lnTo>
                  <a:lnTo>
                    <a:pt x="3915" y="325"/>
                  </a:lnTo>
                  <a:lnTo>
                    <a:pt x="3915" y="311"/>
                  </a:lnTo>
                  <a:close/>
                  <a:moveTo>
                    <a:pt x="3915" y="333"/>
                  </a:moveTo>
                  <a:lnTo>
                    <a:pt x="3935" y="333"/>
                  </a:lnTo>
                  <a:lnTo>
                    <a:pt x="3935" y="347"/>
                  </a:lnTo>
                  <a:lnTo>
                    <a:pt x="3915" y="347"/>
                  </a:lnTo>
                  <a:lnTo>
                    <a:pt x="3915" y="333"/>
                  </a:lnTo>
                  <a:close/>
                  <a:moveTo>
                    <a:pt x="3915" y="355"/>
                  </a:moveTo>
                  <a:lnTo>
                    <a:pt x="3935" y="355"/>
                  </a:lnTo>
                  <a:lnTo>
                    <a:pt x="3935" y="369"/>
                  </a:lnTo>
                  <a:lnTo>
                    <a:pt x="3915" y="369"/>
                  </a:lnTo>
                  <a:lnTo>
                    <a:pt x="3915" y="355"/>
                  </a:lnTo>
                  <a:close/>
                  <a:moveTo>
                    <a:pt x="3915" y="375"/>
                  </a:moveTo>
                  <a:lnTo>
                    <a:pt x="3935" y="375"/>
                  </a:lnTo>
                  <a:lnTo>
                    <a:pt x="3935" y="391"/>
                  </a:lnTo>
                  <a:lnTo>
                    <a:pt x="3915" y="391"/>
                  </a:lnTo>
                  <a:lnTo>
                    <a:pt x="3915" y="375"/>
                  </a:lnTo>
                  <a:close/>
                  <a:moveTo>
                    <a:pt x="3915" y="396"/>
                  </a:moveTo>
                  <a:lnTo>
                    <a:pt x="3935" y="396"/>
                  </a:lnTo>
                  <a:lnTo>
                    <a:pt x="3935" y="410"/>
                  </a:lnTo>
                  <a:lnTo>
                    <a:pt x="3915" y="410"/>
                  </a:lnTo>
                  <a:lnTo>
                    <a:pt x="3915" y="396"/>
                  </a:lnTo>
                  <a:close/>
                  <a:moveTo>
                    <a:pt x="3915" y="416"/>
                  </a:moveTo>
                  <a:lnTo>
                    <a:pt x="3935" y="416"/>
                  </a:lnTo>
                  <a:lnTo>
                    <a:pt x="3935" y="430"/>
                  </a:lnTo>
                  <a:lnTo>
                    <a:pt x="3915" y="430"/>
                  </a:lnTo>
                  <a:lnTo>
                    <a:pt x="3915" y="416"/>
                  </a:lnTo>
                  <a:close/>
                  <a:moveTo>
                    <a:pt x="3915" y="438"/>
                  </a:moveTo>
                  <a:lnTo>
                    <a:pt x="3935" y="438"/>
                  </a:lnTo>
                  <a:lnTo>
                    <a:pt x="3935" y="452"/>
                  </a:lnTo>
                  <a:lnTo>
                    <a:pt x="3915" y="452"/>
                  </a:lnTo>
                  <a:lnTo>
                    <a:pt x="3915" y="438"/>
                  </a:lnTo>
                  <a:close/>
                  <a:moveTo>
                    <a:pt x="3881" y="289"/>
                  </a:moveTo>
                  <a:lnTo>
                    <a:pt x="3903" y="289"/>
                  </a:lnTo>
                  <a:lnTo>
                    <a:pt x="3903" y="305"/>
                  </a:lnTo>
                  <a:lnTo>
                    <a:pt x="3881" y="305"/>
                  </a:lnTo>
                  <a:lnTo>
                    <a:pt x="3881" y="289"/>
                  </a:lnTo>
                  <a:close/>
                  <a:moveTo>
                    <a:pt x="3881" y="311"/>
                  </a:moveTo>
                  <a:lnTo>
                    <a:pt x="3903" y="311"/>
                  </a:lnTo>
                  <a:lnTo>
                    <a:pt x="3903" y="325"/>
                  </a:lnTo>
                  <a:lnTo>
                    <a:pt x="3881" y="325"/>
                  </a:lnTo>
                  <a:lnTo>
                    <a:pt x="3881" y="311"/>
                  </a:lnTo>
                  <a:close/>
                  <a:moveTo>
                    <a:pt x="3881" y="333"/>
                  </a:moveTo>
                  <a:lnTo>
                    <a:pt x="3903" y="333"/>
                  </a:lnTo>
                  <a:lnTo>
                    <a:pt x="3903" y="347"/>
                  </a:lnTo>
                  <a:lnTo>
                    <a:pt x="3881" y="347"/>
                  </a:lnTo>
                  <a:lnTo>
                    <a:pt x="3881" y="333"/>
                  </a:lnTo>
                  <a:close/>
                  <a:moveTo>
                    <a:pt x="3881" y="355"/>
                  </a:moveTo>
                  <a:lnTo>
                    <a:pt x="3903" y="355"/>
                  </a:lnTo>
                  <a:lnTo>
                    <a:pt x="3903" y="369"/>
                  </a:lnTo>
                  <a:lnTo>
                    <a:pt x="3881" y="369"/>
                  </a:lnTo>
                  <a:lnTo>
                    <a:pt x="3881" y="355"/>
                  </a:lnTo>
                  <a:close/>
                  <a:moveTo>
                    <a:pt x="3881" y="375"/>
                  </a:moveTo>
                  <a:lnTo>
                    <a:pt x="3903" y="375"/>
                  </a:lnTo>
                  <a:lnTo>
                    <a:pt x="3903" y="391"/>
                  </a:lnTo>
                  <a:lnTo>
                    <a:pt x="3881" y="391"/>
                  </a:lnTo>
                  <a:lnTo>
                    <a:pt x="3881" y="375"/>
                  </a:lnTo>
                  <a:close/>
                  <a:moveTo>
                    <a:pt x="3881" y="396"/>
                  </a:moveTo>
                  <a:lnTo>
                    <a:pt x="3903" y="396"/>
                  </a:lnTo>
                  <a:lnTo>
                    <a:pt x="3903" y="410"/>
                  </a:lnTo>
                  <a:lnTo>
                    <a:pt x="3881" y="410"/>
                  </a:lnTo>
                  <a:lnTo>
                    <a:pt x="3881" y="396"/>
                  </a:lnTo>
                  <a:close/>
                  <a:moveTo>
                    <a:pt x="3881" y="416"/>
                  </a:moveTo>
                  <a:lnTo>
                    <a:pt x="3903" y="416"/>
                  </a:lnTo>
                  <a:lnTo>
                    <a:pt x="3903" y="430"/>
                  </a:lnTo>
                  <a:lnTo>
                    <a:pt x="3881" y="430"/>
                  </a:lnTo>
                  <a:lnTo>
                    <a:pt x="3881" y="416"/>
                  </a:lnTo>
                  <a:close/>
                  <a:moveTo>
                    <a:pt x="3881" y="438"/>
                  </a:moveTo>
                  <a:lnTo>
                    <a:pt x="3903" y="438"/>
                  </a:lnTo>
                  <a:lnTo>
                    <a:pt x="3903" y="452"/>
                  </a:lnTo>
                  <a:lnTo>
                    <a:pt x="3881" y="452"/>
                  </a:lnTo>
                  <a:lnTo>
                    <a:pt x="3881" y="438"/>
                  </a:lnTo>
                  <a:close/>
                  <a:moveTo>
                    <a:pt x="3849" y="289"/>
                  </a:moveTo>
                  <a:lnTo>
                    <a:pt x="3871" y="289"/>
                  </a:lnTo>
                  <a:lnTo>
                    <a:pt x="3871" y="305"/>
                  </a:lnTo>
                  <a:lnTo>
                    <a:pt x="3849" y="305"/>
                  </a:lnTo>
                  <a:lnTo>
                    <a:pt x="3849" y="289"/>
                  </a:lnTo>
                  <a:close/>
                  <a:moveTo>
                    <a:pt x="3849" y="311"/>
                  </a:moveTo>
                  <a:lnTo>
                    <a:pt x="3871" y="311"/>
                  </a:lnTo>
                  <a:lnTo>
                    <a:pt x="3871" y="325"/>
                  </a:lnTo>
                  <a:lnTo>
                    <a:pt x="3849" y="325"/>
                  </a:lnTo>
                  <a:lnTo>
                    <a:pt x="3849" y="311"/>
                  </a:lnTo>
                  <a:close/>
                  <a:moveTo>
                    <a:pt x="3849" y="333"/>
                  </a:moveTo>
                  <a:lnTo>
                    <a:pt x="3871" y="333"/>
                  </a:lnTo>
                  <a:lnTo>
                    <a:pt x="3871" y="347"/>
                  </a:lnTo>
                  <a:lnTo>
                    <a:pt x="3849" y="347"/>
                  </a:lnTo>
                  <a:lnTo>
                    <a:pt x="3849" y="333"/>
                  </a:lnTo>
                  <a:close/>
                  <a:moveTo>
                    <a:pt x="3849" y="355"/>
                  </a:moveTo>
                  <a:lnTo>
                    <a:pt x="3871" y="355"/>
                  </a:lnTo>
                  <a:lnTo>
                    <a:pt x="3871" y="369"/>
                  </a:lnTo>
                  <a:lnTo>
                    <a:pt x="3849" y="369"/>
                  </a:lnTo>
                  <a:lnTo>
                    <a:pt x="3849" y="355"/>
                  </a:lnTo>
                  <a:close/>
                  <a:moveTo>
                    <a:pt x="3849" y="375"/>
                  </a:moveTo>
                  <a:lnTo>
                    <a:pt x="3871" y="375"/>
                  </a:lnTo>
                  <a:lnTo>
                    <a:pt x="3871" y="391"/>
                  </a:lnTo>
                  <a:lnTo>
                    <a:pt x="3849" y="391"/>
                  </a:lnTo>
                  <a:lnTo>
                    <a:pt x="3849" y="375"/>
                  </a:lnTo>
                  <a:close/>
                  <a:moveTo>
                    <a:pt x="3849" y="396"/>
                  </a:moveTo>
                  <a:lnTo>
                    <a:pt x="3871" y="396"/>
                  </a:lnTo>
                  <a:lnTo>
                    <a:pt x="3871" y="410"/>
                  </a:lnTo>
                  <a:lnTo>
                    <a:pt x="3849" y="410"/>
                  </a:lnTo>
                  <a:lnTo>
                    <a:pt x="3849" y="396"/>
                  </a:lnTo>
                  <a:close/>
                  <a:moveTo>
                    <a:pt x="3849" y="416"/>
                  </a:moveTo>
                  <a:lnTo>
                    <a:pt x="3871" y="416"/>
                  </a:lnTo>
                  <a:lnTo>
                    <a:pt x="3871" y="430"/>
                  </a:lnTo>
                  <a:lnTo>
                    <a:pt x="3849" y="430"/>
                  </a:lnTo>
                  <a:lnTo>
                    <a:pt x="3849" y="416"/>
                  </a:lnTo>
                  <a:close/>
                  <a:moveTo>
                    <a:pt x="3849" y="438"/>
                  </a:moveTo>
                  <a:lnTo>
                    <a:pt x="3871" y="438"/>
                  </a:lnTo>
                  <a:lnTo>
                    <a:pt x="3871" y="452"/>
                  </a:lnTo>
                  <a:lnTo>
                    <a:pt x="3849" y="452"/>
                  </a:lnTo>
                  <a:lnTo>
                    <a:pt x="3849" y="438"/>
                  </a:lnTo>
                  <a:close/>
                  <a:moveTo>
                    <a:pt x="3873" y="478"/>
                  </a:moveTo>
                  <a:lnTo>
                    <a:pt x="3873" y="478"/>
                  </a:lnTo>
                  <a:lnTo>
                    <a:pt x="3877" y="470"/>
                  </a:lnTo>
                  <a:lnTo>
                    <a:pt x="3883" y="466"/>
                  </a:lnTo>
                  <a:lnTo>
                    <a:pt x="3887" y="464"/>
                  </a:lnTo>
                  <a:lnTo>
                    <a:pt x="3893" y="462"/>
                  </a:lnTo>
                  <a:lnTo>
                    <a:pt x="3893" y="462"/>
                  </a:lnTo>
                  <a:lnTo>
                    <a:pt x="3897" y="464"/>
                  </a:lnTo>
                  <a:lnTo>
                    <a:pt x="3901" y="466"/>
                  </a:lnTo>
                  <a:lnTo>
                    <a:pt x="3907" y="470"/>
                  </a:lnTo>
                  <a:lnTo>
                    <a:pt x="3911" y="478"/>
                  </a:lnTo>
                  <a:lnTo>
                    <a:pt x="3911" y="518"/>
                  </a:lnTo>
                  <a:lnTo>
                    <a:pt x="3911" y="518"/>
                  </a:lnTo>
                  <a:lnTo>
                    <a:pt x="3911" y="518"/>
                  </a:lnTo>
                  <a:lnTo>
                    <a:pt x="3891" y="516"/>
                  </a:lnTo>
                  <a:lnTo>
                    <a:pt x="3873" y="516"/>
                  </a:lnTo>
                  <a:lnTo>
                    <a:pt x="3873" y="478"/>
                  </a:lnTo>
                  <a:close/>
                  <a:moveTo>
                    <a:pt x="3624" y="436"/>
                  </a:moveTo>
                  <a:lnTo>
                    <a:pt x="3624" y="442"/>
                  </a:lnTo>
                  <a:lnTo>
                    <a:pt x="3514" y="442"/>
                  </a:lnTo>
                  <a:lnTo>
                    <a:pt x="3514" y="436"/>
                  </a:lnTo>
                  <a:lnTo>
                    <a:pt x="3624" y="436"/>
                  </a:lnTo>
                  <a:close/>
                  <a:moveTo>
                    <a:pt x="3514" y="420"/>
                  </a:moveTo>
                  <a:lnTo>
                    <a:pt x="3514" y="414"/>
                  </a:lnTo>
                  <a:lnTo>
                    <a:pt x="3624" y="414"/>
                  </a:lnTo>
                  <a:lnTo>
                    <a:pt x="3624" y="420"/>
                  </a:lnTo>
                  <a:lnTo>
                    <a:pt x="3514" y="420"/>
                  </a:lnTo>
                  <a:close/>
                  <a:moveTo>
                    <a:pt x="3624" y="456"/>
                  </a:moveTo>
                  <a:lnTo>
                    <a:pt x="3624" y="462"/>
                  </a:lnTo>
                  <a:lnTo>
                    <a:pt x="3514" y="462"/>
                  </a:lnTo>
                  <a:lnTo>
                    <a:pt x="3514" y="456"/>
                  </a:lnTo>
                  <a:lnTo>
                    <a:pt x="3624" y="456"/>
                  </a:lnTo>
                  <a:close/>
                  <a:moveTo>
                    <a:pt x="3516" y="502"/>
                  </a:moveTo>
                  <a:lnTo>
                    <a:pt x="3626" y="502"/>
                  </a:lnTo>
                  <a:lnTo>
                    <a:pt x="3626" y="508"/>
                  </a:lnTo>
                  <a:lnTo>
                    <a:pt x="3516" y="508"/>
                  </a:lnTo>
                  <a:lnTo>
                    <a:pt x="3516" y="502"/>
                  </a:lnTo>
                  <a:close/>
                  <a:moveTo>
                    <a:pt x="3762" y="510"/>
                  </a:moveTo>
                  <a:lnTo>
                    <a:pt x="3652" y="510"/>
                  </a:lnTo>
                  <a:lnTo>
                    <a:pt x="3652" y="504"/>
                  </a:lnTo>
                  <a:lnTo>
                    <a:pt x="3762" y="504"/>
                  </a:lnTo>
                  <a:lnTo>
                    <a:pt x="3762" y="510"/>
                  </a:lnTo>
                  <a:close/>
                  <a:moveTo>
                    <a:pt x="3650" y="379"/>
                  </a:moveTo>
                  <a:lnTo>
                    <a:pt x="3760" y="379"/>
                  </a:lnTo>
                  <a:lnTo>
                    <a:pt x="3760" y="385"/>
                  </a:lnTo>
                  <a:lnTo>
                    <a:pt x="3650" y="385"/>
                  </a:lnTo>
                  <a:lnTo>
                    <a:pt x="3650" y="379"/>
                  </a:lnTo>
                  <a:close/>
                  <a:moveTo>
                    <a:pt x="3650" y="398"/>
                  </a:moveTo>
                  <a:lnTo>
                    <a:pt x="3760" y="398"/>
                  </a:lnTo>
                  <a:lnTo>
                    <a:pt x="3760" y="404"/>
                  </a:lnTo>
                  <a:lnTo>
                    <a:pt x="3650" y="404"/>
                  </a:lnTo>
                  <a:lnTo>
                    <a:pt x="3650" y="398"/>
                  </a:lnTo>
                  <a:close/>
                  <a:moveTo>
                    <a:pt x="3650" y="422"/>
                  </a:moveTo>
                  <a:lnTo>
                    <a:pt x="3760" y="422"/>
                  </a:lnTo>
                  <a:lnTo>
                    <a:pt x="3760" y="428"/>
                  </a:lnTo>
                  <a:lnTo>
                    <a:pt x="3650" y="428"/>
                  </a:lnTo>
                  <a:lnTo>
                    <a:pt x="3650" y="422"/>
                  </a:lnTo>
                  <a:close/>
                  <a:moveTo>
                    <a:pt x="3650" y="442"/>
                  </a:moveTo>
                  <a:lnTo>
                    <a:pt x="3760" y="442"/>
                  </a:lnTo>
                  <a:lnTo>
                    <a:pt x="3760" y="448"/>
                  </a:lnTo>
                  <a:lnTo>
                    <a:pt x="3650" y="448"/>
                  </a:lnTo>
                  <a:lnTo>
                    <a:pt x="3650" y="442"/>
                  </a:lnTo>
                  <a:close/>
                  <a:moveTo>
                    <a:pt x="3650" y="462"/>
                  </a:moveTo>
                  <a:lnTo>
                    <a:pt x="3760" y="462"/>
                  </a:lnTo>
                  <a:lnTo>
                    <a:pt x="3760" y="468"/>
                  </a:lnTo>
                  <a:lnTo>
                    <a:pt x="3650" y="468"/>
                  </a:lnTo>
                  <a:lnTo>
                    <a:pt x="3650" y="462"/>
                  </a:lnTo>
                  <a:close/>
                  <a:moveTo>
                    <a:pt x="3650" y="482"/>
                  </a:moveTo>
                  <a:lnTo>
                    <a:pt x="3760" y="482"/>
                  </a:lnTo>
                  <a:lnTo>
                    <a:pt x="3760" y="488"/>
                  </a:lnTo>
                  <a:lnTo>
                    <a:pt x="3650" y="488"/>
                  </a:lnTo>
                  <a:lnTo>
                    <a:pt x="3650" y="482"/>
                  </a:lnTo>
                  <a:close/>
                  <a:moveTo>
                    <a:pt x="3626" y="490"/>
                  </a:moveTo>
                  <a:lnTo>
                    <a:pt x="3516" y="490"/>
                  </a:lnTo>
                  <a:lnTo>
                    <a:pt x="3516" y="484"/>
                  </a:lnTo>
                  <a:lnTo>
                    <a:pt x="3626" y="484"/>
                  </a:lnTo>
                  <a:lnTo>
                    <a:pt x="3626" y="490"/>
                  </a:lnTo>
                  <a:close/>
                  <a:moveTo>
                    <a:pt x="3624" y="400"/>
                  </a:moveTo>
                  <a:lnTo>
                    <a:pt x="3514" y="400"/>
                  </a:lnTo>
                  <a:lnTo>
                    <a:pt x="3514" y="395"/>
                  </a:lnTo>
                  <a:lnTo>
                    <a:pt x="3624" y="395"/>
                  </a:lnTo>
                  <a:lnTo>
                    <a:pt x="3624" y="400"/>
                  </a:lnTo>
                  <a:close/>
                  <a:moveTo>
                    <a:pt x="3512" y="269"/>
                  </a:moveTo>
                  <a:lnTo>
                    <a:pt x="3622" y="269"/>
                  </a:lnTo>
                  <a:lnTo>
                    <a:pt x="3622" y="275"/>
                  </a:lnTo>
                  <a:lnTo>
                    <a:pt x="3512" y="275"/>
                  </a:lnTo>
                  <a:lnTo>
                    <a:pt x="3512" y="269"/>
                  </a:lnTo>
                  <a:close/>
                  <a:moveTo>
                    <a:pt x="3512" y="289"/>
                  </a:moveTo>
                  <a:lnTo>
                    <a:pt x="3622" y="289"/>
                  </a:lnTo>
                  <a:lnTo>
                    <a:pt x="3622" y="295"/>
                  </a:lnTo>
                  <a:lnTo>
                    <a:pt x="3512" y="295"/>
                  </a:lnTo>
                  <a:lnTo>
                    <a:pt x="3512" y="289"/>
                  </a:lnTo>
                  <a:close/>
                  <a:moveTo>
                    <a:pt x="3512" y="313"/>
                  </a:moveTo>
                  <a:lnTo>
                    <a:pt x="3622" y="313"/>
                  </a:lnTo>
                  <a:lnTo>
                    <a:pt x="3622" y="319"/>
                  </a:lnTo>
                  <a:lnTo>
                    <a:pt x="3512" y="319"/>
                  </a:lnTo>
                  <a:lnTo>
                    <a:pt x="3512" y="313"/>
                  </a:lnTo>
                  <a:close/>
                  <a:moveTo>
                    <a:pt x="3512" y="333"/>
                  </a:moveTo>
                  <a:lnTo>
                    <a:pt x="3622" y="333"/>
                  </a:lnTo>
                  <a:lnTo>
                    <a:pt x="3622" y="339"/>
                  </a:lnTo>
                  <a:lnTo>
                    <a:pt x="3512" y="339"/>
                  </a:lnTo>
                  <a:lnTo>
                    <a:pt x="3512" y="333"/>
                  </a:lnTo>
                  <a:close/>
                  <a:moveTo>
                    <a:pt x="3512" y="353"/>
                  </a:moveTo>
                  <a:lnTo>
                    <a:pt x="3622" y="353"/>
                  </a:lnTo>
                  <a:lnTo>
                    <a:pt x="3622" y="359"/>
                  </a:lnTo>
                  <a:lnTo>
                    <a:pt x="3512" y="359"/>
                  </a:lnTo>
                  <a:lnTo>
                    <a:pt x="3512" y="353"/>
                  </a:lnTo>
                  <a:close/>
                  <a:moveTo>
                    <a:pt x="3512" y="373"/>
                  </a:moveTo>
                  <a:lnTo>
                    <a:pt x="3622" y="373"/>
                  </a:lnTo>
                  <a:lnTo>
                    <a:pt x="3622" y="379"/>
                  </a:lnTo>
                  <a:lnTo>
                    <a:pt x="3512" y="379"/>
                  </a:lnTo>
                  <a:lnTo>
                    <a:pt x="3512" y="373"/>
                  </a:lnTo>
                  <a:close/>
                  <a:moveTo>
                    <a:pt x="3353" y="333"/>
                  </a:moveTo>
                  <a:lnTo>
                    <a:pt x="3434" y="333"/>
                  </a:lnTo>
                  <a:lnTo>
                    <a:pt x="3434" y="337"/>
                  </a:lnTo>
                  <a:lnTo>
                    <a:pt x="3353" y="337"/>
                  </a:lnTo>
                  <a:lnTo>
                    <a:pt x="3353" y="333"/>
                  </a:lnTo>
                  <a:close/>
                  <a:moveTo>
                    <a:pt x="3353" y="347"/>
                  </a:moveTo>
                  <a:lnTo>
                    <a:pt x="3434" y="347"/>
                  </a:lnTo>
                  <a:lnTo>
                    <a:pt x="3434" y="353"/>
                  </a:lnTo>
                  <a:lnTo>
                    <a:pt x="3353" y="353"/>
                  </a:lnTo>
                  <a:lnTo>
                    <a:pt x="3353" y="347"/>
                  </a:lnTo>
                  <a:close/>
                  <a:moveTo>
                    <a:pt x="3353" y="367"/>
                  </a:moveTo>
                  <a:lnTo>
                    <a:pt x="3434" y="367"/>
                  </a:lnTo>
                  <a:lnTo>
                    <a:pt x="3434" y="371"/>
                  </a:lnTo>
                  <a:lnTo>
                    <a:pt x="3353" y="371"/>
                  </a:lnTo>
                  <a:lnTo>
                    <a:pt x="3353" y="367"/>
                  </a:lnTo>
                  <a:close/>
                  <a:moveTo>
                    <a:pt x="3353" y="381"/>
                  </a:moveTo>
                  <a:lnTo>
                    <a:pt x="3434" y="381"/>
                  </a:lnTo>
                  <a:lnTo>
                    <a:pt x="3434" y="385"/>
                  </a:lnTo>
                  <a:lnTo>
                    <a:pt x="3353" y="385"/>
                  </a:lnTo>
                  <a:lnTo>
                    <a:pt x="3353" y="381"/>
                  </a:lnTo>
                  <a:close/>
                  <a:moveTo>
                    <a:pt x="3353" y="396"/>
                  </a:moveTo>
                  <a:lnTo>
                    <a:pt x="3434" y="396"/>
                  </a:lnTo>
                  <a:lnTo>
                    <a:pt x="3434" y="400"/>
                  </a:lnTo>
                  <a:lnTo>
                    <a:pt x="3353" y="400"/>
                  </a:lnTo>
                  <a:lnTo>
                    <a:pt x="3353" y="396"/>
                  </a:lnTo>
                  <a:close/>
                  <a:moveTo>
                    <a:pt x="3353" y="410"/>
                  </a:moveTo>
                  <a:lnTo>
                    <a:pt x="3434" y="410"/>
                  </a:lnTo>
                  <a:lnTo>
                    <a:pt x="3434" y="414"/>
                  </a:lnTo>
                  <a:lnTo>
                    <a:pt x="3353" y="414"/>
                  </a:lnTo>
                  <a:lnTo>
                    <a:pt x="3353" y="410"/>
                  </a:lnTo>
                  <a:close/>
                  <a:moveTo>
                    <a:pt x="3351" y="428"/>
                  </a:moveTo>
                  <a:lnTo>
                    <a:pt x="3432" y="428"/>
                  </a:lnTo>
                  <a:lnTo>
                    <a:pt x="3432" y="432"/>
                  </a:lnTo>
                  <a:lnTo>
                    <a:pt x="3351" y="432"/>
                  </a:lnTo>
                  <a:lnTo>
                    <a:pt x="3351" y="428"/>
                  </a:lnTo>
                  <a:close/>
                  <a:moveTo>
                    <a:pt x="3351" y="442"/>
                  </a:moveTo>
                  <a:lnTo>
                    <a:pt x="3432" y="442"/>
                  </a:lnTo>
                  <a:lnTo>
                    <a:pt x="3432" y="446"/>
                  </a:lnTo>
                  <a:lnTo>
                    <a:pt x="3351" y="446"/>
                  </a:lnTo>
                  <a:lnTo>
                    <a:pt x="3351" y="442"/>
                  </a:lnTo>
                  <a:close/>
                  <a:moveTo>
                    <a:pt x="3351" y="460"/>
                  </a:moveTo>
                  <a:lnTo>
                    <a:pt x="3432" y="460"/>
                  </a:lnTo>
                  <a:lnTo>
                    <a:pt x="3432" y="464"/>
                  </a:lnTo>
                  <a:lnTo>
                    <a:pt x="3351" y="464"/>
                  </a:lnTo>
                  <a:lnTo>
                    <a:pt x="3351" y="460"/>
                  </a:lnTo>
                  <a:close/>
                  <a:moveTo>
                    <a:pt x="3351" y="474"/>
                  </a:moveTo>
                  <a:lnTo>
                    <a:pt x="3432" y="474"/>
                  </a:lnTo>
                  <a:lnTo>
                    <a:pt x="3432" y="478"/>
                  </a:lnTo>
                  <a:lnTo>
                    <a:pt x="3351" y="478"/>
                  </a:lnTo>
                  <a:lnTo>
                    <a:pt x="3351" y="474"/>
                  </a:lnTo>
                  <a:close/>
                  <a:moveTo>
                    <a:pt x="3349" y="494"/>
                  </a:moveTo>
                  <a:lnTo>
                    <a:pt x="3432" y="494"/>
                  </a:lnTo>
                  <a:lnTo>
                    <a:pt x="3432" y="500"/>
                  </a:lnTo>
                  <a:lnTo>
                    <a:pt x="3349" y="500"/>
                  </a:lnTo>
                  <a:lnTo>
                    <a:pt x="3349" y="494"/>
                  </a:lnTo>
                  <a:close/>
                  <a:moveTo>
                    <a:pt x="3349" y="510"/>
                  </a:moveTo>
                  <a:lnTo>
                    <a:pt x="3432" y="510"/>
                  </a:lnTo>
                  <a:lnTo>
                    <a:pt x="3432" y="514"/>
                  </a:lnTo>
                  <a:lnTo>
                    <a:pt x="3349" y="514"/>
                  </a:lnTo>
                  <a:lnTo>
                    <a:pt x="3349" y="510"/>
                  </a:lnTo>
                  <a:close/>
                  <a:moveTo>
                    <a:pt x="3247" y="416"/>
                  </a:moveTo>
                  <a:lnTo>
                    <a:pt x="3331" y="416"/>
                  </a:lnTo>
                  <a:lnTo>
                    <a:pt x="3331" y="420"/>
                  </a:lnTo>
                  <a:lnTo>
                    <a:pt x="3247" y="420"/>
                  </a:lnTo>
                  <a:lnTo>
                    <a:pt x="3247" y="416"/>
                  </a:lnTo>
                  <a:close/>
                  <a:moveTo>
                    <a:pt x="3247" y="430"/>
                  </a:moveTo>
                  <a:lnTo>
                    <a:pt x="3331" y="430"/>
                  </a:lnTo>
                  <a:lnTo>
                    <a:pt x="3331" y="434"/>
                  </a:lnTo>
                  <a:lnTo>
                    <a:pt x="3247" y="434"/>
                  </a:lnTo>
                  <a:lnTo>
                    <a:pt x="3247" y="430"/>
                  </a:lnTo>
                  <a:close/>
                  <a:moveTo>
                    <a:pt x="3247" y="448"/>
                  </a:moveTo>
                  <a:lnTo>
                    <a:pt x="3331" y="448"/>
                  </a:lnTo>
                  <a:lnTo>
                    <a:pt x="3331" y="452"/>
                  </a:lnTo>
                  <a:lnTo>
                    <a:pt x="3247" y="452"/>
                  </a:lnTo>
                  <a:lnTo>
                    <a:pt x="3247" y="448"/>
                  </a:lnTo>
                  <a:close/>
                  <a:moveTo>
                    <a:pt x="3247" y="462"/>
                  </a:moveTo>
                  <a:lnTo>
                    <a:pt x="3331" y="462"/>
                  </a:lnTo>
                  <a:lnTo>
                    <a:pt x="3331" y="468"/>
                  </a:lnTo>
                  <a:lnTo>
                    <a:pt x="3247" y="468"/>
                  </a:lnTo>
                  <a:lnTo>
                    <a:pt x="3247" y="462"/>
                  </a:lnTo>
                  <a:close/>
                  <a:moveTo>
                    <a:pt x="3247" y="478"/>
                  </a:moveTo>
                  <a:lnTo>
                    <a:pt x="3331" y="478"/>
                  </a:lnTo>
                  <a:lnTo>
                    <a:pt x="3331" y="484"/>
                  </a:lnTo>
                  <a:lnTo>
                    <a:pt x="3247" y="484"/>
                  </a:lnTo>
                  <a:lnTo>
                    <a:pt x="3247" y="478"/>
                  </a:lnTo>
                  <a:close/>
                  <a:moveTo>
                    <a:pt x="3247" y="494"/>
                  </a:moveTo>
                  <a:lnTo>
                    <a:pt x="3331" y="494"/>
                  </a:lnTo>
                  <a:lnTo>
                    <a:pt x="3331" y="498"/>
                  </a:lnTo>
                  <a:lnTo>
                    <a:pt x="3247" y="498"/>
                  </a:lnTo>
                  <a:lnTo>
                    <a:pt x="3247" y="494"/>
                  </a:lnTo>
                  <a:close/>
                  <a:moveTo>
                    <a:pt x="3247" y="510"/>
                  </a:moveTo>
                  <a:lnTo>
                    <a:pt x="3329" y="510"/>
                  </a:lnTo>
                  <a:lnTo>
                    <a:pt x="3329" y="516"/>
                  </a:lnTo>
                  <a:lnTo>
                    <a:pt x="3247" y="516"/>
                  </a:lnTo>
                  <a:lnTo>
                    <a:pt x="3247" y="510"/>
                  </a:lnTo>
                  <a:close/>
                  <a:moveTo>
                    <a:pt x="3181" y="359"/>
                  </a:moveTo>
                  <a:lnTo>
                    <a:pt x="3205" y="359"/>
                  </a:lnTo>
                  <a:lnTo>
                    <a:pt x="3205" y="375"/>
                  </a:lnTo>
                  <a:lnTo>
                    <a:pt x="3181" y="375"/>
                  </a:lnTo>
                  <a:lnTo>
                    <a:pt x="3181" y="359"/>
                  </a:lnTo>
                  <a:close/>
                  <a:moveTo>
                    <a:pt x="3181" y="381"/>
                  </a:moveTo>
                  <a:lnTo>
                    <a:pt x="3205" y="381"/>
                  </a:lnTo>
                  <a:lnTo>
                    <a:pt x="3205" y="396"/>
                  </a:lnTo>
                  <a:lnTo>
                    <a:pt x="3181" y="396"/>
                  </a:lnTo>
                  <a:lnTo>
                    <a:pt x="3181" y="381"/>
                  </a:lnTo>
                  <a:close/>
                  <a:moveTo>
                    <a:pt x="3181" y="404"/>
                  </a:moveTo>
                  <a:lnTo>
                    <a:pt x="3205" y="404"/>
                  </a:lnTo>
                  <a:lnTo>
                    <a:pt x="3205" y="418"/>
                  </a:lnTo>
                  <a:lnTo>
                    <a:pt x="3181" y="418"/>
                  </a:lnTo>
                  <a:lnTo>
                    <a:pt x="3181" y="404"/>
                  </a:lnTo>
                  <a:close/>
                  <a:moveTo>
                    <a:pt x="3181" y="426"/>
                  </a:moveTo>
                  <a:lnTo>
                    <a:pt x="3205" y="426"/>
                  </a:lnTo>
                  <a:lnTo>
                    <a:pt x="3205" y="442"/>
                  </a:lnTo>
                  <a:lnTo>
                    <a:pt x="3181" y="442"/>
                  </a:lnTo>
                  <a:lnTo>
                    <a:pt x="3181" y="426"/>
                  </a:lnTo>
                  <a:close/>
                  <a:moveTo>
                    <a:pt x="3181" y="450"/>
                  </a:moveTo>
                  <a:lnTo>
                    <a:pt x="3205" y="450"/>
                  </a:lnTo>
                  <a:lnTo>
                    <a:pt x="3205" y="466"/>
                  </a:lnTo>
                  <a:lnTo>
                    <a:pt x="3181" y="466"/>
                  </a:lnTo>
                  <a:lnTo>
                    <a:pt x="3181" y="450"/>
                  </a:lnTo>
                  <a:close/>
                  <a:moveTo>
                    <a:pt x="3181" y="472"/>
                  </a:moveTo>
                  <a:lnTo>
                    <a:pt x="3205" y="472"/>
                  </a:lnTo>
                  <a:lnTo>
                    <a:pt x="3205" y="488"/>
                  </a:lnTo>
                  <a:lnTo>
                    <a:pt x="3181" y="488"/>
                  </a:lnTo>
                  <a:lnTo>
                    <a:pt x="3181" y="472"/>
                  </a:lnTo>
                  <a:close/>
                  <a:moveTo>
                    <a:pt x="3181" y="494"/>
                  </a:moveTo>
                  <a:lnTo>
                    <a:pt x="3205" y="494"/>
                  </a:lnTo>
                  <a:lnTo>
                    <a:pt x="3205" y="510"/>
                  </a:lnTo>
                  <a:lnTo>
                    <a:pt x="3181" y="510"/>
                  </a:lnTo>
                  <a:lnTo>
                    <a:pt x="3181" y="494"/>
                  </a:lnTo>
                  <a:close/>
                  <a:moveTo>
                    <a:pt x="3205" y="516"/>
                  </a:moveTo>
                  <a:lnTo>
                    <a:pt x="3205" y="526"/>
                  </a:lnTo>
                  <a:lnTo>
                    <a:pt x="3205" y="526"/>
                  </a:lnTo>
                  <a:lnTo>
                    <a:pt x="3181" y="524"/>
                  </a:lnTo>
                  <a:lnTo>
                    <a:pt x="3181" y="516"/>
                  </a:lnTo>
                  <a:lnTo>
                    <a:pt x="3205" y="516"/>
                  </a:lnTo>
                  <a:close/>
                  <a:moveTo>
                    <a:pt x="3147" y="359"/>
                  </a:moveTo>
                  <a:lnTo>
                    <a:pt x="3169" y="359"/>
                  </a:lnTo>
                  <a:lnTo>
                    <a:pt x="3169" y="375"/>
                  </a:lnTo>
                  <a:lnTo>
                    <a:pt x="3147" y="375"/>
                  </a:lnTo>
                  <a:lnTo>
                    <a:pt x="3147" y="359"/>
                  </a:lnTo>
                  <a:close/>
                  <a:moveTo>
                    <a:pt x="3147" y="381"/>
                  </a:moveTo>
                  <a:lnTo>
                    <a:pt x="3169" y="381"/>
                  </a:lnTo>
                  <a:lnTo>
                    <a:pt x="3169" y="396"/>
                  </a:lnTo>
                  <a:lnTo>
                    <a:pt x="3147" y="396"/>
                  </a:lnTo>
                  <a:lnTo>
                    <a:pt x="3147" y="381"/>
                  </a:lnTo>
                  <a:close/>
                  <a:moveTo>
                    <a:pt x="3147" y="404"/>
                  </a:moveTo>
                  <a:lnTo>
                    <a:pt x="3169" y="404"/>
                  </a:lnTo>
                  <a:lnTo>
                    <a:pt x="3169" y="418"/>
                  </a:lnTo>
                  <a:lnTo>
                    <a:pt x="3147" y="418"/>
                  </a:lnTo>
                  <a:lnTo>
                    <a:pt x="3147" y="404"/>
                  </a:lnTo>
                  <a:close/>
                  <a:moveTo>
                    <a:pt x="3147" y="426"/>
                  </a:moveTo>
                  <a:lnTo>
                    <a:pt x="3169" y="426"/>
                  </a:lnTo>
                  <a:lnTo>
                    <a:pt x="3169" y="442"/>
                  </a:lnTo>
                  <a:lnTo>
                    <a:pt x="3147" y="442"/>
                  </a:lnTo>
                  <a:lnTo>
                    <a:pt x="3147" y="426"/>
                  </a:lnTo>
                  <a:close/>
                  <a:moveTo>
                    <a:pt x="3147" y="450"/>
                  </a:moveTo>
                  <a:lnTo>
                    <a:pt x="3169" y="450"/>
                  </a:lnTo>
                  <a:lnTo>
                    <a:pt x="3169" y="466"/>
                  </a:lnTo>
                  <a:lnTo>
                    <a:pt x="3147" y="466"/>
                  </a:lnTo>
                  <a:lnTo>
                    <a:pt x="3147" y="450"/>
                  </a:lnTo>
                  <a:close/>
                  <a:moveTo>
                    <a:pt x="3147" y="472"/>
                  </a:moveTo>
                  <a:lnTo>
                    <a:pt x="3169" y="472"/>
                  </a:lnTo>
                  <a:lnTo>
                    <a:pt x="3169" y="488"/>
                  </a:lnTo>
                  <a:lnTo>
                    <a:pt x="3147" y="488"/>
                  </a:lnTo>
                  <a:lnTo>
                    <a:pt x="3147" y="472"/>
                  </a:lnTo>
                  <a:close/>
                  <a:moveTo>
                    <a:pt x="3147" y="494"/>
                  </a:moveTo>
                  <a:lnTo>
                    <a:pt x="3169" y="494"/>
                  </a:lnTo>
                  <a:lnTo>
                    <a:pt x="3169" y="510"/>
                  </a:lnTo>
                  <a:lnTo>
                    <a:pt x="3147" y="510"/>
                  </a:lnTo>
                  <a:lnTo>
                    <a:pt x="3147" y="494"/>
                  </a:lnTo>
                  <a:close/>
                  <a:moveTo>
                    <a:pt x="3169" y="516"/>
                  </a:moveTo>
                  <a:lnTo>
                    <a:pt x="3169" y="522"/>
                  </a:lnTo>
                  <a:lnTo>
                    <a:pt x="3169" y="522"/>
                  </a:lnTo>
                  <a:lnTo>
                    <a:pt x="3147" y="520"/>
                  </a:lnTo>
                  <a:lnTo>
                    <a:pt x="3147" y="516"/>
                  </a:lnTo>
                  <a:lnTo>
                    <a:pt x="3169" y="516"/>
                  </a:lnTo>
                  <a:close/>
                  <a:moveTo>
                    <a:pt x="3111" y="359"/>
                  </a:moveTo>
                  <a:lnTo>
                    <a:pt x="3135" y="359"/>
                  </a:lnTo>
                  <a:lnTo>
                    <a:pt x="3135" y="375"/>
                  </a:lnTo>
                  <a:lnTo>
                    <a:pt x="3111" y="375"/>
                  </a:lnTo>
                  <a:lnTo>
                    <a:pt x="3111" y="359"/>
                  </a:lnTo>
                  <a:close/>
                  <a:moveTo>
                    <a:pt x="3111" y="381"/>
                  </a:moveTo>
                  <a:lnTo>
                    <a:pt x="3135" y="381"/>
                  </a:lnTo>
                  <a:lnTo>
                    <a:pt x="3135" y="396"/>
                  </a:lnTo>
                  <a:lnTo>
                    <a:pt x="3111" y="396"/>
                  </a:lnTo>
                  <a:lnTo>
                    <a:pt x="3111" y="381"/>
                  </a:lnTo>
                  <a:close/>
                  <a:moveTo>
                    <a:pt x="3111" y="404"/>
                  </a:moveTo>
                  <a:lnTo>
                    <a:pt x="3135" y="404"/>
                  </a:lnTo>
                  <a:lnTo>
                    <a:pt x="3135" y="418"/>
                  </a:lnTo>
                  <a:lnTo>
                    <a:pt x="3111" y="418"/>
                  </a:lnTo>
                  <a:lnTo>
                    <a:pt x="3111" y="404"/>
                  </a:lnTo>
                  <a:close/>
                  <a:moveTo>
                    <a:pt x="3111" y="426"/>
                  </a:moveTo>
                  <a:lnTo>
                    <a:pt x="3135" y="426"/>
                  </a:lnTo>
                  <a:lnTo>
                    <a:pt x="3135" y="442"/>
                  </a:lnTo>
                  <a:lnTo>
                    <a:pt x="3111" y="442"/>
                  </a:lnTo>
                  <a:lnTo>
                    <a:pt x="3111" y="426"/>
                  </a:lnTo>
                  <a:close/>
                  <a:moveTo>
                    <a:pt x="3111" y="450"/>
                  </a:moveTo>
                  <a:lnTo>
                    <a:pt x="3135" y="450"/>
                  </a:lnTo>
                  <a:lnTo>
                    <a:pt x="3135" y="466"/>
                  </a:lnTo>
                  <a:lnTo>
                    <a:pt x="3111" y="466"/>
                  </a:lnTo>
                  <a:lnTo>
                    <a:pt x="3111" y="450"/>
                  </a:lnTo>
                  <a:close/>
                  <a:moveTo>
                    <a:pt x="3111" y="472"/>
                  </a:moveTo>
                  <a:lnTo>
                    <a:pt x="3135" y="472"/>
                  </a:lnTo>
                  <a:lnTo>
                    <a:pt x="3135" y="488"/>
                  </a:lnTo>
                  <a:lnTo>
                    <a:pt x="3111" y="488"/>
                  </a:lnTo>
                  <a:lnTo>
                    <a:pt x="3111" y="472"/>
                  </a:lnTo>
                  <a:close/>
                  <a:moveTo>
                    <a:pt x="3111" y="494"/>
                  </a:moveTo>
                  <a:lnTo>
                    <a:pt x="3135" y="494"/>
                  </a:lnTo>
                  <a:lnTo>
                    <a:pt x="3135" y="510"/>
                  </a:lnTo>
                  <a:lnTo>
                    <a:pt x="3111" y="510"/>
                  </a:lnTo>
                  <a:lnTo>
                    <a:pt x="3111" y="494"/>
                  </a:lnTo>
                  <a:close/>
                  <a:moveTo>
                    <a:pt x="3111" y="516"/>
                  </a:moveTo>
                  <a:lnTo>
                    <a:pt x="3135" y="516"/>
                  </a:lnTo>
                  <a:lnTo>
                    <a:pt x="3135" y="520"/>
                  </a:lnTo>
                  <a:lnTo>
                    <a:pt x="3135" y="520"/>
                  </a:lnTo>
                  <a:lnTo>
                    <a:pt x="3111" y="520"/>
                  </a:lnTo>
                  <a:lnTo>
                    <a:pt x="3111" y="516"/>
                  </a:lnTo>
                  <a:close/>
                  <a:moveTo>
                    <a:pt x="3014" y="117"/>
                  </a:moveTo>
                  <a:lnTo>
                    <a:pt x="3052" y="117"/>
                  </a:lnTo>
                  <a:lnTo>
                    <a:pt x="3052" y="153"/>
                  </a:lnTo>
                  <a:lnTo>
                    <a:pt x="3014" y="153"/>
                  </a:lnTo>
                  <a:lnTo>
                    <a:pt x="3014" y="117"/>
                  </a:lnTo>
                  <a:close/>
                  <a:moveTo>
                    <a:pt x="3014" y="169"/>
                  </a:moveTo>
                  <a:lnTo>
                    <a:pt x="3052" y="169"/>
                  </a:lnTo>
                  <a:lnTo>
                    <a:pt x="3052" y="205"/>
                  </a:lnTo>
                  <a:lnTo>
                    <a:pt x="3014" y="205"/>
                  </a:lnTo>
                  <a:lnTo>
                    <a:pt x="3014" y="169"/>
                  </a:lnTo>
                  <a:close/>
                  <a:moveTo>
                    <a:pt x="3014" y="221"/>
                  </a:moveTo>
                  <a:lnTo>
                    <a:pt x="3052" y="221"/>
                  </a:lnTo>
                  <a:lnTo>
                    <a:pt x="3052" y="257"/>
                  </a:lnTo>
                  <a:lnTo>
                    <a:pt x="3014" y="257"/>
                  </a:lnTo>
                  <a:lnTo>
                    <a:pt x="3014" y="221"/>
                  </a:lnTo>
                  <a:close/>
                  <a:moveTo>
                    <a:pt x="3014" y="273"/>
                  </a:moveTo>
                  <a:lnTo>
                    <a:pt x="3052" y="273"/>
                  </a:lnTo>
                  <a:lnTo>
                    <a:pt x="3052" y="309"/>
                  </a:lnTo>
                  <a:lnTo>
                    <a:pt x="3014" y="309"/>
                  </a:lnTo>
                  <a:lnTo>
                    <a:pt x="3014" y="273"/>
                  </a:lnTo>
                  <a:close/>
                  <a:moveTo>
                    <a:pt x="3014" y="325"/>
                  </a:moveTo>
                  <a:lnTo>
                    <a:pt x="3052" y="325"/>
                  </a:lnTo>
                  <a:lnTo>
                    <a:pt x="3052" y="361"/>
                  </a:lnTo>
                  <a:lnTo>
                    <a:pt x="3014" y="361"/>
                  </a:lnTo>
                  <a:lnTo>
                    <a:pt x="3014" y="325"/>
                  </a:lnTo>
                  <a:close/>
                  <a:moveTo>
                    <a:pt x="3014" y="377"/>
                  </a:moveTo>
                  <a:lnTo>
                    <a:pt x="3052" y="377"/>
                  </a:lnTo>
                  <a:lnTo>
                    <a:pt x="3052" y="412"/>
                  </a:lnTo>
                  <a:lnTo>
                    <a:pt x="3014" y="412"/>
                  </a:lnTo>
                  <a:lnTo>
                    <a:pt x="3014" y="377"/>
                  </a:lnTo>
                  <a:close/>
                  <a:moveTo>
                    <a:pt x="3014" y="426"/>
                  </a:moveTo>
                  <a:lnTo>
                    <a:pt x="3052" y="426"/>
                  </a:lnTo>
                  <a:lnTo>
                    <a:pt x="3052" y="460"/>
                  </a:lnTo>
                  <a:lnTo>
                    <a:pt x="3014" y="460"/>
                  </a:lnTo>
                  <a:lnTo>
                    <a:pt x="3014" y="426"/>
                  </a:lnTo>
                  <a:close/>
                  <a:moveTo>
                    <a:pt x="3014" y="476"/>
                  </a:moveTo>
                  <a:lnTo>
                    <a:pt x="3052" y="476"/>
                  </a:lnTo>
                  <a:lnTo>
                    <a:pt x="3052" y="512"/>
                  </a:lnTo>
                  <a:lnTo>
                    <a:pt x="3014" y="512"/>
                  </a:lnTo>
                  <a:lnTo>
                    <a:pt x="3014" y="476"/>
                  </a:lnTo>
                  <a:close/>
                  <a:moveTo>
                    <a:pt x="2954" y="117"/>
                  </a:moveTo>
                  <a:lnTo>
                    <a:pt x="2994" y="117"/>
                  </a:lnTo>
                  <a:lnTo>
                    <a:pt x="2994" y="153"/>
                  </a:lnTo>
                  <a:lnTo>
                    <a:pt x="2954" y="153"/>
                  </a:lnTo>
                  <a:lnTo>
                    <a:pt x="2954" y="117"/>
                  </a:lnTo>
                  <a:close/>
                  <a:moveTo>
                    <a:pt x="2954" y="169"/>
                  </a:moveTo>
                  <a:lnTo>
                    <a:pt x="2994" y="169"/>
                  </a:lnTo>
                  <a:lnTo>
                    <a:pt x="2994" y="205"/>
                  </a:lnTo>
                  <a:lnTo>
                    <a:pt x="2954" y="205"/>
                  </a:lnTo>
                  <a:lnTo>
                    <a:pt x="2954" y="169"/>
                  </a:lnTo>
                  <a:close/>
                  <a:moveTo>
                    <a:pt x="2954" y="221"/>
                  </a:moveTo>
                  <a:lnTo>
                    <a:pt x="2994" y="221"/>
                  </a:lnTo>
                  <a:lnTo>
                    <a:pt x="2994" y="257"/>
                  </a:lnTo>
                  <a:lnTo>
                    <a:pt x="2954" y="257"/>
                  </a:lnTo>
                  <a:lnTo>
                    <a:pt x="2954" y="221"/>
                  </a:lnTo>
                  <a:close/>
                  <a:moveTo>
                    <a:pt x="2954" y="273"/>
                  </a:moveTo>
                  <a:lnTo>
                    <a:pt x="2994" y="273"/>
                  </a:lnTo>
                  <a:lnTo>
                    <a:pt x="2994" y="309"/>
                  </a:lnTo>
                  <a:lnTo>
                    <a:pt x="2954" y="309"/>
                  </a:lnTo>
                  <a:lnTo>
                    <a:pt x="2954" y="273"/>
                  </a:lnTo>
                  <a:close/>
                  <a:moveTo>
                    <a:pt x="2954" y="325"/>
                  </a:moveTo>
                  <a:lnTo>
                    <a:pt x="2994" y="325"/>
                  </a:lnTo>
                  <a:lnTo>
                    <a:pt x="2994" y="361"/>
                  </a:lnTo>
                  <a:lnTo>
                    <a:pt x="2954" y="361"/>
                  </a:lnTo>
                  <a:lnTo>
                    <a:pt x="2954" y="325"/>
                  </a:lnTo>
                  <a:close/>
                  <a:moveTo>
                    <a:pt x="2954" y="377"/>
                  </a:moveTo>
                  <a:lnTo>
                    <a:pt x="2994" y="377"/>
                  </a:lnTo>
                  <a:lnTo>
                    <a:pt x="2994" y="412"/>
                  </a:lnTo>
                  <a:lnTo>
                    <a:pt x="2954" y="412"/>
                  </a:lnTo>
                  <a:lnTo>
                    <a:pt x="2954" y="377"/>
                  </a:lnTo>
                  <a:close/>
                  <a:moveTo>
                    <a:pt x="2954" y="426"/>
                  </a:moveTo>
                  <a:lnTo>
                    <a:pt x="2994" y="426"/>
                  </a:lnTo>
                  <a:lnTo>
                    <a:pt x="2994" y="460"/>
                  </a:lnTo>
                  <a:lnTo>
                    <a:pt x="2954" y="460"/>
                  </a:lnTo>
                  <a:lnTo>
                    <a:pt x="2954" y="426"/>
                  </a:lnTo>
                  <a:close/>
                  <a:moveTo>
                    <a:pt x="2954" y="476"/>
                  </a:moveTo>
                  <a:lnTo>
                    <a:pt x="2994" y="476"/>
                  </a:lnTo>
                  <a:lnTo>
                    <a:pt x="2994" y="512"/>
                  </a:lnTo>
                  <a:lnTo>
                    <a:pt x="2954" y="512"/>
                  </a:lnTo>
                  <a:lnTo>
                    <a:pt x="2954" y="476"/>
                  </a:lnTo>
                  <a:close/>
                  <a:moveTo>
                    <a:pt x="2896" y="117"/>
                  </a:moveTo>
                  <a:lnTo>
                    <a:pt x="2934" y="117"/>
                  </a:lnTo>
                  <a:lnTo>
                    <a:pt x="2934" y="153"/>
                  </a:lnTo>
                  <a:lnTo>
                    <a:pt x="2896" y="153"/>
                  </a:lnTo>
                  <a:lnTo>
                    <a:pt x="2896" y="117"/>
                  </a:lnTo>
                  <a:close/>
                  <a:moveTo>
                    <a:pt x="2896" y="169"/>
                  </a:moveTo>
                  <a:lnTo>
                    <a:pt x="2934" y="169"/>
                  </a:lnTo>
                  <a:lnTo>
                    <a:pt x="2934" y="205"/>
                  </a:lnTo>
                  <a:lnTo>
                    <a:pt x="2896" y="205"/>
                  </a:lnTo>
                  <a:lnTo>
                    <a:pt x="2896" y="169"/>
                  </a:lnTo>
                  <a:close/>
                  <a:moveTo>
                    <a:pt x="2896" y="221"/>
                  </a:moveTo>
                  <a:lnTo>
                    <a:pt x="2934" y="221"/>
                  </a:lnTo>
                  <a:lnTo>
                    <a:pt x="2934" y="257"/>
                  </a:lnTo>
                  <a:lnTo>
                    <a:pt x="2896" y="257"/>
                  </a:lnTo>
                  <a:lnTo>
                    <a:pt x="2896" y="221"/>
                  </a:lnTo>
                  <a:close/>
                  <a:moveTo>
                    <a:pt x="2896" y="273"/>
                  </a:moveTo>
                  <a:lnTo>
                    <a:pt x="2934" y="273"/>
                  </a:lnTo>
                  <a:lnTo>
                    <a:pt x="2934" y="309"/>
                  </a:lnTo>
                  <a:lnTo>
                    <a:pt x="2896" y="309"/>
                  </a:lnTo>
                  <a:lnTo>
                    <a:pt x="2896" y="273"/>
                  </a:lnTo>
                  <a:close/>
                  <a:moveTo>
                    <a:pt x="2896" y="325"/>
                  </a:moveTo>
                  <a:lnTo>
                    <a:pt x="2934" y="325"/>
                  </a:lnTo>
                  <a:lnTo>
                    <a:pt x="2934" y="361"/>
                  </a:lnTo>
                  <a:lnTo>
                    <a:pt x="2896" y="361"/>
                  </a:lnTo>
                  <a:lnTo>
                    <a:pt x="2896" y="325"/>
                  </a:lnTo>
                  <a:close/>
                  <a:moveTo>
                    <a:pt x="2896" y="377"/>
                  </a:moveTo>
                  <a:lnTo>
                    <a:pt x="2934" y="377"/>
                  </a:lnTo>
                  <a:lnTo>
                    <a:pt x="2934" y="412"/>
                  </a:lnTo>
                  <a:lnTo>
                    <a:pt x="2896" y="412"/>
                  </a:lnTo>
                  <a:lnTo>
                    <a:pt x="2896" y="377"/>
                  </a:lnTo>
                  <a:close/>
                  <a:moveTo>
                    <a:pt x="2896" y="426"/>
                  </a:moveTo>
                  <a:lnTo>
                    <a:pt x="2934" y="426"/>
                  </a:lnTo>
                  <a:lnTo>
                    <a:pt x="2934" y="460"/>
                  </a:lnTo>
                  <a:lnTo>
                    <a:pt x="2896" y="460"/>
                  </a:lnTo>
                  <a:lnTo>
                    <a:pt x="2896" y="426"/>
                  </a:lnTo>
                  <a:close/>
                  <a:moveTo>
                    <a:pt x="2896" y="476"/>
                  </a:moveTo>
                  <a:lnTo>
                    <a:pt x="2934" y="476"/>
                  </a:lnTo>
                  <a:lnTo>
                    <a:pt x="2934" y="512"/>
                  </a:lnTo>
                  <a:lnTo>
                    <a:pt x="2896" y="512"/>
                  </a:lnTo>
                  <a:lnTo>
                    <a:pt x="2896" y="476"/>
                  </a:lnTo>
                  <a:close/>
                  <a:moveTo>
                    <a:pt x="5154" y="534"/>
                  </a:moveTo>
                  <a:lnTo>
                    <a:pt x="5146" y="534"/>
                  </a:lnTo>
                  <a:lnTo>
                    <a:pt x="5146" y="504"/>
                  </a:lnTo>
                  <a:lnTo>
                    <a:pt x="5154" y="504"/>
                  </a:lnTo>
                  <a:lnTo>
                    <a:pt x="5154" y="534"/>
                  </a:lnTo>
                  <a:close/>
                  <a:moveTo>
                    <a:pt x="5146" y="398"/>
                  </a:moveTo>
                  <a:lnTo>
                    <a:pt x="5154" y="398"/>
                  </a:lnTo>
                  <a:lnTo>
                    <a:pt x="5154" y="428"/>
                  </a:lnTo>
                  <a:lnTo>
                    <a:pt x="5146" y="428"/>
                  </a:lnTo>
                  <a:lnTo>
                    <a:pt x="5146" y="398"/>
                  </a:lnTo>
                  <a:close/>
                  <a:moveTo>
                    <a:pt x="5146" y="452"/>
                  </a:moveTo>
                  <a:lnTo>
                    <a:pt x="5154" y="452"/>
                  </a:lnTo>
                  <a:lnTo>
                    <a:pt x="5154" y="482"/>
                  </a:lnTo>
                  <a:lnTo>
                    <a:pt x="5146" y="482"/>
                  </a:lnTo>
                  <a:lnTo>
                    <a:pt x="5146" y="452"/>
                  </a:lnTo>
                  <a:close/>
                  <a:moveTo>
                    <a:pt x="5116" y="534"/>
                  </a:moveTo>
                  <a:lnTo>
                    <a:pt x="5108" y="534"/>
                  </a:lnTo>
                  <a:lnTo>
                    <a:pt x="5108" y="504"/>
                  </a:lnTo>
                  <a:lnTo>
                    <a:pt x="5116" y="504"/>
                  </a:lnTo>
                  <a:lnTo>
                    <a:pt x="5116" y="534"/>
                  </a:lnTo>
                  <a:close/>
                  <a:moveTo>
                    <a:pt x="5108" y="398"/>
                  </a:moveTo>
                  <a:lnTo>
                    <a:pt x="5116" y="398"/>
                  </a:lnTo>
                  <a:lnTo>
                    <a:pt x="5116" y="428"/>
                  </a:lnTo>
                  <a:lnTo>
                    <a:pt x="5108" y="428"/>
                  </a:lnTo>
                  <a:lnTo>
                    <a:pt x="5108" y="398"/>
                  </a:lnTo>
                  <a:close/>
                  <a:moveTo>
                    <a:pt x="5108" y="452"/>
                  </a:moveTo>
                  <a:lnTo>
                    <a:pt x="5116" y="452"/>
                  </a:lnTo>
                  <a:lnTo>
                    <a:pt x="5116" y="482"/>
                  </a:lnTo>
                  <a:lnTo>
                    <a:pt x="5108" y="482"/>
                  </a:lnTo>
                  <a:lnTo>
                    <a:pt x="5108" y="452"/>
                  </a:lnTo>
                  <a:close/>
                  <a:moveTo>
                    <a:pt x="5070" y="398"/>
                  </a:moveTo>
                  <a:lnTo>
                    <a:pt x="5076" y="398"/>
                  </a:lnTo>
                  <a:lnTo>
                    <a:pt x="5076" y="428"/>
                  </a:lnTo>
                  <a:lnTo>
                    <a:pt x="5070" y="428"/>
                  </a:lnTo>
                  <a:lnTo>
                    <a:pt x="5070" y="398"/>
                  </a:lnTo>
                  <a:close/>
                  <a:moveTo>
                    <a:pt x="5076" y="504"/>
                  </a:moveTo>
                  <a:lnTo>
                    <a:pt x="5076" y="534"/>
                  </a:lnTo>
                  <a:lnTo>
                    <a:pt x="5070" y="534"/>
                  </a:lnTo>
                  <a:lnTo>
                    <a:pt x="5070" y="504"/>
                  </a:lnTo>
                  <a:lnTo>
                    <a:pt x="5076" y="504"/>
                  </a:lnTo>
                  <a:close/>
                  <a:moveTo>
                    <a:pt x="5070" y="452"/>
                  </a:moveTo>
                  <a:lnTo>
                    <a:pt x="5076" y="452"/>
                  </a:lnTo>
                  <a:lnTo>
                    <a:pt x="5076" y="482"/>
                  </a:lnTo>
                  <a:lnTo>
                    <a:pt x="5070" y="482"/>
                  </a:lnTo>
                  <a:lnTo>
                    <a:pt x="5070" y="452"/>
                  </a:lnTo>
                  <a:close/>
                  <a:moveTo>
                    <a:pt x="5030" y="398"/>
                  </a:moveTo>
                  <a:lnTo>
                    <a:pt x="5038" y="398"/>
                  </a:lnTo>
                  <a:lnTo>
                    <a:pt x="5038" y="428"/>
                  </a:lnTo>
                  <a:lnTo>
                    <a:pt x="5030" y="428"/>
                  </a:lnTo>
                  <a:lnTo>
                    <a:pt x="5030" y="398"/>
                  </a:lnTo>
                  <a:close/>
                  <a:moveTo>
                    <a:pt x="5038" y="504"/>
                  </a:moveTo>
                  <a:lnTo>
                    <a:pt x="5038" y="534"/>
                  </a:lnTo>
                  <a:lnTo>
                    <a:pt x="5030" y="534"/>
                  </a:lnTo>
                  <a:lnTo>
                    <a:pt x="5030" y="504"/>
                  </a:lnTo>
                  <a:lnTo>
                    <a:pt x="5038" y="504"/>
                  </a:lnTo>
                  <a:close/>
                  <a:moveTo>
                    <a:pt x="5030" y="452"/>
                  </a:moveTo>
                  <a:lnTo>
                    <a:pt x="5038" y="452"/>
                  </a:lnTo>
                  <a:lnTo>
                    <a:pt x="5038" y="482"/>
                  </a:lnTo>
                  <a:lnTo>
                    <a:pt x="5030" y="482"/>
                  </a:lnTo>
                  <a:lnTo>
                    <a:pt x="5030" y="452"/>
                  </a:lnTo>
                  <a:close/>
                  <a:moveTo>
                    <a:pt x="4946" y="534"/>
                  </a:moveTo>
                  <a:lnTo>
                    <a:pt x="4946" y="534"/>
                  </a:lnTo>
                  <a:lnTo>
                    <a:pt x="4940" y="534"/>
                  </a:lnTo>
                  <a:lnTo>
                    <a:pt x="4940" y="508"/>
                  </a:lnTo>
                  <a:lnTo>
                    <a:pt x="4946" y="508"/>
                  </a:lnTo>
                  <a:lnTo>
                    <a:pt x="4946" y="534"/>
                  </a:lnTo>
                  <a:close/>
                  <a:moveTo>
                    <a:pt x="4940" y="410"/>
                  </a:moveTo>
                  <a:lnTo>
                    <a:pt x="4946" y="410"/>
                  </a:lnTo>
                  <a:lnTo>
                    <a:pt x="4946" y="436"/>
                  </a:lnTo>
                  <a:lnTo>
                    <a:pt x="4940" y="436"/>
                  </a:lnTo>
                  <a:lnTo>
                    <a:pt x="4940" y="410"/>
                  </a:lnTo>
                  <a:close/>
                  <a:moveTo>
                    <a:pt x="4940" y="460"/>
                  </a:moveTo>
                  <a:lnTo>
                    <a:pt x="4946" y="460"/>
                  </a:lnTo>
                  <a:lnTo>
                    <a:pt x="4946" y="488"/>
                  </a:lnTo>
                  <a:lnTo>
                    <a:pt x="4940" y="488"/>
                  </a:lnTo>
                  <a:lnTo>
                    <a:pt x="4940" y="460"/>
                  </a:lnTo>
                  <a:close/>
                  <a:moveTo>
                    <a:pt x="4910" y="532"/>
                  </a:moveTo>
                  <a:lnTo>
                    <a:pt x="4910" y="532"/>
                  </a:lnTo>
                  <a:lnTo>
                    <a:pt x="4904" y="532"/>
                  </a:lnTo>
                  <a:lnTo>
                    <a:pt x="4904" y="508"/>
                  </a:lnTo>
                  <a:lnTo>
                    <a:pt x="4910" y="508"/>
                  </a:lnTo>
                  <a:lnTo>
                    <a:pt x="4910" y="532"/>
                  </a:lnTo>
                  <a:close/>
                  <a:moveTo>
                    <a:pt x="4904" y="410"/>
                  </a:moveTo>
                  <a:lnTo>
                    <a:pt x="4910" y="410"/>
                  </a:lnTo>
                  <a:lnTo>
                    <a:pt x="4910" y="436"/>
                  </a:lnTo>
                  <a:lnTo>
                    <a:pt x="4904" y="436"/>
                  </a:lnTo>
                  <a:lnTo>
                    <a:pt x="4904" y="410"/>
                  </a:lnTo>
                  <a:close/>
                  <a:moveTo>
                    <a:pt x="4904" y="460"/>
                  </a:moveTo>
                  <a:lnTo>
                    <a:pt x="4910" y="460"/>
                  </a:lnTo>
                  <a:lnTo>
                    <a:pt x="4910" y="488"/>
                  </a:lnTo>
                  <a:lnTo>
                    <a:pt x="4904" y="488"/>
                  </a:lnTo>
                  <a:lnTo>
                    <a:pt x="4904" y="460"/>
                  </a:lnTo>
                  <a:close/>
                  <a:moveTo>
                    <a:pt x="4874" y="534"/>
                  </a:moveTo>
                  <a:lnTo>
                    <a:pt x="4874" y="534"/>
                  </a:lnTo>
                  <a:lnTo>
                    <a:pt x="4868" y="534"/>
                  </a:lnTo>
                  <a:lnTo>
                    <a:pt x="4868" y="508"/>
                  </a:lnTo>
                  <a:lnTo>
                    <a:pt x="4874" y="508"/>
                  </a:lnTo>
                  <a:lnTo>
                    <a:pt x="4874" y="534"/>
                  </a:lnTo>
                  <a:close/>
                  <a:moveTo>
                    <a:pt x="4868" y="410"/>
                  </a:moveTo>
                  <a:lnTo>
                    <a:pt x="4874" y="410"/>
                  </a:lnTo>
                  <a:lnTo>
                    <a:pt x="4874" y="436"/>
                  </a:lnTo>
                  <a:lnTo>
                    <a:pt x="4868" y="436"/>
                  </a:lnTo>
                  <a:lnTo>
                    <a:pt x="4868" y="410"/>
                  </a:lnTo>
                  <a:close/>
                  <a:moveTo>
                    <a:pt x="4868" y="460"/>
                  </a:moveTo>
                  <a:lnTo>
                    <a:pt x="4874" y="460"/>
                  </a:lnTo>
                  <a:lnTo>
                    <a:pt x="4874" y="488"/>
                  </a:lnTo>
                  <a:lnTo>
                    <a:pt x="4868" y="488"/>
                  </a:lnTo>
                  <a:lnTo>
                    <a:pt x="4868" y="460"/>
                  </a:lnTo>
                  <a:close/>
                  <a:moveTo>
                    <a:pt x="4839" y="536"/>
                  </a:moveTo>
                  <a:lnTo>
                    <a:pt x="4833" y="536"/>
                  </a:lnTo>
                  <a:lnTo>
                    <a:pt x="4833" y="508"/>
                  </a:lnTo>
                  <a:lnTo>
                    <a:pt x="4839" y="508"/>
                  </a:lnTo>
                  <a:lnTo>
                    <a:pt x="4839" y="536"/>
                  </a:lnTo>
                  <a:close/>
                  <a:moveTo>
                    <a:pt x="4833" y="410"/>
                  </a:moveTo>
                  <a:lnTo>
                    <a:pt x="4839" y="410"/>
                  </a:lnTo>
                  <a:lnTo>
                    <a:pt x="4839" y="436"/>
                  </a:lnTo>
                  <a:lnTo>
                    <a:pt x="4833" y="436"/>
                  </a:lnTo>
                  <a:lnTo>
                    <a:pt x="4833" y="410"/>
                  </a:lnTo>
                  <a:close/>
                  <a:moveTo>
                    <a:pt x="4833" y="460"/>
                  </a:moveTo>
                  <a:lnTo>
                    <a:pt x="4839" y="460"/>
                  </a:lnTo>
                  <a:lnTo>
                    <a:pt x="4839" y="488"/>
                  </a:lnTo>
                  <a:lnTo>
                    <a:pt x="4833" y="488"/>
                  </a:lnTo>
                  <a:lnTo>
                    <a:pt x="4833" y="460"/>
                  </a:lnTo>
                  <a:close/>
                  <a:moveTo>
                    <a:pt x="4805" y="536"/>
                  </a:moveTo>
                  <a:lnTo>
                    <a:pt x="4797" y="536"/>
                  </a:lnTo>
                  <a:lnTo>
                    <a:pt x="4797" y="508"/>
                  </a:lnTo>
                  <a:lnTo>
                    <a:pt x="4805" y="508"/>
                  </a:lnTo>
                  <a:lnTo>
                    <a:pt x="4805" y="536"/>
                  </a:lnTo>
                  <a:close/>
                  <a:moveTo>
                    <a:pt x="4797" y="410"/>
                  </a:moveTo>
                  <a:lnTo>
                    <a:pt x="4803" y="410"/>
                  </a:lnTo>
                  <a:lnTo>
                    <a:pt x="4803" y="436"/>
                  </a:lnTo>
                  <a:lnTo>
                    <a:pt x="4797" y="436"/>
                  </a:lnTo>
                  <a:lnTo>
                    <a:pt x="4797" y="410"/>
                  </a:lnTo>
                  <a:close/>
                  <a:moveTo>
                    <a:pt x="4797" y="460"/>
                  </a:moveTo>
                  <a:lnTo>
                    <a:pt x="4803" y="460"/>
                  </a:lnTo>
                  <a:lnTo>
                    <a:pt x="4803" y="488"/>
                  </a:lnTo>
                  <a:lnTo>
                    <a:pt x="4797" y="488"/>
                  </a:lnTo>
                  <a:lnTo>
                    <a:pt x="4797" y="460"/>
                  </a:lnTo>
                  <a:close/>
                  <a:moveTo>
                    <a:pt x="4769" y="536"/>
                  </a:moveTo>
                  <a:lnTo>
                    <a:pt x="4769" y="536"/>
                  </a:lnTo>
                  <a:lnTo>
                    <a:pt x="4761" y="534"/>
                  </a:lnTo>
                  <a:lnTo>
                    <a:pt x="4761" y="508"/>
                  </a:lnTo>
                  <a:lnTo>
                    <a:pt x="4769" y="508"/>
                  </a:lnTo>
                  <a:lnTo>
                    <a:pt x="4769" y="536"/>
                  </a:lnTo>
                  <a:close/>
                  <a:moveTo>
                    <a:pt x="4761" y="410"/>
                  </a:moveTo>
                  <a:lnTo>
                    <a:pt x="4769" y="410"/>
                  </a:lnTo>
                  <a:lnTo>
                    <a:pt x="4769" y="436"/>
                  </a:lnTo>
                  <a:lnTo>
                    <a:pt x="4761" y="436"/>
                  </a:lnTo>
                  <a:lnTo>
                    <a:pt x="4761" y="410"/>
                  </a:lnTo>
                  <a:close/>
                  <a:moveTo>
                    <a:pt x="4761" y="460"/>
                  </a:moveTo>
                  <a:lnTo>
                    <a:pt x="4769" y="460"/>
                  </a:lnTo>
                  <a:lnTo>
                    <a:pt x="4769" y="488"/>
                  </a:lnTo>
                  <a:lnTo>
                    <a:pt x="4761" y="488"/>
                  </a:lnTo>
                  <a:lnTo>
                    <a:pt x="4761" y="460"/>
                  </a:lnTo>
                  <a:close/>
                  <a:moveTo>
                    <a:pt x="4733" y="530"/>
                  </a:moveTo>
                  <a:lnTo>
                    <a:pt x="4733" y="530"/>
                  </a:lnTo>
                  <a:lnTo>
                    <a:pt x="4727" y="530"/>
                  </a:lnTo>
                  <a:lnTo>
                    <a:pt x="4727" y="508"/>
                  </a:lnTo>
                  <a:lnTo>
                    <a:pt x="4733" y="508"/>
                  </a:lnTo>
                  <a:lnTo>
                    <a:pt x="4733" y="530"/>
                  </a:lnTo>
                  <a:close/>
                  <a:moveTo>
                    <a:pt x="4725" y="410"/>
                  </a:moveTo>
                  <a:lnTo>
                    <a:pt x="4733" y="410"/>
                  </a:lnTo>
                  <a:lnTo>
                    <a:pt x="4733" y="436"/>
                  </a:lnTo>
                  <a:lnTo>
                    <a:pt x="4725" y="436"/>
                  </a:lnTo>
                  <a:lnTo>
                    <a:pt x="4725" y="410"/>
                  </a:lnTo>
                  <a:close/>
                  <a:moveTo>
                    <a:pt x="4725" y="460"/>
                  </a:moveTo>
                  <a:lnTo>
                    <a:pt x="4733" y="460"/>
                  </a:lnTo>
                  <a:lnTo>
                    <a:pt x="4733" y="488"/>
                  </a:lnTo>
                  <a:lnTo>
                    <a:pt x="4725" y="488"/>
                  </a:lnTo>
                  <a:lnTo>
                    <a:pt x="4725" y="460"/>
                  </a:lnTo>
                  <a:close/>
                  <a:moveTo>
                    <a:pt x="4697" y="530"/>
                  </a:moveTo>
                  <a:lnTo>
                    <a:pt x="4697" y="530"/>
                  </a:lnTo>
                  <a:lnTo>
                    <a:pt x="4691" y="530"/>
                  </a:lnTo>
                  <a:lnTo>
                    <a:pt x="4691" y="508"/>
                  </a:lnTo>
                  <a:lnTo>
                    <a:pt x="4697" y="508"/>
                  </a:lnTo>
                  <a:lnTo>
                    <a:pt x="4697" y="530"/>
                  </a:lnTo>
                  <a:close/>
                  <a:moveTo>
                    <a:pt x="4689" y="410"/>
                  </a:moveTo>
                  <a:lnTo>
                    <a:pt x="4697" y="410"/>
                  </a:lnTo>
                  <a:lnTo>
                    <a:pt x="4697" y="436"/>
                  </a:lnTo>
                  <a:lnTo>
                    <a:pt x="4689" y="436"/>
                  </a:lnTo>
                  <a:lnTo>
                    <a:pt x="4689" y="410"/>
                  </a:lnTo>
                  <a:close/>
                  <a:moveTo>
                    <a:pt x="4689" y="460"/>
                  </a:moveTo>
                  <a:lnTo>
                    <a:pt x="4697" y="460"/>
                  </a:lnTo>
                  <a:lnTo>
                    <a:pt x="4697" y="488"/>
                  </a:lnTo>
                  <a:lnTo>
                    <a:pt x="4689" y="488"/>
                  </a:lnTo>
                  <a:lnTo>
                    <a:pt x="4689" y="460"/>
                  </a:lnTo>
                  <a:close/>
                  <a:moveTo>
                    <a:pt x="4615" y="534"/>
                  </a:moveTo>
                  <a:lnTo>
                    <a:pt x="4615" y="534"/>
                  </a:lnTo>
                  <a:lnTo>
                    <a:pt x="4609" y="534"/>
                  </a:lnTo>
                  <a:lnTo>
                    <a:pt x="4609" y="516"/>
                  </a:lnTo>
                  <a:lnTo>
                    <a:pt x="4615" y="516"/>
                  </a:lnTo>
                  <a:lnTo>
                    <a:pt x="4615" y="534"/>
                  </a:lnTo>
                  <a:close/>
                  <a:moveTo>
                    <a:pt x="4609" y="438"/>
                  </a:moveTo>
                  <a:lnTo>
                    <a:pt x="4615" y="438"/>
                  </a:lnTo>
                  <a:lnTo>
                    <a:pt x="4615" y="460"/>
                  </a:lnTo>
                  <a:lnTo>
                    <a:pt x="4609" y="460"/>
                  </a:lnTo>
                  <a:lnTo>
                    <a:pt x="4609" y="438"/>
                  </a:lnTo>
                  <a:close/>
                  <a:moveTo>
                    <a:pt x="4609" y="478"/>
                  </a:moveTo>
                  <a:lnTo>
                    <a:pt x="4615" y="478"/>
                  </a:lnTo>
                  <a:lnTo>
                    <a:pt x="4615" y="500"/>
                  </a:lnTo>
                  <a:lnTo>
                    <a:pt x="4609" y="500"/>
                  </a:lnTo>
                  <a:lnTo>
                    <a:pt x="4609" y="478"/>
                  </a:lnTo>
                  <a:close/>
                  <a:moveTo>
                    <a:pt x="4587" y="534"/>
                  </a:moveTo>
                  <a:lnTo>
                    <a:pt x="4587" y="534"/>
                  </a:lnTo>
                  <a:lnTo>
                    <a:pt x="4581" y="534"/>
                  </a:lnTo>
                  <a:lnTo>
                    <a:pt x="4581" y="516"/>
                  </a:lnTo>
                  <a:lnTo>
                    <a:pt x="4587" y="516"/>
                  </a:lnTo>
                  <a:lnTo>
                    <a:pt x="4587" y="534"/>
                  </a:lnTo>
                  <a:close/>
                  <a:moveTo>
                    <a:pt x="4581" y="438"/>
                  </a:moveTo>
                  <a:lnTo>
                    <a:pt x="4585" y="438"/>
                  </a:lnTo>
                  <a:lnTo>
                    <a:pt x="4585" y="460"/>
                  </a:lnTo>
                  <a:lnTo>
                    <a:pt x="4581" y="460"/>
                  </a:lnTo>
                  <a:lnTo>
                    <a:pt x="4581" y="438"/>
                  </a:lnTo>
                  <a:close/>
                  <a:moveTo>
                    <a:pt x="4581" y="478"/>
                  </a:moveTo>
                  <a:lnTo>
                    <a:pt x="4585" y="478"/>
                  </a:lnTo>
                  <a:lnTo>
                    <a:pt x="4585" y="500"/>
                  </a:lnTo>
                  <a:lnTo>
                    <a:pt x="4581" y="500"/>
                  </a:lnTo>
                  <a:lnTo>
                    <a:pt x="4581" y="478"/>
                  </a:lnTo>
                  <a:close/>
                  <a:moveTo>
                    <a:pt x="4557" y="532"/>
                  </a:moveTo>
                  <a:lnTo>
                    <a:pt x="4557" y="532"/>
                  </a:lnTo>
                  <a:lnTo>
                    <a:pt x="4551" y="532"/>
                  </a:lnTo>
                  <a:lnTo>
                    <a:pt x="4551" y="516"/>
                  </a:lnTo>
                  <a:lnTo>
                    <a:pt x="4557" y="516"/>
                  </a:lnTo>
                  <a:lnTo>
                    <a:pt x="4557" y="532"/>
                  </a:lnTo>
                  <a:close/>
                  <a:moveTo>
                    <a:pt x="4551" y="438"/>
                  </a:moveTo>
                  <a:lnTo>
                    <a:pt x="4557" y="438"/>
                  </a:lnTo>
                  <a:lnTo>
                    <a:pt x="4557" y="460"/>
                  </a:lnTo>
                  <a:lnTo>
                    <a:pt x="4551" y="460"/>
                  </a:lnTo>
                  <a:lnTo>
                    <a:pt x="4551" y="438"/>
                  </a:lnTo>
                  <a:close/>
                  <a:moveTo>
                    <a:pt x="4551" y="478"/>
                  </a:moveTo>
                  <a:lnTo>
                    <a:pt x="4557" y="478"/>
                  </a:lnTo>
                  <a:lnTo>
                    <a:pt x="4557" y="500"/>
                  </a:lnTo>
                  <a:lnTo>
                    <a:pt x="4551" y="500"/>
                  </a:lnTo>
                  <a:lnTo>
                    <a:pt x="4551" y="478"/>
                  </a:lnTo>
                  <a:close/>
                  <a:moveTo>
                    <a:pt x="4523" y="438"/>
                  </a:moveTo>
                  <a:lnTo>
                    <a:pt x="4529" y="438"/>
                  </a:lnTo>
                  <a:lnTo>
                    <a:pt x="4529" y="460"/>
                  </a:lnTo>
                  <a:lnTo>
                    <a:pt x="4523" y="460"/>
                  </a:lnTo>
                  <a:lnTo>
                    <a:pt x="4523" y="438"/>
                  </a:lnTo>
                  <a:close/>
                  <a:moveTo>
                    <a:pt x="4523" y="478"/>
                  </a:moveTo>
                  <a:lnTo>
                    <a:pt x="4529" y="478"/>
                  </a:lnTo>
                  <a:lnTo>
                    <a:pt x="4529" y="500"/>
                  </a:lnTo>
                  <a:lnTo>
                    <a:pt x="4523" y="500"/>
                  </a:lnTo>
                  <a:lnTo>
                    <a:pt x="4523" y="478"/>
                  </a:lnTo>
                  <a:close/>
                  <a:moveTo>
                    <a:pt x="4523" y="516"/>
                  </a:moveTo>
                  <a:lnTo>
                    <a:pt x="4529" y="516"/>
                  </a:lnTo>
                  <a:lnTo>
                    <a:pt x="4529" y="530"/>
                  </a:lnTo>
                  <a:lnTo>
                    <a:pt x="4529" y="530"/>
                  </a:lnTo>
                  <a:lnTo>
                    <a:pt x="4523" y="530"/>
                  </a:lnTo>
                  <a:lnTo>
                    <a:pt x="4523" y="516"/>
                  </a:lnTo>
                  <a:close/>
                  <a:moveTo>
                    <a:pt x="5317" y="442"/>
                  </a:moveTo>
                  <a:lnTo>
                    <a:pt x="5343" y="442"/>
                  </a:lnTo>
                  <a:lnTo>
                    <a:pt x="5343" y="452"/>
                  </a:lnTo>
                  <a:lnTo>
                    <a:pt x="5317" y="452"/>
                  </a:lnTo>
                  <a:lnTo>
                    <a:pt x="5317" y="442"/>
                  </a:lnTo>
                  <a:close/>
                  <a:moveTo>
                    <a:pt x="5317" y="468"/>
                  </a:moveTo>
                  <a:lnTo>
                    <a:pt x="5343" y="468"/>
                  </a:lnTo>
                  <a:lnTo>
                    <a:pt x="5343" y="478"/>
                  </a:lnTo>
                  <a:lnTo>
                    <a:pt x="5317" y="478"/>
                  </a:lnTo>
                  <a:lnTo>
                    <a:pt x="5317" y="468"/>
                  </a:lnTo>
                  <a:close/>
                  <a:moveTo>
                    <a:pt x="5317" y="492"/>
                  </a:moveTo>
                  <a:lnTo>
                    <a:pt x="5343" y="492"/>
                  </a:lnTo>
                  <a:lnTo>
                    <a:pt x="5343" y="502"/>
                  </a:lnTo>
                  <a:lnTo>
                    <a:pt x="5317" y="502"/>
                  </a:lnTo>
                  <a:lnTo>
                    <a:pt x="5317" y="492"/>
                  </a:lnTo>
                  <a:close/>
                  <a:moveTo>
                    <a:pt x="5317" y="516"/>
                  </a:moveTo>
                  <a:lnTo>
                    <a:pt x="5343" y="516"/>
                  </a:lnTo>
                  <a:lnTo>
                    <a:pt x="5343" y="528"/>
                  </a:lnTo>
                  <a:lnTo>
                    <a:pt x="5317" y="528"/>
                  </a:lnTo>
                  <a:lnTo>
                    <a:pt x="5317" y="516"/>
                  </a:lnTo>
                  <a:close/>
                  <a:moveTo>
                    <a:pt x="5343" y="542"/>
                  </a:moveTo>
                  <a:lnTo>
                    <a:pt x="5343" y="552"/>
                  </a:lnTo>
                  <a:lnTo>
                    <a:pt x="5321" y="552"/>
                  </a:lnTo>
                  <a:lnTo>
                    <a:pt x="5321" y="552"/>
                  </a:lnTo>
                  <a:lnTo>
                    <a:pt x="5317" y="550"/>
                  </a:lnTo>
                  <a:lnTo>
                    <a:pt x="5317" y="542"/>
                  </a:lnTo>
                  <a:lnTo>
                    <a:pt x="5343" y="542"/>
                  </a:lnTo>
                  <a:close/>
                  <a:moveTo>
                    <a:pt x="5287" y="442"/>
                  </a:moveTo>
                  <a:lnTo>
                    <a:pt x="5311" y="442"/>
                  </a:lnTo>
                  <a:lnTo>
                    <a:pt x="5311" y="452"/>
                  </a:lnTo>
                  <a:lnTo>
                    <a:pt x="5287" y="452"/>
                  </a:lnTo>
                  <a:lnTo>
                    <a:pt x="5287" y="442"/>
                  </a:lnTo>
                  <a:close/>
                  <a:moveTo>
                    <a:pt x="5287" y="468"/>
                  </a:moveTo>
                  <a:lnTo>
                    <a:pt x="5311" y="468"/>
                  </a:lnTo>
                  <a:lnTo>
                    <a:pt x="5311" y="478"/>
                  </a:lnTo>
                  <a:lnTo>
                    <a:pt x="5287" y="478"/>
                  </a:lnTo>
                  <a:lnTo>
                    <a:pt x="5287" y="468"/>
                  </a:lnTo>
                  <a:close/>
                  <a:moveTo>
                    <a:pt x="5287" y="492"/>
                  </a:moveTo>
                  <a:lnTo>
                    <a:pt x="5311" y="492"/>
                  </a:lnTo>
                  <a:lnTo>
                    <a:pt x="5311" y="502"/>
                  </a:lnTo>
                  <a:lnTo>
                    <a:pt x="5287" y="502"/>
                  </a:lnTo>
                  <a:lnTo>
                    <a:pt x="5287" y="492"/>
                  </a:lnTo>
                  <a:close/>
                  <a:moveTo>
                    <a:pt x="5287" y="516"/>
                  </a:moveTo>
                  <a:lnTo>
                    <a:pt x="5311" y="516"/>
                  </a:lnTo>
                  <a:lnTo>
                    <a:pt x="5311" y="528"/>
                  </a:lnTo>
                  <a:lnTo>
                    <a:pt x="5287" y="528"/>
                  </a:lnTo>
                  <a:lnTo>
                    <a:pt x="5287" y="516"/>
                  </a:lnTo>
                  <a:close/>
                  <a:moveTo>
                    <a:pt x="5257" y="442"/>
                  </a:moveTo>
                  <a:lnTo>
                    <a:pt x="5279" y="442"/>
                  </a:lnTo>
                  <a:lnTo>
                    <a:pt x="5279" y="452"/>
                  </a:lnTo>
                  <a:lnTo>
                    <a:pt x="5257" y="452"/>
                  </a:lnTo>
                  <a:lnTo>
                    <a:pt x="5257" y="442"/>
                  </a:lnTo>
                  <a:close/>
                  <a:moveTo>
                    <a:pt x="5257" y="468"/>
                  </a:moveTo>
                  <a:lnTo>
                    <a:pt x="5279" y="468"/>
                  </a:lnTo>
                  <a:lnTo>
                    <a:pt x="5279" y="478"/>
                  </a:lnTo>
                  <a:lnTo>
                    <a:pt x="5257" y="478"/>
                  </a:lnTo>
                  <a:lnTo>
                    <a:pt x="5257" y="468"/>
                  </a:lnTo>
                  <a:close/>
                  <a:moveTo>
                    <a:pt x="5257" y="492"/>
                  </a:moveTo>
                  <a:lnTo>
                    <a:pt x="5279" y="492"/>
                  </a:lnTo>
                  <a:lnTo>
                    <a:pt x="5279" y="502"/>
                  </a:lnTo>
                  <a:lnTo>
                    <a:pt x="5257" y="502"/>
                  </a:lnTo>
                  <a:lnTo>
                    <a:pt x="5257" y="492"/>
                  </a:lnTo>
                  <a:close/>
                  <a:moveTo>
                    <a:pt x="5257" y="516"/>
                  </a:moveTo>
                  <a:lnTo>
                    <a:pt x="5279" y="516"/>
                  </a:lnTo>
                  <a:lnTo>
                    <a:pt x="5279" y="528"/>
                  </a:lnTo>
                  <a:lnTo>
                    <a:pt x="5257" y="528"/>
                  </a:lnTo>
                  <a:lnTo>
                    <a:pt x="5257" y="516"/>
                  </a:lnTo>
                  <a:close/>
                  <a:moveTo>
                    <a:pt x="5287" y="542"/>
                  </a:moveTo>
                  <a:lnTo>
                    <a:pt x="5311" y="542"/>
                  </a:lnTo>
                  <a:lnTo>
                    <a:pt x="5311" y="548"/>
                  </a:lnTo>
                  <a:lnTo>
                    <a:pt x="5311" y="548"/>
                  </a:lnTo>
                  <a:lnTo>
                    <a:pt x="5311" y="548"/>
                  </a:lnTo>
                  <a:lnTo>
                    <a:pt x="5311" y="548"/>
                  </a:lnTo>
                  <a:lnTo>
                    <a:pt x="5287" y="542"/>
                  </a:lnTo>
                  <a:lnTo>
                    <a:pt x="5287" y="542"/>
                  </a:lnTo>
                  <a:close/>
                  <a:moveTo>
                    <a:pt x="5557" y="434"/>
                  </a:moveTo>
                  <a:lnTo>
                    <a:pt x="5580" y="434"/>
                  </a:lnTo>
                  <a:lnTo>
                    <a:pt x="5580" y="446"/>
                  </a:lnTo>
                  <a:lnTo>
                    <a:pt x="5557" y="446"/>
                  </a:lnTo>
                  <a:lnTo>
                    <a:pt x="5557" y="434"/>
                  </a:lnTo>
                  <a:close/>
                  <a:moveTo>
                    <a:pt x="5557" y="450"/>
                  </a:moveTo>
                  <a:lnTo>
                    <a:pt x="5580" y="450"/>
                  </a:lnTo>
                  <a:lnTo>
                    <a:pt x="5580" y="462"/>
                  </a:lnTo>
                  <a:lnTo>
                    <a:pt x="5557" y="462"/>
                  </a:lnTo>
                  <a:lnTo>
                    <a:pt x="5557" y="450"/>
                  </a:lnTo>
                  <a:close/>
                  <a:moveTo>
                    <a:pt x="5557" y="466"/>
                  </a:moveTo>
                  <a:lnTo>
                    <a:pt x="5580" y="466"/>
                  </a:lnTo>
                  <a:lnTo>
                    <a:pt x="5580" y="478"/>
                  </a:lnTo>
                  <a:lnTo>
                    <a:pt x="5557" y="478"/>
                  </a:lnTo>
                  <a:lnTo>
                    <a:pt x="5557" y="466"/>
                  </a:lnTo>
                  <a:close/>
                  <a:moveTo>
                    <a:pt x="5557" y="482"/>
                  </a:moveTo>
                  <a:lnTo>
                    <a:pt x="5580" y="482"/>
                  </a:lnTo>
                  <a:lnTo>
                    <a:pt x="5580" y="494"/>
                  </a:lnTo>
                  <a:lnTo>
                    <a:pt x="5557" y="494"/>
                  </a:lnTo>
                  <a:lnTo>
                    <a:pt x="5557" y="482"/>
                  </a:lnTo>
                  <a:close/>
                  <a:moveTo>
                    <a:pt x="5557" y="498"/>
                  </a:moveTo>
                  <a:lnTo>
                    <a:pt x="5580" y="498"/>
                  </a:lnTo>
                  <a:lnTo>
                    <a:pt x="5580" y="508"/>
                  </a:lnTo>
                  <a:lnTo>
                    <a:pt x="5557" y="508"/>
                  </a:lnTo>
                  <a:lnTo>
                    <a:pt x="5557" y="498"/>
                  </a:lnTo>
                  <a:close/>
                  <a:moveTo>
                    <a:pt x="5557" y="514"/>
                  </a:moveTo>
                  <a:lnTo>
                    <a:pt x="5580" y="514"/>
                  </a:lnTo>
                  <a:lnTo>
                    <a:pt x="5580" y="524"/>
                  </a:lnTo>
                  <a:lnTo>
                    <a:pt x="5557" y="524"/>
                  </a:lnTo>
                  <a:lnTo>
                    <a:pt x="5557" y="514"/>
                  </a:lnTo>
                  <a:close/>
                  <a:moveTo>
                    <a:pt x="5580" y="528"/>
                  </a:moveTo>
                  <a:lnTo>
                    <a:pt x="5580" y="536"/>
                  </a:lnTo>
                  <a:lnTo>
                    <a:pt x="5580" y="536"/>
                  </a:lnTo>
                  <a:lnTo>
                    <a:pt x="5557" y="536"/>
                  </a:lnTo>
                  <a:lnTo>
                    <a:pt x="5557" y="528"/>
                  </a:lnTo>
                  <a:lnTo>
                    <a:pt x="5580" y="528"/>
                  </a:lnTo>
                  <a:close/>
                  <a:moveTo>
                    <a:pt x="5521" y="434"/>
                  </a:moveTo>
                  <a:lnTo>
                    <a:pt x="5545" y="434"/>
                  </a:lnTo>
                  <a:lnTo>
                    <a:pt x="5545" y="446"/>
                  </a:lnTo>
                  <a:lnTo>
                    <a:pt x="5521" y="446"/>
                  </a:lnTo>
                  <a:lnTo>
                    <a:pt x="5521" y="434"/>
                  </a:lnTo>
                  <a:close/>
                  <a:moveTo>
                    <a:pt x="5521" y="450"/>
                  </a:moveTo>
                  <a:lnTo>
                    <a:pt x="5545" y="450"/>
                  </a:lnTo>
                  <a:lnTo>
                    <a:pt x="5545" y="462"/>
                  </a:lnTo>
                  <a:lnTo>
                    <a:pt x="5521" y="462"/>
                  </a:lnTo>
                  <a:lnTo>
                    <a:pt x="5521" y="450"/>
                  </a:lnTo>
                  <a:close/>
                  <a:moveTo>
                    <a:pt x="5521" y="466"/>
                  </a:moveTo>
                  <a:lnTo>
                    <a:pt x="5545" y="466"/>
                  </a:lnTo>
                  <a:lnTo>
                    <a:pt x="5545" y="478"/>
                  </a:lnTo>
                  <a:lnTo>
                    <a:pt x="5521" y="478"/>
                  </a:lnTo>
                  <a:lnTo>
                    <a:pt x="5521" y="466"/>
                  </a:lnTo>
                  <a:close/>
                  <a:moveTo>
                    <a:pt x="5521" y="482"/>
                  </a:moveTo>
                  <a:lnTo>
                    <a:pt x="5545" y="482"/>
                  </a:lnTo>
                  <a:lnTo>
                    <a:pt x="5545" y="494"/>
                  </a:lnTo>
                  <a:lnTo>
                    <a:pt x="5521" y="494"/>
                  </a:lnTo>
                  <a:lnTo>
                    <a:pt x="5521" y="482"/>
                  </a:lnTo>
                  <a:close/>
                  <a:moveTo>
                    <a:pt x="5521" y="498"/>
                  </a:moveTo>
                  <a:lnTo>
                    <a:pt x="5545" y="498"/>
                  </a:lnTo>
                  <a:lnTo>
                    <a:pt x="5545" y="508"/>
                  </a:lnTo>
                  <a:lnTo>
                    <a:pt x="5521" y="508"/>
                  </a:lnTo>
                  <a:lnTo>
                    <a:pt x="5521" y="498"/>
                  </a:lnTo>
                  <a:close/>
                  <a:moveTo>
                    <a:pt x="5521" y="514"/>
                  </a:moveTo>
                  <a:lnTo>
                    <a:pt x="5545" y="514"/>
                  </a:lnTo>
                  <a:lnTo>
                    <a:pt x="5545" y="524"/>
                  </a:lnTo>
                  <a:lnTo>
                    <a:pt x="5521" y="524"/>
                  </a:lnTo>
                  <a:lnTo>
                    <a:pt x="5521" y="514"/>
                  </a:lnTo>
                  <a:close/>
                  <a:moveTo>
                    <a:pt x="5521" y="528"/>
                  </a:moveTo>
                  <a:lnTo>
                    <a:pt x="5545" y="528"/>
                  </a:lnTo>
                  <a:lnTo>
                    <a:pt x="5545" y="538"/>
                  </a:lnTo>
                  <a:lnTo>
                    <a:pt x="5545" y="538"/>
                  </a:lnTo>
                  <a:lnTo>
                    <a:pt x="5527" y="540"/>
                  </a:lnTo>
                  <a:lnTo>
                    <a:pt x="5521" y="540"/>
                  </a:lnTo>
                  <a:lnTo>
                    <a:pt x="5521" y="528"/>
                  </a:lnTo>
                  <a:close/>
                  <a:moveTo>
                    <a:pt x="5485" y="434"/>
                  </a:moveTo>
                  <a:lnTo>
                    <a:pt x="5509" y="434"/>
                  </a:lnTo>
                  <a:lnTo>
                    <a:pt x="5509" y="446"/>
                  </a:lnTo>
                  <a:lnTo>
                    <a:pt x="5485" y="446"/>
                  </a:lnTo>
                  <a:lnTo>
                    <a:pt x="5485" y="434"/>
                  </a:lnTo>
                  <a:close/>
                  <a:moveTo>
                    <a:pt x="5485" y="450"/>
                  </a:moveTo>
                  <a:lnTo>
                    <a:pt x="5509" y="450"/>
                  </a:lnTo>
                  <a:lnTo>
                    <a:pt x="5509" y="462"/>
                  </a:lnTo>
                  <a:lnTo>
                    <a:pt x="5485" y="462"/>
                  </a:lnTo>
                  <a:lnTo>
                    <a:pt x="5485" y="450"/>
                  </a:lnTo>
                  <a:close/>
                  <a:moveTo>
                    <a:pt x="5485" y="466"/>
                  </a:moveTo>
                  <a:lnTo>
                    <a:pt x="5509" y="466"/>
                  </a:lnTo>
                  <a:lnTo>
                    <a:pt x="5509" y="478"/>
                  </a:lnTo>
                  <a:lnTo>
                    <a:pt x="5485" y="478"/>
                  </a:lnTo>
                  <a:lnTo>
                    <a:pt x="5485" y="466"/>
                  </a:lnTo>
                  <a:close/>
                  <a:moveTo>
                    <a:pt x="5485" y="482"/>
                  </a:moveTo>
                  <a:lnTo>
                    <a:pt x="5509" y="482"/>
                  </a:lnTo>
                  <a:lnTo>
                    <a:pt x="5509" y="494"/>
                  </a:lnTo>
                  <a:lnTo>
                    <a:pt x="5485" y="494"/>
                  </a:lnTo>
                  <a:lnTo>
                    <a:pt x="5485" y="482"/>
                  </a:lnTo>
                  <a:close/>
                  <a:moveTo>
                    <a:pt x="5485" y="498"/>
                  </a:moveTo>
                  <a:lnTo>
                    <a:pt x="5509" y="498"/>
                  </a:lnTo>
                  <a:lnTo>
                    <a:pt x="5509" y="508"/>
                  </a:lnTo>
                  <a:lnTo>
                    <a:pt x="5485" y="508"/>
                  </a:lnTo>
                  <a:lnTo>
                    <a:pt x="5485" y="498"/>
                  </a:lnTo>
                  <a:close/>
                  <a:moveTo>
                    <a:pt x="5485" y="514"/>
                  </a:moveTo>
                  <a:lnTo>
                    <a:pt x="5509" y="514"/>
                  </a:lnTo>
                  <a:lnTo>
                    <a:pt x="5509" y="524"/>
                  </a:lnTo>
                  <a:lnTo>
                    <a:pt x="5485" y="524"/>
                  </a:lnTo>
                  <a:lnTo>
                    <a:pt x="5485" y="514"/>
                  </a:lnTo>
                  <a:close/>
                  <a:moveTo>
                    <a:pt x="5485" y="528"/>
                  </a:moveTo>
                  <a:lnTo>
                    <a:pt x="5509" y="528"/>
                  </a:lnTo>
                  <a:lnTo>
                    <a:pt x="5509" y="540"/>
                  </a:lnTo>
                  <a:lnTo>
                    <a:pt x="5485" y="540"/>
                  </a:lnTo>
                  <a:lnTo>
                    <a:pt x="5485" y="528"/>
                  </a:lnTo>
                  <a:close/>
                  <a:moveTo>
                    <a:pt x="5485" y="544"/>
                  </a:moveTo>
                  <a:lnTo>
                    <a:pt x="5493" y="544"/>
                  </a:lnTo>
                  <a:lnTo>
                    <a:pt x="5493" y="544"/>
                  </a:lnTo>
                  <a:lnTo>
                    <a:pt x="5485" y="546"/>
                  </a:lnTo>
                  <a:lnTo>
                    <a:pt x="5485" y="544"/>
                  </a:lnTo>
                  <a:close/>
                  <a:moveTo>
                    <a:pt x="5439" y="480"/>
                  </a:moveTo>
                  <a:lnTo>
                    <a:pt x="5457" y="480"/>
                  </a:lnTo>
                  <a:lnTo>
                    <a:pt x="5457" y="488"/>
                  </a:lnTo>
                  <a:lnTo>
                    <a:pt x="5439" y="488"/>
                  </a:lnTo>
                  <a:lnTo>
                    <a:pt x="5439" y="480"/>
                  </a:lnTo>
                  <a:close/>
                  <a:moveTo>
                    <a:pt x="5439" y="502"/>
                  </a:moveTo>
                  <a:lnTo>
                    <a:pt x="5457" y="502"/>
                  </a:lnTo>
                  <a:lnTo>
                    <a:pt x="5457" y="512"/>
                  </a:lnTo>
                  <a:lnTo>
                    <a:pt x="5439" y="512"/>
                  </a:lnTo>
                  <a:lnTo>
                    <a:pt x="5439" y="502"/>
                  </a:lnTo>
                  <a:close/>
                  <a:moveTo>
                    <a:pt x="5439" y="524"/>
                  </a:moveTo>
                  <a:lnTo>
                    <a:pt x="5457" y="524"/>
                  </a:lnTo>
                  <a:lnTo>
                    <a:pt x="5457" y="534"/>
                  </a:lnTo>
                  <a:lnTo>
                    <a:pt x="5439" y="534"/>
                  </a:lnTo>
                  <a:lnTo>
                    <a:pt x="5439" y="524"/>
                  </a:lnTo>
                  <a:close/>
                  <a:moveTo>
                    <a:pt x="5457" y="548"/>
                  </a:moveTo>
                  <a:lnTo>
                    <a:pt x="5457" y="550"/>
                  </a:lnTo>
                  <a:lnTo>
                    <a:pt x="5457" y="550"/>
                  </a:lnTo>
                  <a:lnTo>
                    <a:pt x="5439" y="552"/>
                  </a:lnTo>
                  <a:lnTo>
                    <a:pt x="5439" y="548"/>
                  </a:lnTo>
                  <a:lnTo>
                    <a:pt x="5457" y="548"/>
                  </a:lnTo>
                  <a:close/>
                  <a:moveTo>
                    <a:pt x="5417" y="480"/>
                  </a:moveTo>
                  <a:lnTo>
                    <a:pt x="5433" y="480"/>
                  </a:lnTo>
                  <a:lnTo>
                    <a:pt x="5433" y="488"/>
                  </a:lnTo>
                  <a:lnTo>
                    <a:pt x="5417" y="488"/>
                  </a:lnTo>
                  <a:lnTo>
                    <a:pt x="5417" y="480"/>
                  </a:lnTo>
                  <a:close/>
                  <a:moveTo>
                    <a:pt x="5417" y="502"/>
                  </a:moveTo>
                  <a:lnTo>
                    <a:pt x="5433" y="502"/>
                  </a:lnTo>
                  <a:lnTo>
                    <a:pt x="5433" y="512"/>
                  </a:lnTo>
                  <a:lnTo>
                    <a:pt x="5417" y="512"/>
                  </a:lnTo>
                  <a:lnTo>
                    <a:pt x="5417" y="502"/>
                  </a:lnTo>
                  <a:close/>
                  <a:moveTo>
                    <a:pt x="5417" y="524"/>
                  </a:moveTo>
                  <a:lnTo>
                    <a:pt x="5433" y="524"/>
                  </a:lnTo>
                  <a:lnTo>
                    <a:pt x="5433" y="534"/>
                  </a:lnTo>
                  <a:lnTo>
                    <a:pt x="5417" y="534"/>
                  </a:lnTo>
                  <a:lnTo>
                    <a:pt x="5417" y="524"/>
                  </a:lnTo>
                  <a:close/>
                  <a:moveTo>
                    <a:pt x="5433" y="548"/>
                  </a:moveTo>
                  <a:lnTo>
                    <a:pt x="5433" y="552"/>
                  </a:lnTo>
                  <a:lnTo>
                    <a:pt x="5433" y="552"/>
                  </a:lnTo>
                  <a:lnTo>
                    <a:pt x="5417" y="554"/>
                  </a:lnTo>
                  <a:lnTo>
                    <a:pt x="5417" y="548"/>
                  </a:lnTo>
                  <a:lnTo>
                    <a:pt x="5433" y="548"/>
                  </a:lnTo>
                  <a:close/>
                  <a:moveTo>
                    <a:pt x="5395" y="480"/>
                  </a:moveTo>
                  <a:lnTo>
                    <a:pt x="5411" y="480"/>
                  </a:lnTo>
                  <a:lnTo>
                    <a:pt x="5411" y="488"/>
                  </a:lnTo>
                  <a:lnTo>
                    <a:pt x="5395" y="488"/>
                  </a:lnTo>
                  <a:lnTo>
                    <a:pt x="5395" y="480"/>
                  </a:lnTo>
                  <a:close/>
                  <a:moveTo>
                    <a:pt x="5395" y="502"/>
                  </a:moveTo>
                  <a:lnTo>
                    <a:pt x="5411" y="502"/>
                  </a:lnTo>
                  <a:lnTo>
                    <a:pt x="5411" y="512"/>
                  </a:lnTo>
                  <a:lnTo>
                    <a:pt x="5395" y="512"/>
                  </a:lnTo>
                  <a:lnTo>
                    <a:pt x="5395" y="502"/>
                  </a:lnTo>
                  <a:close/>
                  <a:moveTo>
                    <a:pt x="5395" y="524"/>
                  </a:moveTo>
                  <a:lnTo>
                    <a:pt x="5411" y="524"/>
                  </a:lnTo>
                  <a:lnTo>
                    <a:pt x="5411" y="534"/>
                  </a:lnTo>
                  <a:lnTo>
                    <a:pt x="5395" y="534"/>
                  </a:lnTo>
                  <a:lnTo>
                    <a:pt x="5395" y="524"/>
                  </a:lnTo>
                  <a:close/>
                  <a:moveTo>
                    <a:pt x="5411" y="548"/>
                  </a:moveTo>
                  <a:lnTo>
                    <a:pt x="5411" y="554"/>
                  </a:lnTo>
                  <a:lnTo>
                    <a:pt x="5411" y="554"/>
                  </a:lnTo>
                  <a:lnTo>
                    <a:pt x="5395" y="556"/>
                  </a:lnTo>
                  <a:lnTo>
                    <a:pt x="5395" y="548"/>
                  </a:lnTo>
                  <a:lnTo>
                    <a:pt x="5411" y="548"/>
                  </a:lnTo>
                  <a:close/>
                  <a:moveTo>
                    <a:pt x="5371" y="480"/>
                  </a:moveTo>
                  <a:lnTo>
                    <a:pt x="5389" y="480"/>
                  </a:lnTo>
                  <a:lnTo>
                    <a:pt x="5389" y="488"/>
                  </a:lnTo>
                  <a:lnTo>
                    <a:pt x="5371" y="488"/>
                  </a:lnTo>
                  <a:lnTo>
                    <a:pt x="5371" y="480"/>
                  </a:lnTo>
                  <a:close/>
                  <a:moveTo>
                    <a:pt x="5371" y="502"/>
                  </a:moveTo>
                  <a:lnTo>
                    <a:pt x="5389" y="502"/>
                  </a:lnTo>
                  <a:lnTo>
                    <a:pt x="5389" y="512"/>
                  </a:lnTo>
                  <a:lnTo>
                    <a:pt x="5371" y="512"/>
                  </a:lnTo>
                  <a:lnTo>
                    <a:pt x="5371" y="502"/>
                  </a:lnTo>
                  <a:close/>
                  <a:moveTo>
                    <a:pt x="5371" y="524"/>
                  </a:moveTo>
                  <a:lnTo>
                    <a:pt x="5389" y="524"/>
                  </a:lnTo>
                  <a:lnTo>
                    <a:pt x="5389" y="534"/>
                  </a:lnTo>
                  <a:lnTo>
                    <a:pt x="5371" y="534"/>
                  </a:lnTo>
                  <a:lnTo>
                    <a:pt x="5371" y="524"/>
                  </a:lnTo>
                  <a:close/>
                  <a:moveTo>
                    <a:pt x="5371" y="548"/>
                  </a:moveTo>
                  <a:lnTo>
                    <a:pt x="5389" y="548"/>
                  </a:lnTo>
                  <a:lnTo>
                    <a:pt x="5389" y="556"/>
                  </a:lnTo>
                  <a:lnTo>
                    <a:pt x="5389" y="556"/>
                  </a:lnTo>
                  <a:lnTo>
                    <a:pt x="5371" y="556"/>
                  </a:lnTo>
                  <a:lnTo>
                    <a:pt x="5371" y="5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9" name="Freeform 21"/>
            <p:cNvSpPr>
              <a:spLocks noEditPoints="1"/>
            </p:cNvSpPr>
            <p:nvPr userDrawn="1"/>
          </p:nvSpPr>
          <p:spPr bwMode="auto">
            <a:xfrm>
              <a:off x="3305175" y="-228600"/>
              <a:ext cx="655638" cy="174625"/>
            </a:xfrm>
            <a:custGeom>
              <a:avLst/>
              <a:gdLst/>
              <a:ahLst/>
              <a:cxnLst>
                <a:cxn ang="0">
                  <a:pos x="146" y="24"/>
                </a:cxn>
                <a:cxn ang="0">
                  <a:pos x="126" y="26"/>
                </a:cxn>
                <a:cxn ang="0">
                  <a:pos x="108" y="32"/>
                </a:cxn>
                <a:cxn ang="0">
                  <a:pos x="98" y="42"/>
                </a:cxn>
                <a:cxn ang="0">
                  <a:pos x="92" y="56"/>
                </a:cxn>
                <a:cxn ang="0">
                  <a:pos x="92" y="68"/>
                </a:cxn>
                <a:cxn ang="0">
                  <a:pos x="98" y="82"/>
                </a:cxn>
                <a:cxn ang="0">
                  <a:pos x="108" y="92"/>
                </a:cxn>
                <a:cxn ang="0">
                  <a:pos x="122" y="100"/>
                </a:cxn>
                <a:cxn ang="0">
                  <a:pos x="140" y="100"/>
                </a:cxn>
                <a:cxn ang="0">
                  <a:pos x="140" y="104"/>
                </a:cxn>
                <a:cxn ang="0">
                  <a:pos x="116" y="104"/>
                </a:cxn>
                <a:cxn ang="0">
                  <a:pos x="106" y="102"/>
                </a:cxn>
                <a:cxn ang="0">
                  <a:pos x="108" y="104"/>
                </a:cxn>
                <a:cxn ang="0">
                  <a:pos x="120" y="108"/>
                </a:cxn>
                <a:cxn ang="0">
                  <a:pos x="196" y="110"/>
                </a:cxn>
                <a:cxn ang="0">
                  <a:pos x="190" y="104"/>
                </a:cxn>
                <a:cxn ang="0">
                  <a:pos x="192" y="100"/>
                </a:cxn>
                <a:cxn ang="0">
                  <a:pos x="226" y="96"/>
                </a:cxn>
                <a:cxn ang="0">
                  <a:pos x="240" y="90"/>
                </a:cxn>
                <a:cxn ang="0">
                  <a:pos x="242" y="84"/>
                </a:cxn>
                <a:cxn ang="0">
                  <a:pos x="246" y="76"/>
                </a:cxn>
                <a:cxn ang="0">
                  <a:pos x="379" y="60"/>
                </a:cxn>
                <a:cxn ang="0">
                  <a:pos x="389" y="66"/>
                </a:cxn>
                <a:cxn ang="0">
                  <a:pos x="393" y="38"/>
                </a:cxn>
                <a:cxn ang="0">
                  <a:pos x="413" y="50"/>
                </a:cxn>
                <a:cxn ang="0">
                  <a:pos x="405" y="18"/>
                </a:cxn>
                <a:cxn ang="0">
                  <a:pos x="381" y="22"/>
                </a:cxn>
                <a:cxn ang="0">
                  <a:pos x="359" y="6"/>
                </a:cxn>
                <a:cxn ang="0">
                  <a:pos x="353" y="46"/>
                </a:cxn>
                <a:cxn ang="0">
                  <a:pos x="226" y="32"/>
                </a:cxn>
                <a:cxn ang="0">
                  <a:pos x="224" y="28"/>
                </a:cxn>
                <a:cxn ang="0">
                  <a:pos x="208" y="24"/>
                </a:cxn>
                <a:cxn ang="0">
                  <a:pos x="176" y="12"/>
                </a:cxn>
                <a:cxn ang="0">
                  <a:pos x="329" y="0"/>
                </a:cxn>
                <a:cxn ang="0">
                  <a:pos x="174" y="10"/>
                </a:cxn>
                <a:cxn ang="0">
                  <a:pos x="170" y="6"/>
                </a:cxn>
                <a:cxn ang="0">
                  <a:pos x="166" y="10"/>
                </a:cxn>
                <a:cxn ang="0">
                  <a:pos x="0" y="2"/>
                </a:cxn>
                <a:cxn ang="0">
                  <a:pos x="164" y="20"/>
                </a:cxn>
                <a:cxn ang="0">
                  <a:pos x="184" y="104"/>
                </a:cxn>
                <a:cxn ang="0">
                  <a:pos x="146" y="102"/>
                </a:cxn>
                <a:cxn ang="0">
                  <a:pos x="166" y="100"/>
                </a:cxn>
                <a:cxn ang="0">
                  <a:pos x="184" y="100"/>
                </a:cxn>
              </a:cxnLst>
              <a:rect l="0" t="0" r="r" b="b"/>
              <a:pathLst>
                <a:path w="413" h="110">
                  <a:moveTo>
                    <a:pt x="164" y="20"/>
                  </a:moveTo>
                  <a:lnTo>
                    <a:pt x="146" y="24"/>
                  </a:lnTo>
                  <a:lnTo>
                    <a:pt x="126" y="26"/>
                  </a:lnTo>
                  <a:lnTo>
                    <a:pt x="126" y="26"/>
                  </a:lnTo>
                  <a:lnTo>
                    <a:pt x="116" y="28"/>
                  </a:lnTo>
                  <a:lnTo>
                    <a:pt x="108" y="32"/>
                  </a:lnTo>
                  <a:lnTo>
                    <a:pt x="102" y="36"/>
                  </a:lnTo>
                  <a:lnTo>
                    <a:pt x="98" y="42"/>
                  </a:lnTo>
                  <a:lnTo>
                    <a:pt x="94" y="48"/>
                  </a:lnTo>
                  <a:lnTo>
                    <a:pt x="92" y="56"/>
                  </a:lnTo>
                  <a:lnTo>
                    <a:pt x="92" y="62"/>
                  </a:lnTo>
                  <a:lnTo>
                    <a:pt x="92" y="68"/>
                  </a:lnTo>
                  <a:lnTo>
                    <a:pt x="94" y="76"/>
                  </a:lnTo>
                  <a:lnTo>
                    <a:pt x="98" y="82"/>
                  </a:lnTo>
                  <a:lnTo>
                    <a:pt x="102" y="88"/>
                  </a:lnTo>
                  <a:lnTo>
                    <a:pt x="108" y="92"/>
                  </a:lnTo>
                  <a:lnTo>
                    <a:pt x="114" y="96"/>
                  </a:lnTo>
                  <a:lnTo>
                    <a:pt x="122" y="100"/>
                  </a:lnTo>
                  <a:lnTo>
                    <a:pt x="130" y="100"/>
                  </a:lnTo>
                  <a:lnTo>
                    <a:pt x="140" y="100"/>
                  </a:lnTo>
                  <a:lnTo>
                    <a:pt x="140" y="104"/>
                  </a:lnTo>
                  <a:lnTo>
                    <a:pt x="140" y="104"/>
                  </a:lnTo>
                  <a:lnTo>
                    <a:pt x="124" y="104"/>
                  </a:lnTo>
                  <a:lnTo>
                    <a:pt x="116" y="104"/>
                  </a:lnTo>
                  <a:lnTo>
                    <a:pt x="112" y="102"/>
                  </a:lnTo>
                  <a:lnTo>
                    <a:pt x="106" y="102"/>
                  </a:lnTo>
                  <a:lnTo>
                    <a:pt x="106" y="102"/>
                  </a:lnTo>
                  <a:lnTo>
                    <a:pt x="108" y="104"/>
                  </a:lnTo>
                  <a:lnTo>
                    <a:pt x="112" y="106"/>
                  </a:lnTo>
                  <a:lnTo>
                    <a:pt x="120" y="108"/>
                  </a:lnTo>
                  <a:lnTo>
                    <a:pt x="130" y="110"/>
                  </a:lnTo>
                  <a:lnTo>
                    <a:pt x="196" y="110"/>
                  </a:lnTo>
                  <a:lnTo>
                    <a:pt x="196" y="104"/>
                  </a:lnTo>
                  <a:lnTo>
                    <a:pt x="190" y="104"/>
                  </a:lnTo>
                  <a:lnTo>
                    <a:pt x="192" y="100"/>
                  </a:lnTo>
                  <a:lnTo>
                    <a:pt x="192" y="100"/>
                  </a:lnTo>
                  <a:lnTo>
                    <a:pt x="212" y="98"/>
                  </a:lnTo>
                  <a:lnTo>
                    <a:pt x="226" y="96"/>
                  </a:lnTo>
                  <a:lnTo>
                    <a:pt x="236" y="92"/>
                  </a:lnTo>
                  <a:lnTo>
                    <a:pt x="240" y="90"/>
                  </a:lnTo>
                  <a:lnTo>
                    <a:pt x="242" y="86"/>
                  </a:lnTo>
                  <a:lnTo>
                    <a:pt x="242" y="84"/>
                  </a:lnTo>
                  <a:lnTo>
                    <a:pt x="242" y="80"/>
                  </a:lnTo>
                  <a:lnTo>
                    <a:pt x="246" y="76"/>
                  </a:lnTo>
                  <a:lnTo>
                    <a:pt x="259" y="68"/>
                  </a:lnTo>
                  <a:lnTo>
                    <a:pt x="379" y="60"/>
                  </a:lnTo>
                  <a:lnTo>
                    <a:pt x="385" y="70"/>
                  </a:lnTo>
                  <a:lnTo>
                    <a:pt x="389" y="66"/>
                  </a:lnTo>
                  <a:lnTo>
                    <a:pt x="383" y="56"/>
                  </a:lnTo>
                  <a:lnTo>
                    <a:pt x="393" y="38"/>
                  </a:lnTo>
                  <a:lnTo>
                    <a:pt x="413" y="52"/>
                  </a:lnTo>
                  <a:lnTo>
                    <a:pt x="413" y="50"/>
                  </a:lnTo>
                  <a:lnTo>
                    <a:pt x="395" y="34"/>
                  </a:lnTo>
                  <a:lnTo>
                    <a:pt x="405" y="18"/>
                  </a:lnTo>
                  <a:lnTo>
                    <a:pt x="389" y="16"/>
                  </a:lnTo>
                  <a:lnTo>
                    <a:pt x="381" y="22"/>
                  </a:lnTo>
                  <a:lnTo>
                    <a:pt x="361" y="6"/>
                  </a:lnTo>
                  <a:lnTo>
                    <a:pt x="359" y="6"/>
                  </a:lnTo>
                  <a:lnTo>
                    <a:pt x="377" y="26"/>
                  </a:lnTo>
                  <a:lnTo>
                    <a:pt x="353" y="46"/>
                  </a:lnTo>
                  <a:lnTo>
                    <a:pt x="230" y="38"/>
                  </a:lnTo>
                  <a:lnTo>
                    <a:pt x="226" y="32"/>
                  </a:lnTo>
                  <a:lnTo>
                    <a:pt x="226" y="32"/>
                  </a:lnTo>
                  <a:lnTo>
                    <a:pt x="224" y="28"/>
                  </a:lnTo>
                  <a:lnTo>
                    <a:pt x="220" y="26"/>
                  </a:lnTo>
                  <a:lnTo>
                    <a:pt x="208" y="24"/>
                  </a:lnTo>
                  <a:lnTo>
                    <a:pt x="176" y="20"/>
                  </a:lnTo>
                  <a:lnTo>
                    <a:pt x="176" y="12"/>
                  </a:lnTo>
                  <a:lnTo>
                    <a:pt x="331" y="2"/>
                  </a:lnTo>
                  <a:lnTo>
                    <a:pt x="329" y="0"/>
                  </a:lnTo>
                  <a:lnTo>
                    <a:pt x="174" y="10"/>
                  </a:lnTo>
                  <a:lnTo>
                    <a:pt x="174" y="10"/>
                  </a:lnTo>
                  <a:lnTo>
                    <a:pt x="172" y="8"/>
                  </a:lnTo>
                  <a:lnTo>
                    <a:pt x="170" y="6"/>
                  </a:lnTo>
                  <a:lnTo>
                    <a:pt x="168" y="8"/>
                  </a:lnTo>
                  <a:lnTo>
                    <a:pt x="166" y="10"/>
                  </a:lnTo>
                  <a:lnTo>
                    <a:pt x="0" y="2"/>
                  </a:lnTo>
                  <a:lnTo>
                    <a:pt x="0" y="2"/>
                  </a:lnTo>
                  <a:lnTo>
                    <a:pt x="164" y="12"/>
                  </a:lnTo>
                  <a:lnTo>
                    <a:pt x="164" y="20"/>
                  </a:lnTo>
                  <a:close/>
                  <a:moveTo>
                    <a:pt x="184" y="100"/>
                  </a:moveTo>
                  <a:lnTo>
                    <a:pt x="184" y="104"/>
                  </a:lnTo>
                  <a:lnTo>
                    <a:pt x="144" y="104"/>
                  </a:lnTo>
                  <a:lnTo>
                    <a:pt x="146" y="102"/>
                  </a:lnTo>
                  <a:lnTo>
                    <a:pt x="146" y="102"/>
                  </a:lnTo>
                  <a:lnTo>
                    <a:pt x="166" y="100"/>
                  </a:lnTo>
                  <a:lnTo>
                    <a:pt x="184" y="100"/>
                  </a:lnTo>
                  <a:lnTo>
                    <a:pt x="184" y="10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0" name="Freeform 22"/>
            <p:cNvSpPr>
              <a:spLocks/>
            </p:cNvSpPr>
            <p:nvPr userDrawn="1"/>
          </p:nvSpPr>
          <p:spPr bwMode="auto">
            <a:xfrm>
              <a:off x="3748088" y="142875"/>
              <a:ext cx="327025" cy="185738"/>
            </a:xfrm>
            <a:custGeom>
              <a:avLst/>
              <a:gdLst/>
              <a:ahLst/>
              <a:cxnLst>
                <a:cxn ang="0">
                  <a:pos x="84" y="12"/>
                </a:cxn>
                <a:cxn ang="0">
                  <a:pos x="84" y="12"/>
                </a:cxn>
                <a:cxn ang="0">
                  <a:pos x="42" y="62"/>
                </a:cxn>
                <a:cxn ang="0">
                  <a:pos x="2" y="109"/>
                </a:cxn>
                <a:cxn ang="0">
                  <a:pos x="2" y="109"/>
                </a:cxn>
                <a:cxn ang="0">
                  <a:pos x="0" y="111"/>
                </a:cxn>
                <a:cxn ang="0">
                  <a:pos x="0" y="115"/>
                </a:cxn>
                <a:cxn ang="0">
                  <a:pos x="2" y="117"/>
                </a:cxn>
                <a:cxn ang="0">
                  <a:pos x="4" y="117"/>
                </a:cxn>
                <a:cxn ang="0">
                  <a:pos x="4" y="117"/>
                </a:cxn>
                <a:cxn ang="0">
                  <a:pos x="202" y="117"/>
                </a:cxn>
                <a:cxn ang="0">
                  <a:pos x="202" y="117"/>
                </a:cxn>
                <a:cxn ang="0">
                  <a:pos x="204" y="115"/>
                </a:cxn>
                <a:cxn ang="0">
                  <a:pos x="206" y="113"/>
                </a:cxn>
                <a:cxn ang="0">
                  <a:pos x="206" y="111"/>
                </a:cxn>
                <a:cxn ang="0">
                  <a:pos x="206" y="109"/>
                </a:cxn>
                <a:cxn ang="0">
                  <a:pos x="206" y="109"/>
                </a:cxn>
                <a:cxn ang="0">
                  <a:pos x="122" y="12"/>
                </a:cxn>
                <a:cxn ang="0">
                  <a:pos x="122" y="12"/>
                </a:cxn>
                <a:cxn ang="0">
                  <a:pos x="112" y="4"/>
                </a:cxn>
                <a:cxn ang="0">
                  <a:pos x="108" y="0"/>
                </a:cxn>
                <a:cxn ang="0">
                  <a:pos x="104" y="0"/>
                </a:cxn>
                <a:cxn ang="0">
                  <a:pos x="98" y="0"/>
                </a:cxn>
                <a:cxn ang="0">
                  <a:pos x="94" y="4"/>
                </a:cxn>
                <a:cxn ang="0">
                  <a:pos x="84" y="12"/>
                </a:cxn>
                <a:cxn ang="0">
                  <a:pos x="84" y="12"/>
                </a:cxn>
              </a:cxnLst>
              <a:rect l="0" t="0" r="r" b="b"/>
              <a:pathLst>
                <a:path w="206" h="117">
                  <a:moveTo>
                    <a:pt x="84" y="12"/>
                  </a:moveTo>
                  <a:lnTo>
                    <a:pt x="84" y="12"/>
                  </a:lnTo>
                  <a:lnTo>
                    <a:pt x="42" y="62"/>
                  </a:lnTo>
                  <a:lnTo>
                    <a:pt x="2" y="109"/>
                  </a:lnTo>
                  <a:lnTo>
                    <a:pt x="2" y="109"/>
                  </a:lnTo>
                  <a:lnTo>
                    <a:pt x="0" y="111"/>
                  </a:lnTo>
                  <a:lnTo>
                    <a:pt x="0" y="115"/>
                  </a:lnTo>
                  <a:lnTo>
                    <a:pt x="2" y="117"/>
                  </a:lnTo>
                  <a:lnTo>
                    <a:pt x="4" y="117"/>
                  </a:lnTo>
                  <a:lnTo>
                    <a:pt x="4" y="117"/>
                  </a:lnTo>
                  <a:lnTo>
                    <a:pt x="202" y="117"/>
                  </a:lnTo>
                  <a:lnTo>
                    <a:pt x="202" y="117"/>
                  </a:lnTo>
                  <a:lnTo>
                    <a:pt x="204" y="115"/>
                  </a:lnTo>
                  <a:lnTo>
                    <a:pt x="206" y="113"/>
                  </a:lnTo>
                  <a:lnTo>
                    <a:pt x="206" y="111"/>
                  </a:lnTo>
                  <a:lnTo>
                    <a:pt x="206" y="109"/>
                  </a:lnTo>
                  <a:lnTo>
                    <a:pt x="206" y="109"/>
                  </a:lnTo>
                  <a:lnTo>
                    <a:pt x="122" y="12"/>
                  </a:lnTo>
                  <a:lnTo>
                    <a:pt x="122" y="12"/>
                  </a:lnTo>
                  <a:lnTo>
                    <a:pt x="112" y="4"/>
                  </a:lnTo>
                  <a:lnTo>
                    <a:pt x="108" y="0"/>
                  </a:lnTo>
                  <a:lnTo>
                    <a:pt x="104" y="0"/>
                  </a:lnTo>
                  <a:lnTo>
                    <a:pt x="98" y="0"/>
                  </a:lnTo>
                  <a:lnTo>
                    <a:pt x="94" y="4"/>
                  </a:lnTo>
                  <a:lnTo>
                    <a:pt x="84" y="12"/>
                  </a:lnTo>
                  <a:lnTo>
                    <a:pt x="84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1" name="Freeform 23"/>
            <p:cNvSpPr>
              <a:spLocks/>
            </p:cNvSpPr>
            <p:nvPr userDrawn="1"/>
          </p:nvSpPr>
          <p:spPr bwMode="auto">
            <a:xfrm>
              <a:off x="4556125" y="-250825"/>
              <a:ext cx="328613" cy="73025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34" y="0"/>
                </a:cxn>
                <a:cxn ang="0">
                  <a:pos x="0" y="46"/>
                </a:cxn>
                <a:cxn ang="0">
                  <a:pos x="207" y="46"/>
                </a:cxn>
                <a:cxn ang="0">
                  <a:pos x="174" y="0"/>
                </a:cxn>
              </a:cxnLst>
              <a:rect l="0" t="0" r="r" b="b"/>
              <a:pathLst>
                <a:path w="207" h="46">
                  <a:moveTo>
                    <a:pt x="174" y="0"/>
                  </a:moveTo>
                  <a:lnTo>
                    <a:pt x="34" y="0"/>
                  </a:lnTo>
                  <a:lnTo>
                    <a:pt x="0" y="46"/>
                  </a:lnTo>
                  <a:lnTo>
                    <a:pt x="207" y="46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2" name="Freeform 24"/>
            <p:cNvSpPr>
              <a:spLocks/>
            </p:cNvSpPr>
            <p:nvPr userDrawn="1"/>
          </p:nvSpPr>
          <p:spPr bwMode="auto">
            <a:xfrm>
              <a:off x="4616450" y="-315913"/>
              <a:ext cx="209550" cy="55563"/>
            </a:xfrm>
            <a:custGeom>
              <a:avLst/>
              <a:gdLst/>
              <a:ahLst/>
              <a:cxnLst>
                <a:cxn ang="0">
                  <a:pos x="110" y="0"/>
                </a:cxn>
                <a:cxn ang="0">
                  <a:pos x="22" y="0"/>
                </a:cxn>
                <a:cxn ang="0">
                  <a:pos x="0" y="35"/>
                </a:cxn>
                <a:cxn ang="0">
                  <a:pos x="132" y="35"/>
                </a:cxn>
                <a:cxn ang="0">
                  <a:pos x="110" y="0"/>
                </a:cxn>
              </a:cxnLst>
              <a:rect l="0" t="0" r="r" b="b"/>
              <a:pathLst>
                <a:path w="132" h="35">
                  <a:moveTo>
                    <a:pt x="110" y="0"/>
                  </a:moveTo>
                  <a:lnTo>
                    <a:pt x="22" y="0"/>
                  </a:lnTo>
                  <a:lnTo>
                    <a:pt x="0" y="35"/>
                  </a:lnTo>
                  <a:lnTo>
                    <a:pt x="132" y="35"/>
                  </a:lnTo>
                  <a:lnTo>
                    <a:pt x="11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3" name="Freeform 25"/>
            <p:cNvSpPr>
              <a:spLocks/>
            </p:cNvSpPr>
            <p:nvPr userDrawn="1"/>
          </p:nvSpPr>
          <p:spPr bwMode="auto">
            <a:xfrm>
              <a:off x="4651375" y="-360363"/>
              <a:ext cx="139700" cy="38100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24" y="0"/>
                </a:cxn>
                <a:cxn ang="0">
                  <a:pos x="0" y="24"/>
                </a:cxn>
                <a:cxn ang="0">
                  <a:pos x="88" y="24"/>
                </a:cxn>
                <a:cxn ang="0">
                  <a:pos x="66" y="0"/>
                </a:cxn>
              </a:cxnLst>
              <a:rect l="0" t="0" r="r" b="b"/>
              <a:pathLst>
                <a:path w="88" h="24">
                  <a:moveTo>
                    <a:pt x="66" y="0"/>
                  </a:moveTo>
                  <a:lnTo>
                    <a:pt x="24" y="0"/>
                  </a:lnTo>
                  <a:lnTo>
                    <a:pt x="0" y="24"/>
                  </a:lnTo>
                  <a:lnTo>
                    <a:pt x="88" y="24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4" name="Freeform 26"/>
            <p:cNvSpPr>
              <a:spLocks/>
            </p:cNvSpPr>
            <p:nvPr userDrawn="1"/>
          </p:nvSpPr>
          <p:spPr bwMode="auto">
            <a:xfrm>
              <a:off x="4692650" y="-617538"/>
              <a:ext cx="57150" cy="244475"/>
            </a:xfrm>
            <a:custGeom>
              <a:avLst/>
              <a:gdLst/>
              <a:ahLst/>
              <a:cxnLst>
                <a:cxn ang="0">
                  <a:pos x="36" y="154"/>
                </a:cxn>
                <a:cxn ang="0">
                  <a:pos x="28" y="136"/>
                </a:cxn>
                <a:cxn ang="0">
                  <a:pos x="18" y="0"/>
                </a:cxn>
                <a:cxn ang="0">
                  <a:pos x="8" y="136"/>
                </a:cxn>
                <a:cxn ang="0">
                  <a:pos x="0" y="154"/>
                </a:cxn>
                <a:cxn ang="0">
                  <a:pos x="18" y="154"/>
                </a:cxn>
                <a:cxn ang="0">
                  <a:pos x="36" y="154"/>
                </a:cxn>
              </a:cxnLst>
              <a:rect l="0" t="0" r="r" b="b"/>
              <a:pathLst>
                <a:path w="36" h="154">
                  <a:moveTo>
                    <a:pt x="36" y="154"/>
                  </a:moveTo>
                  <a:lnTo>
                    <a:pt x="28" y="136"/>
                  </a:lnTo>
                  <a:lnTo>
                    <a:pt x="18" y="0"/>
                  </a:lnTo>
                  <a:lnTo>
                    <a:pt x="8" y="136"/>
                  </a:lnTo>
                  <a:lnTo>
                    <a:pt x="0" y="154"/>
                  </a:lnTo>
                  <a:lnTo>
                    <a:pt x="18" y="154"/>
                  </a:lnTo>
                  <a:lnTo>
                    <a:pt x="36" y="1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5" name="Freeform 27"/>
            <p:cNvSpPr>
              <a:spLocks/>
            </p:cNvSpPr>
            <p:nvPr userDrawn="1"/>
          </p:nvSpPr>
          <p:spPr bwMode="auto">
            <a:xfrm>
              <a:off x="1044575" y="57150"/>
              <a:ext cx="142875" cy="50800"/>
            </a:xfrm>
            <a:custGeom>
              <a:avLst/>
              <a:gdLst/>
              <a:ahLst/>
              <a:cxnLst>
                <a:cxn ang="0">
                  <a:pos x="90" y="32"/>
                </a:cxn>
                <a:cxn ang="0">
                  <a:pos x="80" y="12"/>
                </a:cxn>
                <a:cxn ang="0">
                  <a:pos x="80" y="12"/>
                </a:cxn>
                <a:cxn ang="0">
                  <a:pos x="80" y="10"/>
                </a:cxn>
                <a:cxn ang="0">
                  <a:pos x="76" y="6"/>
                </a:cxn>
                <a:cxn ang="0">
                  <a:pos x="72" y="4"/>
                </a:cxn>
                <a:cxn ang="0">
                  <a:pos x="64" y="2"/>
                </a:cxn>
                <a:cxn ang="0">
                  <a:pos x="56" y="0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32" y="0"/>
                </a:cxn>
                <a:cxn ang="0">
                  <a:pos x="24" y="2"/>
                </a:cxn>
                <a:cxn ang="0">
                  <a:pos x="14" y="6"/>
                </a:cxn>
                <a:cxn ang="0">
                  <a:pos x="8" y="10"/>
                </a:cxn>
                <a:cxn ang="0">
                  <a:pos x="8" y="12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6" y="28"/>
                </a:cxn>
                <a:cxn ang="0">
                  <a:pos x="16" y="26"/>
                </a:cxn>
                <a:cxn ang="0">
                  <a:pos x="30" y="24"/>
                </a:cxn>
                <a:cxn ang="0">
                  <a:pos x="44" y="22"/>
                </a:cxn>
                <a:cxn ang="0">
                  <a:pos x="44" y="22"/>
                </a:cxn>
                <a:cxn ang="0">
                  <a:pos x="60" y="24"/>
                </a:cxn>
                <a:cxn ang="0">
                  <a:pos x="72" y="26"/>
                </a:cxn>
                <a:cxn ang="0">
                  <a:pos x="82" y="28"/>
                </a:cxn>
                <a:cxn ang="0">
                  <a:pos x="90" y="32"/>
                </a:cxn>
                <a:cxn ang="0">
                  <a:pos x="90" y="32"/>
                </a:cxn>
              </a:cxnLst>
              <a:rect l="0" t="0" r="r" b="b"/>
              <a:pathLst>
                <a:path w="90" h="32">
                  <a:moveTo>
                    <a:pt x="90" y="32"/>
                  </a:moveTo>
                  <a:lnTo>
                    <a:pt x="80" y="12"/>
                  </a:lnTo>
                  <a:lnTo>
                    <a:pt x="80" y="12"/>
                  </a:lnTo>
                  <a:lnTo>
                    <a:pt x="80" y="10"/>
                  </a:lnTo>
                  <a:lnTo>
                    <a:pt x="76" y="6"/>
                  </a:lnTo>
                  <a:lnTo>
                    <a:pt x="72" y="4"/>
                  </a:lnTo>
                  <a:lnTo>
                    <a:pt x="64" y="2"/>
                  </a:lnTo>
                  <a:lnTo>
                    <a:pt x="56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32" y="0"/>
                  </a:lnTo>
                  <a:lnTo>
                    <a:pt x="24" y="2"/>
                  </a:lnTo>
                  <a:lnTo>
                    <a:pt x="14" y="6"/>
                  </a:lnTo>
                  <a:lnTo>
                    <a:pt x="8" y="10"/>
                  </a:lnTo>
                  <a:lnTo>
                    <a:pt x="8" y="1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6" y="28"/>
                  </a:lnTo>
                  <a:lnTo>
                    <a:pt x="16" y="26"/>
                  </a:lnTo>
                  <a:lnTo>
                    <a:pt x="30" y="24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60" y="24"/>
                  </a:lnTo>
                  <a:lnTo>
                    <a:pt x="72" y="26"/>
                  </a:lnTo>
                  <a:lnTo>
                    <a:pt x="82" y="28"/>
                  </a:lnTo>
                  <a:lnTo>
                    <a:pt x="90" y="32"/>
                  </a:lnTo>
                  <a:lnTo>
                    <a:pt x="90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6" name="Freeform 28"/>
            <p:cNvSpPr>
              <a:spLocks/>
            </p:cNvSpPr>
            <p:nvPr userDrawn="1"/>
          </p:nvSpPr>
          <p:spPr bwMode="auto">
            <a:xfrm>
              <a:off x="1085850" y="-60325"/>
              <a:ext cx="60325" cy="111125"/>
            </a:xfrm>
            <a:custGeom>
              <a:avLst/>
              <a:gdLst/>
              <a:ahLst/>
              <a:cxnLst>
                <a:cxn ang="0">
                  <a:pos x="38" y="70"/>
                </a:cxn>
                <a:cxn ang="0">
                  <a:pos x="28" y="50"/>
                </a:cxn>
                <a:cxn ang="0">
                  <a:pos x="18" y="0"/>
                </a:cxn>
                <a:cxn ang="0">
                  <a:pos x="10" y="50"/>
                </a:cxn>
                <a:cxn ang="0">
                  <a:pos x="0" y="70"/>
                </a:cxn>
                <a:cxn ang="0">
                  <a:pos x="18" y="70"/>
                </a:cxn>
                <a:cxn ang="0">
                  <a:pos x="38" y="70"/>
                </a:cxn>
              </a:cxnLst>
              <a:rect l="0" t="0" r="r" b="b"/>
              <a:pathLst>
                <a:path w="38" h="70">
                  <a:moveTo>
                    <a:pt x="38" y="70"/>
                  </a:moveTo>
                  <a:lnTo>
                    <a:pt x="28" y="50"/>
                  </a:lnTo>
                  <a:lnTo>
                    <a:pt x="18" y="0"/>
                  </a:lnTo>
                  <a:lnTo>
                    <a:pt x="10" y="50"/>
                  </a:lnTo>
                  <a:lnTo>
                    <a:pt x="0" y="70"/>
                  </a:lnTo>
                  <a:lnTo>
                    <a:pt x="18" y="70"/>
                  </a:lnTo>
                  <a:lnTo>
                    <a:pt x="38" y="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1" name="직사각형 20"/>
          <p:cNvSpPr/>
          <p:nvPr userDrawn="1"/>
        </p:nvSpPr>
        <p:spPr>
          <a:xfrm>
            <a:off x="0" y="2898000"/>
            <a:ext cx="9144000" cy="396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6" name="타원 45"/>
          <p:cNvSpPr/>
          <p:nvPr userDrawn="1"/>
        </p:nvSpPr>
        <p:spPr>
          <a:xfrm rot="21146015">
            <a:off x="1051792" y="3316119"/>
            <a:ext cx="1561086" cy="196697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34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0" name="그림 19" descr="목차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00045" y="971533"/>
            <a:ext cx="2857520" cy="2253952"/>
          </a:xfrm>
          <a:prstGeom prst="rect">
            <a:avLst/>
          </a:prstGeom>
        </p:spPr>
      </p:pic>
      <p:sp>
        <p:nvSpPr>
          <p:cNvPr id="13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1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785786" y="2857496"/>
            <a:ext cx="2071702" cy="692497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1197619" lon="20085626" rev="21544637"/>
              </a:camera>
              <a:lightRig rig="threePt" dir="t"/>
            </a:scene3d>
            <a:sp3d prstMaterial="matte">
              <a:bevelT w="0" h="0"/>
              <a:bevelB w="0" h="311150"/>
            </a:sp3d>
          </a:bodyPr>
          <a:lstStyle>
            <a:lvl1pPr marL="0" indent="0" algn="ctr">
              <a:lnSpc>
                <a:spcPct val="130000"/>
              </a:lnSpc>
              <a:buNone/>
              <a:defRPr sz="30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Contents</a:t>
            </a:r>
            <a:endParaRPr lang="ko-KR" altLang="en-US" dirty="0"/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1417601" y="3732136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1676919" y="4039047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1417601" y="4919619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1676919" y="5226530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3526864" y="3746905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2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3786182" y="4053814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4" name="텍스트 개체 틀 5"/>
          <p:cNvSpPr>
            <a:spLocks noGrp="1"/>
          </p:cNvSpPr>
          <p:nvPr>
            <p:ph type="body" sz="quarter" idx="36" hasCustomPrompt="1"/>
          </p:nvPr>
        </p:nvSpPr>
        <p:spPr>
          <a:xfrm>
            <a:off x="5643570" y="3706203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5" name="텍스트 개체 틀 62"/>
          <p:cNvSpPr>
            <a:spLocks noGrp="1"/>
          </p:cNvSpPr>
          <p:nvPr>
            <p:ph type="body" sz="quarter" idx="37" hasCustomPrompt="1"/>
          </p:nvPr>
        </p:nvSpPr>
        <p:spPr>
          <a:xfrm>
            <a:off x="5902888" y="4013114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6" name="텍스트 개체 틀 5"/>
          <p:cNvSpPr>
            <a:spLocks noGrp="1"/>
          </p:cNvSpPr>
          <p:nvPr>
            <p:ph type="body" sz="quarter" idx="38" hasCustomPrompt="1"/>
          </p:nvPr>
        </p:nvSpPr>
        <p:spPr>
          <a:xfrm>
            <a:off x="5643570" y="4898462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7" name="텍스트 개체 틀 62"/>
          <p:cNvSpPr>
            <a:spLocks noGrp="1"/>
          </p:cNvSpPr>
          <p:nvPr>
            <p:ph type="body" sz="quarter" idx="39" hasCustomPrompt="1"/>
          </p:nvPr>
        </p:nvSpPr>
        <p:spPr>
          <a:xfrm>
            <a:off x="5902888" y="5205371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8" name="텍스트 개체 틀 5"/>
          <p:cNvSpPr>
            <a:spLocks noGrp="1"/>
          </p:cNvSpPr>
          <p:nvPr>
            <p:ph type="body" sz="quarter" idx="40" hasCustomPrompt="1"/>
          </p:nvPr>
        </p:nvSpPr>
        <p:spPr>
          <a:xfrm>
            <a:off x="3526864" y="4898460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9" name="텍스트 개체 틀 62"/>
          <p:cNvSpPr>
            <a:spLocks noGrp="1"/>
          </p:cNvSpPr>
          <p:nvPr>
            <p:ph type="body" sz="quarter" idx="41" hasCustomPrompt="1"/>
          </p:nvPr>
        </p:nvSpPr>
        <p:spPr>
          <a:xfrm>
            <a:off x="3786182" y="5205371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47" name="Freeform 5"/>
          <p:cNvSpPr>
            <a:spLocks/>
          </p:cNvSpPr>
          <p:nvPr userDrawn="1"/>
        </p:nvSpPr>
        <p:spPr bwMode="auto">
          <a:xfrm>
            <a:off x="7669242" y="2500306"/>
            <a:ext cx="1117600" cy="422275"/>
          </a:xfrm>
          <a:custGeom>
            <a:avLst/>
            <a:gdLst/>
            <a:ahLst/>
            <a:cxnLst>
              <a:cxn ang="0">
                <a:pos x="704" y="266"/>
              </a:cxn>
              <a:cxn ang="0">
                <a:pos x="704" y="134"/>
              </a:cxn>
              <a:cxn ang="0">
                <a:pos x="704" y="134"/>
              </a:cxn>
              <a:cxn ang="0">
                <a:pos x="704" y="120"/>
              </a:cxn>
              <a:cxn ang="0">
                <a:pos x="702" y="106"/>
              </a:cxn>
              <a:cxn ang="0">
                <a:pos x="698" y="94"/>
              </a:cxn>
              <a:cxn ang="0">
                <a:pos x="694" y="82"/>
              </a:cxn>
              <a:cxn ang="0">
                <a:pos x="688" y="70"/>
              </a:cxn>
              <a:cxn ang="0">
                <a:pos x="682" y="58"/>
              </a:cxn>
              <a:cxn ang="0">
                <a:pos x="674" y="48"/>
              </a:cxn>
              <a:cxn ang="0">
                <a:pos x="666" y="40"/>
              </a:cxn>
              <a:cxn ang="0">
                <a:pos x="656" y="30"/>
              </a:cxn>
              <a:cxn ang="0">
                <a:pos x="646" y="24"/>
              </a:cxn>
              <a:cxn ang="0">
                <a:pos x="634" y="16"/>
              </a:cxn>
              <a:cxn ang="0">
                <a:pos x="624" y="10"/>
              </a:cxn>
              <a:cxn ang="0">
                <a:pos x="610" y="6"/>
              </a:cxn>
              <a:cxn ang="0">
                <a:pos x="598" y="4"/>
              </a:cxn>
              <a:cxn ang="0">
                <a:pos x="586" y="2"/>
              </a:cxn>
              <a:cxn ang="0">
                <a:pos x="572" y="0"/>
              </a:cxn>
              <a:cxn ang="0">
                <a:pos x="132" y="0"/>
              </a:cxn>
              <a:cxn ang="0">
                <a:pos x="132" y="0"/>
              </a:cxn>
              <a:cxn ang="0">
                <a:pos x="118" y="2"/>
              </a:cxn>
              <a:cxn ang="0">
                <a:pos x="106" y="4"/>
              </a:cxn>
              <a:cxn ang="0">
                <a:pos x="92" y="6"/>
              </a:cxn>
              <a:cxn ang="0">
                <a:pos x="80" y="10"/>
              </a:cxn>
              <a:cxn ang="0">
                <a:pos x="70" y="16"/>
              </a:cxn>
              <a:cxn ang="0">
                <a:pos x="58" y="24"/>
              </a:cxn>
              <a:cxn ang="0">
                <a:pos x="48" y="30"/>
              </a:cxn>
              <a:cxn ang="0">
                <a:pos x="38" y="40"/>
              </a:cxn>
              <a:cxn ang="0">
                <a:pos x="30" y="48"/>
              </a:cxn>
              <a:cxn ang="0">
                <a:pos x="22" y="58"/>
              </a:cxn>
              <a:cxn ang="0">
                <a:pos x="16" y="70"/>
              </a:cxn>
              <a:cxn ang="0">
                <a:pos x="10" y="82"/>
              </a:cxn>
              <a:cxn ang="0">
                <a:pos x="6" y="94"/>
              </a:cxn>
              <a:cxn ang="0">
                <a:pos x="2" y="106"/>
              </a:cxn>
              <a:cxn ang="0">
                <a:pos x="0" y="120"/>
              </a:cxn>
              <a:cxn ang="0">
                <a:pos x="0" y="134"/>
              </a:cxn>
              <a:cxn ang="0">
                <a:pos x="0" y="266"/>
              </a:cxn>
              <a:cxn ang="0">
                <a:pos x="704" y="266"/>
              </a:cxn>
            </a:cxnLst>
            <a:rect l="0" t="0" r="r" b="b"/>
            <a:pathLst>
              <a:path w="704" h="266">
                <a:moveTo>
                  <a:pt x="704" y="266"/>
                </a:moveTo>
                <a:lnTo>
                  <a:pt x="704" y="134"/>
                </a:lnTo>
                <a:lnTo>
                  <a:pt x="704" y="134"/>
                </a:lnTo>
                <a:lnTo>
                  <a:pt x="704" y="120"/>
                </a:lnTo>
                <a:lnTo>
                  <a:pt x="702" y="106"/>
                </a:lnTo>
                <a:lnTo>
                  <a:pt x="698" y="94"/>
                </a:lnTo>
                <a:lnTo>
                  <a:pt x="694" y="82"/>
                </a:lnTo>
                <a:lnTo>
                  <a:pt x="688" y="70"/>
                </a:lnTo>
                <a:lnTo>
                  <a:pt x="682" y="58"/>
                </a:lnTo>
                <a:lnTo>
                  <a:pt x="674" y="48"/>
                </a:lnTo>
                <a:lnTo>
                  <a:pt x="666" y="40"/>
                </a:lnTo>
                <a:lnTo>
                  <a:pt x="656" y="30"/>
                </a:lnTo>
                <a:lnTo>
                  <a:pt x="646" y="24"/>
                </a:lnTo>
                <a:lnTo>
                  <a:pt x="634" y="16"/>
                </a:lnTo>
                <a:lnTo>
                  <a:pt x="624" y="10"/>
                </a:lnTo>
                <a:lnTo>
                  <a:pt x="610" y="6"/>
                </a:lnTo>
                <a:lnTo>
                  <a:pt x="598" y="4"/>
                </a:lnTo>
                <a:lnTo>
                  <a:pt x="586" y="2"/>
                </a:lnTo>
                <a:lnTo>
                  <a:pt x="572" y="0"/>
                </a:lnTo>
                <a:lnTo>
                  <a:pt x="132" y="0"/>
                </a:lnTo>
                <a:lnTo>
                  <a:pt x="132" y="0"/>
                </a:lnTo>
                <a:lnTo>
                  <a:pt x="118" y="2"/>
                </a:lnTo>
                <a:lnTo>
                  <a:pt x="106" y="4"/>
                </a:lnTo>
                <a:lnTo>
                  <a:pt x="92" y="6"/>
                </a:lnTo>
                <a:lnTo>
                  <a:pt x="80" y="10"/>
                </a:lnTo>
                <a:lnTo>
                  <a:pt x="70" y="16"/>
                </a:lnTo>
                <a:lnTo>
                  <a:pt x="58" y="24"/>
                </a:lnTo>
                <a:lnTo>
                  <a:pt x="48" y="30"/>
                </a:lnTo>
                <a:lnTo>
                  <a:pt x="38" y="40"/>
                </a:lnTo>
                <a:lnTo>
                  <a:pt x="30" y="48"/>
                </a:lnTo>
                <a:lnTo>
                  <a:pt x="22" y="58"/>
                </a:lnTo>
                <a:lnTo>
                  <a:pt x="16" y="70"/>
                </a:lnTo>
                <a:lnTo>
                  <a:pt x="10" y="82"/>
                </a:lnTo>
                <a:lnTo>
                  <a:pt x="6" y="94"/>
                </a:lnTo>
                <a:lnTo>
                  <a:pt x="2" y="106"/>
                </a:lnTo>
                <a:lnTo>
                  <a:pt x="0" y="120"/>
                </a:lnTo>
                <a:lnTo>
                  <a:pt x="0" y="134"/>
                </a:lnTo>
                <a:lnTo>
                  <a:pt x="0" y="266"/>
                </a:lnTo>
                <a:lnTo>
                  <a:pt x="704" y="266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/>
          <p:cNvGrpSpPr/>
          <p:nvPr userDrawn="1"/>
        </p:nvGrpSpPr>
        <p:grpSpPr>
          <a:xfrm flipV="1">
            <a:off x="0" y="2905121"/>
            <a:ext cx="9144000" cy="1235075"/>
            <a:chOff x="0" y="-617538"/>
            <a:chExt cx="9144000" cy="1235076"/>
          </a:xfrm>
          <a:solidFill>
            <a:schemeClr val="bg1">
              <a:lumMod val="50000"/>
              <a:alpha val="20000"/>
            </a:schemeClr>
          </a:solidFill>
        </p:grpSpPr>
        <p:sp>
          <p:nvSpPr>
            <p:cNvPr id="37" name="Freeform 5"/>
            <p:cNvSpPr>
              <a:spLocks/>
            </p:cNvSpPr>
            <p:nvPr userDrawn="1"/>
          </p:nvSpPr>
          <p:spPr bwMode="auto">
            <a:xfrm>
              <a:off x="5167313" y="238125"/>
              <a:ext cx="101600" cy="77788"/>
            </a:xfrm>
            <a:custGeom>
              <a:avLst/>
              <a:gdLst/>
              <a:ahLst/>
              <a:cxnLst>
                <a:cxn ang="0">
                  <a:pos x="64" y="30"/>
                </a:cxn>
                <a:cxn ang="0">
                  <a:pos x="50" y="30"/>
                </a:cxn>
                <a:cxn ang="0">
                  <a:pos x="50" y="0"/>
                </a:cxn>
                <a:cxn ang="0">
                  <a:pos x="38" y="0"/>
                </a:cxn>
                <a:cxn ang="0">
                  <a:pos x="38" y="30"/>
                </a:cxn>
                <a:cxn ang="0">
                  <a:pos x="0" y="30"/>
                </a:cxn>
                <a:cxn ang="0">
                  <a:pos x="0" y="49"/>
                </a:cxn>
                <a:cxn ang="0">
                  <a:pos x="64" y="49"/>
                </a:cxn>
                <a:cxn ang="0">
                  <a:pos x="64" y="30"/>
                </a:cxn>
              </a:cxnLst>
              <a:rect l="0" t="0" r="r" b="b"/>
              <a:pathLst>
                <a:path w="64" h="49">
                  <a:moveTo>
                    <a:pt x="64" y="30"/>
                  </a:moveTo>
                  <a:lnTo>
                    <a:pt x="50" y="30"/>
                  </a:lnTo>
                  <a:lnTo>
                    <a:pt x="50" y="0"/>
                  </a:lnTo>
                  <a:lnTo>
                    <a:pt x="38" y="0"/>
                  </a:lnTo>
                  <a:lnTo>
                    <a:pt x="38" y="30"/>
                  </a:lnTo>
                  <a:lnTo>
                    <a:pt x="0" y="30"/>
                  </a:lnTo>
                  <a:lnTo>
                    <a:pt x="0" y="49"/>
                  </a:lnTo>
                  <a:lnTo>
                    <a:pt x="64" y="49"/>
                  </a:lnTo>
                  <a:lnTo>
                    <a:pt x="64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Rectangle 6"/>
            <p:cNvSpPr>
              <a:spLocks noChangeArrowheads="1"/>
            </p:cNvSpPr>
            <p:nvPr userDrawn="1"/>
          </p:nvSpPr>
          <p:spPr bwMode="auto">
            <a:xfrm>
              <a:off x="5335588" y="155575"/>
              <a:ext cx="100013" cy="285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7"/>
            <p:cNvSpPr>
              <a:spLocks/>
            </p:cNvSpPr>
            <p:nvPr userDrawn="1"/>
          </p:nvSpPr>
          <p:spPr bwMode="auto">
            <a:xfrm>
              <a:off x="3021013" y="388938"/>
              <a:ext cx="120650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30" y="2"/>
                </a:cxn>
                <a:cxn ang="0">
                  <a:pos x="24" y="4"/>
                </a:cxn>
                <a:cxn ang="0">
                  <a:pos x="18" y="6"/>
                </a:cxn>
                <a:cxn ang="0">
                  <a:pos x="12" y="12"/>
                </a:cxn>
                <a:cxn ang="0">
                  <a:pos x="6" y="18"/>
                </a:cxn>
                <a:cxn ang="0">
                  <a:pos x="4" y="24"/>
                </a:cxn>
                <a:cxn ang="0">
                  <a:pos x="2" y="30"/>
                </a:cxn>
                <a:cxn ang="0">
                  <a:pos x="0" y="38"/>
                </a:cxn>
                <a:cxn ang="0">
                  <a:pos x="76" y="38"/>
                </a:cxn>
                <a:cxn ang="0">
                  <a:pos x="76" y="38"/>
                </a:cxn>
                <a:cxn ang="0">
                  <a:pos x="76" y="30"/>
                </a:cxn>
                <a:cxn ang="0">
                  <a:pos x="74" y="24"/>
                </a:cxn>
                <a:cxn ang="0">
                  <a:pos x="70" y="18"/>
                </a:cxn>
                <a:cxn ang="0">
                  <a:pos x="66" y="12"/>
                </a:cxn>
                <a:cxn ang="0">
                  <a:pos x="60" y="6"/>
                </a:cxn>
                <a:cxn ang="0">
                  <a:pos x="54" y="4"/>
                </a:cxn>
                <a:cxn ang="0">
                  <a:pos x="46" y="2"/>
                </a:cxn>
                <a:cxn ang="0">
                  <a:pos x="38" y="0"/>
                </a:cxn>
                <a:cxn ang="0">
                  <a:pos x="38" y="0"/>
                </a:cxn>
              </a:cxnLst>
              <a:rect l="0" t="0" r="r" b="b"/>
              <a:pathLst>
                <a:path w="76" h="38">
                  <a:moveTo>
                    <a:pt x="38" y="0"/>
                  </a:moveTo>
                  <a:lnTo>
                    <a:pt x="38" y="0"/>
                  </a:lnTo>
                  <a:lnTo>
                    <a:pt x="30" y="2"/>
                  </a:lnTo>
                  <a:lnTo>
                    <a:pt x="24" y="4"/>
                  </a:lnTo>
                  <a:lnTo>
                    <a:pt x="18" y="6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4" y="24"/>
                  </a:lnTo>
                  <a:lnTo>
                    <a:pt x="2" y="30"/>
                  </a:lnTo>
                  <a:lnTo>
                    <a:pt x="0" y="38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76" y="30"/>
                  </a:lnTo>
                  <a:lnTo>
                    <a:pt x="74" y="24"/>
                  </a:lnTo>
                  <a:lnTo>
                    <a:pt x="70" y="18"/>
                  </a:lnTo>
                  <a:lnTo>
                    <a:pt x="66" y="12"/>
                  </a:lnTo>
                  <a:lnTo>
                    <a:pt x="60" y="6"/>
                  </a:lnTo>
                  <a:lnTo>
                    <a:pt x="54" y="4"/>
                  </a:lnTo>
                  <a:lnTo>
                    <a:pt x="46" y="2"/>
                  </a:lnTo>
                  <a:lnTo>
                    <a:pt x="38" y="0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8"/>
            <p:cNvSpPr>
              <a:spLocks/>
            </p:cNvSpPr>
            <p:nvPr userDrawn="1"/>
          </p:nvSpPr>
          <p:spPr bwMode="auto">
            <a:xfrm>
              <a:off x="5816600" y="149225"/>
              <a:ext cx="136525" cy="101600"/>
            </a:xfrm>
            <a:custGeom>
              <a:avLst/>
              <a:gdLst/>
              <a:ahLst/>
              <a:cxnLst>
                <a:cxn ang="0">
                  <a:pos x="86" y="38"/>
                </a:cxn>
                <a:cxn ang="0">
                  <a:pos x="36" y="38"/>
                </a:cxn>
                <a:cxn ang="0">
                  <a:pos x="36" y="0"/>
                </a:cxn>
                <a:cxn ang="0">
                  <a:pos x="20" y="0"/>
                </a:cxn>
                <a:cxn ang="0">
                  <a:pos x="20" y="38"/>
                </a:cxn>
                <a:cxn ang="0">
                  <a:pos x="0" y="38"/>
                </a:cxn>
                <a:cxn ang="0">
                  <a:pos x="0" y="64"/>
                </a:cxn>
                <a:cxn ang="0">
                  <a:pos x="86" y="64"/>
                </a:cxn>
                <a:cxn ang="0">
                  <a:pos x="86" y="38"/>
                </a:cxn>
              </a:cxnLst>
              <a:rect l="0" t="0" r="r" b="b"/>
              <a:pathLst>
                <a:path w="86" h="64">
                  <a:moveTo>
                    <a:pt x="86" y="38"/>
                  </a:moveTo>
                  <a:lnTo>
                    <a:pt x="36" y="38"/>
                  </a:lnTo>
                  <a:lnTo>
                    <a:pt x="36" y="0"/>
                  </a:lnTo>
                  <a:lnTo>
                    <a:pt x="20" y="0"/>
                  </a:lnTo>
                  <a:lnTo>
                    <a:pt x="20" y="38"/>
                  </a:lnTo>
                  <a:lnTo>
                    <a:pt x="0" y="38"/>
                  </a:lnTo>
                  <a:lnTo>
                    <a:pt x="0" y="64"/>
                  </a:lnTo>
                  <a:lnTo>
                    <a:pt x="86" y="64"/>
                  </a:lnTo>
                  <a:lnTo>
                    <a:pt x="8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" name="Rectangle 9"/>
            <p:cNvSpPr>
              <a:spLocks noChangeArrowheads="1"/>
            </p:cNvSpPr>
            <p:nvPr userDrawn="1"/>
          </p:nvSpPr>
          <p:spPr bwMode="auto">
            <a:xfrm>
              <a:off x="5597525" y="38100"/>
              <a:ext cx="136525" cy="381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Freeform 10"/>
            <p:cNvSpPr>
              <a:spLocks/>
            </p:cNvSpPr>
            <p:nvPr userDrawn="1"/>
          </p:nvSpPr>
          <p:spPr bwMode="auto">
            <a:xfrm>
              <a:off x="7145338" y="257175"/>
              <a:ext cx="212725" cy="80963"/>
            </a:xfrm>
            <a:custGeom>
              <a:avLst/>
              <a:gdLst/>
              <a:ahLst/>
              <a:cxnLst>
                <a:cxn ang="0">
                  <a:pos x="112" y="22"/>
                </a:cxn>
                <a:cxn ang="0">
                  <a:pos x="104" y="22"/>
                </a:cxn>
                <a:cxn ang="0">
                  <a:pos x="104" y="0"/>
                </a:cxn>
                <a:cxn ang="0">
                  <a:pos x="86" y="0"/>
                </a:cxn>
                <a:cxn ang="0">
                  <a:pos x="86" y="22"/>
                </a:cxn>
                <a:cxn ang="0">
                  <a:pos x="22" y="22"/>
                </a:cxn>
                <a:cxn ang="0">
                  <a:pos x="0" y="51"/>
                </a:cxn>
                <a:cxn ang="0">
                  <a:pos x="134" y="51"/>
                </a:cxn>
                <a:cxn ang="0">
                  <a:pos x="112" y="22"/>
                </a:cxn>
              </a:cxnLst>
              <a:rect l="0" t="0" r="r" b="b"/>
              <a:pathLst>
                <a:path w="134" h="51">
                  <a:moveTo>
                    <a:pt x="112" y="22"/>
                  </a:moveTo>
                  <a:lnTo>
                    <a:pt x="104" y="22"/>
                  </a:lnTo>
                  <a:lnTo>
                    <a:pt x="104" y="0"/>
                  </a:lnTo>
                  <a:lnTo>
                    <a:pt x="86" y="0"/>
                  </a:lnTo>
                  <a:lnTo>
                    <a:pt x="86" y="22"/>
                  </a:lnTo>
                  <a:lnTo>
                    <a:pt x="22" y="22"/>
                  </a:lnTo>
                  <a:lnTo>
                    <a:pt x="0" y="51"/>
                  </a:lnTo>
                  <a:lnTo>
                    <a:pt x="134" y="51"/>
                  </a:lnTo>
                  <a:lnTo>
                    <a:pt x="112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" name="Freeform 11"/>
            <p:cNvSpPr>
              <a:spLocks/>
            </p:cNvSpPr>
            <p:nvPr userDrawn="1"/>
          </p:nvSpPr>
          <p:spPr bwMode="auto">
            <a:xfrm>
              <a:off x="7399338" y="95250"/>
              <a:ext cx="496888" cy="190500"/>
            </a:xfrm>
            <a:custGeom>
              <a:avLst/>
              <a:gdLst/>
              <a:ahLst/>
              <a:cxnLst>
                <a:cxn ang="0">
                  <a:pos x="261" y="48"/>
                </a:cxn>
                <a:cxn ang="0">
                  <a:pos x="241" y="48"/>
                </a:cxn>
                <a:cxn ang="0">
                  <a:pos x="241" y="0"/>
                </a:cxn>
                <a:cxn ang="0">
                  <a:pos x="199" y="0"/>
                </a:cxn>
                <a:cxn ang="0">
                  <a:pos x="199" y="48"/>
                </a:cxn>
                <a:cxn ang="0">
                  <a:pos x="52" y="48"/>
                </a:cxn>
                <a:cxn ang="0">
                  <a:pos x="0" y="120"/>
                </a:cxn>
                <a:cxn ang="0">
                  <a:pos x="313" y="120"/>
                </a:cxn>
                <a:cxn ang="0">
                  <a:pos x="261" y="48"/>
                </a:cxn>
              </a:cxnLst>
              <a:rect l="0" t="0" r="r" b="b"/>
              <a:pathLst>
                <a:path w="313" h="120">
                  <a:moveTo>
                    <a:pt x="261" y="48"/>
                  </a:moveTo>
                  <a:lnTo>
                    <a:pt x="241" y="48"/>
                  </a:lnTo>
                  <a:lnTo>
                    <a:pt x="241" y="0"/>
                  </a:lnTo>
                  <a:lnTo>
                    <a:pt x="199" y="0"/>
                  </a:lnTo>
                  <a:lnTo>
                    <a:pt x="199" y="48"/>
                  </a:lnTo>
                  <a:lnTo>
                    <a:pt x="52" y="48"/>
                  </a:lnTo>
                  <a:lnTo>
                    <a:pt x="0" y="120"/>
                  </a:lnTo>
                  <a:lnTo>
                    <a:pt x="313" y="120"/>
                  </a:lnTo>
                  <a:lnTo>
                    <a:pt x="261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12"/>
            <p:cNvSpPr>
              <a:spLocks/>
            </p:cNvSpPr>
            <p:nvPr userDrawn="1"/>
          </p:nvSpPr>
          <p:spPr bwMode="auto">
            <a:xfrm>
              <a:off x="7940675" y="152400"/>
              <a:ext cx="285750" cy="111125"/>
            </a:xfrm>
            <a:custGeom>
              <a:avLst/>
              <a:gdLst/>
              <a:ahLst/>
              <a:cxnLst>
                <a:cxn ang="0">
                  <a:pos x="150" y="28"/>
                </a:cxn>
                <a:cxn ang="0">
                  <a:pos x="138" y="28"/>
                </a:cxn>
                <a:cxn ang="0">
                  <a:pos x="138" y="0"/>
                </a:cxn>
                <a:cxn ang="0">
                  <a:pos x="114" y="0"/>
                </a:cxn>
                <a:cxn ang="0">
                  <a:pos x="114" y="28"/>
                </a:cxn>
                <a:cxn ang="0">
                  <a:pos x="30" y="28"/>
                </a:cxn>
                <a:cxn ang="0">
                  <a:pos x="0" y="70"/>
                </a:cxn>
                <a:cxn ang="0">
                  <a:pos x="180" y="70"/>
                </a:cxn>
                <a:cxn ang="0">
                  <a:pos x="150" y="28"/>
                </a:cxn>
              </a:cxnLst>
              <a:rect l="0" t="0" r="r" b="b"/>
              <a:pathLst>
                <a:path w="180" h="70">
                  <a:moveTo>
                    <a:pt x="150" y="28"/>
                  </a:moveTo>
                  <a:lnTo>
                    <a:pt x="138" y="28"/>
                  </a:lnTo>
                  <a:lnTo>
                    <a:pt x="138" y="0"/>
                  </a:lnTo>
                  <a:lnTo>
                    <a:pt x="114" y="0"/>
                  </a:lnTo>
                  <a:lnTo>
                    <a:pt x="114" y="28"/>
                  </a:lnTo>
                  <a:lnTo>
                    <a:pt x="30" y="28"/>
                  </a:lnTo>
                  <a:lnTo>
                    <a:pt x="0" y="70"/>
                  </a:lnTo>
                  <a:lnTo>
                    <a:pt x="180" y="70"/>
                  </a:lnTo>
                  <a:lnTo>
                    <a:pt x="150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" name="Freeform 13"/>
            <p:cNvSpPr>
              <a:spLocks/>
            </p:cNvSpPr>
            <p:nvPr userDrawn="1"/>
          </p:nvSpPr>
          <p:spPr bwMode="auto">
            <a:xfrm>
              <a:off x="8688388" y="301625"/>
              <a:ext cx="192088" cy="55563"/>
            </a:xfrm>
            <a:custGeom>
              <a:avLst/>
              <a:gdLst/>
              <a:ahLst/>
              <a:cxnLst>
                <a:cxn ang="0">
                  <a:pos x="121" y="35"/>
                </a:cxn>
                <a:cxn ang="0">
                  <a:pos x="90" y="17"/>
                </a:cxn>
                <a:cxn ang="0">
                  <a:pos x="60" y="0"/>
                </a:cxn>
                <a:cxn ang="0">
                  <a:pos x="30" y="17"/>
                </a:cxn>
                <a:cxn ang="0">
                  <a:pos x="0" y="35"/>
                </a:cxn>
                <a:cxn ang="0">
                  <a:pos x="60" y="35"/>
                </a:cxn>
                <a:cxn ang="0">
                  <a:pos x="121" y="35"/>
                </a:cxn>
              </a:cxnLst>
              <a:rect l="0" t="0" r="r" b="b"/>
              <a:pathLst>
                <a:path w="121" h="35">
                  <a:moveTo>
                    <a:pt x="121" y="35"/>
                  </a:moveTo>
                  <a:lnTo>
                    <a:pt x="90" y="17"/>
                  </a:lnTo>
                  <a:lnTo>
                    <a:pt x="60" y="0"/>
                  </a:lnTo>
                  <a:lnTo>
                    <a:pt x="30" y="17"/>
                  </a:lnTo>
                  <a:lnTo>
                    <a:pt x="0" y="35"/>
                  </a:lnTo>
                  <a:lnTo>
                    <a:pt x="60" y="35"/>
                  </a:lnTo>
                  <a:lnTo>
                    <a:pt x="121" y="3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" name="Freeform 14"/>
            <p:cNvSpPr>
              <a:spLocks/>
            </p:cNvSpPr>
            <p:nvPr userDrawn="1"/>
          </p:nvSpPr>
          <p:spPr bwMode="auto">
            <a:xfrm>
              <a:off x="8301038" y="273050"/>
              <a:ext cx="225425" cy="84138"/>
            </a:xfrm>
            <a:custGeom>
              <a:avLst/>
              <a:gdLst/>
              <a:ahLst/>
              <a:cxnLst>
                <a:cxn ang="0">
                  <a:pos x="118" y="22"/>
                </a:cxn>
                <a:cxn ang="0">
                  <a:pos x="110" y="22"/>
                </a:cxn>
                <a:cxn ang="0">
                  <a:pos x="110" y="0"/>
                </a:cxn>
                <a:cxn ang="0">
                  <a:pos x="92" y="0"/>
                </a:cxn>
                <a:cxn ang="0">
                  <a:pos x="92" y="22"/>
                </a:cxn>
                <a:cxn ang="0">
                  <a:pos x="24" y="22"/>
                </a:cxn>
                <a:cxn ang="0">
                  <a:pos x="0" y="53"/>
                </a:cxn>
                <a:cxn ang="0">
                  <a:pos x="142" y="53"/>
                </a:cxn>
                <a:cxn ang="0">
                  <a:pos x="118" y="22"/>
                </a:cxn>
              </a:cxnLst>
              <a:rect l="0" t="0" r="r" b="b"/>
              <a:pathLst>
                <a:path w="142" h="53">
                  <a:moveTo>
                    <a:pt x="118" y="22"/>
                  </a:moveTo>
                  <a:lnTo>
                    <a:pt x="110" y="22"/>
                  </a:lnTo>
                  <a:lnTo>
                    <a:pt x="110" y="0"/>
                  </a:lnTo>
                  <a:lnTo>
                    <a:pt x="92" y="0"/>
                  </a:lnTo>
                  <a:lnTo>
                    <a:pt x="92" y="22"/>
                  </a:lnTo>
                  <a:lnTo>
                    <a:pt x="24" y="22"/>
                  </a:lnTo>
                  <a:lnTo>
                    <a:pt x="0" y="53"/>
                  </a:lnTo>
                  <a:lnTo>
                    <a:pt x="142" y="53"/>
                  </a:lnTo>
                  <a:lnTo>
                    <a:pt x="118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" name="Freeform 15"/>
            <p:cNvSpPr>
              <a:spLocks/>
            </p:cNvSpPr>
            <p:nvPr userDrawn="1"/>
          </p:nvSpPr>
          <p:spPr bwMode="auto">
            <a:xfrm>
              <a:off x="6819900" y="152400"/>
              <a:ext cx="273050" cy="82550"/>
            </a:xfrm>
            <a:custGeom>
              <a:avLst/>
              <a:gdLst/>
              <a:ahLst/>
              <a:cxnLst>
                <a:cxn ang="0">
                  <a:pos x="172" y="52"/>
                </a:cxn>
                <a:cxn ang="0">
                  <a:pos x="128" y="26"/>
                </a:cxn>
                <a:cxn ang="0">
                  <a:pos x="86" y="0"/>
                </a:cxn>
                <a:cxn ang="0">
                  <a:pos x="44" y="26"/>
                </a:cxn>
                <a:cxn ang="0">
                  <a:pos x="0" y="52"/>
                </a:cxn>
                <a:cxn ang="0">
                  <a:pos x="86" y="52"/>
                </a:cxn>
                <a:cxn ang="0">
                  <a:pos x="172" y="52"/>
                </a:cxn>
              </a:cxnLst>
              <a:rect l="0" t="0" r="r" b="b"/>
              <a:pathLst>
                <a:path w="172" h="52">
                  <a:moveTo>
                    <a:pt x="172" y="52"/>
                  </a:moveTo>
                  <a:lnTo>
                    <a:pt x="128" y="26"/>
                  </a:lnTo>
                  <a:lnTo>
                    <a:pt x="86" y="0"/>
                  </a:lnTo>
                  <a:lnTo>
                    <a:pt x="44" y="26"/>
                  </a:lnTo>
                  <a:lnTo>
                    <a:pt x="0" y="52"/>
                  </a:lnTo>
                  <a:lnTo>
                    <a:pt x="86" y="52"/>
                  </a:lnTo>
                  <a:lnTo>
                    <a:pt x="172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Freeform 16"/>
            <p:cNvSpPr>
              <a:spLocks/>
            </p:cNvSpPr>
            <p:nvPr userDrawn="1"/>
          </p:nvSpPr>
          <p:spPr bwMode="auto">
            <a:xfrm>
              <a:off x="6284913" y="114300"/>
              <a:ext cx="312738" cy="120650"/>
            </a:xfrm>
            <a:custGeom>
              <a:avLst/>
              <a:gdLst/>
              <a:ahLst/>
              <a:cxnLst>
                <a:cxn ang="0">
                  <a:pos x="164" y="32"/>
                </a:cxn>
                <a:cxn ang="0">
                  <a:pos x="152" y="32"/>
                </a:cxn>
                <a:cxn ang="0">
                  <a:pos x="152" y="0"/>
                </a:cxn>
                <a:cxn ang="0">
                  <a:pos x="126" y="0"/>
                </a:cxn>
                <a:cxn ang="0">
                  <a:pos x="126" y="32"/>
                </a:cxn>
                <a:cxn ang="0">
                  <a:pos x="32" y="32"/>
                </a:cxn>
                <a:cxn ang="0">
                  <a:pos x="0" y="76"/>
                </a:cxn>
                <a:cxn ang="0">
                  <a:pos x="197" y="76"/>
                </a:cxn>
                <a:cxn ang="0">
                  <a:pos x="164" y="32"/>
                </a:cxn>
              </a:cxnLst>
              <a:rect l="0" t="0" r="r" b="b"/>
              <a:pathLst>
                <a:path w="197" h="76">
                  <a:moveTo>
                    <a:pt x="164" y="32"/>
                  </a:moveTo>
                  <a:lnTo>
                    <a:pt x="152" y="32"/>
                  </a:lnTo>
                  <a:lnTo>
                    <a:pt x="152" y="0"/>
                  </a:lnTo>
                  <a:lnTo>
                    <a:pt x="126" y="0"/>
                  </a:lnTo>
                  <a:lnTo>
                    <a:pt x="126" y="32"/>
                  </a:lnTo>
                  <a:lnTo>
                    <a:pt x="32" y="32"/>
                  </a:lnTo>
                  <a:lnTo>
                    <a:pt x="0" y="76"/>
                  </a:lnTo>
                  <a:lnTo>
                    <a:pt x="197" y="76"/>
                  </a:lnTo>
                  <a:lnTo>
                    <a:pt x="164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Rectangle 17"/>
            <p:cNvSpPr>
              <a:spLocks noChangeArrowheads="1"/>
            </p:cNvSpPr>
            <p:nvPr userDrawn="1"/>
          </p:nvSpPr>
          <p:spPr bwMode="auto">
            <a:xfrm>
              <a:off x="506413" y="22225"/>
              <a:ext cx="139700" cy="412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Freeform 18"/>
            <p:cNvSpPr>
              <a:spLocks/>
            </p:cNvSpPr>
            <p:nvPr userDrawn="1"/>
          </p:nvSpPr>
          <p:spPr bwMode="auto">
            <a:xfrm>
              <a:off x="276225" y="139700"/>
              <a:ext cx="138113" cy="107950"/>
            </a:xfrm>
            <a:custGeom>
              <a:avLst/>
              <a:gdLst/>
              <a:ahLst/>
              <a:cxnLst>
                <a:cxn ang="0">
                  <a:pos x="87" y="42"/>
                </a:cxn>
                <a:cxn ang="0">
                  <a:pos x="67" y="42"/>
                </a:cxn>
                <a:cxn ang="0">
                  <a:pos x="67" y="0"/>
                </a:cxn>
                <a:cxn ang="0">
                  <a:pos x="51" y="0"/>
                </a:cxn>
                <a:cxn ang="0">
                  <a:pos x="51" y="42"/>
                </a:cxn>
                <a:cxn ang="0">
                  <a:pos x="0" y="42"/>
                </a:cxn>
                <a:cxn ang="0">
                  <a:pos x="0" y="68"/>
                </a:cxn>
                <a:cxn ang="0">
                  <a:pos x="87" y="68"/>
                </a:cxn>
                <a:cxn ang="0">
                  <a:pos x="87" y="42"/>
                </a:cxn>
              </a:cxnLst>
              <a:rect l="0" t="0" r="r" b="b"/>
              <a:pathLst>
                <a:path w="87" h="68">
                  <a:moveTo>
                    <a:pt x="87" y="42"/>
                  </a:moveTo>
                  <a:lnTo>
                    <a:pt x="67" y="42"/>
                  </a:lnTo>
                  <a:lnTo>
                    <a:pt x="67" y="0"/>
                  </a:lnTo>
                  <a:lnTo>
                    <a:pt x="51" y="0"/>
                  </a:lnTo>
                  <a:lnTo>
                    <a:pt x="51" y="42"/>
                  </a:lnTo>
                  <a:lnTo>
                    <a:pt x="0" y="42"/>
                  </a:lnTo>
                  <a:lnTo>
                    <a:pt x="0" y="68"/>
                  </a:lnTo>
                  <a:lnTo>
                    <a:pt x="87" y="68"/>
                  </a:lnTo>
                  <a:lnTo>
                    <a:pt x="87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Freeform 19"/>
            <p:cNvSpPr>
              <a:spLocks noEditPoints="1"/>
            </p:cNvSpPr>
            <p:nvPr userDrawn="1"/>
          </p:nvSpPr>
          <p:spPr bwMode="auto">
            <a:xfrm>
              <a:off x="2735263" y="404813"/>
              <a:ext cx="212725" cy="114300"/>
            </a:xfrm>
            <a:custGeom>
              <a:avLst/>
              <a:gdLst/>
              <a:ahLst/>
              <a:cxnLst>
                <a:cxn ang="0">
                  <a:pos x="4" y="72"/>
                </a:cxn>
                <a:cxn ang="0">
                  <a:pos x="10" y="70"/>
                </a:cxn>
                <a:cxn ang="0">
                  <a:pos x="14" y="60"/>
                </a:cxn>
                <a:cxn ang="0">
                  <a:pos x="22" y="56"/>
                </a:cxn>
                <a:cxn ang="0">
                  <a:pos x="32" y="58"/>
                </a:cxn>
                <a:cxn ang="0">
                  <a:pos x="38" y="68"/>
                </a:cxn>
                <a:cxn ang="0">
                  <a:pos x="96" y="60"/>
                </a:cxn>
                <a:cxn ang="0">
                  <a:pos x="96" y="54"/>
                </a:cxn>
                <a:cxn ang="0">
                  <a:pos x="104" y="48"/>
                </a:cxn>
                <a:cxn ang="0">
                  <a:pos x="112" y="46"/>
                </a:cxn>
                <a:cxn ang="0">
                  <a:pos x="120" y="52"/>
                </a:cxn>
                <a:cxn ang="0">
                  <a:pos x="122" y="58"/>
                </a:cxn>
                <a:cxn ang="0">
                  <a:pos x="134" y="56"/>
                </a:cxn>
                <a:cxn ang="0">
                  <a:pos x="134" y="54"/>
                </a:cxn>
                <a:cxn ang="0">
                  <a:pos x="130" y="24"/>
                </a:cxn>
                <a:cxn ang="0">
                  <a:pos x="118" y="4"/>
                </a:cxn>
                <a:cxn ang="0">
                  <a:pos x="114" y="0"/>
                </a:cxn>
                <a:cxn ang="0">
                  <a:pos x="52" y="8"/>
                </a:cxn>
                <a:cxn ang="0">
                  <a:pos x="36" y="34"/>
                </a:cxn>
                <a:cxn ang="0">
                  <a:pos x="4" y="42"/>
                </a:cxn>
                <a:cxn ang="0">
                  <a:pos x="0" y="44"/>
                </a:cxn>
                <a:cxn ang="0">
                  <a:pos x="2" y="66"/>
                </a:cxn>
                <a:cxn ang="0">
                  <a:pos x="4" y="72"/>
                </a:cxn>
                <a:cxn ang="0">
                  <a:pos x="124" y="24"/>
                </a:cxn>
                <a:cxn ang="0">
                  <a:pos x="80" y="30"/>
                </a:cxn>
                <a:cxn ang="0">
                  <a:pos x="76" y="8"/>
                </a:cxn>
                <a:cxn ang="0">
                  <a:pos x="96" y="6"/>
                </a:cxn>
                <a:cxn ang="0">
                  <a:pos x="114" y="4"/>
                </a:cxn>
                <a:cxn ang="0">
                  <a:pos x="54" y="10"/>
                </a:cxn>
                <a:cxn ang="0">
                  <a:pos x="74" y="8"/>
                </a:cxn>
                <a:cxn ang="0">
                  <a:pos x="40" y="34"/>
                </a:cxn>
                <a:cxn ang="0">
                  <a:pos x="54" y="10"/>
                </a:cxn>
              </a:cxnLst>
              <a:rect l="0" t="0" r="r" b="b"/>
              <a:pathLst>
                <a:path w="134" h="72">
                  <a:moveTo>
                    <a:pt x="4" y="72"/>
                  </a:moveTo>
                  <a:lnTo>
                    <a:pt x="4" y="72"/>
                  </a:lnTo>
                  <a:lnTo>
                    <a:pt x="10" y="70"/>
                  </a:lnTo>
                  <a:lnTo>
                    <a:pt x="10" y="70"/>
                  </a:lnTo>
                  <a:lnTo>
                    <a:pt x="12" y="64"/>
                  </a:lnTo>
                  <a:lnTo>
                    <a:pt x="14" y="60"/>
                  </a:lnTo>
                  <a:lnTo>
                    <a:pt x="18" y="56"/>
                  </a:lnTo>
                  <a:lnTo>
                    <a:pt x="22" y="56"/>
                  </a:lnTo>
                  <a:lnTo>
                    <a:pt x="26" y="56"/>
                  </a:lnTo>
                  <a:lnTo>
                    <a:pt x="32" y="58"/>
                  </a:lnTo>
                  <a:lnTo>
                    <a:pt x="36" y="62"/>
                  </a:lnTo>
                  <a:lnTo>
                    <a:pt x="38" y="68"/>
                  </a:lnTo>
                  <a:lnTo>
                    <a:pt x="38" y="68"/>
                  </a:lnTo>
                  <a:lnTo>
                    <a:pt x="96" y="60"/>
                  </a:lnTo>
                  <a:lnTo>
                    <a:pt x="96" y="60"/>
                  </a:lnTo>
                  <a:lnTo>
                    <a:pt x="96" y="54"/>
                  </a:lnTo>
                  <a:lnTo>
                    <a:pt x="100" y="50"/>
                  </a:lnTo>
                  <a:lnTo>
                    <a:pt x="104" y="48"/>
                  </a:lnTo>
                  <a:lnTo>
                    <a:pt x="108" y="46"/>
                  </a:lnTo>
                  <a:lnTo>
                    <a:pt x="112" y="46"/>
                  </a:lnTo>
                  <a:lnTo>
                    <a:pt x="116" y="48"/>
                  </a:lnTo>
                  <a:lnTo>
                    <a:pt x="120" y="52"/>
                  </a:lnTo>
                  <a:lnTo>
                    <a:pt x="122" y="58"/>
                  </a:lnTo>
                  <a:lnTo>
                    <a:pt x="122" y="58"/>
                  </a:lnTo>
                  <a:lnTo>
                    <a:pt x="132" y="56"/>
                  </a:lnTo>
                  <a:lnTo>
                    <a:pt x="134" y="56"/>
                  </a:lnTo>
                  <a:lnTo>
                    <a:pt x="134" y="54"/>
                  </a:lnTo>
                  <a:lnTo>
                    <a:pt x="134" y="54"/>
                  </a:lnTo>
                  <a:lnTo>
                    <a:pt x="130" y="24"/>
                  </a:lnTo>
                  <a:lnTo>
                    <a:pt x="130" y="24"/>
                  </a:lnTo>
                  <a:lnTo>
                    <a:pt x="124" y="12"/>
                  </a:lnTo>
                  <a:lnTo>
                    <a:pt x="118" y="4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36" y="34"/>
                  </a:lnTo>
                  <a:lnTo>
                    <a:pt x="36" y="34"/>
                  </a:lnTo>
                  <a:lnTo>
                    <a:pt x="16" y="38"/>
                  </a:lnTo>
                  <a:lnTo>
                    <a:pt x="4" y="42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58"/>
                  </a:lnTo>
                  <a:lnTo>
                    <a:pt x="2" y="66"/>
                  </a:lnTo>
                  <a:lnTo>
                    <a:pt x="4" y="72"/>
                  </a:lnTo>
                  <a:lnTo>
                    <a:pt x="4" y="72"/>
                  </a:lnTo>
                  <a:close/>
                  <a:moveTo>
                    <a:pt x="114" y="4"/>
                  </a:moveTo>
                  <a:lnTo>
                    <a:pt x="124" y="24"/>
                  </a:lnTo>
                  <a:lnTo>
                    <a:pt x="124" y="24"/>
                  </a:lnTo>
                  <a:lnTo>
                    <a:pt x="80" y="30"/>
                  </a:lnTo>
                  <a:lnTo>
                    <a:pt x="80" y="30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96" y="6"/>
                  </a:lnTo>
                  <a:lnTo>
                    <a:pt x="114" y="4"/>
                  </a:lnTo>
                  <a:lnTo>
                    <a:pt x="114" y="4"/>
                  </a:lnTo>
                  <a:close/>
                  <a:moveTo>
                    <a:pt x="54" y="10"/>
                  </a:moveTo>
                  <a:lnTo>
                    <a:pt x="54" y="10"/>
                  </a:lnTo>
                  <a:lnTo>
                    <a:pt x="74" y="8"/>
                  </a:lnTo>
                  <a:lnTo>
                    <a:pt x="74" y="8"/>
                  </a:lnTo>
                  <a:lnTo>
                    <a:pt x="76" y="30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54" y="10"/>
                  </a:lnTo>
                  <a:lnTo>
                    <a:pt x="54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Freeform 20"/>
            <p:cNvSpPr>
              <a:spLocks noEditPoints="1"/>
            </p:cNvSpPr>
            <p:nvPr userDrawn="1"/>
          </p:nvSpPr>
          <p:spPr bwMode="auto">
            <a:xfrm>
              <a:off x="0" y="-319088"/>
              <a:ext cx="9144000" cy="936626"/>
            </a:xfrm>
            <a:custGeom>
              <a:avLst/>
              <a:gdLst/>
              <a:ahLst/>
              <a:cxnLst>
                <a:cxn ang="0">
                  <a:pos x="3979" y="530"/>
                </a:cxn>
                <a:cxn ang="0">
                  <a:pos x="2726" y="532"/>
                </a:cxn>
                <a:cxn ang="0">
                  <a:pos x="1891" y="516"/>
                </a:cxn>
                <a:cxn ang="0">
                  <a:pos x="1534" y="299"/>
                </a:cxn>
                <a:cxn ang="0">
                  <a:pos x="760" y="283"/>
                </a:cxn>
                <a:cxn ang="0">
                  <a:pos x="5730" y="542"/>
                </a:cxn>
                <a:cxn ang="0">
                  <a:pos x="967" y="265"/>
                </a:cxn>
                <a:cxn ang="0">
                  <a:pos x="896" y="201"/>
                </a:cxn>
                <a:cxn ang="0">
                  <a:pos x="850" y="241"/>
                </a:cxn>
                <a:cxn ang="0">
                  <a:pos x="834" y="281"/>
                </a:cxn>
                <a:cxn ang="0">
                  <a:pos x="746" y="412"/>
                </a:cxn>
                <a:cxn ang="0">
                  <a:pos x="692" y="432"/>
                </a:cxn>
                <a:cxn ang="0">
                  <a:pos x="658" y="396"/>
                </a:cxn>
                <a:cxn ang="0">
                  <a:pos x="540" y="512"/>
                </a:cxn>
                <a:cxn ang="0">
                  <a:pos x="423" y="315"/>
                </a:cxn>
                <a:cxn ang="0">
                  <a:pos x="303" y="516"/>
                </a:cxn>
                <a:cxn ang="0">
                  <a:pos x="1604" y="367"/>
                </a:cxn>
                <a:cxn ang="0">
                  <a:pos x="1568" y="416"/>
                </a:cxn>
                <a:cxn ang="0">
                  <a:pos x="1560" y="440"/>
                </a:cxn>
                <a:cxn ang="0">
                  <a:pos x="1504" y="484"/>
                </a:cxn>
                <a:cxn ang="0">
                  <a:pos x="1448" y="506"/>
                </a:cxn>
                <a:cxn ang="0">
                  <a:pos x="1416" y="514"/>
                </a:cxn>
                <a:cxn ang="0">
                  <a:pos x="1342" y="506"/>
                </a:cxn>
                <a:cxn ang="0">
                  <a:pos x="1223" y="512"/>
                </a:cxn>
                <a:cxn ang="0">
                  <a:pos x="1181" y="534"/>
                </a:cxn>
                <a:cxn ang="0">
                  <a:pos x="1743" y="522"/>
                </a:cxn>
                <a:cxn ang="0">
                  <a:pos x="2794" y="367"/>
                </a:cxn>
                <a:cxn ang="0">
                  <a:pos x="2760" y="402"/>
                </a:cxn>
                <a:cxn ang="0">
                  <a:pos x="2651" y="486"/>
                </a:cxn>
                <a:cxn ang="0">
                  <a:pos x="2503" y="478"/>
                </a:cxn>
                <a:cxn ang="0">
                  <a:pos x="2178" y="428"/>
                </a:cxn>
                <a:cxn ang="0">
                  <a:pos x="2052" y="363"/>
                </a:cxn>
                <a:cxn ang="0">
                  <a:pos x="2024" y="460"/>
                </a:cxn>
                <a:cxn ang="0">
                  <a:pos x="4416" y="383"/>
                </a:cxn>
                <a:cxn ang="0">
                  <a:pos x="4366" y="426"/>
                </a:cxn>
                <a:cxn ang="0">
                  <a:pos x="4348" y="448"/>
                </a:cxn>
                <a:cxn ang="0">
                  <a:pos x="4242" y="466"/>
                </a:cxn>
                <a:cxn ang="0">
                  <a:pos x="4156" y="498"/>
                </a:cxn>
                <a:cxn ang="0">
                  <a:pos x="4039" y="438"/>
                </a:cxn>
                <a:cxn ang="0">
                  <a:pos x="3915" y="333"/>
                </a:cxn>
                <a:cxn ang="0">
                  <a:pos x="3903" y="355"/>
                </a:cxn>
                <a:cxn ang="0">
                  <a:pos x="3871" y="391"/>
                </a:cxn>
                <a:cxn ang="0">
                  <a:pos x="3624" y="462"/>
                </a:cxn>
                <a:cxn ang="0">
                  <a:pos x="3516" y="484"/>
                </a:cxn>
                <a:cxn ang="0">
                  <a:pos x="3353" y="353"/>
                </a:cxn>
                <a:cxn ang="0">
                  <a:pos x="3349" y="494"/>
                </a:cxn>
                <a:cxn ang="0">
                  <a:pos x="3181" y="381"/>
                </a:cxn>
                <a:cxn ang="0">
                  <a:pos x="3147" y="404"/>
                </a:cxn>
                <a:cxn ang="0">
                  <a:pos x="3111" y="426"/>
                </a:cxn>
                <a:cxn ang="0">
                  <a:pos x="3014" y="325"/>
                </a:cxn>
                <a:cxn ang="0">
                  <a:pos x="2994" y="377"/>
                </a:cxn>
                <a:cxn ang="0">
                  <a:pos x="2934" y="460"/>
                </a:cxn>
                <a:cxn ang="0">
                  <a:pos x="5070" y="504"/>
                </a:cxn>
                <a:cxn ang="0">
                  <a:pos x="4910" y="436"/>
                </a:cxn>
                <a:cxn ang="0">
                  <a:pos x="4803" y="436"/>
                </a:cxn>
                <a:cxn ang="0">
                  <a:pos x="4689" y="410"/>
                </a:cxn>
                <a:cxn ang="0">
                  <a:pos x="4557" y="516"/>
                </a:cxn>
                <a:cxn ang="0">
                  <a:pos x="5317" y="528"/>
                </a:cxn>
                <a:cxn ang="0">
                  <a:pos x="5279" y="528"/>
                </a:cxn>
                <a:cxn ang="0">
                  <a:pos x="5580" y="528"/>
                </a:cxn>
                <a:cxn ang="0">
                  <a:pos x="5485" y="462"/>
                </a:cxn>
                <a:cxn ang="0">
                  <a:pos x="5439" y="524"/>
                </a:cxn>
                <a:cxn ang="0">
                  <a:pos x="5395" y="556"/>
                </a:cxn>
              </a:cxnLst>
              <a:rect l="0" t="0" r="r" b="b"/>
              <a:pathLst>
                <a:path w="5760" h="590">
                  <a:moveTo>
                    <a:pt x="5594" y="538"/>
                  </a:moveTo>
                  <a:lnTo>
                    <a:pt x="5594" y="428"/>
                  </a:lnTo>
                  <a:lnTo>
                    <a:pt x="5471" y="428"/>
                  </a:lnTo>
                  <a:lnTo>
                    <a:pt x="5471" y="548"/>
                  </a:lnTo>
                  <a:lnTo>
                    <a:pt x="5471" y="548"/>
                  </a:lnTo>
                  <a:lnTo>
                    <a:pt x="5465" y="548"/>
                  </a:lnTo>
                  <a:lnTo>
                    <a:pt x="5465" y="474"/>
                  </a:lnTo>
                  <a:lnTo>
                    <a:pt x="5363" y="474"/>
                  </a:lnTo>
                  <a:lnTo>
                    <a:pt x="5363" y="556"/>
                  </a:lnTo>
                  <a:lnTo>
                    <a:pt x="5363" y="556"/>
                  </a:lnTo>
                  <a:lnTo>
                    <a:pt x="5357" y="556"/>
                  </a:lnTo>
                  <a:lnTo>
                    <a:pt x="5357" y="432"/>
                  </a:lnTo>
                  <a:lnTo>
                    <a:pt x="5243" y="432"/>
                  </a:lnTo>
                  <a:lnTo>
                    <a:pt x="5243" y="536"/>
                  </a:lnTo>
                  <a:lnTo>
                    <a:pt x="5243" y="536"/>
                  </a:lnTo>
                  <a:lnTo>
                    <a:pt x="5208" y="536"/>
                  </a:lnTo>
                  <a:lnTo>
                    <a:pt x="5178" y="538"/>
                  </a:lnTo>
                  <a:lnTo>
                    <a:pt x="5178" y="375"/>
                  </a:lnTo>
                  <a:lnTo>
                    <a:pt x="5004" y="375"/>
                  </a:lnTo>
                  <a:lnTo>
                    <a:pt x="5004" y="538"/>
                  </a:lnTo>
                  <a:lnTo>
                    <a:pt x="5004" y="538"/>
                  </a:lnTo>
                  <a:lnTo>
                    <a:pt x="4966" y="536"/>
                  </a:lnTo>
                  <a:lnTo>
                    <a:pt x="4966" y="389"/>
                  </a:lnTo>
                  <a:lnTo>
                    <a:pt x="4667" y="389"/>
                  </a:lnTo>
                  <a:lnTo>
                    <a:pt x="4667" y="530"/>
                  </a:lnTo>
                  <a:lnTo>
                    <a:pt x="4667" y="530"/>
                  </a:lnTo>
                  <a:lnTo>
                    <a:pt x="4633" y="532"/>
                  </a:lnTo>
                  <a:lnTo>
                    <a:pt x="4633" y="420"/>
                  </a:lnTo>
                  <a:lnTo>
                    <a:pt x="4503" y="420"/>
                  </a:lnTo>
                  <a:lnTo>
                    <a:pt x="4503" y="528"/>
                  </a:lnTo>
                  <a:lnTo>
                    <a:pt x="4503" y="528"/>
                  </a:lnTo>
                  <a:lnTo>
                    <a:pt x="4488" y="528"/>
                  </a:lnTo>
                  <a:lnTo>
                    <a:pt x="4468" y="532"/>
                  </a:lnTo>
                  <a:lnTo>
                    <a:pt x="4468" y="351"/>
                  </a:lnTo>
                  <a:lnTo>
                    <a:pt x="4296" y="351"/>
                  </a:lnTo>
                  <a:lnTo>
                    <a:pt x="4296" y="536"/>
                  </a:lnTo>
                  <a:lnTo>
                    <a:pt x="4296" y="536"/>
                  </a:lnTo>
                  <a:lnTo>
                    <a:pt x="4286" y="536"/>
                  </a:lnTo>
                  <a:lnTo>
                    <a:pt x="4286" y="416"/>
                  </a:lnTo>
                  <a:lnTo>
                    <a:pt x="4146" y="416"/>
                  </a:lnTo>
                  <a:lnTo>
                    <a:pt x="4146" y="536"/>
                  </a:lnTo>
                  <a:lnTo>
                    <a:pt x="4146" y="536"/>
                  </a:lnTo>
                  <a:lnTo>
                    <a:pt x="4137" y="536"/>
                  </a:lnTo>
                  <a:lnTo>
                    <a:pt x="4137" y="357"/>
                  </a:lnTo>
                  <a:lnTo>
                    <a:pt x="3979" y="357"/>
                  </a:lnTo>
                  <a:lnTo>
                    <a:pt x="3979" y="530"/>
                  </a:lnTo>
                  <a:lnTo>
                    <a:pt x="3979" y="530"/>
                  </a:lnTo>
                  <a:lnTo>
                    <a:pt x="3949" y="526"/>
                  </a:lnTo>
                  <a:lnTo>
                    <a:pt x="3949" y="462"/>
                  </a:lnTo>
                  <a:lnTo>
                    <a:pt x="3949" y="462"/>
                  </a:lnTo>
                  <a:lnTo>
                    <a:pt x="3949" y="281"/>
                  </a:lnTo>
                  <a:lnTo>
                    <a:pt x="3835" y="281"/>
                  </a:lnTo>
                  <a:lnTo>
                    <a:pt x="3835" y="520"/>
                  </a:lnTo>
                  <a:lnTo>
                    <a:pt x="3835" y="520"/>
                  </a:lnTo>
                  <a:lnTo>
                    <a:pt x="3785" y="526"/>
                  </a:lnTo>
                  <a:lnTo>
                    <a:pt x="3785" y="516"/>
                  </a:lnTo>
                  <a:lnTo>
                    <a:pt x="3772" y="516"/>
                  </a:lnTo>
                  <a:lnTo>
                    <a:pt x="3772" y="363"/>
                  </a:lnTo>
                  <a:lnTo>
                    <a:pt x="3642" y="363"/>
                  </a:lnTo>
                  <a:lnTo>
                    <a:pt x="3642" y="516"/>
                  </a:lnTo>
                  <a:lnTo>
                    <a:pt x="3634" y="516"/>
                  </a:lnTo>
                  <a:lnTo>
                    <a:pt x="3634" y="253"/>
                  </a:lnTo>
                  <a:lnTo>
                    <a:pt x="3504" y="253"/>
                  </a:lnTo>
                  <a:lnTo>
                    <a:pt x="3504" y="516"/>
                  </a:lnTo>
                  <a:lnTo>
                    <a:pt x="3458" y="516"/>
                  </a:lnTo>
                  <a:lnTo>
                    <a:pt x="3458" y="520"/>
                  </a:lnTo>
                  <a:lnTo>
                    <a:pt x="3440" y="520"/>
                  </a:lnTo>
                  <a:lnTo>
                    <a:pt x="3440" y="321"/>
                  </a:lnTo>
                  <a:lnTo>
                    <a:pt x="3343" y="321"/>
                  </a:lnTo>
                  <a:lnTo>
                    <a:pt x="3343" y="518"/>
                  </a:lnTo>
                  <a:lnTo>
                    <a:pt x="3343" y="518"/>
                  </a:lnTo>
                  <a:lnTo>
                    <a:pt x="3337" y="518"/>
                  </a:lnTo>
                  <a:lnTo>
                    <a:pt x="3337" y="402"/>
                  </a:lnTo>
                  <a:lnTo>
                    <a:pt x="3239" y="402"/>
                  </a:lnTo>
                  <a:lnTo>
                    <a:pt x="3239" y="520"/>
                  </a:lnTo>
                  <a:lnTo>
                    <a:pt x="3229" y="520"/>
                  </a:lnTo>
                  <a:lnTo>
                    <a:pt x="3229" y="528"/>
                  </a:lnTo>
                  <a:lnTo>
                    <a:pt x="3229" y="528"/>
                  </a:lnTo>
                  <a:lnTo>
                    <a:pt x="3219" y="526"/>
                  </a:lnTo>
                  <a:lnTo>
                    <a:pt x="3219" y="349"/>
                  </a:lnTo>
                  <a:lnTo>
                    <a:pt x="3097" y="349"/>
                  </a:lnTo>
                  <a:lnTo>
                    <a:pt x="3097" y="522"/>
                  </a:lnTo>
                  <a:lnTo>
                    <a:pt x="3097" y="522"/>
                  </a:lnTo>
                  <a:lnTo>
                    <a:pt x="3075" y="524"/>
                  </a:lnTo>
                  <a:lnTo>
                    <a:pt x="3075" y="95"/>
                  </a:lnTo>
                  <a:lnTo>
                    <a:pt x="2872" y="95"/>
                  </a:lnTo>
                  <a:lnTo>
                    <a:pt x="2872" y="530"/>
                  </a:lnTo>
                  <a:lnTo>
                    <a:pt x="2872" y="530"/>
                  </a:lnTo>
                  <a:lnTo>
                    <a:pt x="2840" y="530"/>
                  </a:lnTo>
                  <a:lnTo>
                    <a:pt x="2840" y="357"/>
                  </a:lnTo>
                  <a:lnTo>
                    <a:pt x="2726" y="357"/>
                  </a:lnTo>
                  <a:lnTo>
                    <a:pt x="2726" y="532"/>
                  </a:lnTo>
                  <a:lnTo>
                    <a:pt x="2726" y="532"/>
                  </a:lnTo>
                  <a:lnTo>
                    <a:pt x="2718" y="530"/>
                  </a:lnTo>
                  <a:lnTo>
                    <a:pt x="2718" y="452"/>
                  </a:lnTo>
                  <a:lnTo>
                    <a:pt x="2575" y="452"/>
                  </a:lnTo>
                  <a:lnTo>
                    <a:pt x="2575" y="524"/>
                  </a:lnTo>
                  <a:lnTo>
                    <a:pt x="2575" y="524"/>
                  </a:lnTo>
                  <a:lnTo>
                    <a:pt x="2561" y="526"/>
                  </a:lnTo>
                  <a:lnTo>
                    <a:pt x="2561" y="414"/>
                  </a:lnTo>
                  <a:lnTo>
                    <a:pt x="2371" y="414"/>
                  </a:lnTo>
                  <a:lnTo>
                    <a:pt x="2371" y="518"/>
                  </a:lnTo>
                  <a:lnTo>
                    <a:pt x="2371" y="518"/>
                  </a:lnTo>
                  <a:lnTo>
                    <a:pt x="2357" y="518"/>
                  </a:lnTo>
                  <a:lnTo>
                    <a:pt x="2357" y="472"/>
                  </a:lnTo>
                  <a:lnTo>
                    <a:pt x="2192" y="472"/>
                  </a:lnTo>
                  <a:lnTo>
                    <a:pt x="2192" y="526"/>
                  </a:lnTo>
                  <a:lnTo>
                    <a:pt x="2192" y="526"/>
                  </a:lnTo>
                  <a:lnTo>
                    <a:pt x="2186" y="526"/>
                  </a:lnTo>
                  <a:lnTo>
                    <a:pt x="2186" y="393"/>
                  </a:lnTo>
                  <a:lnTo>
                    <a:pt x="2160" y="393"/>
                  </a:lnTo>
                  <a:lnTo>
                    <a:pt x="2160" y="393"/>
                  </a:lnTo>
                  <a:lnTo>
                    <a:pt x="2154" y="377"/>
                  </a:lnTo>
                  <a:lnTo>
                    <a:pt x="2148" y="363"/>
                  </a:lnTo>
                  <a:lnTo>
                    <a:pt x="2140" y="351"/>
                  </a:lnTo>
                  <a:lnTo>
                    <a:pt x="2132" y="341"/>
                  </a:lnTo>
                  <a:lnTo>
                    <a:pt x="2122" y="333"/>
                  </a:lnTo>
                  <a:lnTo>
                    <a:pt x="2110" y="325"/>
                  </a:lnTo>
                  <a:lnTo>
                    <a:pt x="2098" y="321"/>
                  </a:lnTo>
                  <a:lnTo>
                    <a:pt x="2086" y="321"/>
                  </a:lnTo>
                  <a:lnTo>
                    <a:pt x="2086" y="321"/>
                  </a:lnTo>
                  <a:lnTo>
                    <a:pt x="2074" y="321"/>
                  </a:lnTo>
                  <a:lnTo>
                    <a:pt x="2060" y="325"/>
                  </a:lnTo>
                  <a:lnTo>
                    <a:pt x="2050" y="333"/>
                  </a:lnTo>
                  <a:lnTo>
                    <a:pt x="2040" y="341"/>
                  </a:lnTo>
                  <a:lnTo>
                    <a:pt x="2030" y="351"/>
                  </a:lnTo>
                  <a:lnTo>
                    <a:pt x="2022" y="363"/>
                  </a:lnTo>
                  <a:lnTo>
                    <a:pt x="2016" y="377"/>
                  </a:lnTo>
                  <a:lnTo>
                    <a:pt x="2012" y="393"/>
                  </a:lnTo>
                  <a:lnTo>
                    <a:pt x="1984" y="393"/>
                  </a:lnTo>
                  <a:lnTo>
                    <a:pt x="1984" y="526"/>
                  </a:lnTo>
                  <a:lnTo>
                    <a:pt x="1984" y="526"/>
                  </a:lnTo>
                  <a:lnTo>
                    <a:pt x="1973" y="524"/>
                  </a:lnTo>
                  <a:lnTo>
                    <a:pt x="1973" y="488"/>
                  </a:lnTo>
                  <a:lnTo>
                    <a:pt x="1909" y="488"/>
                  </a:lnTo>
                  <a:lnTo>
                    <a:pt x="1909" y="518"/>
                  </a:lnTo>
                  <a:lnTo>
                    <a:pt x="1909" y="518"/>
                  </a:lnTo>
                  <a:lnTo>
                    <a:pt x="1891" y="516"/>
                  </a:lnTo>
                  <a:lnTo>
                    <a:pt x="1875" y="516"/>
                  </a:lnTo>
                  <a:lnTo>
                    <a:pt x="1859" y="518"/>
                  </a:lnTo>
                  <a:lnTo>
                    <a:pt x="1841" y="520"/>
                  </a:lnTo>
                  <a:lnTo>
                    <a:pt x="1841" y="520"/>
                  </a:lnTo>
                  <a:lnTo>
                    <a:pt x="1843" y="514"/>
                  </a:lnTo>
                  <a:lnTo>
                    <a:pt x="1843" y="514"/>
                  </a:lnTo>
                  <a:lnTo>
                    <a:pt x="1841" y="510"/>
                  </a:lnTo>
                  <a:lnTo>
                    <a:pt x="1839" y="506"/>
                  </a:lnTo>
                  <a:lnTo>
                    <a:pt x="1835" y="506"/>
                  </a:lnTo>
                  <a:lnTo>
                    <a:pt x="1831" y="504"/>
                  </a:lnTo>
                  <a:lnTo>
                    <a:pt x="1827" y="506"/>
                  </a:lnTo>
                  <a:lnTo>
                    <a:pt x="1823" y="508"/>
                  </a:lnTo>
                  <a:lnTo>
                    <a:pt x="1821" y="512"/>
                  </a:lnTo>
                  <a:lnTo>
                    <a:pt x="1821" y="516"/>
                  </a:lnTo>
                  <a:lnTo>
                    <a:pt x="1821" y="516"/>
                  </a:lnTo>
                  <a:lnTo>
                    <a:pt x="1823" y="522"/>
                  </a:lnTo>
                  <a:lnTo>
                    <a:pt x="1825" y="524"/>
                  </a:lnTo>
                  <a:lnTo>
                    <a:pt x="1825" y="524"/>
                  </a:lnTo>
                  <a:lnTo>
                    <a:pt x="1789" y="530"/>
                  </a:lnTo>
                  <a:lnTo>
                    <a:pt x="1755" y="532"/>
                  </a:lnTo>
                  <a:lnTo>
                    <a:pt x="1755" y="532"/>
                  </a:lnTo>
                  <a:lnTo>
                    <a:pt x="1757" y="528"/>
                  </a:lnTo>
                  <a:lnTo>
                    <a:pt x="1757" y="524"/>
                  </a:lnTo>
                  <a:lnTo>
                    <a:pt x="1757" y="524"/>
                  </a:lnTo>
                  <a:lnTo>
                    <a:pt x="1757" y="520"/>
                  </a:lnTo>
                  <a:lnTo>
                    <a:pt x="1753" y="516"/>
                  </a:lnTo>
                  <a:lnTo>
                    <a:pt x="1749" y="514"/>
                  </a:lnTo>
                  <a:lnTo>
                    <a:pt x="1745" y="514"/>
                  </a:lnTo>
                  <a:lnTo>
                    <a:pt x="1743" y="516"/>
                  </a:lnTo>
                  <a:lnTo>
                    <a:pt x="1739" y="518"/>
                  </a:lnTo>
                  <a:lnTo>
                    <a:pt x="1737" y="522"/>
                  </a:lnTo>
                  <a:lnTo>
                    <a:pt x="1737" y="526"/>
                  </a:lnTo>
                  <a:lnTo>
                    <a:pt x="1737" y="526"/>
                  </a:lnTo>
                  <a:lnTo>
                    <a:pt x="1739" y="532"/>
                  </a:lnTo>
                  <a:lnTo>
                    <a:pt x="1739" y="532"/>
                  </a:lnTo>
                  <a:lnTo>
                    <a:pt x="1685" y="532"/>
                  </a:lnTo>
                  <a:lnTo>
                    <a:pt x="1685" y="532"/>
                  </a:lnTo>
                  <a:lnTo>
                    <a:pt x="1647" y="534"/>
                  </a:lnTo>
                  <a:lnTo>
                    <a:pt x="1647" y="333"/>
                  </a:lnTo>
                  <a:lnTo>
                    <a:pt x="1657" y="333"/>
                  </a:lnTo>
                  <a:lnTo>
                    <a:pt x="1633" y="299"/>
                  </a:lnTo>
                  <a:lnTo>
                    <a:pt x="1623" y="299"/>
                  </a:lnTo>
                  <a:lnTo>
                    <a:pt x="1623" y="275"/>
                  </a:lnTo>
                  <a:lnTo>
                    <a:pt x="1604" y="275"/>
                  </a:lnTo>
                  <a:lnTo>
                    <a:pt x="1604" y="299"/>
                  </a:lnTo>
                  <a:lnTo>
                    <a:pt x="1534" y="299"/>
                  </a:lnTo>
                  <a:lnTo>
                    <a:pt x="1516" y="323"/>
                  </a:lnTo>
                  <a:lnTo>
                    <a:pt x="1508" y="313"/>
                  </a:lnTo>
                  <a:lnTo>
                    <a:pt x="1500" y="313"/>
                  </a:lnTo>
                  <a:lnTo>
                    <a:pt x="1500" y="291"/>
                  </a:lnTo>
                  <a:lnTo>
                    <a:pt x="1480" y="291"/>
                  </a:lnTo>
                  <a:lnTo>
                    <a:pt x="1480" y="313"/>
                  </a:lnTo>
                  <a:lnTo>
                    <a:pt x="1414" y="313"/>
                  </a:lnTo>
                  <a:lnTo>
                    <a:pt x="1390" y="345"/>
                  </a:lnTo>
                  <a:lnTo>
                    <a:pt x="1404" y="345"/>
                  </a:lnTo>
                  <a:lnTo>
                    <a:pt x="1404" y="420"/>
                  </a:lnTo>
                  <a:lnTo>
                    <a:pt x="1298" y="420"/>
                  </a:lnTo>
                  <a:lnTo>
                    <a:pt x="1298" y="532"/>
                  </a:lnTo>
                  <a:lnTo>
                    <a:pt x="1298" y="532"/>
                  </a:lnTo>
                  <a:lnTo>
                    <a:pt x="1266" y="528"/>
                  </a:lnTo>
                  <a:lnTo>
                    <a:pt x="1266" y="391"/>
                  </a:lnTo>
                  <a:lnTo>
                    <a:pt x="1253" y="391"/>
                  </a:lnTo>
                  <a:lnTo>
                    <a:pt x="1253" y="351"/>
                  </a:lnTo>
                  <a:lnTo>
                    <a:pt x="1229" y="351"/>
                  </a:lnTo>
                  <a:lnTo>
                    <a:pt x="1229" y="391"/>
                  </a:lnTo>
                  <a:lnTo>
                    <a:pt x="1195" y="391"/>
                  </a:lnTo>
                  <a:lnTo>
                    <a:pt x="1195" y="369"/>
                  </a:lnTo>
                  <a:lnTo>
                    <a:pt x="1173" y="369"/>
                  </a:lnTo>
                  <a:lnTo>
                    <a:pt x="1173" y="391"/>
                  </a:lnTo>
                  <a:lnTo>
                    <a:pt x="1131" y="391"/>
                  </a:lnTo>
                  <a:lnTo>
                    <a:pt x="1131" y="357"/>
                  </a:lnTo>
                  <a:lnTo>
                    <a:pt x="1107" y="357"/>
                  </a:lnTo>
                  <a:lnTo>
                    <a:pt x="1107" y="391"/>
                  </a:lnTo>
                  <a:lnTo>
                    <a:pt x="1103" y="391"/>
                  </a:lnTo>
                  <a:lnTo>
                    <a:pt x="1103" y="530"/>
                  </a:lnTo>
                  <a:lnTo>
                    <a:pt x="1103" y="530"/>
                  </a:lnTo>
                  <a:lnTo>
                    <a:pt x="1069" y="530"/>
                  </a:lnTo>
                  <a:lnTo>
                    <a:pt x="1069" y="259"/>
                  </a:lnTo>
                  <a:lnTo>
                    <a:pt x="949" y="115"/>
                  </a:lnTo>
                  <a:lnTo>
                    <a:pt x="949" y="538"/>
                  </a:lnTo>
                  <a:lnTo>
                    <a:pt x="949" y="538"/>
                  </a:lnTo>
                  <a:lnTo>
                    <a:pt x="943" y="538"/>
                  </a:lnTo>
                  <a:lnTo>
                    <a:pt x="943" y="0"/>
                  </a:lnTo>
                  <a:lnTo>
                    <a:pt x="786" y="143"/>
                  </a:lnTo>
                  <a:lnTo>
                    <a:pt x="786" y="536"/>
                  </a:lnTo>
                  <a:lnTo>
                    <a:pt x="786" y="536"/>
                  </a:lnTo>
                  <a:lnTo>
                    <a:pt x="758" y="538"/>
                  </a:lnTo>
                  <a:lnTo>
                    <a:pt x="758" y="484"/>
                  </a:lnTo>
                  <a:lnTo>
                    <a:pt x="760" y="484"/>
                  </a:lnTo>
                  <a:lnTo>
                    <a:pt x="760" y="297"/>
                  </a:lnTo>
                  <a:lnTo>
                    <a:pt x="760" y="293"/>
                  </a:lnTo>
                  <a:lnTo>
                    <a:pt x="760" y="283"/>
                  </a:lnTo>
                  <a:lnTo>
                    <a:pt x="760" y="283"/>
                  </a:lnTo>
                  <a:lnTo>
                    <a:pt x="756" y="279"/>
                  </a:lnTo>
                  <a:lnTo>
                    <a:pt x="748" y="273"/>
                  </a:lnTo>
                  <a:lnTo>
                    <a:pt x="740" y="271"/>
                  </a:lnTo>
                  <a:lnTo>
                    <a:pt x="730" y="267"/>
                  </a:lnTo>
                  <a:lnTo>
                    <a:pt x="718" y="265"/>
                  </a:lnTo>
                  <a:lnTo>
                    <a:pt x="702" y="265"/>
                  </a:lnTo>
                  <a:lnTo>
                    <a:pt x="702" y="265"/>
                  </a:lnTo>
                  <a:lnTo>
                    <a:pt x="688" y="267"/>
                  </a:lnTo>
                  <a:lnTo>
                    <a:pt x="676" y="269"/>
                  </a:lnTo>
                  <a:lnTo>
                    <a:pt x="666" y="271"/>
                  </a:lnTo>
                  <a:lnTo>
                    <a:pt x="658" y="273"/>
                  </a:lnTo>
                  <a:lnTo>
                    <a:pt x="648" y="279"/>
                  </a:lnTo>
                  <a:lnTo>
                    <a:pt x="646" y="283"/>
                  </a:lnTo>
                  <a:lnTo>
                    <a:pt x="646" y="293"/>
                  </a:lnTo>
                  <a:lnTo>
                    <a:pt x="646" y="297"/>
                  </a:lnTo>
                  <a:lnTo>
                    <a:pt x="646" y="544"/>
                  </a:lnTo>
                  <a:lnTo>
                    <a:pt x="646" y="544"/>
                  </a:lnTo>
                  <a:lnTo>
                    <a:pt x="616" y="542"/>
                  </a:lnTo>
                  <a:lnTo>
                    <a:pt x="584" y="538"/>
                  </a:lnTo>
                  <a:lnTo>
                    <a:pt x="584" y="440"/>
                  </a:lnTo>
                  <a:lnTo>
                    <a:pt x="441" y="440"/>
                  </a:lnTo>
                  <a:lnTo>
                    <a:pt x="441" y="522"/>
                  </a:lnTo>
                  <a:lnTo>
                    <a:pt x="431" y="522"/>
                  </a:lnTo>
                  <a:lnTo>
                    <a:pt x="431" y="245"/>
                  </a:lnTo>
                  <a:lnTo>
                    <a:pt x="295" y="245"/>
                  </a:lnTo>
                  <a:lnTo>
                    <a:pt x="295" y="522"/>
                  </a:lnTo>
                  <a:lnTo>
                    <a:pt x="285" y="522"/>
                  </a:lnTo>
                  <a:lnTo>
                    <a:pt x="285" y="361"/>
                  </a:lnTo>
                  <a:lnTo>
                    <a:pt x="150" y="361"/>
                  </a:lnTo>
                  <a:lnTo>
                    <a:pt x="150" y="522"/>
                  </a:lnTo>
                  <a:lnTo>
                    <a:pt x="136" y="522"/>
                  </a:lnTo>
                  <a:lnTo>
                    <a:pt x="136" y="544"/>
                  </a:lnTo>
                  <a:lnTo>
                    <a:pt x="136" y="544"/>
                  </a:lnTo>
                  <a:lnTo>
                    <a:pt x="110" y="546"/>
                  </a:lnTo>
                  <a:lnTo>
                    <a:pt x="78" y="548"/>
                  </a:lnTo>
                  <a:lnTo>
                    <a:pt x="42" y="544"/>
                  </a:lnTo>
                  <a:lnTo>
                    <a:pt x="22" y="540"/>
                  </a:lnTo>
                  <a:lnTo>
                    <a:pt x="0" y="536"/>
                  </a:lnTo>
                  <a:lnTo>
                    <a:pt x="0" y="590"/>
                  </a:lnTo>
                  <a:lnTo>
                    <a:pt x="2872" y="590"/>
                  </a:lnTo>
                  <a:lnTo>
                    <a:pt x="2888" y="590"/>
                  </a:lnTo>
                  <a:lnTo>
                    <a:pt x="5760" y="590"/>
                  </a:lnTo>
                  <a:lnTo>
                    <a:pt x="5760" y="536"/>
                  </a:lnTo>
                  <a:lnTo>
                    <a:pt x="5760" y="536"/>
                  </a:lnTo>
                  <a:lnTo>
                    <a:pt x="5730" y="542"/>
                  </a:lnTo>
                  <a:lnTo>
                    <a:pt x="5704" y="546"/>
                  </a:lnTo>
                  <a:lnTo>
                    <a:pt x="5678" y="548"/>
                  </a:lnTo>
                  <a:lnTo>
                    <a:pt x="5656" y="548"/>
                  </a:lnTo>
                  <a:lnTo>
                    <a:pt x="5638" y="546"/>
                  </a:lnTo>
                  <a:lnTo>
                    <a:pt x="5620" y="544"/>
                  </a:lnTo>
                  <a:lnTo>
                    <a:pt x="5594" y="538"/>
                  </a:lnTo>
                  <a:lnTo>
                    <a:pt x="5594" y="538"/>
                  </a:lnTo>
                  <a:close/>
                  <a:moveTo>
                    <a:pt x="1013" y="239"/>
                  </a:moveTo>
                  <a:lnTo>
                    <a:pt x="1043" y="239"/>
                  </a:lnTo>
                  <a:lnTo>
                    <a:pt x="1043" y="265"/>
                  </a:lnTo>
                  <a:lnTo>
                    <a:pt x="1013" y="265"/>
                  </a:lnTo>
                  <a:lnTo>
                    <a:pt x="1013" y="239"/>
                  </a:lnTo>
                  <a:close/>
                  <a:moveTo>
                    <a:pt x="1013" y="277"/>
                  </a:moveTo>
                  <a:lnTo>
                    <a:pt x="1043" y="277"/>
                  </a:lnTo>
                  <a:lnTo>
                    <a:pt x="1043" y="305"/>
                  </a:lnTo>
                  <a:lnTo>
                    <a:pt x="1013" y="305"/>
                  </a:lnTo>
                  <a:lnTo>
                    <a:pt x="1013" y="277"/>
                  </a:lnTo>
                  <a:close/>
                  <a:moveTo>
                    <a:pt x="1013" y="317"/>
                  </a:moveTo>
                  <a:lnTo>
                    <a:pt x="1043" y="317"/>
                  </a:lnTo>
                  <a:lnTo>
                    <a:pt x="1043" y="345"/>
                  </a:lnTo>
                  <a:lnTo>
                    <a:pt x="1013" y="345"/>
                  </a:lnTo>
                  <a:lnTo>
                    <a:pt x="1013" y="317"/>
                  </a:lnTo>
                  <a:close/>
                  <a:moveTo>
                    <a:pt x="1013" y="357"/>
                  </a:moveTo>
                  <a:lnTo>
                    <a:pt x="1043" y="357"/>
                  </a:lnTo>
                  <a:lnTo>
                    <a:pt x="1043" y="385"/>
                  </a:lnTo>
                  <a:lnTo>
                    <a:pt x="1013" y="385"/>
                  </a:lnTo>
                  <a:lnTo>
                    <a:pt x="1013" y="357"/>
                  </a:lnTo>
                  <a:close/>
                  <a:moveTo>
                    <a:pt x="1013" y="396"/>
                  </a:moveTo>
                  <a:lnTo>
                    <a:pt x="1043" y="396"/>
                  </a:lnTo>
                  <a:lnTo>
                    <a:pt x="1043" y="424"/>
                  </a:lnTo>
                  <a:lnTo>
                    <a:pt x="1013" y="424"/>
                  </a:lnTo>
                  <a:lnTo>
                    <a:pt x="1013" y="396"/>
                  </a:lnTo>
                  <a:close/>
                  <a:moveTo>
                    <a:pt x="1013" y="436"/>
                  </a:moveTo>
                  <a:lnTo>
                    <a:pt x="1043" y="436"/>
                  </a:lnTo>
                  <a:lnTo>
                    <a:pt x="1043" y="464"/>
                  </a:lnTo>
                  <a:lnTo>
                    <a:pt x="1013" y="464"/>
                  </a:lnTo>
                  <a:lnTo>
                    <a:pt x="1013" y="436"/>
                  </a:lnTo>
                  <a:close/>
                  <a:moveTo>
                    <a:pt x="967" y="201"/>
                  </a:moveTo>
                  <a:lnTo>
                    <a:pt x="997" y="201"/>
                  </a:lnTo>
                  <a:lnTo>
                    <a:pt x="997" y="227"/>
                  </a:lnTo>
                  <a:lnTo>
                    <a:pt x="967" y="227"/>
                  </a:lnTo>
                  <a:lnTo>
                    <a:pt x="967" y="201"/>
                  </a:lnTo>
                  <a:close/>
                  <a:moveTo>
                    <a:pt x="967" y="239"/>
                  </a:moveTo>
                  <a:lnTo>
                    <a:pt x="997" y="239"/>
                  </a:lnTo>
                  <a:lnTo>
                    <a:pt x="997" y="265"/>
                  </a:lnTo>
                  <a:lnTo>
                    <a:pt x="967" y="265"/>
                  </a:lnTo>
                  <a:lnTo>
                    <a:pt x="967" y="239"/>
                  </a:lnTo>
                  <a:close/>
                  <a:moveTo>
                    <a:pt x="967" y="277"/>
                  </a:moveTo>
                  <a:lnTo>
                    <a:pt x="997" y="277"/>
                  </a:lnTo>
                  <a:lnTo>
                    <a:pt x="997" y="305"/>
                  </a:lnTo>
                  <a:lnTo>
                    <a:pt x="967" y="305"/>
                  </a:lnTo>
                  <a:lnTo>
                    <a:pt x="967" y="277"/>
                  </a:lnTo>
                  <a:close/>
                  <a:moveTo>
                    <a:pt x="967" y="317"/>
                  </a:moveTo>
                  <a:lnTo>
                    <a:pt x="997" y="317"/>
                  </a:lnTo>
                  <a:lnTo>
                    <a:pt x="997" y="345"/>
                  </a:lnTo>
                  <a:lnTo>
                    <a:pt x="967" y="345"/>
                  </a:lnTo>
                  <a:lnTo>
                    <a:pt x="967" y="317"/>
                  </a:lnTo>
                  <a:close/>
                  <a:moveTo>
                    <a:pt x="967" y="357"/>
                  </a:moveTo>
                  <a:lnTo>
                    <a:pt x="997" y="357"/>
                  </a:lnTo>
                  <a:lnTo>
                    <a:pt x="997" y="385"/>
                  </a:lnTo>
                  <a:lnTo>
                    <a:pt x="967" y="385"/>
                  </a:lnTo>
                  <a:lnTo>
                    <a:pt x="967" y="357"/>
                  </a:lnTo>
                  <a:close/>
                  <a:moveTo>
                    <a:pt x="967" y="396"/>
                  </a:moveTo>
                  <a:lnTo>
                    <a:pt x="997" y="396"/>
                  </a:lnTo>
                  <a:lnTo>
                    <a:pt x="997" y="424"/>
                  </a:lnTo>
                  <a:lnTo>
                    <a:pt x="967" y="424"/>
                  </a:lnTo>
                  <a:lnTo>
                    <a:pt x="967" y="396"/>
                  </a:lnTo>
                  <a:close/>
                  <a:moveTo>
                    <a:pt x="967" y="436"/>
                  </a:moveTo>
                  <a:lnTo>
                    <a:pt x="997" y="436"/>
                  </a:lnTo>
                  <a:lnTo>
                    <a:pt x="997" y="464"/>
                  </a:lnTo>
                  <a:lnTo>
                    <a:pt x="967" y="464"/>
                  </a:lnTo>
                  <a:lnTo>
                    <a:pt x="967" y="436"/>
                  </a:lnTo>
                  <a:close/>
                  <a:moveTo>
                    <a:pt x="896" y="83"/>
                  </a:moveTo>
                  <a:lnTo>
                    <a:pt x="925" y="83"/>
                  </a:lnTo>
                  <a:lnTo>
                    <a:pt x="925" y="111"/>
                  </a:lnTo>
                  <a:lnTo>
                    <a:pt x="896" y="111"/>
                  </a:lnTo>
                  <a:lnTo>
                    <a:pt x="896" y="83"/>
                  </a:lnTo>
                  <a:close/>
                  <a:moveTo>
                    <a:pt x="896" y="121"/>
                  </a:moveTo>
                  <a:lnTo>
                    <a:pt x="925" y="121"/>
                  </a:lnTo>
                  <a:lnTo>
                    <a:pt x="925" y="149"/>
                  </a:lnTo>
                  <a:lnTo>
                    <a:pt x="896" y="149"/>
                  </a:lnTo>
                  <a:lnTo>
                    <a:pt x="896" y="121"/>
                  </a:lnTo>
                  <a:close/>
                  <a:moveTo>
                    <a:pt x="896" y="161"/>
                  </a:moveTo>
                  <a:lnTo>
                    <a:pt x="925" y="161"/>
                  </a:lnTo>
                  <a:lnTo>
                    <a:pt x="925" y="189"/>
                  </a:lnTo>
                  <a:lnTo>
                    <a:pt x="896" y="189"/>
                  </a:lnTo>
                  <a:lnTo>
                    <a:pt x="896" y="161"/>
                  </a:lnTo>
                  <a:close/>
                  <a:moveTo>
                    <a:pt x="896" y="201"/>
                  </a:moveTo>
                  <a:lnTo>
                    <a:pt x="925" y="201"/>
                  </a:lnTo>
                  <a:lnTo>
                    <a:pt x="925" y="227"/>
                  </a:lnTo>
                  <a:lnTo>
                    <a:pt x="896" y="227"/>
                  </a:lnTo>
                  <a:lnTo>
                    <a:pt x="896" y="201"/>
                  </a:lnTo>
                  <a:close/>
                  <a:moveTo>
                    <a:pt x="896" y="241"/>
                  </a:moveTo>
                  <a:lnTo>
                    <a:pt x="925" y="241"/>
                  </a:lnTo>
                  <a:lnTo>
                    <a:pt x="925" y="267"/>
                  </a:lnTo>
                  <a:lnTo>
                    <a:pt x="896" y="267"/>
                  </a:lnTo>
                  <a:lnTo>
                    <a:pt x="896" y="241"/>
                  </a:lnTo>
                  <a:close/>
                  <a:moveTo>
                    <a:pt x="896" y="281"/>
                  </a:moveTo>
                  <a:lnTo>
                    <a:pt x="925" y="281"/>
                  </a:lnTo>
                  <a:lnTo>
                    <a:pt x="925" y="309"/>
                  </a:lnTo>
                  <a:lnTo>
                    <a:pt x="896" y="309"/>
                  </a:lnTo>
                  <a:lnTo>
                    <a:pt x="896" y="281"/>
                  </a:lnTo>
                  <a:close/>
                  <a:moveTo>
                    <a:pt x="896" y="321"/>
                  </a:moveTo>
                  <a:lnTo>
                    <a:pt x="925" y="321"/>
                  </a:lnTo>
                  <a:lnTo>
                    <a:pt x="925" y="349"/>
                  </a:lnTo>
                  <a:lnTo>
                    <a:pt x="896" y="349"/>
                  </a:lnTo>
                  <a:lnTo>
                    <a:pt x="896" y="321"/>
                  </a:lnTo>
                  <a:close/>
                  <a:moveTo>
                    <a:pt x="896" y="361"/>
                  </a:moveTo>
                  <a:lnTo>
                    <a:pt x="925" y="361"/>
                  </a:lnTo>
                  <a:lnTo>
                    <a:pt x="925" y="389"/>
                  </a:lnTo>
                  <a:lnTo>
                    <a:pt x="896" y="389"/>
                  </a:lnTo>
                  <a:lnTo>
                    <a:pt x="896" y="361"/>
                  </a:lnTo>
                  <a:close/>
                  <a:moveTo>
                    <a:pt x="896" y="398"/>
                  </a:moveTo>
                  <a:lnTo>
                    <a:pt x="925" y="398"/>
                  </a:lnTo>
                  <a:lnTo>
                    <a:pt x="925" y="426"/>
                  </a:lnTo>
                  <a:lnTo>
                    <a:pt x="896" y="426"/>
                  </a:lnTo>
                  <a:lnTo>
                    <a:pt x="896" y="398"/>
                  </a:lnTo>
                  <a:close/>
                  <a:moveTo>
                    <a:pt x="896" y="438"/>
                  </a:moveTo>
                  <a:lnTo>
                    <a:pt x="925" y="438"/>
                  </a:lnTo>
                  <a:lnTo>
                    <a:pt x="925" y="466"/>
                  </a:lnTo>
                  <a:lnTo>
                    <a:pt x="896" y="466"/>
                  </a:lnTo>
                  <a:lnTo>
                    <a:pt x="896" y="438"/>
                  </a:lnTo>
                  <a:close/>
                  <a:moveTo>
                    <a:pt x="850" y="121"/>
                  </a:moveTo>
                  <a:lnTo>
                    <a:pt x="880" y="121"/>
                  </a:lnTo>
                  <a:lnTo>
                    <a:pt x="880" y="149"/>
                  </a:lnTo>
                  <a:lnTo>
                    <a:pt x="850" y="149"/>
                  </a:lnTo>
                  <a:lnTo>
                    <a:pt x="850" y="121"/>
                  </a:lnTo>
                  <a:close/>
                  <a:moveTo>
                    <a:pt x="850" y="161"/>
                  </a:moveTo>
                  <a:lnTo>
                    <a:pt x="880" y="161"/>
                  </a:lnTo>
                  <a:lnTo>
                    <a:pt x="880" y="189"/>
                  </a:lnTo>
                  <a:lnTo>
                    <a:pt x="850" y="189"/>
                  </a:lnTo>
                  <a:lnTo>
                    <a:pt x="850" y="161"/>
                  </a:lnTo>
                  <a:close/>
                  <a:moveTo>
                    <a:pt x="850" y="201"/>
                  </a:moveTo>
                  <a:lnTo>
                    <a:pt x="880" y="201"/>
                  </a:lnTo>
                  <a:lnTo>
                    <a:pt x="880" y="227"/>
                  </a:lnTo>
                  <a:lnTo>
                    <a:pt x="850" y="227"/>
                  </a:lnTo>
                  <a:lnTo>
                    <a:pt x="850" y="201"/>
                  </a:lnTo>
                  <a:close/>
                  <a:moveTo>
                    <a:pt x="850" y="241"/>
                  </a:moveTo>
                  <a:lnTo>
                    <a:pt x="880" y="241"/>
                  </a:lnTo>
                  <a:lnTo>
                    <a:pt x="880" y="267"/>
                  </a:lnTo>
                  <a:lnTo>
                    <a:pt x="850" y="267"/>
                  </a:lnTo>
                  <a:lnTo>
                    <a:pt x="850" y="241"/>
                  </a:lnTo>
                  <a:close/>
                  <a:moveTo>
                    <a:pt x="850" y="281"/>
                  </a:moveTo>
                  <a:lnTo>
                    <a:pt x="880" y="281"/>
                  </a:lnTo>
                  <a:lnTo>
                    <a:pt x="880" y="309"/>
                  </a:lnTo>
                  <a:lnTo>
                    <a:pt x="850" y="309"/>
                  </a:lnTo>
                  <a:lnTo>
                    <a:pt x="850" y="281"/>
                  </a:lnTo>
                  <a:close/>
                  <a:moveTo>
                    <a:pt x="850" y="321"/>
                  </a:moveTo>
                  <a:lnTo>
                    <a:pt x="880" y="321"/>
                  </a:lnTo>
                  <a:lnTo>
                    <a:pt x="880" y="349"/>
                  </a:lnTo>
                  <a:lnTo>
                    <a:pt x="850" y="349"/>
                  </a:lnTo>
                  <a:lnTo>
                    <a:pt x="850" y="321"/>
                  </a:lnTo>
                  <a:close/>
                  <a:moveTo>
                    <a:pt x="850" y="361"/>
                  </a:moveTo>
                  <a:lnTo>
                    <a:pt x="880" y="361"/>
                  </a:lnTo>
                  <a:lnTo>
                    <a:pt x="880" y="389"/>
                  </a:lnTo>
                  <a:lnTo>
                    <a:pt x="850" y="389"/>
                  </a:lnTo>
                  <a:lnTo>
                    <a:pt x="850" y="361"/>
                  </a:lnTo>
                  <a:close/>
                  <a:moveTo>
                    <a:pt x="850" y="398"/>
                  </a:moveTo>
                  <a:lnTo>
                    <a:pt x="880" y="398"/>
                  </a:lnTo>
                  <a:lnTo>
                    <a:pt x="880" y="426"/>
                  </a:lnTo>
                  <a:lnTo>
                    <a:pt x="850" y="426"/>
                  </a:lnTo>
                  <a:lnTo>
                    <a:pt x="850" y="398"/>
                  </a:lnTo>
                  <a:close/>
                  <a:moveTo>
                    <a:pt x="850" y="438"/>
                  </a:moveTo>
                  <a:lnTo>
                    <a:pt x="880" y="438"/>
                  </a:lnTo>
                  <a:lnTo>
                    <a:pt x="880" y="466"/>
                  </a:lnTo>
                  <a:lnTo>
                    <a:pt x="850" y="466"/>
                  </a:lnTo>
                  <a:lnTo>
                    <a:pt x="850" y="438"/>
                  </a:lnTo>
                  <a:close/>
                  <a:moveTo>
                    <a:pt x="804" y="161"/>
                  </a:moveTo>
                  <a:lnTo>
                    <a:pt x="834" y="161"/>
                  </a:lnTo>
                  <a:lnTo>
                    <a:pt x="834" y="189"/>
                  </a:lnTo>
                  <a:lnTo>
                    <a:pt x="804" y="189"/>
                  </a:lnTo>
                  <a:lnTo>
                    <a:pt x="804" y="161"/>
                  </a:lnTo>
                  <a:close/>
                  <a:moveTo>
                    <a:pt x="804" y="201"/>
                  </a:moveTo>
                  <a:lnTo>
                    <a:pt x="834" y="201"/>
                  </a:lnTo>
                  <a:lnTo>
                    <a:pt x="834" y="227"/>
                  </a:lnTo>
                  <a:lnTo>
                    <a:pt x="804" y="227"/>
                  </a:lnTo>
                  <a:lnTo>
                    <a:pt x="804" y="201"/>
                  </a:lnTo>
                  <a:close/>
                  <a:moveTo>
                    <a:pt x="804" y="241"/>
                  </a:moveTo>
                  <a:lnTo>
                    <a:pt x="834" y="241"/>
                  </a:lnTo>
                  <a:lnTo>
                    <a:pt x="834" y="267"/>
                  </a:lnTo>
                  <a:lnTo>
                    <a:pt x="804" y="267"/>
                  </a:lnTo>
                  <a:lnTo>
                    <a:pt x="804" y="241"/>
                  </a:lnTo>
                  <a:close/>
                  <a:moveTo>
                    <a:pt x="804" y="281"/>
                  </a:moveTo>
                  <a:lnTo>
                    <a:pt x="834" y="281"/>
                  </a:lnTo>
                  <a:lnTo>
                    <a:pt x="834" y="309"/>
                  </a:lnTo>
                  <a:lnTo>
                    <a:pt x="804" y="309"/>
                  </a:lnTo>
                  <a:lnTo>
                    <a:pt x="804" y="281"/>
                  </a:lnTo>
                  <a:close/>
                  <a:moveTo>
                    <a:pt x="804" y="321"/>
                  </a:moveTo>
                  <a:lnTo>
                    <a:pt x="834" y="321"/>
                  </a:lnTo>
                  <a:lnTo>
                    <a:pt x="834" y="349"/>
                  </a:lnTo>
                  <a:lnTo>
                    <a:pt x="804" y="349"/>
                  </a:lnTo>
                  <a:lnTo>
                    <a:pt x="804" y="321"/>
                  </a:lnTo>
                  <a:close/>
                  <a:moveTo>
                    <a:pt x="804" y="361"/>
                  </a:moveTo>
                  <a:lnTo>
                    <a:pt x="834" y="361"/>
                  </a:lnTo>
                  <a:lnTo>
                    <a:pt x="834" y="389"/>
                  </a:lnTo>
                  <a:lnTo>
                    <a:pt x="804" y="389"/>
                  </a:lnTo>
                  <a:lnTo>
                    <a:pt x="804" y="361"/>
                  </a:lnTo>
                  <a:close/>
                  <a:moveTo>
                    <a:pt x="804" y="398"/>
                  </a:moveTo>
                  <a:lnTo>
                    <a:pt x="834" y="398"/>
                  </a:lnTo>
                  <a:lnTo>
                    <a:pt x="834" y="426"/>
                  </a:lnTo>
                  <a:lnTo>
                    <a:pt x="804" y="426"/>
                  </a:lnTo>
                  <a:lnTo>
                    <a:pt x="804" y="398"/>
                  </a:lnTo>
                  <a:close/>
                  <a:moveTo>
                    <a:pt x="804" y="438"/>
                  </a:moveTo>
                  <a:lnTo>
                    <a:pt x="834" y="438"/>
                  </a:lnTo>
                  <a:lnTo>
                    <a:pt x="834" y="466"/>
                  </a:lnTo>
                  <a:lnTo>
                    <a:pt x="804" y="466"/>
                  </a:lnTo>
                  <a:lnTo>
                    <a:pt x="804" y="438"/>
                  </a:lnTo>
                  <a:close/>
                  <a:moveTo>
                    <a:pt x="724" y="311"/>
                  </a:moveTo>
                  <a:lnTo>
                    <a:pt x="746" y="311"/>
                  </a:lnTo>
                  <a:lnTo>
                    <a:pt x="746" y="327"/>
                  </a:lnTo>
                  <a:lnTo>
                    <a:pt x="724" y="327"/>
                  </a:lnTo>
                  <a:lnTo>
                    <a:pt x="724" y="311"/>
                  </a:lnTo>
                  <a:close/>
                  <a:moveTo>
                    <a:pt x="724" y="333"/>
                  </a:moveTo>
                  <a:lnTo>
                    <a:pt x="746" y="333"/>
                  </a:lnTo>
                  <a:lnTo>
                    <a:pt x="746" y="347"/>
                  </a:lnTo>
                  <a:lnTo>
                    <a:pt x="724" y="347"/>
                  </a:lnTo>
                  <a:lnTo>
                    <a:pt x="724" y="333"/>
                  </a:lnTo>
                  <a:close/>
                  <a:moveTo>
                    <a:pt x="724" y="355"/>
                  </a:moveTo>
                  <a:lnTo>
                    <a:pt x="746" y="355"/>
                  </a:lnTo>
                  <a:lnTo>
                    <a:pt x="746" y="369"/>
                  </a:lnTo>
                  <a:lnTo>
                    <a:pt x="724" y="369"/>
                  </a:lnTo>
                  <a:lnTo>
                    <a:pt x="724" y="355"/>
                  </a:lnTo>
                  <a:close/>
                  <a:moveTo>
                    <a:pt x="724" y="377"/>
                  </a:moveTo>
                  <a:lnTo>
                    <a:pt x="746" y="377"/>
                  </a:lnTo>
                  <a:lnTo>
                    <a:pt x="746" y="391"/>
                  </a:lnTo>
                  <a:lnTo>
                    <a:pt x="724" y="391"/>
                  </a:lnTo>
                  <a:lnTo>
                    <a:pt x="724" y="377"/>
                  </a:lnTo>
                  <a:close/>
                  <a:moveTo>
                    <a:pt x="724" y="396"/>
                  </a:moveTo>
                  <a:lnTo>
                    <a:pt x="746" y="396"/>
                  </a:lnTo>
                  <a:lnTo>
                    <a:pt x="746" y="412"/>
                  </a:lnTo>
                  <a:lnTo>
                    <a:pt x="724" y="412"/>
                  </a:lnTo>
                  <a:lnTo>
                    <a:pt x="724" y="396"/>
                  </a:lnTo>
                  <a:close/>
                  <a:moveTo>
                    <a:pt x="724" y="418"/>
                  </a:moveTo>
                  <a:lnTo>
                    <a:pt x="746" y="418"/>
                  </a:lnTo>
                  <a:lnTo>
                    <a:pt x="746" y="432"/>
                  </a:lnTo>
                  <a:lnTo>
                    <a:pt x="724" y="432"/>
                  </a:lnTo>
                  <a:lnTo>
                    <a:pt x="724" y="418"/>
                  </a:lnTo>
                  <a:close/>
                  <a:moveTo>
                    <a:pt x="724" y="438"/>
                  </a:moveTo>
                  <a:lnTo>
                    <a:pt x="746" y="438"/>
                  </a:lnTo>
                  <a:lnTo>
                    <a:pt x="746" y="454"/>
                  </a:lnTo>
                  <a:lnTo>
                    <a:pt x="724" y="454"/>
                  </a:lnTo>
                  <a:lnTo>
                    <a:pt x="724" y="438"/>
                  </a:lnTo>
                  <a:close/>
                  <a:moveTo>
                    <a:pt x="724" y="460"/>
                  </a:moveTo>
                  <a:lnTo>
                    <a:pt x="746" y="460"/>
                  </a:lnTo>
                  <a:lnTo>
                    <a:pt x="746" y="474"/>
                  </a:lnTo>
                  <a:lnTo>
                    <a:pt x="724" y="474"/>
                  </a:lnTo>
                  <a:lnTo>
                    <a:pt x="724" y="460"/>
                  </a:lnTo>
                  <a:close/>
                  <a:moveTo>
                    <a:pt x="692" y="311"/>
                  </a:moveTo>
                  <a:lnTo>
                    <a:pt x="714" y="311"/>
                  </a:lnTo>
                  <a:lnTo>
                    <a:pt x="714" y="327"/>
                  </a:lnTo>
                  <a:lnTo>
                    <a:pt x="692" y="327"/>
                  </a:lnTo>
                  <a:lnTo>
                    <a:pt x="692" y="311"/>
                  </a:lnTo>
                  <a:close/>
                  <a:moveTo>
                    <a:pt x="692" y="333"/>
                  </a:moveTo>
                  <a:lnTo>
                    <a:pt x="714" y="333"/>
                  </a:lnTo>
                  <a:lnTo>
                    <a:pt x="714" y="347"/>
                  </a:lnTo>
                  <a:lnTo>
                    <a:pt x="692" y="347"/>
                  </a:lnTo>
                  <a:lnTo>
                    <a:pt x="692" y="333"/>
                  </a:lnTo>
                  <a:close/>
                  <a:moveTo>
                    <a:pt x="692" y="355"/>
                  </a:moveTo>
                  <a:lnTo>
                    <a:pt x="714" y="355"/>
                  </a:lnTo>
                  <a:lnTo>
                    <a:pt x="714" y="369"/>
                  </a:lnTo>
                  <a:lnTo>
                    <a:pt x="692" y="369"/>
                  </a:lnTo>
                  <a:lnTo>
                    <a:pt x="692" y="355"/>
                  </a:lnTo>
                  <a:close/>
                  <a:moveTo>
                    <a:pt x="692" y="377"/>
                  </a:moveTo>
                  <a:lnTo>
                    <a:pt x="714" y="377"/>
                  </a:lnTo>
                  <a:lnTo>
                    <a:pt x="714" y="391"/>
                  </a:lnTo>
                  <a:lnTo>
                    <a:pt x="692" y="391"/>
                  </a:lnTo>
                  <a:lnTo>
                    <a:pt x="692" y="377"/>
                  </a:lnTo>
                  <a:close/>
                  <a:moveTo>
                    <a:pt x="692" y="396"/>
                  </a:moveTo>
                  <a:lnTo>
                    <a:pt x="714" y="396"/>
                  </a:lnTo>
                  <a:lnTo>
                    <a:pt x="714" y="412"/>
                  </a:lnTo>
                  <a:lnTo>
                    <a:pt x="692" y="412"/>
                  </a:lnTo>
                  <a:lnTo>
                    <a:pt x="692" y="396"/>
                  </a:lnTo>
                  <a:close/>
                  <a:moveTo>
                    <a:pt x="692" y="418"/>
                  </a:moveTo>
                  <a:lnTo>
                    <a:pt x="714" y="418"/>
                  </a:lnTo>
                  <a:lnTo>
                    <a:pt x="714" y="432"/>
                  </a:lnTo>
                  <a:lnTo>
                    <a:pt x="692" y="432"/>
                  </a:lnTo>
                  <a:lnTo>
                    <a:pt x="692" y="418"/>
                  </a:lnTo>
                  <a:close/>
                  <a:moveTo>
                    <a:pt x="692" y="438"/>
                  </a:moveTo>
                  <a:lnTo>
                    <a:pt x="714" y="438"/>
                  </a:lnTo>
                  <a:lnTo>
                    <a:pt x="714" y="454"/>
                  </a:lnTo>
                  <a:lnTo>
                    <a:pt x="692" y="454"/>
                  </a:lnTo>
                  <a:lnTo>
                    <a:pt x="692" y="438"/>
                  </a:lnTo>
                  <a:close/>
                  <a:moveTo>
                    <a:pt x="692" y="460"/>
                  </a:moveTo>
                  <a:lnTo>
                    <a:pt x="714" y="460"/>
                  </a:lnTo>
                  <a:lnTo>
                    <a:pt x="714" y="474"/>
                  </a:lnTo>
                  <a:lnTo>
                    <a:pt x="692" y="474"/>
                  </a:lnTo>
                  <a:lnTo>
                    <a:pt x="692" y="460"/>
                  </a:lnTo>
                  <a:close/>
                  <a:moveTo>
                    <a:pt x="684" y="500"/>
                  </a:moveTo>
                  <a:lnTo>
                    <a:pt x="684" y="500"/>
                  </a:lnTo>
                  <a:lnTo>
                    <a:pt x="688" y="492"/>
                  </a:lnTo>
                  <a:lnTo>
                    <a:pt x="694" y="488"/>
                  </a:lnTo>
                  <a:lnTo>
                    <a:pt x="698" y="486"/>
                  </a:lnTo>
                  <a:lnTo>
                    <a:pt x="702" y="484"/>
                  </a:lnTo>
                  <a:lnTo>
                    <a:pt x="702" y="484"/>
                  </a:lnTo>
                  <a:lnTo>
                    <a:pt x="708" y="486"/>
                  </a:lnTo>
                  <a:lnTo>
                    <a:pt x="712" y="488"/>
                  </a:lnTo>
                  <a:lnTo>
                    <a:pt x="716" y="492"/>
                  </a:lnTo>
                  <a:lnTo>
                    <a:pt x="722" y="500"/>
                  </a:lnTo>
                  <a:lnTo>
                    <a:pt x="722" y="540"/>
                  </a:lnTo>
                  <a:lnTo>
                    <a:pt x="684" y="540"/>
                  </a:lnTo>
                  <a:lnTo>
                    <a:pt x="684" y="500"/>
                  </a:lnTo>
                  <a:close/>
                  <a:moveTo>
                    <a:pt x="658" y="311"/>
                  </a:moveTo>
                  <a:lnTo>
                    <a:pt x="680" y="311"/>
                  </a:lnTo>
                  <a:lnTo>
                    <a:pt x="680" y="327"/>
                  </a:lnTo>
                  <a:lnTo>
                    <a:pt x="658" y="327"/>
                  </a:lnTo>
                  <a:lnTo>
                    <a:pt x="658" y="311"/>
                  </a:lnTo>
                  <a:close/>
                  <a:moveTo>
                    <a:pt x="658" y="333"/>
                  </a:moveTo>
                  <a:lnTo>
                    <a:pt x="680" y="333"/>
                  </a:lnTo>
                  <a:lnTo>
                    <a:pt x="680" y="347"/>
                  </a:lnTo>
                  <a:lnTo>
                    <a:pt x="658" y="347"/>
                  </a:lnTo>
                  <a:lnTo>
                    <a:pt x="658" y="333"/>
                  </a:lnTo>
                  <a:close/>
                  <a:moveTo>
                    <a:pt x="658" y="355"/>
                  </a:moveTo>
                  <a:lnTo>
                    <a:pt x="680" y="355"/>
                  </a:lnTo>
                  <a:lnTo>
                    <a:pt x="680" y="369"/>
                  </a:lnTo>
                  <a:lnTo>
                    <a:pt x="658" y="369"/>
                  </a:lnTo>
                  <a:lnTo>
                    <a:pt x="658" y="355"/>
                  </a:lnTo>
                  <a:close/>
                  <a:moveTo>
                    <a:pt x="658" y="377"/>
                  </a:moveTo>
                  <a:lnTo>
                    <a:pt x="680" y="377"/>
                  </a:lnTo>
                  <a:lnTo>
                    <a:pt x="680" y="391"/>
                  </a:lnTo>
                  <a:lnTo>
                    <a:pt x="658" y="391"/>
                  </a:lnTo>
                  <a:lnTo>
                    <a:pt x="658" y="377"/>
                  </a:lnTo>
                  <a:close/>
                  <a:moveTo>
                    <a:pt x="658" y="396"/>
                  </a:moveTo>
                  <a:lnTo>
                    <a:pt x="680" y="396"/>
                  </a:lnTo>
                  <a:lnTo>
                    <a:pt x="680" y="412"/>
                  </a:lnTo>
                  <a:lnTo>
                    <a:pt x="658" y="412"/>
                  </a:lnTo>
                  <a:lnTo>
                    <a:pt x="658" y="396"/>
                  </a:lnTo>
                  <a:close/>
                  <a:moveTo>
                    <a:pt x="658" y="418"/>
                  </a:moveTo>
                  <a:lnTo>
                    <a:pt x="680" y="418"/>
                  </a:lnTo>
                  <a:lnTo>
                    <a:pt x="680" y="432"/>
                  </a:lnTo>
                  <a:lnTo>
                    <a:pt x="658" y="432"/>
                  </a:lnTo>
                  <a:lnTo>
                    <a:pt x="658" y="418"/>
                  </a:lnTo>
                  <a:close/>
                  <a:moveTo>
                    <a:pt x="658" y="438"/>
                  </a:moveTo>
                  <a:lnTo>
                    <a:pt x="680" y="438"/>
                  </a:lnTo>
                  <a:lnTo>
                    <a:pt x="680" y="454"/>
                  </a:lnTo>
                  <a:lnTo>
                    <a:pt x="658" y="454"/>
                  </a:lnTo>
                  <a:lnTo>
                    <a:pt x="658" y="438"/>
                  </a:lnTo>
                  <a:close/>
                  <a:moveTo>
                    <a:pt x="658" y="460"/>
                  </a:moveTo>
                  <a:lnTo>
                    <a:pt x="680" y="460"/>
                  </a:lnTo>
                  <a:lnTo>
                    <a:pt x="680" y="474"/>
                  </a:lnTo>
                  <a:lnTo>
                    <a:pt x="658" y="474"/>
                  </a:lnTo>
                  <a:lnTo>
                    <a:pt x="658" y="460"/>
                  </a:lnTo>
                  <a:close/>
                  <a:moveTo>
                    <a:pt x="546" y="448"/>
                  </a:moveTo>
                  <a:lnTo>
                    <a:pt x="572" y="448"/>
                  </a:lnTo>
                  <a:lnTo>
                    <a:pt x="572" y="460"/>
                  </a:lnTo>
                  <a:lnTo>
                    <a:pt x="546" y="460"/>
                  </a:lnTo>
                  <a:lnTo>
                    <a:pt x="546" y="448"/>
                  </a:lnTo>
                  <a:close/>
                  <a:moveTo>
                    <a:pt x="546" y="478"/>
                  </a:moveTo>
                  <a:lnTo>
                    <a:pt x="572" y="478"/>
                  </a:lnTo>
                  <a:lnTo>
                    <a:pt x="572" y="494"/>
                  </a:lnTo>
                  <a:lnTo>
                    <a:pt x="546" y="494"/>
                  </a:lnTo>
                  <a:lnTo>
                    <a:pt x="546" y="478"/>
                  </a:lnTo>
                  <a:close/>
                  <a:moveTo>
                    <a:pt x="546" y="512"/>
                  </a:moveTo>
                  <a:lnTo>
                    <a:pt x="572" y="512"/>
                  </a:lnTo>
                  <a:lnTo>
                    <a:pt x="572" y="526"/>
                  </a:lnTo>
                  <a:lnTo>
                    <a:pt x="546" y="526"/>
                  </a:lnTo>
                  <a:lnTo>
                    <a:pt x="546" y="512"/>
                  </a:lnTo>
                  <a:close/>
                  <a:moveTo>
                    <a:pt x="517" y="448"/>
                  </a:moveTo>
                  <a:lnTo>
                    <a:pt x="540" y="448"/>
                  </a:lnTo>
                  <a:lnTo>
                    <a:pt x="540" y="460"/>
                  </a:lnTo>
                  <a:lnTo>
                    <a:pt x="517" y="460"/>
                  </a:lnTo>
                  <a:lnTo>
                    <a:pt x="517" y="448"/>
                  </a:lnTo>
                  <a:close/>
                  <a:moveTo>
                    <a:pt x="517" y="478"/>
                  </a:moveTo>
                  <a:lnTo>
                    <a:pt x="540" y="478"/>
                  </a:lnTo>
                  <a:lnTo>
                    <a:pt x="540" y="494"/>
                  </a:lnTo>
                  <a:lnTo>
                    <a:pt x="517" y="494"/>
                  </a:lnTo>
                  <a:lnTo>
                    <a:pt x="517" y="478"/>
                  </a:lnTo>
                  <a:close/>
                  <a:moveTo>
                    <a:pt x="517" y="512"/>
                  </a:moveTo>
                  <a:lnTo>
                    <a:pt x="540" y="512"/>
                  </a:lnTo>
                  <a:lnTo>
                    <a:pt x="540" y="526"/>
                  </a:lnTo>
                  <a:lnTo>
                    <a:pt x="517" y="526"/>
                  </a:lnTo>
                  <a:lnTo>
                    <a:pt x="517" y="512"/>
                  </a:lnTo>
                  <a:close/>
                  <a:moveTo>
                    <a:pt x="487" y="448"/>
                  </a:moveTo>
                  <a:lnTo>
                    <a:pt x="509" y="448"/>
                  </a:lnTo>
                  <a:lnTo>
                    <a:pt x="509" y="460"/>
                  </a:lnTo>
                  <a:lnTo>
                    <a:pt x="487" y="460"/>
                  </a:lnTo>
                  <a:lnTo>
                    <a:pt x="487" y="448"/>
                  </a:lnTo>
                  <a:close/>
                  <a:moveTo>
                    <a:pt x="487" y="478"/>
                  </a:moveTo>
                  <a:lnTo>
                    <a:pt x="509" y="478"/>
                  </a:lnTo>
                  <a:lnTo>
                    <a:pt x="509" y="494"/>
                  </a:lnTo>
                  <a:lnTo>
                    <a:pt x="487" y="494"/>
                  </a:lnTo>
                  <a:lnTo>
                    <a:pt x="487" y="478"/>
                  </a:lnTo>
                  <a:close/>
                  <a:moveTo>
                    <a:pt x="487" y="512"/>
                  </a:moveTo>
                  <a:lnTo>
                    <a:pt x="509" y="512"/>
                  </a:lnTo>
                  <a:lnTo>
                    <a:pt x="509" y="526"/>
                  </a:lnTo>
                  <a:lnTo>
                    <a:pt x="487" y="526"/>
                  </a:lnTo>
                  <a:lnTo>
                    <a:pt x="487" y="512"/>
                  </a:lnTo>
                  <a:close/>
                  <a:moveTo>
                    <a:pt x="451" y="448"/>
                  </a:moveTo>
                  <a:lnTo>
                    <a:pt x="477" y="448"/>
                  </a:lnTo>
                  <a:lnTo>
                    <a:pt x="477" y="460"/>
                  </a:lnTo>
                  <a:lnTo>
                    <a:pt x="451" y="460"/>
                  </a:lnTo>
                  <a:lnTo>
                    <a:pt x="451" y="448"/>
                  </a:lnTo>
                  <a:close/>
                  <a:moveTo>
                    <a:pt x="451" y="478"/>
                  </a:moveTo>
                  <a:lnTo>
                    <a:pt x="477" y="478"/>
                  </a:lnTo>
                  <a:lnTo>
                    <a:pt x="477" y="494"/>
                  </a:lnTo>
                  <a:lnTo>
                    <a:pt x="451" y="494"/>
                  </a:lnTo>
                  <a:lnTo>
                    <a:pt x="451" y="478"/>
                  </a:lnTo>
                  <a:close/>
                  <a:moveTo>
                    <a:pt x="451" y="512"/>
                  </a:moveTo>
                  <a:lnTo>
                    <a:pt x="477" y="512"/>
                  </a:lnTo>
                  <a:lnTo>
                    <a:pt x="477" y="522"/>
                  </a:lnTo>
                  <a:lnTo>
                    <a:pt x="451" y="522"/>
                  </a:lnTo>
                  <a:lnTo>
                    <a:pt x="451" y="512"/>
                  </a:lnTo>
                  <a:close/>
                  <a:moveTo>
                    <a:pt x="307" y="263"/>
                  </a:moveTo>
                  <a:lnTo>
                    <a:pt x="423" y="263"/>
                  </a:lnTo>
                  <a:lnTo>
                    <a:pt x="423" y="269"/>
                  </a:lnTo>
                  <a:lnTo>
                    <a:pt x="307" y="269"/>
                  </a:lnTo>
                  <a:lnTo>
                    <a:pt x="307" y="263"/>
                  </a:lnTo>
                  <a:close/>
                  <a:moveTo>
                    <a:pt x="307" y="283"/>
                  </a:moveTo>
                  <a:lnTo>
                    <a:pt x="423" y="283"/>
                  </a:lnTo>
                  <a:lnTo>
                    <a:pt x="423" y="289"/>
                  </a:lnTo>
                  <a:lnTo>
                    <a:pt x="307" y="289"/>
                  </a:lnTo>
                  <a:lnTo>
                    <a:pt x="307" y="283"/>
                  </a:lnTo>
                  <a:close/>
                  <a:moveTo>
                    <a:pt x="307" y="309"/>
                  </a:moveTo>
                  <a:lnTo>
                    <a:pt x="423" y="309"/>
                  </a:lnTo>
                  <a:lnTo>
                    <a:pt x="423" y="315"/>
                  </a:lnTo>
                  <a:lnTo>
                    <a:pt x="307" y="315"/>
                  </a:lnTo>
                  <a:lnTo>
                    <a:pt x="307" y="309"/>
                  </a:lnTo>
                  <a:close/>
                  <a:moveTo>
                    <a:pt x="307" y="329"/>
                  </a:moveTo>
                  <a:lnTo>
                    <a:pt x="423" y="329"/>
                  </a:lnTo>
                  <a:lnTo>
                    <a:pt x="423" y="335"/>
                  </a:lnTo>
                  <a:lnTo>
                    <a:pt x="307" y="335"/>
                  </a:lnTo>
                  <a:lnTo>
                    <a:pt x="307" y="329"/>
                  </a:lnTo>
                  <a:close/>
                  <a:moveTo>
                    <a:pt x="307" y="351"/>
                  </a:moveTo>
                  <a:lnTo>
                    <a:pt x="423" y="351"/>
                  </a:lnTo>
                  <a:lnTo>
                    <a:pt x="423" y="357"/>
                  </a:lnTo>
                  <a:lnTo>
                    <a:pt x="307" y="357"/>
                  </a:lnTo>
                  <a:lnTo>
                    <a:pt x="307" y="351"/>
                  </a:lnTo>
                  <a:close/>
                  <a:moveTo>
                    <a:pt x="307" y="371"/>
                  </a:moveTo>
                  <a:lnTo>
                    <a:pt x="423" y="371"/>
                  </a:lnTo>
                  <a:lnTo>
                    <a:pt x="423" y="377"/>
                  </a:lnTo>
                  <a:lnTo>
                    <a:pt x="307" y="377"/>
                  </a:lnTo>
                  <a:lnTo>
                    <a:pt x="307" y="371"/>
                  </a:lnTo>
                  <a:close/>
                  <a:moveTo>
                    <a:pt x="305" y="395"/>
                  </a:moveTo>
                  <a:lnTo>
                    <a:pt x="421" y="395"/>
                  </a:lnTo>
                  <a:lnTo>
                    <a:pt x="421" y="400"/>
                  </a:lnTo>
                  <a:lnTo>
                    <a:pt x="305" y="400"/>
                  </a:lnTo>
                  <a:lnTo>
                    <a:pt x="305" y="395"/>
                  </a:lnTo>
                  <a:close/>
                  <a:moveTo>
                    <a:pt x="305" y="414"/>
                  </a:moveTo>
                  <a:lnTo>
                    <a:pt x="421" y="414"/>
                  </a:lnTo>
                  <a:lnTo>
                    <a:pt x="421" y="422"/>
                  </a:lnTo>
                  <a:lnTo>
                    <a:pt x="305" y="422"/>
                  </a:lnTo>
                  <a:lnTo>
                    <a:pt x="305" y="414"/>
                  </a:lnTo>
                  <a:close/>
                  <a:moveTo>
                    <a:pt x="305" y="438"/>
                  </a:moveTo>
                  <a:lnTo>
                    <a:pt x="421" y="438"/>
                  </a:lnTo>
                  <a:lnTo>
                    <a:pt x="421" y="446"/>
                  </a:lnTo>
                  <a:lnTo>
                    <a:pt x="305" y="446"/>
                  </a:lnTo>
                  <a:lnTo>
                    <a:pt x="305" y="438"/>
                  </a:lnTo>
                  <a:close/>
                  <a:moveTo>
                    <a:pt x="305" y="460"/>
                  </a:moveTo>
                  <a:lnTo>
                    <a:pt x="421" y="460"/>
                  </a:lnTo>
                  <a:lnTo>
                    <a:pt x="421" y="466"/>
                  </a:lnTo>
                  <a:lnTo>
                    <a:pt x="305" y="466"/>
                  </a:lnTo>
                  <a:lnTo>
                    <a:pt x="305" y="460"/>
                  </a:lnTo>
                  <a:close/>
                  <a:moveTo>
                    <a:pt x="303" y="488"/>
                  </a:moveTo>
                  <a:lnTo>
                    <a:pt x="419" y="488"/>
                  </a:lnTo>
                  <a:lnTo>
                    <a:pt x="419" y="494"/>
                  </a:lnTo>
                  <a:lnTo>
                    <a:pt x="303" y="494"/>
                  </a:lnTo>
                  <a:lnTo>
                    <a:pt x="303" y="488"/>
                  </a:lnTo>
                  <a:close/>
                  <a:moveTo>
                    <a:pt x="303" y="510"/>
                  </a:moveTo>
                  <a:lnTo>
                    <a:pt x="419" y="510"/>
                  </a:lnTo>
                  <a:lnTo>
                    <a:pt x="419" y="516"/>
                  </a:lnTo>
                  <a:lnTo>
                    <a:pt x="303" y="516"/>
                  </a:lnTo>
                  <a:lnTo>
                    <a:pt x="303" y="510"/>
                  </a:lnTo>
                  <a:close/>
                  <a:moveTo>
                    <a:pt x="162" y="379"/>
                  </a:moveTo>
                  <a:lnTo>
                    <a:pt x="277" y="379"/>
                  </a:lnTo>
                  <a:lnTo>
                    <a:pt x="277" y="385"/>
                  </a:lnTo>
                  <a:lnTo>
                    <a:pt x="162" y="385"/>
                  </a:lnTo>
                  <a:lnTo>
                    <a:pt x="162" y="379"/>
                  </a:lnTo>
                  <a:close/>
                  <a:moveTo>
                    <a:pt x="162" y="398"/>
                  </a:moveTo>
                  <a:lnTo>
                    <a:pt x="277" y="398"/>
                  </a:lnTo>
                  <a:lnTo>
                    <a:pt x="277" y="404"/>
                  </a:lnTo>
                  <a:lnTo>
                    <a:pt x="162" y="404"/>
                  </a:lnTo>
                  <a:lnTo>
                    <a:pt x="162" y="398"/>
                  </a:lnTo>
                  <a:close/>
                  <a:moveTo>
                    <a:pt x="162" y="424"/>
                  </a:moveTo>
                  <a:lnTo>
                    <a:pt x="277" y="424"/>
                  </a:lnTo>
                  <a:lnTo>
                    <a:pt x="277" y="430"/>
                  </a:lnTo>
                  <a:lnTo>
                    <a:pt x="162" y="430"/>
                  </a:lnTo>
                  <a:lnTo>
                    <a:pt x="162" y="424"/>
                  </a:lnTo>
                  <a:close/>
                  <a:moveTo>
                    <a:pt x="162" y="444"/>
                  </a:moveTo>
                  <a:lnTo>
                    <a:pt x="277" y="444"/>
                  </a:lnTo>
                  <a:lnTo>
                    <a:pt x="277" y="450"/>
                  </a:lnTo>
                  <a:lnTo>
                    <a:pt x="162" y="450"/>
                  </a:lnTo>
                  <a:lnTo>
                    <a:pt x="162" y="444"/>
                  </a:lnTo>
                  <a:close/>
                  <a:moveTo>
                    <a:pt x="162" y="466"/>
                  </a:moveTo>
                  <a:lnTo>
                    <a:pt x="277" y="466"/>
                  </a:lnTo>
                  <a:lnTo>
                    <a:pt x="277" y="472"/>
                  </a:lnTo>
                  <a:lnTo>
                    <a:pt x="162" y="472"/>
                  </a:lnTo>
                  <a:lnTo>
                    <a:pt x="162" y="466"/>
                  </a:lnTo>
                  <a:close/>
                  <a:moveTo>
                    <a:pt x="162" y="486"/>
                  </a:moveTo>
                  <a:lnTo>
                    <a:pt x="277" y="486"/>
                  </a:lnTo>
                  <a:lnTo>
                    <a:pt x="277" y="492"/>
                  </a:lnTo>
                  <a:lnTo>
                    <a:pt x="162" y="492"/>
                  </a:lnTo>
                  <a:lnTo>
                    <a:pt x="162" y="486"/>
                  </a:lnTo>
                  <a:close/>
                  <a:moveTo>
                    <a:pt x="160" y="510"/>
                  </a:moveTo>
                  <a:lnTo>
                    <a:pt x="275" y="510"/>
                  </a:lnTo>
                  <a:lnTo>
                    <a:pt x="275" y="516"/>
                  </a:lnTo>
                  <a:lnTo>
                    <a:pt x="160" y="516"/>
                  </a:lnTo>
                  <a:lnTo>
                    <a:pt x="160" y="510"/>
                  </a:lnTo>
                  <a:close/>
                  <a:moveTo>
                    <a:pt x="1604" y="341"/>
                  </a:moveTo>
                  <a:lnTo>
                    <a:pt x="1633" y="341"/>
                  </a:lnTo>
                  <a:lnTo>
                    <a:pt x="1633" y="359"/>
                  </a:lnTo>
                  <a:lnTo>
                    <a:pt x="1604" y="359"/>
                  </a:lnTo>
                  <a:lnTo>
                    <a:pt x="1604" y="341"/>
                  </a:lnTo>
                  <a:close/>
                  <a:moveTo>
                    <a:pt x="1604" y="367"/>
                  </a:moveTo>
                  <a:lnTo>
                    <a:pt x="1633" y="367"/>
                  </a:lnTo>
                  <a:lnTo>
                    <a:pt x="1633" y="385"/>
                  </a:lnTo>
                  <a:lnTo>
                    <a:pt x="1604" y="385"/>
                  </a:lnTo>
                  <a:lnTo>
                    <a:pt x="1604" y="367"/>
                  </a:lnTo>
                  <a:close/>
                  <a:moveTo>
                    <a:pt x="1604" y="393"/>
                  </a:moveTo>
                  <a:lnTo>
                    <a:pt x="1633" y="393"/>
                  </a:lnTo>
                  <a:lnTo>
                    <a:pt x="1633" y="408"/>
                  </a:lnTo>
                  <a:lnTo>
                    <a:pt x="1604" y="408"/>
                  </a:lnTo>
                  <a:lnTo>
                    <a:pt x="1604" y="393"/>
                  </a:lnTo>
                  <a:close/>
                  <a:moveTo>
                    <a:pt x="1604" y="416"/>
                  </a:moveTo>
                  <a:lnTo>
                    <a:pt x="1633" y="416"/>
                  </a:lnTo>
                  <a:lnTo>
                    <a:pt x="1633" y="434"/>
                  </a:lnTo>
                  <a:lnTo>
                    <a:pt x="1604" y="434"/>
                  </a:lnTo>
                  <a:lnTo>
                    <a:pt x="1604" y="416"/>
                  </a:lnTo>
                  <a:close/>
                  <a:moveTo>
                    <a:pt x="1604" y="440"/>
                  </a:moveTo>
                  <a:lnTo>
                    <a:pt x="1633" y="440"/>
                  </a:lnTo>
                  <a:lnTo>
                    <a:pt x="1633" y="458"/>
                  </a:lnTo>
                  <a:lnTo>
                    <a:pt x="1604" y="458"/>
                  </a:lnTo>
                  <a:lnTo>
                    <a:pt x="1604" y="440"/>
                  </a:lnTo>
                  <a:close/>
                  <a:moveTo>
                    <a:pt x="1604" y="466"/>
                  </a:moveTo>
                  <a:lnTo>
                    <a:pt x="1633" y="466"/>
                  </a:lnTo>
                  <a:lnTo>
                    <a:pt x="1633" y="484"/>
                  </a:lnTo>
                  <a:lnTo>
                    <a:pt x="1604" y="484"/>
                  </a:lnTo>
                  <a:lnTo>
                    <a:pt x="1604" y="466"/>
                  </a:lnTo>
                  <a:close/>
                  <a:moveTo>
                    <a:pt x="1604" y="492"/>
                  </a:moveTo>
                  <a:lnTo>
                    <a:pt x="1633" y="492"/>
                  </a:lnTo>
                  <a:lnTo>
                    <a:pt x="1633" y="508"/>
                  </a:lnTo>
                  <a:lnTo>
                    <a:pt x="1604" y="508"/>
                  </a:lnTo>
                  <a:lnTo>
                    <a:pt x="1604" y="492"/>
                  </a:lnTo>
                  <a:close/>
                  <a:moveTo>
                    <a:pt x="1604" y="516"/>
                  </a:moveTo>
                  <a:lnTo>
                    <a:pt x="1633" y="516"/>
                  </a:lnTo>
                  <a:lnTo>
                    <a:pt x="1633" y="534"/>
                  </a:lnTo>
                  <a:lnTo>
                    <a:pt x="1604" y="534"/>
                  </a:lnTo>
                  <a:lnTo>
                    <a:pt x="1604" y="516"/>
                  </a:lnTo>
                  <a:close/>
                  <a:moveTo>
                    <a:pt x="1568" y="341"/>
                  </a:moveTo>
                  <a:lnTo>
                    <a:pt x="1596" y="341"/>
                  </a:lnTo>
                  <a:lnTo>
                    <a:pt x="1596" y="359"/>
                  </a:lnTo>
                  <a:lnTo>
                    <a:pt x="1568" y="359"/>
                  </a:lnTo>
                  <a:lnTo>
                    <a:pt x="1568" y="341"/>
                  </a:lnTo>
                  <a:close/>
                  <a:moveTo>
                    <a:pt x="1568" y="367"/>
                  </a:moveTo>
                  <a:lnTo>
                    <a:pt x="1596" y="367"/>
                  </a:lnTo>
                  <a:lnTo>
                    <a:pt x="1596" y="385"/>
                  </a:lnTo>
                  <a:lnTo>
                    <a:pt x="1568" y="385"/>
                  </a:lnTo>
                  <a:lnTo>
                    <a:pt x="1568" y="367"/>
                  </a:lnTo>
                  <a:close/>
                  <a:moveTo>
                    <a:pt x="1568" y="393"/>
                  </a:moveTo>
                  <a:lnTo>
                    <a:pt x="1596" y="393"/>
                  </a:lnTo>
                  <a:lnTo>
                    <a:pt x="1596" y="408"/>
                  </a:lnTo>
                  <a:lnTo>
                    <a:pt x="1568" y="408"/>
                  </a:lnTo>
                  <a:lnTo>
                    <a:pt x="1568" y="393"/>
                  </a:lnTo>
                  <a:close/>
                  <a:moveTo>
                    <a:pt x="1568" y="416"/>
                  </a:moveTo>
                  <a:lnTo>
                    <a:pt x="1596" y="416"/>
                  </a:lnTo>
                  <a:lnTo>
                    <a:pt x="1596" y="434"/>
                  </a:lnTo>
                  <a:lnTo>
                    <a:pt x="1568" y="434"/>
                  </a:lnTo>
                  <a:lnTo>
                    <a:pt x="1568" y="416"/>
                  </a:lnTo>
                  <a:close/>
                  <a:moveTo>
                    <a:pt x="1568" y="440"/>
                  </a:moveTo>
                  <a:lnTo>
                    <a:pt x="1596" y="440"/>
                  </a:lnTo>
                  <a:lnTo>
                    <a:pt x="1596" y="458"/>
                  </a:lnTo>
                  <a:lnTo>
                    <a:pt x="1568" y="458"/>
                  </a:lnTo>
                  <a:lnTo>
                    <a:pt x="1568" y="440"/>
                  </a:lnTo>
                  <a:close/>
                  <a:moveTo>
                    <a:pt x="1568" y="466"/>
                  </a:moveTo>
                  <a:lnTo>
                    <a:pt x="1596" y="466"/>
                  </a:lnTo>
                  <a:lnTo>
                    <a:pt x="1596" y="484"/>
                  </a:lnTo>
                  <a:lnTo>
                    <a:pt x="1568" y="484"/>
                  </a:lnTo>
                  <a:lnTo>
                    <a:pt x="1568" y="466"/>
                  </a:lnTo>
                  <a:close/>
                  <a:moveTo>
                    <a:pt x="1568" y="492"/>
                  </a:moveTo>
                  <a:lnTo>
                    <a:pt x="1596" y="492"/>
                  </a:lnTo>
                  <a:lnTo>
                    <a:pt x="1596" y="508"/>
                  </a:lnTo>
                  <a:lnTo>
                    <a:pt x="1568" y="508"/>
                  </a:lnTo>
                  <a:lnTo>
                    <a:pt x="1568" y="492"/>
                  </a:lnTo>
                  <a:close/>
                  <a:moveTo>
                    <a:pt x="1568" y="516"/>
                  </a:moveTo>
                  <a:lnTo>
                    <a:pt x="1596" y="516"/>
                  </a:lnTo>
                  <a:lnTo>
                    <a:pt x="1596" y="534"/>
                  </a:lnTo>
                  <a:lnTo>
                    <a:pt x="1568" y="534"/>
                  </a:lnTo>
                  <a:lnTo>
                    <a:pt x="1568" y="516"/>
                  </a:lnTo>
                  <a:close/>
                  <a:moveTo>
                    <a:pt x="1532" y="341"/>
                  </a:moveTo>
                  <a:lnTo>
                    <a:pt x="1560" y="341"/>
                  </a:lnTo>
                  <a:lnTo>
                    <a:pt x="1560" y="359"/>
                  </a:lnTo>
                  <a:lnTo>
                    <a:pt x="1532" y="359"/>
                  </a:lnTo>
                  <a:lnTo>
                    <a:pt x="1532" y="341"/>
                  </a:lnTo>
                  <a:close/>
                  <a:moveTo>
                    <a:pt x="1532" y="367"/>
                  </a:moveTo>
                  <a:lnTo>
                    <a:pt x="1560" y="367"/>
                  </a:lnTo>
                  <a:lnTo>
                    <a:pt x="1560" y="385"/>
                  </a:lnTo>
                  <a:lnTo>
                    <a:pt x="1532" y="385"/>
                  </a:lnTo>
                  <a:lnTo>
                    <a:pt x="1532" y="367"/>
                  </a:lnTo>
                  <a:close/>
                  <a:moveTo>
                    <a:pt x="1532" y="393"/>
                  </a:moveTo>
                  <a:lnTo>
                    <a:pt x="1560" y="393"/>
                  </a:lnTo>
                  <a:lnTo>
                    <a:pt x="1560" y="408"/>
                  </a:lnTo>
                  <a:lnTo>
                    <a:pt x="1532" y="408"/>
                  </a:lnTo>
                  <a:lnTo>
                    <a:pt x="1532" y="393"/>
                  </a:lnTo>
                  <a:close/>
                  <a:moveTo>
                    <a:pt x="1532" y="416"/>
                  </a:moveTo>
                  <a:lnTo>
                    <a:pt x="1560" y="416"/>
                  </a:lnTo>
                  <a:lnTo>
                    <a:pt x="1560" y="434"/>
                  </a:lnTo>
                  <a:lnTo>
                    <a:pt x="1532" y="434"/>
                  </a:lnTo>
                  <a:lnTo>
                    <a:pt x="1532" y="416"/>
                  </a:lnTo>
                  <a:close/>
                  <a:moveTo>
                    <a:pt x="1532" y="440"/>
                  </a:moveTo>
                  <a:lnTo>
                    <a:pt x="1560" y="440"/>
                  </a:lnTo>
                  <a:lnTo>
                    <a:pt x="1560" y="458"/>
                  </a:lnTo>
                  <a:lnTo>
                    <a:pt x="1532" y="458"/>
                  </a:lnTo>
                  <a:lnTo>
                    <a:pt x="1532" y="440"/>
                  </a:lnTo>
                  <a:close/>
                  <a:moveTo>
                    <a:pt x="1532" y="466"/>
                  </a:moveTo>
                  <a:lnTo>
                    <a:pt x="1560" y="466"/>
                  </a:lnTo>
                  <a:lnTo>
                    <a:pt x="1560" y="484"/>
                  </a:lnTo>
                  <a:lnTo>
                    <a:pt x="1532" y="484"/>
                  </a:lnTo>
                  <a:lnTo>
                    <a:pt x="1532" y="466"/>
                  </a:lnTo>
                  <a:close/>
                  <a:moveTo>
                    <a:pt x="1532" y="492"/>
                  </a:moveTo>
                  <a:lnTo>
                    <a:pt x="1560" y="492"/>
                  </a:lnTo>
                  <a:lnTo>
                    <a:pt x="1560" y="508"/>
                  </a:lnTo>
                  <a:lnTo>
                    <a:pt x="1532" y="508"/>
                  </a:lnTo>
                  <a:lnTo>
                    <a:pt x="1532" y="492"/>
                  </a:lnTo>
                  <a:close/>
                  <a:moveTo>
                    <a:pt x="1532" y="516"/>
                  </a:moveTo>
                  <a:lnTo>
                    <a:pt x="1560" y="516"/>
                  </a:lnTo>
                  <a:lnTo>
                    <a:pt x="1560" y="534"/>
                  </a:lnTo>
                  <a:lnTo>
                    <a:pt x="1532" y="534"/>
                  </a:lnTo>
                  <a:lnTo>
                    <a:pt x="1532" y="516"/>
                  </a:lnTo>
                  <a:close/>
                  <a:moveTo>
                    <a:pt x="1480" y="363"/>
                  </a:moveTo>
                  <a:lnTo>
                    <a:pt x="1504" y="363"/>
                  </a:lnTo>
                  <a:lnTo>
                    <a:pt x="1504" y="377"/>
                  </a:lnTo>
                  <a:lnTo>
                    <a:pt x="1480" y="377"/>
                  </a:lnTo>
                  <a:lnTo>
                    <a:pt x="1480" y="363"/>
                  </a:lnTo>
                  <a:close/>
                  <a:moveTo>
                    <a:pt x="1480" y="385"/>
                  </a:moveTo>
                  <a:lnTo>
                    <a:pt x="1504" y="385"/>
                  </a:lnTo>
                  <a:lnTo>
                    <a:pt x="1504" y="398"/>
                  </a:lnTo>
                  <a:lnTo>
                    <a:pt x="1480" y="398"/>
                  </a:lnTo>
                  <a:lnTo>
                    <a:pt x="1480" y="385"/>
                  </a:lnTo>
                  <a:close/>
                  <a:moveTo>
                    <a:pt x="1480" y="406"/>
                  </a:moveTo>
                  <a:lnTo>
                    <a:pt x="1504" y="406"/>
                  </a:lnTo>
                  <a:lnTo>
                    <a:pt x="1504" y="420"/>
                  </a:lnTo>
                  <a:lnTo>
                    <a:pt x="1480" y="420"/>
                  </a:lnTo>
                  <a:lnTo>
                    <a:pt x="1480" y="406"/>
                  </a:lnTo>
                  <a:close/>
                  <a:moveTo>
                    <a:pt x="1480" y="426"/>
                  </a:moveTo>
                  <a:lnTo>
                    <a:pt x="1504" y="426"/>
                  </a:lnTo>
                  <a:lnTo>
                    <a:pt x="1504" y="442"/>
                  </a:lnTo>
                  <a:lnTo>
                    <a:pt x="1480" y="442"/>
                  </a:lnTo>
                  <a:lnTo>
                    <a:pt x="1480" y="426"/>
                  </a:lnTo>
                  <a:close/>
                  <a:moveTo>
                    <a:pt x="1480" y="448"/>
                  </a:moveTo>
                  <a:lnTo>
                    <a:pt x="1504" y="448"/>
                  </a:lnTo>
                  <a:lnTo>
                    <a:pt x="1504" y="462"/>
                  </a:lnTo>
                  <a:lnTo>
                    <a:pt x="1480" y="462"/>
                  </a:lnTo>
                  <a:lnTo>
                    <a:pt x="1480" y="448"/>
                  </a:lnTo>
                  <a:close/>
                  <a:moveTo>
                    <a:pt x="1480" y="470"/>
                  </a:moveTo>
                  <a:lnTo>
                    <a:pt x="1504" y="470"/>
                  </a:lnTo>
                  <a:lnTo>
                    <a:pt x="1504" y="484"/>
                  </a:lnTo>
                  <a:lnTo>
                    <a:pt x="1480" y="484"/>
                  </a:lnTo>
                  <a:lnTo>
                    <a:pt x="1480" y="470"/>
                  </a:lnTo>
                  <a:close/>
                  <a:moveTo>
                    <a:pt x="1480" y="492"/>
                  </a:moveTo>
                  <a:lnTo>
                    <a:pt x="1504" y="492"/>
                  </a:lnTo>
                  <a:lnTo>
                    <a:pt x="1504" y="506"/>
                  </a:lnTo>
                  <a:lnTo>
                    <a:pt x="1480" y="506"/>
                  </a:lnTo>
                  <a:lnTo>
                    <a:pt x="1480" y="492"/>
                  </a:lnTo>
                  <a:close/>
                  <a:moveTo>
                    <a:pt x="1480" y="514"/>
                  </a:moveTo>
                  <a:lnTo>
                    <a:pt x="1504" y="514"/>
                  </a:lnTo>
                  <a:lnTo>
                    <a:pt x="1504" y="528"/>
                  </a:lnTo>
                  <a:lnTo>
                    <a:pt x="1480" y="528"/>
                  </a:lnTo>
                  <a:lnTo>
                    <a:pt x="1480" y="514"/>
                  </a:lnTo>
                  <a:close/>
                  <a:moveTo>
                    <a:pt x="1448" y="363"/>
                  </a:moveTo>
                  <a:lnTo>
                    <a:pt x="1474" y="363"/>
                  </a:lnTo>
                  <a:lnTo>
                    <a:pt x="1474" y="377"/>
                  </a:lnTo>
                  <a:lnTo>
                    <a:pt x="1448" y="377"/>
                  </a:lnTo>
                  <a:lnTo>
                    <a:pt x="1448" y="363"/>
                  </a:lnTo>
                  <a:close/>
                  <a:moveTo>
                    <a:pt x="1448" y="385"/>
                  </a:moveTo>
                  <a:lnTo>
                    <a:pt x="1474" y="385"/>
                  </a:lnTo>
                  <a:lnTo>
                    <a:pt x="1474" y="398"/>
                  </a:lnTo>
                  <a:lnTo>
                    <a:pt x="1448" y="398"/>
                  </a:lnTo>
                  <a:lnTo>
                    <a:pt x="1448" y="385"/>
                  </a:lnTo>
                  <a:close/>
                  <a:moveTo>
                    <a:pt x="1448" y="406"/>
                  </a:moveTo>
                  <a:lnTo>
                    <a:pt x="1474" y="406"/>
                  </a:lnTo>
                  <a:lnTo>
                    <a:pt x="1474" y="420"/>
                  </a:lnTo>
                  <a:lnTo>
                    <a:pt x="1448" y="420"/>
                  </a:lnTo>
                  <a:lnTo>
                    <a:pt x="1448" y="406"/>
                  </a:lnTo>
                  <a:close/>
                  <a:moveTo>
                    <a:pt x="1448" y="426"/>
                  </a:moveTo>
                  <a:lnTo>
                    <a:pt x="1474" y="426"/>
                  </a:lnTo>
                  <a:lnTo>
                    <a:pt x="1474" y="442"/>
                  </a:lnTo>
                  <a:lnTo>
                    <a:pt x="1448" y="442"/>
                  </a:lnTo>
                  <a:lnTo>
                    <a:pt x="1448" y="426"/>
                  </a:lnTo>
                  <a:close/>
                  <a:moveTo>
                    <a:pt x="1448" y="448"/>
                  </a:moveTo>
                  <a:lnTo>
                    <a:pt x="1474" y="448"/>
                  </a:lnTo>
                  <a:lnTo>
                    <a:pt x="1474" y="462"/>
                  </a:lnTo>
                  <a:lnTo>
                    <a:pt x="1448" y="462"/>
                  </a:lnTo>
                  <a:lnTo>
                    <a:pt x="1448" y="448"/>
                  </a:lnTo>
                  <a:close/>
                  <a:moveTo>
                    <a:pt x="1448" y="470"/>
                  </a:moveTo>
                  <a:lnTo>
                    <a:pt x="1474" y="470"/>
                  </a:lnTo>
                  <a:lnTo>
                    <a:pt x="1474" y="484"/>
                  </a:lnTo>
                  <a:lnTo>
                    <a:pt x="1448" y="484"/>
                  </a:lnTo>
                  <a:lnTo>
                    <a:pt x="1448" y="470"/>
                  </a:lnTo>
                  <a:close/>
                  <a:moveTo>
                    <a:pt x="1448" y="492"/>
                  </a:moveTo>
                  <a:lnTo>
                    <a:pt x="1474" y="492"/>
                  </a:lnTo>
                  <a:lnTo>
                    <a:pt x="1474" y="506"/>
                  </a:lnTo>
                  <a:lnTo>
                    <a:pt x="1448" y="506"/>
                  </a:lnTo>
                  <a:lnTo>
                    <a:pt x="1448" y="492"/>
                  </a:lnTo>
                  <a:close/>
                  <a:moveTo>
                    <a:pt x="1448" y="514"/>
                  </a:moveTo>
                  <a:lnTo>
                    <a:pt x="1474" y="514"/>
                  </a:lnTo>
                  <a:lnTo>
                    <a:pt x="1474" y="528"/>
                  </a:lnTo>
                  <a:lnTo>
                    <a:pt x="1448" y="528"/>
                  </a:lnTo>
                  <a:lnTo>
                    <a:pt x="1448" y="514"/>
                  </a:lnTo>
                  <a:close/>
                  <a:moveTo>
                    <a:pt x="1416" y="363"/>
                  </a:moveTo>
                  <a:lnTo>
                    <a:pt x="1442" y="363"/>
                  </a:lnTo>
                  <a:lnTo>
                    <a:pt x="1442" y="377"/>
                  </a:lnTo>
                  <a:lnTo>
                    <a:pt x="1416" y="377"/>
                  </a:lnTo>
                  <a:lnTo>
                    <a:pt x="1416" y="363"/>
                  </a:lnTo>
                  <a:close/>
                  <a:moveTo>
                    <a:pt x="1416" y="385"/>
                  </a:moveTo>
                  <a:lnTo>
                    <a:pt x="1442" y="385"/>
                  </a:lnTo>
                  <a:lnTo>
                    <a:pt x="1442" y="398"/>
                  </a:lnTo>
                  <a:lnTo>
                    <a:pt x="1416" y="398"/>
                  </a:lnTo>
                  <a:lnTo>
                    <a:pt x="1416" y="385"/>
                  </a:lnTo>
                  <a:close/>
                  <a:moveTo>
                    <a:pt x="1416" y="406"/>
                  </a:moveTo>
                  <a:lnTo>
                    <a:pt x="1442" y="406"/>
                  </a:lnTo>
                  <a:lnTo>
                    <a:pt x="1442" y="420"/>
                  </a:lnTo>
                  <a:lnTo>
                    <a:pt x="1416" y="420"/>
                  </a:lnTo>
                  <a:lnTo>
                    <a:pt x="1416" y="406"/>
                  </a:lnTo>
                  <a:close/>
                  <a:moveTo>
                    <a:pt x="1416" y="426"/>
                  </a:moveTo>
                  <a:lnTo>
                    <a:pt x="1442" y="426"/>
                  </a:lnTo>
                  <a:lnTo>
                    <a:pt x="1442" y="442"/>
                  </a:lnTo>
                  <a:lnTo>
                    <a:pt x="1416" y="442"/>
                  </a:lnTo>
                  <a:lnTo>
                    <a:pt x="1416" y="426"/>
                  </a:lnTo>
                  <a:close/>
                  <a:moveTo>
                    <a:pt x="1416" y="448"/>
                  </a:moveTo>
                  <a:lnTo>
                    <a:pt x="1442" y="448"/>
                  </a:lnTo>
                  <a:lnTo>
                    <a:pt x="1442" y="462"/>
                  </a:lnTo>
                  <a:lnTo>
                    <a:pt x="1416" y="462"/>
                  </a:lnTo>
                  <a:lnTo>
                    <a:pt x="1416" y="448"/>
                  </a:lnTo>
                  <a:close/>
                  <a:moveTo>
                    <a:pt x="1416" y="470"/>
                  </a:moveTo>
                  <a:lnTo>
                    <a:pt x="1442" y="470"/>
                  </a:lnTo>
                  <a:lnTo>
                    <a:pt x="1442" y="484"/>
                  </a:lnTo>
                  <a:lnTo>
                    <a:pt x="1416" y="484"/>
                  </a:lnTo>
                  <a:lnTo>
                    <a:pt x="1416" y="470"/>
                  </a:lnTo>
                  <a:close/>
                  <a:moveTo>
                    <a:pt x="1416" y="492"/>
                  </a:moveTo>
                  <a:lnTo>
                    <a:pt x="1442" y="492"/>
                  </a:lnTo>
                  <a:lnTo>
                    <a:pt x="1442" y="506"/>
                  </a:lnTo>
                  <a:lnTo>
                    <a:pt x="1416" y="506"/>
                  </a:lnTo>
                  <a:lnTo>
                    <a:pt x="1416" y="492"/>
                  </a:lnTo>
                  <a:close/>
                  <a:moveTo>
                    <a:pt x="1416" y="514"/>
                  </a:moveTo>
                  <a:lnTo>
                    <a:pt x="1442" y="514"/>
                  </a:lnTo>
                  <a:lnTo>
                    <a:pt x="1442" y="528"/>
                  </a:lnTo>
                  <a:lnTo>
                    <a:pt x="1416" y="528"/>
                  </a:lnTo>
                  <a:lnTo>
                    <a:pt x="1416" y="514"/>
                  </a:lnTo>
                  <a:close/>
                  <a:moveTo>
                    <a:pt x="1372" y="430"/>
                  </a:moveTo>
                  <a:lnTo>
                    <a:pt x="1398" y="430"/>
                  </a:lnTo>
                  <a:lnTo>
                    <a:pt x="1398" y="440"/>
                  </a:lnTo>
                  <a:lnTo>
                    <a:pt x="1372" y="440"/>
                  </a:lnTo>
                  <a:lnTo>
                    <a:pt x="1372" y="430"/>
                  </a:lnTo>
                  <a:close/>
                  <a:moveTo>
                    <a:pt x="1372" y="456"/>
                  </a:moveTo>
                  <a:lnTo>
                    <a:pt x="1398" y="456"/>
                  </a:lnTo>
                  <a:lnTo>
                    <a:pt x="1398" y="466"/>
                  </a:lnTo>
                  <a:lnTo>
                    <a:pt x="1372" y="466"/>
                  </a:lnTo>
                  <a:lnTo>
                    <a:pt x="1372" y="456"/>
                  </a:lnTo>
                  <a:close/>
                  <a:moveTo>
                    <a:pt x="1372" y="480"/>
                  </a:moveTo>
                  <a:lnTo>
                    <a:pt x="1398" y="480"/>
                  </a:lnTo>
                  <a:lnTo>
                    <a:pt x="1398" y="490"/>
                  </a:lnTo>
                  <a:lnTo>
                    <a:pt x="1372" y="490"/>
                  </a:lnTo>
                  <a:lnTo>
                    <a:pt x="1372" y="480"/>
                  </a:lnTo>
                  <a:close/>
                  <a:moveTo>
                    <a:pt x="1372" y="506"/>
                  </a:moveTo>
                  <a:lnTo>
                    <a:pt x="1398" y="506"/>
                  </a:lnTo>
                  <a:lnTo>
                    <a:pt x="1398" y="516"/>
                  </a:lnTo>
                  <a:lnTo>
                    <a:pt x="1372" y="516"/>
                  </a:lnTo>
                  <a:lnTo>
                    <a:pt x="1372" y="506"/>
                  </a:lnTo>
                  <a:close/>
                  <a:moveTo>
                    <a:pt x="1398" y="530"/>
                  </a:moveTo>
                  <a:lnTo>
                    <a:pt x="1398" y="534"/>
                  </a:lnTo>
                  <a:lnTo>
                    <a:pt x="1398" y="534"/>
                  </a:lnTo>
                  <a:lnTo>
                    <a:pt x="1372" y="536"/>
                  </a:lnTo>
                  <a:lnTo>
                    <a:pt x="1372" y="530"/>
                  </a:lnTo>
                  <a:lnTo>
                    <a:pt x="1398" y="530"/>
                  </a:lnTo>
                  <a:close/>
                  <a:moveTo>
                    <a:pt x="1342" y="430"/>
                  </a:moveTo>
                  <a:lnTo>
                    <a:pt x="1366" y="430"/>
                  </a:lnTo>
                  <a:lnTo>
                    <a:pt x="1366" y="440"/>
                  </a:lnTo>
                  <a:lnTo>
                    <a:pt x="1342" y="440"/>
                  </a:lnTo>
                  <a:lnTo>
                    <a:pt x="1342" y="430"/>
                  </a:lnTo>
                  <a:close/>
                  <a:moveTo>
                    <a:pt x="1342" y="456"/>
                  </a:moveTo>
                  <a:lnTo>
                    <a:pt x="1366" y="456"/>
                  </a:lnTo>
                  <a:lnTo>
                    <a:pt x="1366" y="466"/>
                  </a:lnTo>
                  <a:lnTo>
                    <a:pt x="1342" y="466"/>
                  </a:lnTo>
                  <a:lnTo>
                    <a:pt x="1342" y="456"/>
                  </a:lnTo>
                  <a:close/>
                  <a:moveTo>
                    <a:pt x="1342" y="480"/>
                  </a:moveTo>
                  <a:lnTo>
                    <a:pt x="1366" y="480"/>
                  </a:lnTo>
                  <a:lnTo>
                    <a:pt x="1366" y="490"/>
                  </a:lnTo>
                  <a:lnTo>
                    <a:pt x="1342" y="490"/>
                  </a:lnTo>
                  <a:lnTo>
                    <a:pt x="1342" y="480"/>
                  </a:lnTo>
                  <a:close/>
                  <a:moveTo>
                    <a:pt x="1342" y="506"/>
                  </a:moveTo>
                  <a:lnTo>
                    <a:pt x="1366" y="506"/>
                  </a:lnTo>
                  <a:lnTo>
                    <a:pt x="1366" y="516"/>
                  </a:lnTo>
                  <a:lnTo>
                    <a:pt x="1342" y="516"/>
                  </a:lnTo>
                  <a:lnTo>
                    <a:pt x="1342" y="506"/>
                  </a:lnTo>
                  <a:close/>
                  <a:moveTo>
                    <a:pt x="1366" y="530"/>
                  </a:moveTo>
                  <a:lnTo>
                    <a:pt x="1366" y="536"/>
                  </a:lnTo>
                  <a:lnTo>
                    <a:pt x="1366" y="536"/>
                  </a:lnTo>
                  <a:lnTo>
                    <a:pt x="1342" y="538"/>
                  </a:lnTo>
                  <a:lnTo>
                    <a:pt x="1342" y="530"/>
                  </a:lnTo>
                  <a:lnTo>
                    <a:pt x="1366" y="530"/>
                  </a:lnTo>
                  <a:close/>
                  <a:moveTo>
                    <a:pt x="1312" y="430"/>
                  </a:moveTo>
                  <a:lnTo>
                    <a:pt x="1334" y="430"/>
                  </a:lnTo>
                  <a:lnTo>
                    <a:pt x="1334" y="440"/>
                  </a:lnTo>
                  <a:lnTo>
                    <a:pt x="1312" y="440"/>
                  </a:lnTo>
                  <a:lnTo>
                    <a:pt x="1312" y="430"/>
                  </a:lnTo>
                  <a:close/>
                  <a:moveTo>
                    <a:pt x="1312" y="456"/>
                  </a:moveTo>
                  <a:lnTo>
                    <a:pt x="1334" y="456"/>
                  </a:lnTo>
                  <a:lnTo>
                    <a:pt x="1334" y="466"/>
                  </a:lnTo>
                  <a:lnTo>
                    <a:pt x="1312" y="466"/>
                  </a:lnTo>
                  <a:lnTo>
                    <a:pt x="1312" y="456"/>
                  </a:lnTo>
                  <a:close/>
                  <a:moveTo>
                    <a:pt x="1312" y="480"/>
                  </a:moveTo>
                  <a:lnTo>
                    <a:pt x="1334" y="480"/>
                  </a:lnTo>
                  <a:lnTo>
                    <a:pt x="1334" y="490"/>
                  </a:lnTo>
                  <a:lnTo>
                    <a:pt x="1312" y="490"/>
                  </a:lnTo>
                  <a:lnTo>
                    <a:pt x="1312" y="480"/>
                  </a:lnTo>
                  <a:close/>
                  <a:moveTo>
                    <a:pt x="1312" y="506"/>
                  </a:moveTo>
                  <a:lnTo>
                    <a:pt x="1334" y="506"/>
                  </a:lnTo>
                  <a:lnTo>
                    <a:pt x="1334" y="516"/>
                  </a:lnTo>
                  <a:lnTo>
                    <a:pt x="1312" y="516"/>
                  </a:lnTo>
                  <a:lnTo>
                    <a:pt x="1312" y="506"/>
                  </a:lnTo>
                  <a:close/>
                  <a:moveTo>
                    <a:pt x="1334" y="530"/>
                  </a:moveTo>
                  <a:lnTo>
                    <a:pt x="1334" y="538"/>
                  </a:lnTo>
                  <a:lnTo>
                    <a:pt x="1334" y="538"/>
                  </a:lnTo>
                  <a:lnTo>
                    <a:pt x="1312" y="534"/>
                  </a:lnTo>
                  <a:lnTo>
                    <a:pt x="1312" y="530"/>
                  </a:lnTo>
                  <a:lnTo>
                    <a:pt x="1334" y="530"/>
                  </a:lnTo>
                  <a:close/>
                  <a:moveTo>
                    <a:pt x="1223" y="402"/>
                  </a:moveTo>
                  <a:lnTo>
                    <a:pt x="1251" y="402"/>
                  </a:lnTo>
                  <a:lnTo>
                    <a:pt x="1251" y="430"/>
                  </a:lnTo>
                  <a:lnTo>
                    <a:pt x="1223" y="430"/>
                  </a:lnTo>
                  <a:lnTo>
                    <a:pt x="1223" y="402"/>
                  </a:lnTo>
                  <a:close/>
                  <a:moveTo>
                    <a:pt x="1223" y="440"/>
                  </a:moveTo>
                  <a:lnTo>
                    <a:pt x="1251" y="440"/>
                  </a:lnTo>
                  <a:lnTo>
                    <a:pt x="1251" y="470"/>
                  </a:lnTo>
                  <a:lnTo>
                    <a:pt x="1223" y="470"/>
                  </a:lnTo>
                  <a:lnTo>
                    <a:pt x="1223" y="440"/>
                  </a:lnTo>
                  <a:close/>
                  <a:moveTo>
                    <a:pt x="1223" y="482"/>
                  </a:moveTo>
                  <a:lnTo>
                    <a:pt x="1251" y="482"/>
                  </a:lnTo>
                  <a:lnTo>
                    <a:pt x="1251" y="512"/>
                  </a:lnTo>
                  <a:lnTo>
                    <a:pt x="1223" y="512"/>
                  </a:lnTo>
                  <a:lnTo>
                    <a:pt x="1223" y="482"/>
                  </a:lnTo>
                  <a:close/>
                  <a:moveTo>
                    <a:pt x="1251" y="526"/>
                  </a:moveTo>
                  <a:lnTo>
                    <a:pt x="1251" y="528"/>
                  </a:lnTo>
                  <a:lnTo>
                    <a:pt x="1251" y="528"/>
                  </a:lnTo>
                  <a:lnTo>
                    <a:pt x="1223" y="530"/>
                  </a:lnTo>
                  <a:lnTo>
                    <a:pt x="1223" y="526"/>
                  </a:lnTo>
                  <a:lnTo>
                    <a:pt x="1251" y="526"/>
                  </a:lnTo>
                  <a:close/>
                  <a:moveTo>
                    <a:pt x="1189" y="402"/>
                  </a:moveTo>
                  <a:lnTo>
                    <a:pt x="1215" y="402"/>
                  </a:lnTo>
                  <a:lnTo>
                    <a:pt x="1215" y="430"/>
                  </a:lnTo>
                  <a:lnTo>
                    <a:pt x="1189" y="430"/>
                  </a:lnTo>
                  <a:lnTo>
                    <a:pt x="1189" y="402"/>
                  </a:lnTo>
                  <a:close/>
                  <a:moveTo>
                    <a:pt x="1189" y="440"/>
                  </a:moveTo>
                  <a:lnTo>
                    <a:pt x="1215" y="440"/>
                  </a:lnTo>
                  <a:lnTo>
                    <a:pt x="1215" y="470"/>
                  </a:lnTo>
                  <a:lnTo>
                    <a:pt x="1189" y="470"/>
                  </a:lnTo>
                  <a:lnTo>
                    <a:pt x="1189" y="440"/>
                  </a:lnTo>
                  <a:close/>
                  <a:moveTo>
                    <a:pt x="1189" y="482"/>
                  </a:moveTo>
                  <a:lnTo>
                    <a:pt x="1215" y="482"/>
                  </a:lnTo>
                  <a:lnTo>
                    <a:pt x="1215" y="512"/>
                  </a:lnTo>
                  <a:lnTo>
                    <a:pt x="1189" y="512"/>
                  </a:lnTo>
                  <a:lnTo>
                    <a:pt x="1189" y="482"/>
                  </a:lnTo>
                  <a:close/>
                  <a:moveTo>
                    <a:pt x="1215" y="526"/>
                  </a:moveTo>
                  <a:lnTo>
                    <a:pt x="1215" y="530"/>
                  </a:lnTo>
                  <a:lnTo>
                    <a:pt x="1215" y="530"/>
                  </a:lnTo>
                  <a:lnTo>
                    <a:pt x="1189" y="532"/>
                  </a:lnTo>
                  <a:lnTo>
                    <a:pt x="1189" y="526"/>
                  </a:lnTo>
                  <a:lnTo>
                    <a:pt x="1215" y="526"/>
                  </a:lnTo>
                  <a:close/>
                  <a:moveTo>
                    <a:pt x="1155" y="402"/>
                  </a:moveTo>
                  <a:lnTo>
                    <a:pt x="1181" y="402"/>
                  </a:lnTo>
                  <a:lnTo>
                    <a:pt x="1181" y="430"/>
                  </a:lnTo>
                  <a:lnTo>
                    <a:pt x="1155" y="430"/>
                  </a:lnTo>
                  <a:lnTo>
                    <a:pt x="1155" y="402"/>
                  </a:lnTo>
                  <a:close/>
                  <a:moveTo>
                    <a:pt x="1155" y="440"/>
                  </a:moveTo>
                  <a:lnTo>
                    <a:pt x="1181" y="440"/>
                  </a:lnTo>
                  <a:lnTo>
                    <a:pt x="1181" y="470"/>
                  </a:lnTo>
                  <a:lnTo>
                    <a:pt x="1155" y="470"/>
                  </a:lnTo>
                  <a:lnTo>
                    <a:pt x="1155" y="440"/>
                  </a:lnTo>
                  <a:close/>
                  <a:moveTo>
                    <a:pt x="1155" y="482"/>
                  </a:moveTo>
                  <a:lnTo>
                    <a:pt x="1181" y="482"/>
                  </a:lnTo>
                  <a:lnTo>
                    <a:pt x="1181" y="512"/>
                  </a:lnTo>
                  <a:lnTo>
                    <a:pt x="1155" y="512"/>
                  </a:lnTo>
                  <a:lnTo>
                    <a:pt x="1155" y="482"/>
                  </a:lnTo>
                  <a:close/>
                  <a:moveTo>
                    <a:pt x="1181" y="526"/>
                  </a:moveTo>
                  <a:lnTo>
                    <a:pt x="1181" y="534"/>
                  </a:lnTo>
                  <a:lnTo>
                    <a:pt x="1181" y="534"/>
                  </a:lnTo>
                  <a:lnTo>
                    <a:pt x="1157" y="534"/>
                  </a:lnTo>
                  <a:lnTo>
                    <a:pt x="1157" y="534"/>
                  </a:lnTo>
                  <a:lnTo>
                    <a:pt x="1155" y="534"/>
                  </a:lnTo>
                  <a:lnTo>
                    <a:pt x="1155" y="526"/>
                  </a:lnTo>
                  <a:lnTo>
                    <a:pt x="1181" y="526"/>
                  </a:lnTo>
                  <a:close/>
                  <a:moveTo>
                    <a:pt x="1117" y="402"/>
                  </a:moveTo>
                  <a:lnTo>
                    <a:pt x="1147" y="402"/>
                  </a:lnTo>
                  <a:lnTo>
                    <a:pt x="1147" y="430"/>
                  </a:lnTo>
                  <a:lnTo>
                    <a:pt x="1117" y="430"/>
                  </a:lnTo>
                  <a:lnTo>
                    <a:pt x="1117" y="402"/>
                  </a:lnTo>
                  <a:close/>
                  <a:moveTo>
                    <a:pt x="1117" y="440"/>
                  </a:moveTo>
                  <a:lnTo>
                    <a:pt x="1147" y="440"/>
                  </a:lnTo>
                  <a:lnTo>
                    <a:pt x="1147" y="470"/>
                  </a:lnTo>
                  <a:lnTo>
                    <a:pt x="1117" y="470"/>
                  </a:lnTo>
                  <a:lnTo>
                    <a:pt x="1117" y="440"/>
                  </a:lnTo>
                  <a:close/>
                  <a:moveTo>
                    <a:pt x="1117" y="482"/>
                  </a:moveTo>
                  <a:lnTo>
                    <a:pt x="1147" y="482"/>
                  </a:lnTo>
                  <a:lnTo>
                    <a:pt x="1147" y="512"/>
                  </a:lnTo>
                  <a:lnTo>
                    <a:pt x="1117" y="512"/>
                  </a:lnTo>
                  <a:lnTo>
                    <a:pt x="1117" y="482"/>
                  </a:lnTo>
                  <a:close/>
                  <a:moveTo>
                    <a:pt x="1117" y="526"/>
                  </a:moveTo>
                  <a:lnTo>
                    <a:pt x="1147" y="526"/>
                  </a:lnTo>
                  <a:lnTo>
                    <a:pt x="1147" y="534"/>
                  </a:lnTo>
                  <a:lnTo>
                    <a:pt x="1147" y="534"/>
                  </a:lnTo>
                  <a:lnTo>
                    <a:pt x="1117" y="532"/>
                  </a:lnTo>
                  <a:lnTo>
                    <a:pt x="1117" y="526"/>
                  </a:lnTo>
                  <a:close/>
                  <a:moveTo>
                    <a:pt x="1837" y="516"/>
                  </a:moveTo>
                  <a:lnTo>
                    <a:pt x="1837" y="516"/>
                  </a:lnTo>
                  <a:lnTo>
                    <a:pt x="1837" y="520"/>
                  </a:lnTo>
                  <a:lnTo>
                    <a:pt x="1833" y="522"/>
                  </a:lnTo>
                  <a:lnTo>
                    <a:pt x="1829" y="520"/>
                  </a:lnTo>
                  <a:lnTo>
                    <a:pt x="1827" y="516"/>
                  </a:lnTo>
                  <a:lnTo>
                    <a:pt x="1827" y="516"/>
                  </a:lnTo>
                  <a:lnTo>
                    <a:pt x="1827" y="512"/>
                  </a:lnTo>
                  <a:lnTo>
                    <a:pt x="1831" y="510"/>
                  </a:lnTo>
                  <a:lnTo>
                    <a:pt x="1835" y="512"/>
                  </a:lnTo>
                  <a:lnTo>
                    <a:pt x="1837" y="516"/>
                  </a:lnTo>
                  <a:lnTo>
                    <a:pt x="1837" y="516"/>
                  </a:lnTo>
                  <a:close/>
                  <a:moveTo>
                    <a:pt x="1753" y="524"/>
                  </a:moveTo>
                  <a:lnTo>
                    <a:pt x="1753" y="524"/>
                  </a:lnTo>
                  <a:lnTo>
                    <a:pt x="1751" y="528"/>
                  </a:lnTo>
                  <a:lnTo>
                    <a:pt x="1747" y="530"/>
                  </a:lnTo>
                  <a:lnTo>
                    <a:pt x="1743" y="530"/>
                  </a:lnTo>
                  <a:lnTo>
                    <a:pt x="1741" y="526"/>
                  </a:lnTo>
                  <a:lnTo>
                    <a:pt x="1741" y="526"/>
                  </a:lnTo>
                  <a:lnTo>
                    <a:pt x="1743" y="522"/>
                  </a:lnTo>
                  <a:lnTo>
                    <a:pt x="1747" y="520"/>
                  </a:lnTo>
                  <a:lnTo>
                    <a:pt x="1751" y="520"/>
                  </a:lnTo>
                  <a:lnTo>
                    <a:pt x="1753" y="524"/>
                  </a:lnTo>
                  <a:lnTo>
                    <a:pt x="1753" y="524"/>
                  </a:lnTo>
                  <a:close/>
                  <a:moveTo>
                    <a:pt x="2804" y="367"/>
                  </a:moveTo>
                  <a:lnTo>
                    <a:pt x="2826" y="367"/>
                  </a:lnTo>
                  <a:lnTo>
                    <a:pt x="2826" y="381"/>
                  </a:lnTo>
                  <a:lnTo>
                    <a:pt x="2804" y="381"/>
                  </a:lnTo>
                  <a:lnTo>
                    <a:pt x="2804" y="367"/>
                  </a:lnTo>
                  <a:close/>
                  <a:moveTo>
                    <a:pt x="2804" y="387"/>
                  </a:moveTo>
                  <a:lnTo>
                    <a:pt x="2826" y="387"/>
                  </a:lnTo>
                  <a:lnTo>
                    <a:pt x="2826" y="402"/>
                  </a:lnTo>
                  <a:lnTo>
                    <a:pt x="2804" y="402"/>
                  </a:lnTo>
                  <a:lnTo>
                    <a:pt x="2804" y="387"/>
                  </a:lnTo>
                  <a:close/>
                  <a:moveTo>
                    <a:pt x="2804" y="408"/>
                  </a:moveTo>
                  <a:lnTo>
                    <a:pt x="2826" y="408"/>
                  </a:lnTo>
                  <a:lnTo>
                    <a:pt x="2826" y="422"/>
                  </a:lnTo>
                  <a:lnTo>
                    <a:pt x="2804" y="422"/>
                  </a:lnTo>
                  <a:lnTo>
                    <a:pt x="2804" y="408"/>
                  </a:lnTo>
                  <a:close/>
                  <a:moveTo>
                    <a:pt x="2804" y="430"/>
                  </a:moveTo>
                  <a:lnTo>
                    <a:pt x="2826" y="430"/>
                  </a:lnTo>
                  <a:lnTo>
                    <a:pt x="2826" y="444"/>
                  </a:lnTo>
                  <a:lnTo>
                    <a:pt x="2804" y="444"/>
                  </a:lnTo>
                  <a:lnTo>
                    <a:pt x="2804" y="430"/>
                  </a:lnTo>
                  <a:close/>
                  <a:moveTo>
                    <a:pt x="2804" y="452"/>
                  </a:moveTo>
                  <a:lnTo>
                    <a:pt x="2826" y="452"/>
                  </a:lnTo>
                  <a:lnTo>
                    <a:pt x="2826" y="466"/>
                  </a:lnTo>
                  <a:lnTo>
                    <a:pt x="2804" y="466"/>
                  </a:lnTo>
                  <a:lnTo>
                    <a:pt x="2804" y="452"/>
                  </a:lnTo>
                  <a:close/>
                  <a:moveTo>
                    <a:pt x="2804" y="472"/>
                  </a:moveTo>
                  <a:lnTo>
                    <a:pt x="2826" y="472"/>
                  </a:lnTo>
                  <a:lnTo>
                    <a:pt x="2826" y="488"/>
                  </a:lnTo>
                  <a:lnTo>
                    <a:pt x="2804" y="488"/>
                  </a:lnTo>
                  <a:lnTo>
                    <a:pt x="2804" y="472"/>
                  </a:lnTo>
                  <a:close/>
                  <a:moveTo>
                    <a:pt x="2804" y="494"/>
                  </a:moveTo>
                  <a:lnTo>
                    <a:pt x="2826" y="494"/>
                  </a:lnTo>
                  <a:lnTo>
                    <a:pt x="2826" y="508"/>
                  </a:lnTo>
                  <a:lnTo>
                    <a:pt x="2804" y="508"/>
                  </a:lnTo>
                  <a:lnTo>
                    <a:pt x="2804" y="494"/>
                  </a:lnTo>
                  <a:close/>
                  <a:moveTo>
                    <a:pt x="2804" y="514"/>
                  </a:moveTo>
                  <a:lnTo>
                    <a:pt x="2826" y="514"/>
                  </a:lnTo>
                  <a:lnTo>
                    <a:pt x="2826" y="528"/>
                  </a:lnTo>
                  <a:lnTo>
                    <a:pt x="2804" y="530"/>
                  </a:lnTo>
                  <a:lnTo>
                    <a:pt x="2804" y="514"/>
                  </a:lnTo>
                  <a:close/>
                  <a:moveTo>
                    <a:pt x="2772" y="367"/>
                  </a:moveTo>
                  <a:lnTo>
                    <a:pt x="2794" y="367"/>
                  </a:lnTo>
                  <a:lnTo>
                    <a:pt x="2794" y="381"/>
                  </a:lnTo>
                  <a:lnTo>
                    <a:pt x="2772" y="381"/>
                  </a:lnTo>
                  <a:lnTo>
                    <a:pt x="2772" y="367"/>
                  </a:lnTo>
                  <a:close/>
                  <a:moveTo>
                    <a:pt x="2772" y="387"/>
                  </a:moveTo>
                  <a:lnTo>
                    <a:pt x="2794" y="387"/>
                  </a:lnTo>
                  <a:lnTo>
                    <a:pt x="2794" y="402"/>
                  </a:lnTo>
                  <a:lnTo>
                    <a:pt x="2772" y="402"/>
                  </a:lnTo>
                  <a:lnTo>
                    <a:pt x="2772" y="387"/>
                  </a:lnTo>
                  <a:close/>
                  <a:moveTo>
                    <a:pt x="2772" y="408"/>
                  </a:moveTo>
                  <a:lnTo>
                    <a:pt x="2794" y="408"/>
                  </a:lnTo>
                  <a:lnTo>
                    <a:pt x="2794" y="422"/>
                  </a:lnTo>
                  <a:lnTo>
                    <a:pt x="2772" y="422"/>
                  </a:lnTo>
                  <a:lnTo>
                    <a:pt x="2772" y="408"/>
                  </a:lnTo>
                  <a:close/>
                  <a:moveTo>
                    <a:pt x="2772" y="430"/>
                  </a:moveTo>
                  <a:lnTo>
                    <a:pt x="2794" y="430"/>
                  </a:lnTo>
                  <a:lnTo>
                    <a:pt x="2794" y="444"/>
                  </a:lnTo>
                  <a:lnTo>
                    <a:pt x="2772" y="444"/>
                  </a:lnTo>
                  <a:lnTo>
                    <a:pt x="2772" y="430"/>
                  </a:lnTo>
                  <a:close/>
                  <a:moveTo>
                    <a:pt x="2772" y="452"/>
                  </a:moveTo>
                  <a:lnTo>
                    <a:pt x="2794" y="452"/>
                  </a:lnTo>
                  <a:lnTo>
                    <a:pt x="2794" y="466"/>
                  </a:lnTo>
                  <a:lnTo>
                    <a:pt x="2772" y="466"/>
                  </a:lnTo>
                  <a:lnTo>
                    <a:pt x="2772" y="452"/>
                  </a:lnTo>
                  <a:close/>
                  <a:moveTo>
                    <a:pt x="2772" y="472"/>
                  </a:moveTo>
                  <a:lnTo>
                    <a:pt x="2794" y="472"/>
                  </a:lnTo>
                  <a:lnTo>
                    <a:pt x="2794" y="488"/>
                  </a:lnTo>
                  <a:lnTo>
                    <a:pt x="2772" y="488"/>
                  </a:lnTo>
                  <a:lnTo>
                    <a:pt x="2772" y="472"/>
                  </a:lnTo>
                  <a:close/>
                  <a:moveTo>
                    <a:pt x="2772" y="494"/>
                  </a:moveTo>
                  <a:lnTo>
                    <a:pt x="2794" y="494"/>
                  </a:lnTo>
                  <a:lnTo>
                    <a:pt x="2794" y="508"/>
                  </a:lnTo>
                  <a:lnTo>
                    <a:pt x="2772" y="508"/>
                  </a:lnTo>
                  <a:lnTo>
                    <a:pt x="2772" y="494"/>
                  </a:lnTo>
                  <a:close/>
                  <a:moveTo>
                    <a:pt x="2772" y="514"/>
                  </a:moveTo>
                  <a:lnTo>
                    <a:pt x="2794" y="514"/>
                  </a:lnTo>
                  <a:lnTo>
                    <a:pt x="2794" y="528"/>
                  </a:lnTo>
                  <a:lnTo>
                    <a:pt x="2772" y="530"/>
                  </a:lnTo>
                  <a:lnTo>
                    <a:pt x="2772" y="514"/>
                  </a:lnTo>
                  <a:close/>
                  <a:moveTo>
                    <a:pt x="2738" y="367"/>
                  </a:moveTo>
                  <a:lnTo>
                    <a:pt x="2760" y="367"/>
                  </a:lnTo>
                  <a:lnTo>
                    <a:pt x="2760" y="381"/>
                  </a:lnTo>
                  <a:lnTo>
                    <a:pt x="2738" y="381"/>
                  </a:lnTo>
                  <a:lnTo>
                    <a:pt x="2738" y="367"/>
                  </a:lnTo>
                  <a:close/>
                  <a:moveTo>
                    <a:pt x="2738" y="387"/>
                  </a:moveTo>
                  <a:lnTo>
                    <a:pt x="2760" y="387"/>
                  </a:lnTo>
                  <a:lnTo>
                    <a:pt x="2760" y="402"/>
                  </a:lnTo>
                  <a:lnTo>
                    <a:pt x="2738" y="402"/>
                  </a:lnTo>
                  <a:lnTo>
                    <a:pt x="2738" y="387"/>
                  </a:lnTo>
                  <a:close/>
                  <a:moveTo>
                    <a:pt x="2738" y="408"/>
                  </a:moveTo>
                  <a:lnTo>
                    <a:pt x="2760" y="408"/>
                  </a:lnTo>
                  <a:lnTo>
                    <a:pt x="2760" y="422"/>
                  </a:lnTo>
                  <a:lnTo>
                    <a:pt x="2738" y="422"/>
                  </a:lnTo>
                  <a:lnTo>
                    <a:pt x="2738" y="408"/>
                  </a:lnTo>
                  <a:close/>
                  <a:moveTo>
                    <a:pt x="2738" y="430"/>
                  </a:moveTo>
                  <a:lnTo>
                    <a:pt x="2760" y="430"/>
                  </a:lnTo>
                  <a:lnTo>
                    <a:pt x="2760" y="444"/>
                  </a:lnTo>
                  <a:lnTo>
                    <a:pt x="2738" y="444"/>
                  </a:lnTo>
                  <a:lnTo>
                    <a:pt x="2738" y="430"/>
                  </a:lnTo>
                  <a:close/>
                  <a:moveTo>
                    <a:pt x="2738" y="452"/>
                  </a:moveTo>
                  <a:lnTo>
                    <a:pt x="2760" y="452"/>
                  </a:lnTo>
                  <a:lnTo>
                    <a:pt x="2760" y="466"/>
                  </a:lnTo>
                  <a:lnTo>
                    <a:pt x="2738" y="466"/>
                  </a:lnTo>
                  <a:lnTo>
                    <a:pt x="2738" y="452"/>
                  </a:lnTo>
                  <a:close/>
                  <a:moveTo>
                    <a:pt x="2738" y="472"/>
                  </a:moveTo>
                  <a:lnTo>
                    <a:pt x="2760" y="472"/>
                  </a:lnTo>
                  <a:lnTo>
                    <a:pt x="2760" y="488"/>
                  </a:lnTo>
                  <a:lnTo>
                    <a:pt x="2738" y="488"/>
                  </a:lnTo>
                  <a:lnTo>
                    <a:pt x="2738" y="472"/>
                  </a:lnTo>
                  <a:close/>
                  <a:moveTo>
                    <a:pt x="2738" y="494"/>
                  </a:moveTo>
                  <a:lnTo>
                    <a:pt x="2760" y="494"/>
                  </a:lnTo>
                  <a:lnTo>
                    <a:pt x="2760" y="508"/>
                  </a:lnTo>
                  <a:lnTo>
                    <a:pt x="2738" y="508"/>
                  </a:lnTo>
                  <a:lnTo>
                    <a:pt x="2738" y="494"/>
                  </a:lnTo>
                  <a:close/>
                  <a:moveTo>
                    <a:pt x="2738" y="514"/>
                  </a:moveTo>
                  <a:lnTo>
                    <a:pt x="2760" y="514"/>
                  </a:lnTo>
                  <a:lnTo>
                    <a:pt x="2760" y="528"/>
                  </a:lnTo>
                  <a:lnTo>
                    <a:pt x="2738" y="530"/>
                  </a:lnTo>
                  <a:lnTo>
                    <a:pt x="2738" y="514"/>
                  </a:lnTo>
                  <a:close/>
                  <a:moveTo>
                    <a:pt x="2681" y="468"/>
                  </a:moveTo>
                  <a:lnTo>
                    <a:pt x="2700" y="468"/>
                  </a:lnTo>
                  <a:lnTo>
                    <a:pt x="2700" y="486"/>
                  </a:lnTo>
                  <a:lnTo>
                    <a:pt x="2681" y="486"/>
                  </a:lnTo>
                  <a:lnTo>
                    <a:pt x="2681" y="468"/>
                  </a:lnTo>
                  <a:close/>
                  <a:moveTo>
                    <a:pt x="2681" y="500"/>
                  </a:moveTo>
                  <a:lnTo>
                    <a:pt x="2700" y="500"/>
                  </a:lnTo>
                  <a:lnTo>
                    <a:pt x="2700" y="520"/>
                  </a:lnTo>
                  <a:lnTo>
                    <a:pt x="2681" y="520"/>
                  </a:lnTo>
                  <a:lnTo>
                    <a:pt x="2681" y="500"/>
                  </a:lnTo>
                  <a:close/>
                  <a:moveTo>
                    <a:pt x="2651" y="468"/>
                  </a:moveTo>
                  <a:lnTo>
                    <a:pt x="2671" y="468"/>
                  </a:lnTo>
                  <a:lnTo>
                    <a:pt x="2671" y="486"/>
                  </a:lnTo>
                  <a:lnTo>
                    <a:pt x="2651" y="486"/>
                  </a:lnTo>
                  <a:lnTo>
                    <a:pt x="2651" y="468"/>
                  </a:lnTo>
                  <a:close/>
                  <a:moveTo>
                    <a:pt x="2651" y="500"/>
                  </a:moveTo>
                  <a:lnTo>
                    <a:pt x="2671" y="500"/>
                  </a:lnTo>
                  <a:lnTo>
                    <a:pt x="2671" y="520"/>
                  </a:lnTo>
                  <a:lnTo>
                    <a:pt x="2651" y="520"/>
                  </a:lnTo>
                  <a:lnTo>
                    <a:pt x="2651" y="500"/>
                  </a:lnTo>
                  <a:close/>
                  <a:moveTo>
                    <a:pt x="2623" y="468"/>
                  </a:moveTo>
                  <a:lnTo>
                    <a:pt x="2643" y="468"/>
                  </a:lnTo>
                  <a:lnTo>
                    <a:pt x="2643" y="486"/>
                  </a:lnTo>
                  <a:lnTo>
                    <a:pt x="2623" y="486"/>
                  </a:lnTo>
                  <a:lnTo>
                    <a:pt x="2623" y="468"/>
                  </a:lnTo>
                  <a:close/>
                  <a:moveTo>
                    <a:pt x="2593" y="468"/>
                  </a:moveTo>
                  <a:lnTo>
                    <a:pt x="2613" y="468"/>
                  </a:lnTo>
                  <a:lnTo>
                    <a:pt x="2613" y="486"/>
                  </a:lnTo>
                  <a:lnTo>
                    <a:pt x="2593" y="486"/>
                  </a:lnTo>
                  <a:lnTo>
                    <a:pt x="2593" y="468"/>
                  </a:lnTo>
                  <a:close/>
                  <a:moveTo>
                    <a:pt x="2593" y="500"/>
                  </a:moveTo>
                  <a:lnTo>
                    <a:pt x="2613" y="500"/>
                  </a:lnTo>
                  <a:lnTo>
                    <a:pt x="2613" y="520"/>
                  </a:lnTo>
                  <a:lnTo>
                    <a:pt x="2593" y="520"/>
                  </a:lnTo>
                  <a:lnTo>
                    <a:pt x="2593" y="500"/>
                  </a:lnTo>
                  <a:close/>
                  <a:moveTo>
                    <a:pt x="2623" y="500"/>
                  </a:moveTo>
                  <a:lnTo>
                    <a:pt x="2643" y="500"/>
                  </a:lnTo>
                  <a:lnTo>
                    <a:pt x="2643" y="520"/>
                  </a:lnTo>
                  <a:lnTo>
                    <a:pt x="2633" y="520"/>
                  </a:lnTo>
                  <a:lnTo>
                    <a:pt x="2633" y="520"/>
                  </a:lnTo>
                  <a:lnTo>
                    <a:pt x="2623" y="520"/>
                  </a:lnTo>
                  <a:lnTo>
                    <a:pt x="2623" y="500"/>
                  </a:lnTo>
                  <a:close/>
                  <a:moveTo>
                    <a:pt x="2519" y="432"/>
                  </a:moveTo>
                  <a:lnTo>
                    <a:pt x="2549" y="432"/>
                  </a:lnTo>
                  <a:lnTo>
                    <a:pt x="2549" y="464"/>
                  </a:lnTo>
                  <a:lnTo>
                    <a:pt x="2519" y="464"/>
                  </a:lnTo>
                  <a:lnTo>
                    <a:pt x="2519" y="432"/>
                  </a:lnTo>
                  <a:close/>
                  <a:moveTo>
                    <a:pt x="2549" y="478"/>
                  </a:moveTo>
                  <a:lnTo>
                    <a:pt x="2549" y="526"/>
                  </a:lnTo>
                  <a:lnTo>
                    <a:pt x="2549" y="526"/>
                  </a:lnTo>
                  <a:lnTo>
                    <a:pt x="2519" y="528"/>
                  </a:lnTo>
                  <a:lnTo>
                    <a:pt x="2519" y="478"/>
                  </a:lnTo>
                  <a:lnTo>
                    <a:pt x="2549" y="478"/>
                  </a:lnTo>
                  <a:close/>
                  <a:moveTo>
                    <a:pt x="2473" y="432"/>
                  </a:moveTo>
                  <a:lnTo>
                    <a:pt x="2503" y="432"/>
                  </a:lnTo>
                  <a:lnTo>
                    <a:pt x="2503" y="464"/>
                  </a:lnTo>
                  <a:lnTo>
                    <a:pt x="2473" y="464"/>
                  </a:lnTo>
                  <a:lnTo>
                    <a:pt x="2473" y="432"/>
                  </a:lnTo>
                  <a:close/>
                  <a:moveTo>
                    <a:pt x="2473" y="478"/>
                  </a:moveTo>
                  <a:lnTo>
                    <a:pt x="2503" y="478"/>
                  </a:lnTo>
                  <a:lnTo>
                    <a:pt x="2503" y="508"/>
                  </a:lnTo>
                  <a:lnTo>
                    <a:pt x="2473" y="508"/>
                  </a:lnTo>
                  <a:lnTo>
                    <a:pt x="2473" y="478"/>
                  </a:lnTo>
                  <a:close/>
                  <a:moveTo>
                    <a:pt x="2427" y="432"/>
                  </a:moveTo>
                  <a:lnTo>
                    <a:pt x="2459" y="432"/>
                  </a:lnTo>
                  <a:lnTo>
                    <a:pt x="2459" y="464"/>
                  </a:lnTo>
                  <a:lnTo>
                    <a:pt x="2427" y="464"/>
                  </a:lnTo>
                  <a:lnTo>
                    <a:pt x="2427" y="432"/>
                  </a:lnTo>
                  <a:close/>
                  <a:moveTo>
                    <a:pt x="2427" y="478"/>
                  </a:moveTo>
                  <a:lnTo>
                    <a:pt x="2459" y="478"/>
                  </a:lnTo>
                  <a:lnTo>
                    <a:pt x="2459" y="508"/>
                  </a:lnTo>
                  <a:lnTo>
                    <a:pt x="2427" y="508"/>
                  </a:lnTo>
                  <a:lnTo>
                    <a:pt x="2427" y="478"/>
                  </a:lnTo>
                  <a:close/>
                  <a:moveTo>
                    <a:pt x="2383" y="432"/>
                  </a:moveTo>
                  <a:lnTo>
                    <a:pt x="2413" y="432"/>
                  </a:lnTo>
                  <a:lnTo>
                    <a:pt x="2413" y="464"/>
                  </a:lnTo>
                  <a:lnTo>
                    <a:pt x="2383" y="464"/>
                  </a:lnTo>
                  <a:lnTo>
                    <a:pt x="2383" y="432"/>
                  </a:lnTo>
                  <a:close/>
                  <a:moveTo>
                    <a:pt x="2383" y="478"/>
                  </a:moveTo>
                  <a:lnTo>
                    <a:pt x="2413" y="478"/>
                  </a:lnTo>
                  <a:lnTo>
                    <a:pt x="2413" y="508"/>
                  </a:lnTo>
                  <a:lnTo>
                    <a:pt x="2383" y="508"/>
                  </a:lnTo>
                  <a:lnTo>
                    <a:pt x="2383" y="478"/>
                  </a:lnTo>
                  <a:close/>
                  <a:moveTo>
                    <a:pt x="2324" y="482"/>
                  </a:moveTo>
                  <a:lnTo>
                    <a:pt x="2349" y="482"/>
                  </a:lnTo>
                  <a:lnTo>
                    <a:pt x="2349" y="510"/>
                  </a:lnTo>
                  <a:lnTo>
                    <a:pt x="2324" y="510"/>
                  </a:lnTo>
                  <a:lnTo>
                    <a:pt x="2324" y="482"/>
                  </a:lnTo>
                  <a:close/>
                  <a:moveTo>
                    <a:pt x="2282" y="482"/>
                  </a:moveTo>
                  <a:lnTo>
                    <a:pt x="2310" y="482"/>
                  </a:lnTo>
                  <a:lnTo>
                    <a:pt x="2310" y="510"/>
                  </a:lnTo>
                  <a:lnTo>
                    <a:pt x="2282" y="510"/>
                  </a:lnTo>
                  <a:lnTo>
                    <a:pt x="2282" y="482"/>
                  </a:lnTo>
                  <a:close/>
                  <a:moveTo>
                    <a:pt x="2242" y="482"/>
                  </a:moveTo>
                  <a:lnTo>
                    <a:pt x="2268" y="482"/>
                  </a:lnTo>
                  <a:lnTo>
                    <a:pt x="2268" y="510"/>
                  </a:lnTo>
                  <a:lnTo>
                    <a:pt x="2242" y="510"/>
                  </a:lnTo>
                  <a:lnTo>
                    <a:pt x="2242" y="482"/>
                  </a:lnTo>
                  <a:close/>
                  <a:moveTo>
                    <a:pt x="2200" y="482"/>
                  </a:moveTo>
                  <a:lnTo>
                    <a:pt x="2228" y="482"/>
                  </a:lnTo>
                  <a:lnTo>
                    <a:pt x="2228" y="510"/>
                  </a:lnTo>
                  <a:lnTo>
                    <a:pt x="2200" y="510"/>
                  </a:lnTo>
                  <a:lnTo>
                    <a:pt x="2200" y="482"/>
                  </a:lnTo>
                  <a:close/>
                  <a:moveTo>
                    <a:pt x="2152" y="414"/>
                  </a:moveTo>
                  <a:lnTo>
                    <a:pt x="2178" y="414"/>
                  </a:lnTo>
                  <a:lnTo>
                    <a:pt x="2178" y="428"/>
                  </a:lnTo>
                  <a:lnTo>
                    <a:pt x="2152" y="428"/>
                  </a:lnTo>
                  <a:lnTo>
                    <a:pt x="2152" y="414"/>
                  </a:lnTo>
                  <a:close/>
                  <a:moveTo>
                    <a:pt x="2152" y="446"/>
                  </a:moveTo>
                  <a:lnTo>
                    <a:pt x="2178" y="446"/>
                  </a:lnTo>
                  <a:lnTo>
                    <a:pt x="2178" y="460"/>
                  </a:lnTo>
                  <a:lnTo>
                    <a:pt x="2152" y="460"/>
                  </a:lnTo>
                  <a:lnTo>
                    <a:pt x="2152" y="446"/>
                  </a:lnTo>
                  <a:close/>
                  <a:moveTo>
                    <a:pt x="2152" y="480"/>
                  </a:moveTo>
                  <a:lnTo>
                    <a:pt x="2178" y="480"/>
                  </a:lnTo>
                  <a:lnTo>
                    <a:pt x="2178" y="492"/>
                  </a:lnTo>
                  <a:lnTo>
                    <a:pt x="2152" y="492"/>
                  </a:lnTo>
                  <a:lnTo>
                    <a:pt x="2152" y="480"/>
                  </a:lnTo>
                  <a:close/>
                  <a:moveTo>
                    <a:pt x="2120" y="414"/>
                  </a:moveTo>
                  <a:lnTo>
                    <a:pt x="2146" y="414"/>
                  </a:lnTo>
                  <a:lnTo>
                    <a:pt x="2146" y="428"/>
                  </a:lnTo>
                  <a:lnTo>
                    <a:pt x="2120" y="428"/>
                  </a:lnTo>
                  <a:lnTo>
                    <a:pt x="2120" y="414"/>
                  </a:lnTo>
                  <a:close/>
                  <a:moveTo>
                    <a:pt x="2120" y="446"/>
                  </a:moveTo>
                  <a:lnTo>
                    <a:pt x="2146" y="446"/>
                  </a:lnTo>
                  <a:lnTo>
                    <a:pt x="2146" y="460"/>
                  </a:lnTo>
                  <a:lnTo>
                    <a:pt x="2120" y="460"/>
                  </a:lnTo>
                  <a:lnTo>
                    <a:pt x="2120" y="446"/>
                  </a:lnTo>
                  <a:close/>
                  <a:moveTo>
                    <a:pt x="2120" y="480"/>
                  </a:moveTo>
                  <a:lnTo>
                    <a:pt x="2146" y="480"/>
                  </a:lnTo>
                  <a:lnTo>
                    <a:pt x="2146" y="492"/>
                  </a:lnTo>
                  <a:lnTo>
                    <a:pt x="2120" y="492"/>
                  </a:lnTo>
                  <a:lnTo>
                    <a:pt x="2120" y="480"/>
                  </a:lnTo>
                  <a:close/>
                  <a:moveTo>
                    <a:pt x="2086" y="345"/>
                  </a:moveTo>
                  <a:lnTo>
                    <a:pt x="2086" y="345"/>
                  </a:lnTo>
                  <a:lnTo>
                    <a:pt x="2098" y="347"/>
                  </a:lnTo>
                  <a:lnTo>
                    <a:pt x="2110" y="351"/>
                  </a:lnTo>
                  <a:lnTo>
                    <a:pt x="2116" y="357"/>
                  </a:lnTo>
                  <a:lnTo>
                    <a:pt x="2118" y="359"/>
                  </a:lnTo>
                  <a:lnTo>
                    <a:pt x="2118" y="363"/>
                  </a:lnTo>
                  <a:lnTo>
                    <a:pt x="2118" y="363"/>
                  </a:lnTo>
                  <a:lnTo>
                    <a:pt x="2118" y="367"/>
                  </a:lnTo>
                  <a:lnTo>
                    <a:pt x="2116" y="371"/>
                  </a:lnTo>
                  <a:lnTo>
                    <a:pt x="2110" y="375"/>
                  </a:lnTo>
                  <a:lnTo>
                    <a:pt x="2098" y="379"/>
                  </a:lnTo>
                  <a:lnTo>
                    <a:pt x="2086" y="381"/>
                  </a:lnTo>
                  <a:lnTo>
                    <a:pt x="2086" y="381"/>
                  </a:lnTo>
                  <a:lnTo>
                    <a:pt x="2072" y="379"/>
                  </a:lnTo>
                  <a:lnTo>
                    <a:pt x="2062" y="375"/>
                  </a:lnTo>
                  <a:lnTo>
                    <a:pt x="2056" y="371"/>
                  </a:lnTo>
                  <a:lnTo>
                    <a:pt x="2054" y="367"/>
                  </a:lnTo>
                  <a:lnTo>
                    <a:pt x="2052" y="363"/>
                  </a:lnTo>
                  <a:lnTo>
                    <a:pt x="2052" y="363"/>
                  </a:lnTo>
                  <a:lnTo>
                    <a:pt x="2054" y="359"/>
                  </a:lnTo>
                  <a:lnTo>
                    <a:pt x="2056" y="357"/>
                  </a:lnTo>
                  <a:lnTo>
                    <a:pt x="2062" y="351"/>
                  </a:lnTo>
                  <a:lnTo>
                    <a:pt x="2072" y="347"/>
                  </a:lnTo>
                  <a:lnTo>
                    <a:pt x="2086" y="345"/>
                  </a:lnTo>
                  <a:lnTo>
                    <a:pt x="2086" y="345"/>
                  </a:lnTo>
                  <a:close/>
                  <a:moveTo>
                    <a:pt x="2090" y="460"/>
                  </a:moveTo>
                  <a:lnTo>
                    <a:pt x="2090" y="446"/>
                  </a:lnTo>
                  <a:lnTo>
                    <a:pt x="2114" y="446"/>
                  </a:lnTo>
                  <a:lnTo>
                    <a:pt x="2114" y="460"/>
                  </a:lnTo>
                  <a:lnTo>
                    <a:pt x="2090" y="460"/>
                  </a:lnTo>
                  <a:close/>
                  <a:moveTo>
                    <a:pt x="2114" y="480"/>
                  </a:moveTo>
                  <a:lnTo>
                    <a:pt x="2114" y="492"/>
                  </a:lnTo>
                  <a:lnTo>
                    <a:pt x="2090" y="492"/>
                  </a:lnTo>
                  <a:lnTo>
                    <a:pt x="2090" y="480"/>
                  </a:lnTo>
                  <a:lnTo>
                    <a:pt x="2114" y="480"/>
                  </a:lnTo>
                  <a:close/>
                  <a:moveTo>
                    <a:pt x="2090" y="428"/>
                  </a:moveTo>
                  <a:lnTo>
                    <a:pt x="2090" y="414"/>
                  </a:lnTo>
                  <a:lnTo>
                    <a:pt x="2114" y="414"/>
                  </a:lnTo>
                  <a:lnTo>
                    <a:pt x="2114" y="428"/>
                  </a:lnTo>
                  <a:lnTo>
                    <a:pt x="2090" y="428"/>
                  </a:lnTo>
                  <a:close/>
                  <a:moveTo>
                    <a:pt x="2082" y="446"/>
                  </a:moveTo>
                  <a:lnTo>
                    <a:pt x="2082" y="460"/>
                  </a:lnTo>
                  <a:lnTo>
                    <a:pt x="2056" y="460"/>
                  </a:lnTo>
                  <a:lnTo>
                    <a:pt x="2056" y="446"/>
                  </a:lnTo>
                  <a:lnTo>
                    <a:pt x="2082" y="446"/>
                  </a:lnTo>
                  <a:close/>
                  <a:moveTo>
                    <a:pt x="2056" y="428"/>
                  </a:moveTo>
                  <a:lnTo>
                    <a:pt x="2056" y="414"/>
                  </a:lnTo>
                  <a:lnTo>
                    <a:pt x="2082" y="414"/>
                  </a:lnTo>
                  <a:lnTo>
                    <a:pt x="2082" y="428"/>
                  </a:lnTo>
                  <a:lnTo>
                    <a:pt x="2056" y="428"/>
                  </a:lnTo>
                  <a:close/>
                  <a:moveTo>
                    <a:pt x="2082" y="480"/>
                  </a:moveTo>
                  <a:lnTo>
                    <a:pt x="2082" y="492"/>
                  </a:lnTo>
                  <a:lnTo>
                    <a:pt x="2056" y="492"/>
                  </a:lnTo>
                  <a:lnTo>
                    <a:pt x="2056" y="480"/>
                  </a:lnTo>
                  <a:lnTo>
                    <a:pt x="2082" y="480"/>
                  </a:lnTo>
                  <a:close/>
                  <a:moveTo>
                    <a:pt x="2024" y="414"/>
                  </a:moveTo>
                  <a:lnTo>
                    <a:pt x="2048" y="414"/>
                  </a:lnTo>
                  <a:lnTo>
                    <a:pt x="2048" y="428"/>
                  </a:lnTo>
                  <a:lnTo>
                    <a:pt x="2024" y="428"/>
                  </a:lnTo>
                  <a:lnTo>
                    <a:pt x="2024" y="414"/>
                  </a:lnTo>
                  <a:close/>
                  <a:moveTo>
                    <a:pt x="2024" y="446"/>
                  </a:moveTo>
                  <a:lnTo>
                    <a:pt x="2048" y="446"/>
                  </a:lnTo>
                  <a:lnTo>
                    <a:pt x="2048" y="460"/>
                  </a:lnTo>
                  <a:lnTo>
                    <a:pt x="2024" y="460"/>
                  </a:lnTo>
                  <a:lnTo>
                    <a:pt x="2024" y="446"/>
                  </a:lnTo>
                  <a:close/>
                  <a:moveTo>
                    <a:pt x="2024" y="480"/>
                  </a:moveTo>
                  <a:lnTo>
                    <a:pt x="2048" y="480"/>
                  </a:lnTo>
                  <a:lnTo>
                    <a:pt x="2048" y="492"/>
                  </a:lnTo>
                  <a:lnTo>
                    <a:pt x="2024" y="492"/>
                  </a:lnTo>
                  <a:lnTo>
                    <a:pt x="2024" y="480"/>
                  </a:lnTo>
                  <a:close/>
                  <a:moveTo>
                    <a:pt x="1994" y="414"/>
                  </a:moveTo>
                  <a:lnTo>
                    <a:pt x="2016" y="414"/>
                  </a:lnTo>
                  <a:lnTo>
                    <a:pt x="2016" y="428"/>
                  </a:lnTo>
                  <a:lnTo>
                    <a:pt x="1994" y="428"/>
                  </a:lnTo>
                  <a:lnTo>
                    <a:pt x="1994" y="414"/>
                  </a:lnTo>
                  <a:close/>
                  <a:moveTo>
                    <a:pt x="1994" y="446"/>
                  </a:moveTo>
                  <a:lnTo>
                    <a:pt x="2016" y="446"/>
                  </a:lnTo>
                  <a:lnTo>
                    <a:pt x="2016" y="460"/>
                  </a:lnTo>
                  <a:lnTo>
                    <a:pt x="1994" y="460"/>
                  </a:lnTo>
                  <a:lnTo>
                    <a:pt x="1994" y="446"/>
                  </a:lnTo>
                  <a:close/>
                  <a:moveTo>
                    <a:pt x="1994" y="480"/>
                  </a:moveTo>
                  <a:lnTo>
                    <a:pt x="2016" y="480"/>
                  </a:lnTo>
                  <a:lnTo>
                    <a:pt x="2016" y="492"/>
                  </a:lnTo>
                  <a:lnTo>
                    <a:pt x="1994" y="492"/>
                  </a:lnTo>
                  <a:lnTo>
                    <a:pt x="1994" y="480"/>
                  </a:lnTo>
                  <a:close/>
                  <a:moveTo>
                    <a:pt x="1929" y="512"/>
                  </a:moveTo>
                  <a:lnTo>
                    <a:pt x="1953" y="512"/>
                  </a:lnTo>
                  <a:lnTo>
                    <a:pt x="1953" y="522"/>
                  </a:lnTo>
                  <a:lnTo>
                    <a:pt x="1953" y="522"/>
                  </a:lnTo>
                  <a:lnTo>
                    <a:pt x="1929" y="520"/>
                  </a:lnTo>
                  <a:lnTo>
                    <a:pt x="1929" y="512"/>
                  </a:lnTo>
                  <a:close/>
                  <a:moveTo>
                    <a:pt x="2086" y="524"/>
                  </a:moveTo>
                  <a:lnTo>
                    <a:pt x="2086" y="506"/>
                  </a:lnTo>
                  <a:lnTo>
                    <a:pt x="2162" y="506"/>
                  </a:lnTo>
                  <a:lnTo>
                    <a:pt x="2162" y="526"/>
                  </a:lnTo>
                  <a:lnTo>
                    <a:pt x="2162" y="526"/>
                  </a:lnTo>
                  <a:lnTo>
                    <a:pt x="2158" y="528"/>
                  </a:lnTo>
                  <a:lnTo>
                    <a:pt x="2158" y="528"/>
                  </a:lnTo>
                  <a:lnTo>
                    <a:pt x="2086" y="524"/>
                  </a:lnTo>
                  <a:lnTo>
                    <a:pt x="2086" y="524"/>
                  </a:lnTo>
                  <a:close/>
                  <a:moveTo>
                    <a:pt x="4416" y="361"/>
                  </a:moveTo>
                  <a:lnTo>
                    <a:pt x="4448" y="361"/>
                  </a:lnTo>
                  <a:lnTo>
                    <a:pt x="4448" y="375"/>
                  </a:lnTo>
                  <a:lnTo>
                    <a:pt x="4416" y="375"/>
                  </a:lnTo>
                  <a:lnTo>
                    <a:pt x="4416" y="361"/>
                  </a:lnTo>
                  <a:close/>
                  <a:moveTo>
                    <a:pt x="4416" y="383"/>
                  </a:moveTo>
                  <a:lnTo>
                    <a:pt x="4448" y="383"/>
                  </a:lnTo>
                  <a:lnTo>
                    <a:pt x="4448" y="396"/>
                  </a:lnTo>
                  <a:lnTo>
                    <a:pt x="4416" y="396"/>
                  </a:lnTo>
                  <a:lnTo>
                    <a:pt x="4416" y="383"/>
                  </a:lnTo>
                  <a:close/>
                  <a:moveTo>
                    <a:pt x="4416" y="404"/>
                  </a:moveTo>
                  <a:lnTo>
                    <a:pt x="4448" y="404"/>
                  </a:lnTo>
                  <a:lnTo>
                    <a:pt x="4448" y="418"/>
                  </a:lnTo>
                  <a:lnTo>
                    <a:pt x="4416" y="418"/>
                  </a:lnTo>
                  <a:lnTo>
                    <a:pt x="4416" y="404"/>
                  </a:lnTo>
                  <a:close/>
                  <a:moveTo>
                    <a:pt x="4416" y="426"/>
                  </a:moveTo>
                  <a:lnTo>
                    <a:pt x="4448" y="426"/>
                  </a:lnTo>
                  <a:lnTo>
                    <a:pt x="4448" y="442"/>
                  </a:lnTo>
                  <a:lnTo>
                    <a:pt x="4416" y="442"/>
                  </a:lnTo>
                  <a:lnTo>
                    <a:pt x="4416" y="426"/>
                  </a:lnTo>
                  <a:close/>
                  <a:moveTo>
                    <a:pt x="4416" y="448"/>
                  </a:moveTo>
                  <a:lnTo>
                    <a:pt x="4448" y="448"/>
                  </a:lnTo>
                  <a:lnTo>
                    <a:pt x="4448" y="464"/>
                  </a:lnTo>
                  <a:lnTo>
                    <a:pt x="4416" y="464"/>
                  </a:lnTo>
                  <a:lnTo>
                    <a:pt x="4416" y="448"/>
                  </a:lnTo>
                  <a:close/>
                  <a:moveTo>
                    <a:pt x="4416" y="470"/>
                  </a:moveTo>
                  <a:lnTo>
                    <a:pt x="4448" y="470"/>
                  </a:lnTo>
                  <a:lnTo>
                    <a:pt x="4448" y="486"/>
                  </a:lnTo>
                  <a:lnTo>
                    <a:pt x="4416" y="486"/>
                  </a:lnTo>
                  <a:lnTo>
                    <a:pt x="4416" y="470"/>
                  </a:lnTo>
                  <a:close/>
                  <a:moveTo>
                    <a:pt x="4416" y="490"/>
                  </a:moveTo>
                  <a:lnTo>
                    <a:pt x="4448" y="490"/>
                  </a:lnTo>
                  <a:lnTo>
                    <a:pt x="4448" y="506"/>
                  </a:lnTo>
                  <a:lnTo>
                    <a:pt x="4416" y="506"/>
                  </a:lnTo>
                  <a:lnTo>
                    <a:pt x="4416" y="490"/>
                  </a:lnTo>
                  <a:close/>
                  <a:moveTo>
                    <a:pt x="4416" y="512"/>
                  </a:moveTo>
                  <a:lnTo>
                    <a:pt x="4448" y="512"/>
                  </a:lnTo>
                  <a:lnTo>
                    <a:pt x="4448" y="528"/>
                  </a:lnTo>
                  <a:lnTo>
                    <a:pt x="4416" y="528"/>
                  </a:lnTo>
                  <a:lnTo>
                    <a:pt x="4416" y="512"/>
                  </a:lnTo>
                  <a:close/>
                  <a:moveTo>
                    <a:pt x="4366" y="361"/>
                  </a:moveTo>
                  <a:lnTo>
                    <a:pt x="4398" y="361"/>
                  </a:lnTo>
                  <a:lnTo>
                    <a:pt x="4398" y="375"/>
                  </a:lnTo>
                  <a:lnTo>
                    <a:pt x="4366" y="375"/>
                  </a:lnTo>
                  <a:lnTo>
                    <a:pt x="4366" y="361"/>
                  </a:lnTo>
                  <a:close/>
                  <a:moveTo>
                    <a:pt x="4366" y="383"/>
                  </a:moveTo>
                  <a:lnTo>
                    <a:pt x="4398" y="383"/>
                  </a:lnTo>
                  <a:lnTo>
                    <a:pt x="4398" y="396"/>
                  </a:lnTo>
                  <a:lnTo>
                    <a:pt x="4366" y="396"/>
                  </a:lnTo>
                  <a:lnTo>
                    <a:pt x="4366" y="383"/>
                  </a:lnTo>
                  <a:close/>
                  <a:moveTo>
                    <a:pt x="4366" y="404"/>
                  </a:moveTo>
                  <a:lnTo>
                    <a:pt x="4398" y="404"/>
                  </a:lnTo>
                  <a:lnTo>
                    <a:pt x="4398" y="418"/>
                  </a:lnTo>
                  <a:lnTo>
                    <a:pt x="4366" y="418"/>
                  </a:lnTo>
                  <a:lnTo>
                    <a:pt x="4366" y="404"/>
                  </a:lnTo>
                  <a:close/>
                  <a:moveTo>
                    <a:pt x="4366" y="426"/>
                  </a:moveTo>
                  <a:lnTo>
                    <a:pt x="4398" y="426"/>
                  </a:lnTo>
                  <a:lnTo>
                    <a:pt x="4398" y="442"/>
                  </a:lnTo>
                  <a:lnTo>
                    <a:pt x="4366" y="442"/>
                  </a:lnTo>
                  <a:lnTo>
                    <a:pt x="4366" y="426"/>
                  </a:lnTo>
                  <a:close/>
                  <a:moveTo>
                    <a:pt x="4366" y="448"/>
                  </a:moveTo>
                  <a:lnTo>
                    <a:pt x="4398" y="448"/>
                  </a:lnTo>
                  <a:lnTo>
                    <a:pt x="4398" y="464"/>
                  </a:lnTo>
                  <a:lnTo>
                    <a:pt x="4366" y="464"/>
                  </a:lnTo>
                  <a:lnTo>
                    <a:pt x="4366" y="448"/>
                  </a:lnTo>
                  <a:close/>
                  <a:moveTo>
                    <a:pt x="4366" y="470"/>
                  </a:moveTo>
                  <a:lnTo>
                    <a:pt x="4398" y="470"/>
                  </a:lnTo>
                  <a:lnTo>
                    <a:pt x="4398" y="486"/>
                  </a:lnTo>
                  <a:lnTo>
                    <a:pt x="4366" y="486"/>
                  </a:lnTo>
                  <a:lnTo>
                    <a:pt x="4366" y="470"/>
                  </a:lnTo>
                  <a:close/>
                  <a:moveTo>
                    <a:pt x="4366" y="490"/>
                  </a:moveTo>
                  <a:lnTo>
                    <a:pt x="4398" y="490"/>
                  </a:lnTo>
                  <a:lnTo>
                    <a:pt x="4398" y="506"/>
                  </a:lnTo>
                  <a:lnTo>
                    <a:pt x="4366" y="506"/>
                  </a:lnTo>
                  <a:lnTo>
                    <a:pt x="4366" y="490"/>
                  </a:lnTo>
                  <a:close/>
                  <a:moveTo>
                    <a:pt x="4366" y="512"/>
                  </a:moveTo>
                  <a:lnTo>
                    <a:pt x="4398" y="512"/>
                  </a:lnTo>
                  <a:lnTo>
                    <a:pt x="4398" y="528"/>
                  </a:lnTo>
                  <a:lnTo>
                    <a:pt x="4366" y="528"/>
                  </a:lnTo>
                  <a:lnTo>
                    <a:pt x="4366" y="512"/>
                  </a:lnTo>
                  <a:close/>
                  <a:moveTo>
                    <a:pt x="4316" y="361"/>
                  </a:moveTo>
                  <a:lnTo>
                    <a:pt x="4348" y="361"/>
                  </a:lnTo>
                  <a:lnTo>
                    <a:pt x="4348" y="375"/>
                  </a:lnTo>
                  <a:lnTo>
                    <a:pt x="4316" y="375"/>
                  </a:lnTo>
                  <a:lnTo>
                    <a:pt x="4316" y="361"/>
                  </a:lnTo>
                  <a:close/>
                  <a:moveTo>
                    <a:pt x="4316" y="383"/>
                  </a:moveTo>
                  <a:lnTo>
                    <a:pt x="4348" y="383"/>
                  </a:lnTo>
                  <a:lnTo>
                    <a:pt x="4348" y="396"/>
                  </a:lnTo>
                  <a:lnTo>
                    <a:pt x="4316" y="396"/>
                  </a:lnTo>
                  <a:lnTo>
                    <a:pt x="4316" y="383"/>
                  </a:lnTo>
                  <a:close/>
                  <a:moveTo>
                    <a:pt x="4316" y="404"/>
                  </a:moveTo>
                  <a:lnTo>
                    <a:pt x="4348" y="404"/>
                  </a:lnTo>
                  <a:lnTo>
                    <a:pt x="4348" y="418"/>
                  </a:lnTo>
                  <a:lnTo>
                    <a:pt x="4316" y="418"/>
                  </a:lnTo>
                  <a:lnTo>
                    <a:pt x="4316" y="404"/>
                  </a:lnTo>
                  <a:close/>
                  <a:moveTo>
                    <a:pt x="4316" y="426"/>
                  </a:moveTo>
                  <a:lnTo>
                    <a:pt x="4348" y="426"/>
                  </a:lnTo>
                  <a:lnTo>
                    <a:pt x="4348" y="442"/>
                  </a:lnTo>
                  <a:lnTo>
                    <a:pt x="4316" y="442"/>
                  </a:lnTo>
                  <a:lnTo>
                    <a:pt x="4316" y="426"/>
                  </a:lnTo>
                  <a:close/>
                  <a:moveTo>
                    <a:pt x="4316" y="448"/>
                  </a:moveTo>
                  <a:lnTo>
                    <a:pt x="4348" y="448"/>
                  </a:lnTo>
                  <a:lnTo>
                    <a:pt x="4348" y="464"/>
                  </a:lnTo>
                  <a:lnTo>
                    <a:pt x="4316" y="464"/>
                  </a:lnTo>
                  <a:lnTo>
                    <a:pt x="4316" y="448"/>
                  </a:lnTo>
                  <a:close/>
                  <a:moveTo>
                    <a:pt x="4316" y="470"/>
                  </a:moveTo>
                  <a:lnTo>
                    <a:pt x="4348" y="470"/>
                  </a:lnTo>
                  <a:lnTo>
                    <a:pt x="4348" y="486"/>
                  </a:lnTo>
                  <a:lnTo>
                    <a:pt x="4316" y="486"/>
                  </a:lnTo>
                  <a:lnTo>
                    <a:pt x="4316" y="470"/>
                  </a:lnTo>
                  <a:close/>
                  <a:moveTo>
                    <a:pt x="4316" y="490"/>
                  </a:moveTo>
                  <a:lnTo>
                    <a:pt x="4348" y="490"/>
                  </a:lnTo>
                  <a:lnTo>
                    <a:pt x="4348" y="506"/>
                  </a:lnTo>
                  <a:lnTo>
                    <a:pt x="4316" y="506"/>
                  </a:lnTo>
                  <a:lnTo>
                    <a:pt x="4316" y="490"/>
                  </a:lnTo>
                  <a:close/>
                  <a:moveTo>
                    <a:pt x="4316" y="512"/>
                  </a:moveTo>
                  <a:lnTo>
                    <a:pt x="4348" y="512"/>
                  </a:lnTo>
                  <a:lnTo>
                    <a:pt x="4348" y="528"/>
                  </a:lnTo>
                  <a:lnTo>
                    <a:pt x="4316" y="528"/>
                  </a:lnTo>
                  <a:lnTo>
                    <a:pt x="4316" y="512"/>
                  </a:lnTo>
                  <a:close/>
                  <a:moveTo>
                    <a:pt x="4250" y="422"/>
                  </a:moveTo>
                  <a:lnTo>
                    <a:pt x="4274" y="422"/>
                  </a:lnTo>
                  <a:lnTo>
                    <a:pt x="4274" y="434"/>
                  </a:lnTo>
                  <a:lnTo>
                    <a:pt x="4250" y="434"/>
                  </a:lnTo>
                  <a:lnTo>
                    <a:pt x="4250" y="422"/>
                  </a:lnTo>
                  <a:close/>
                  <a:moveTo>
                    <a:pt x="4250" y="452"/>
                  </a:moveTo>
                  <a:lnTo>
                    <a:pt x="4274" y="452"/>
                  </a:lnTo>
                  <a:lnTo>
                    <a:pt x="4274" y="466"/>
                  </a:lnTo>
                  <a:lnTo>
                    <a:pt x="4250" y="466"/>
                  </a:lnTo>
                  <a:lnTo>
                    <a:pt x="4250" y="452"/>
                  </a:lnTo>
                  <a:close/>
                  <a:moveTo>
                    <a:pt x="4250" y="486"/>
                  </a:moveTo>
                  <a:lnTo>
                    <a:pt x="4274" y="486"/>
                  </a:lnTo>
                  <a:lnTo>
                    <a:pt x="4274" y="498"/>
                  </a:lnTo>
                  <a:lnTo>
                    <a:pt x="4250" y="498"/>
                  </a:lnTo>
                  <a:lnTo>
                    <a:pt x="4250" y="486"/>
                  </a:lnTo>
                  <a:close/>
                  <a:moveTo>
                    <a:pt x="4250" y="518"/>
                  </a:moveTo>
                  <a:lnTo>
                    <a:pt x="4274" y="518"/>
                  </a:lnTo>
                  <a:lnTo>
                    <a:pt x="4274" y="532"/>
                  </a:lnTo>
                  <a:lnTo>
                    <a:pt x="4250" y="532"/>
                  </a:lnTo>
                  <a:lnTo>
                    <a:pt x="4250" y="518"/>
                  </a:lnTo>
                  <a:close/>
                  <a:moveTo>
                    <a:pt x="4220" y="422"/>
                  </a:moveTo>
                  <a:lnTo>
                    <a:pt x="4242" y="422"/>
                  </a:lnTo>
                  <a:lnTo>
                    <a:pt x="4242" y="434"/>
                  </a:lnTo>
                  <a:lnTo>
                    <a:pt x="4220" y="434"/>
                  </a:lnTo>
                  <a:lnTo>
                    <a:pt x="4220" y="422"/>
                  </a:lnTo>
                  <a:close/>
                  <a:moveTo>
                    <a:pt x="4220" y="452"/>
                  </a:moveTo>
                  <a:lnTo>
                    <a:pt x="4242" y="452"/>
                  </a:lnTo>
                  <a:lnTo>
                    <a:pt x="4242" y="466"/>
                  </a:lnTo>
                  <a:lnTo>
                    <a:pt x="4220" y="466"/>
                  </a:lnTo>
                  <a:lnTo>
                    <a:pt x="4220" y="452"/>
                  </a:lnTo>
                  <a:close/>
                  <a:moveTo>
                    <a:pt x="4220" y="486"/>
                  </a:moveTo>
                  <a:lnTo>
                    <a:pt x="4242" y="486"/>
                  </a:lnTo>
                  <a:lnTo>
                    <a:pt x="4242" y="498"/>
                  </a:lnTo>
                  <a:lnTo>
                    <a:pt x="4220" y="498"/>
                  </a:lnTo>
                  <a:lnTo>
                    <a:pt x="4220" y="486"/>
                  </a:lnTo>
                  <a:close/>
                  <a:moveTo>
                    <a:pt x="4220" y="518"/>
                  </a:moveTo>
                  <a:lnTo>
                    <a:pt x="4242" y="518"/>
                  </a:lnTo>
                  <a:lnTo>
                    <a:pt x="4242" y="532"/>
                  </a:lnTo>
                  <a:lnTo>
                    <a:pt x="4220" y="532"/>
                  </a:lnTo>
                  <a:lnTo>
                    <a:pt x="4220" y="518"/>
                  </a:lnTo>
                  <a:close/>
                  <a:moveTo>
                    <a:pt x="4190" y="422"/>
                  </a:moveTo>
                  <a:lnTo>
                    <a:pt x="4212" y="422"/>
                  </a:lnTo>
                  <a:lnTo>
                    <a:pt x="4212" y="434"/>
                  </a:lnTo>
                  <a:lnTo>
                    <a:pt x="4190" y="434"/>
                  </a:lnTo>
                  <a:lnTo>
                    <a:pt x="4190" y="422"/>
                  </a:lnTo>
                  <a:close/>
                  <a:moveTo>
                    <a:pt x="4190" y="452"/>
                  </a:moveTo>
                  <a:lnTo>
                    <a:pt x="4212" y="452"/>
                  </a:lnTo>
                  <a:lnTo>
                    <a:pt x="4212" y="466"/>
                  </a:lnTo>
                  <a:lnTo>
                    <a:pt x="4190" y="466"/>
                  </a:lnTo>
                  <a:lnTo>
                    <a:pt x="4190" y="452"/>
                  </a:lnTo>
                  <a:close/>
                  <a:moveTo>
                    <a:pt x="4190" y="486"/>
                  </a:moveTo>
                  <a:lnTo>
                    <a:pt x="4212" y="486"/>
                  </a:lnTo>
                  <a:lnTo>
                    <a:pt x="4212" y="498"/>
                  </a:lnTo>
                  <a:lnTo>
                    <a:pt x="4190" y="498"/>
                  </a:lnTo>
                  <a:lnTo>
                    <a:pt x="4190" y="486"/>
                  </a:lnTo>
                  <a:close/>
                  <a:moveTo>
                    <a:pt x="4190" y="518"/>
                  </a:moveTo>
                  <a:lnTo>
                    <a:pt x="4212" y="518"/>
                  </a:lnTo>
                  <a:lnTo>
                    <a:pt x="4212" y="532"/>
                  </a:lnTo>
                  <a:lnTo>
                    <a:pt x="4190" y="532"/>
                  </a:lnTo>
                  <a:lnTo>
                    <a:pt x="4190" y="518"/>
                  </a:lnTo>
                  <a:close/>
                  <a:moveTo>
                    <a:pt x="4156" y="422"/>
                  </a:moveTo>
                  <a:lnTo>
                    <a:pt x="4180" y="422"/>
                  </a:lnTo>
                  <a:lnTo>
                    <a:pt x="4180" y="434"/>
                  </a:lnTo>
                  <a:lnTo>
                    <a:pt x="4156" y="434"/>
                  </a:lnTo>
                  <a:lnTo>
                    <a:pt x="4156" y="422"/>
                  </a:lnTo>
                  <a:close/>
                  <a:moveTo>
                    <a:pt x="4156" y="452"/>
                  </a:moveTo>
                  <a:lnTo>
                    <a:pt x="4180" y="452"/>
                  </a:lnTo>
                  <a:lnTo>
                    <a:pt x="4180" y="466"/>
                  </a:lnTo>
                  <a:lnTo>
                    <a:pt x="4156" y="466"/>
                  </a:lnTo>
                  <a:lnTo>
                    <a:pt x="4156" y="452"/>
                  </a:lnTo>
                  <a:close/>
                  <a:moveTo>
                    <a:pt x="4156" y="486"/>
                  </a:moveTo>
                  <a:lnTo>
                    <a:pt x="4180" y="486"/>
                  </a:lnTo>
                  <a:lnTo>
                    <a:pt x="4180" y="498"/>
                  </a:lnTo>
                  <a:lnTo>
                    <a:pt x="4156" y="498"/>
                  </a:lnTo>
                  <a:lnTo>
                    <a:pt x="4156" y="486"/>
                  </a:lnTo>
                  <a:close/>
                  <a:moveTo>
                    <a:pt x="4156" y="518"/>
                  </a:moveTo>
                  <a:lnTo>
                    <a:pt x="4180" y="518"/>
                  </a:lnTo>
                  <a:lnTo>
                    <a:pt x="4180" y="532"/>
                  </a:lnTo>
                  <a:lnTo>
                    <a:pt x="4156" y="532"/>
                  </a:lnTo>
                  <a:lnTo>
                    <a:pt x="4156" y="518"/>
                  </a:lnTo>
                  <a:close/>
                  <a:moveTo>
                    <a:pt x="4083" y="371"/>
                  </a:moveTo>
                  <a:lnTo>
                    <a:pt x="4119" y="371"/>
                  </a:lnTo>
                  <a:lnTo>
                    <a:pt x="4119" y="385"/>
                  </a:lnTo>
                  <a:lnTo>
                    <a:pt x="4083" y="385"/>
                  </a:lnTo>
                  <a:lnTo>
                    <a:pt x="4083" y="371"/>
                  </a:lnTo>
                  <a:close/>
                  <a:moveTo>
                    <a:pt x="4083" y="406"/>
                  </a:moveTo>
                  <a:lnTo>
                    <a:pt x="4119" y="406"/>
                  </a:lnTo>
                  <a:lnTo>
                    <a:pt x="4119" y="418"/>
                  </a:lnTo>
                  <a:lnTo>
                    <a:pt x="4083" y="418"/>
                  </a:lnTo>
                  <a:lnTo>
                    <a:pt x="4083" y="406"/>
                  </a:lnTo>
                  <a:close/>
                  <a:moveTo>
                    <a:pt x="4083" y="438"/>
                  </a:moveTo>
                  <a:lnTo>
                    <a:pt x="4119" y="438"/>
                  </a:lnTo>
                  <a:lnTo>
                    <a:pt x="4119" y="454"/>
                  </a:lnTo>
                  <a:lnTo>
                    <a:pt x="4083" y="454"/>
                  </a:lnTo>
                  <a:lnTo>
                    <a:pt x="4083" y="438"/>
                  </a:lnTo>
                  <a:close/>
                  <a:moveTo>
                    <a:pt x="4083" y="474"/>
                  </a:moveTo>
                  <a:lnTo>
                    <a:pt x="4119" y="474"/>
                  </a:lnTo>
                  <a:lnTo>
                    <a:pt x="4119" y="488"/>
                  </a:lnTo>
                  <a:lnTo>
                    <a:pt x="4083" y="488"/>
                  </a:lnTo>
                  <a:lnTo>
                    <a:pt x="4083" y="474"/>
                  </a:lnTo>
                  <a:close/>
                  <a:moveTo>
                    <a:pt x="4083" y="510"/>
                  </a:moveTo>
                  <a:lnTo>
                    <a:pt x="4119" y="510"/>
                  </a:lnTo>
                  <a:lnTo>
                    <a:pt x="4119" y="524"/>
                  </a:lnTo>
                  <a:lnTo>
                    <a:pt x="4083" y="524"/>
                  </a:lnTo>
                  <a:lnTo>
                    <a:pt x="4083" y="510"/>
                  </a:lnTo>
                  <a:close/>
                  <a:moveTo>
                    <a:pt x="4039" y="371"/>
                  </a:moveTo>
                  <a:lnTo>
                    <a:pt x="4073" y="371"/>
                  </a:lnTo>
                  <a:lnTo>
                    <a:pt x="4073" y="385"/>
                  </a:lnTo>
                  <a:lnTo>
                    <a:pt x="4039" y="385"/>
                  </a:lnTo>
                  <a:lnTo>
                    <a:pt x="4039" y="371"/>
                  </a:lnTo>
                  <a:close/>
                  <a:moveTo>
                    <a:pt x="4039" y="406"/>
                  </a:moveTo>
                  <a:lnTo>
                    <a:pt x="4073" y="406"/>
                  </a:lnTo>
                  <a:lnTo>
                    <a:pt x="4073" y="418"/>
                  </a:lnTo>
                  <a:lnTo>
                    <a:pt x="4039" y="418"/>
                  </a:lnTo>
                  <a:lnTo>
                    <a:pt x="4039" y="406"/>
                  </a:lnTo>
                  <a:close/>
                  <a:moveTo>
                    <a:pt x="4039" y="438"/>
                  </a:moveTo>
                  <a:lnTo>
                    <a:pt x="4073" y="438"/>
                  </a:lnTo>
                  <a:lnTo>
                    <a:pt x="4073" y="454"/>
                  </a:lnTo>
                  <a:lnTo>
                    <a:pt x="4039" y="454"/>
                  </a:lnTo>
                  <a:lnTo>
                    <a:pt x="4039" y="438"/>
                  </a:lnTo>
                  <a:close/>
                  <a:moveTo>
                    <a:pt x="4039" y="474"/>
                  </a:moveTo>
                  <a:lnTo>
                    <a:pt x="4073" y="474"/>
                  </a:lnTo>
                  <a:lnTo>
                    <a:pt x="4073" y="488"/>
                  </a:lnTo>
                  <a:lnTo>
                    <a:pt x="4039" y="488"/>
                  </a:lnTo>
                  <a:lnTo>
                    <a:pt x="4039" y="474"/>
                  </a:lnTo>
                  <a:close/>
                  <a:moveTo>
                    <a:pt x="4039" y="510"/>
                  </a:moveTo>
                  <a:lnTo>
                    <a:pt x="4073" y="510"/>
                  </a:lnTo>
                  <a:lnTo>
                    <a:pt x="4073" y="524"/>
                  </a:lnTo>
                  <a:lnTo>
                    <a:pt x="4039" y="524"/>
                  </a:lnTo>
                  <a:lnTo>
                    <a:pt x="4039" y="510"/>
                  </a:lnTo>
                  <a:close/>
                  <a:moveTo>
                    <a:pt x="3997" y="371"/>
                  </a:moveTo>
                  <a:lnTo>
                    <a:pt x="4029" y="371"/>
                  </a:lnTo>
                  <a:lnTo>
                    <a:pt x="4029" y="385"/>
                  </a:lnTo>
                  <a:lnTo>
                    <a:pt x="3997" y="385"/>
                  </a:lnTo>
                  <a:lnTo>
                    <a:pt x="3997" y="371"/>
                  </a:lnTo>
                  <a:close/>
                  <a:moveTo>
                    <a:pt x="3997" y="406"/>
                  </a:moveTo>
                  <a:lnTo>
                    <a:pt x="4029" y="406"/>
                  </a:lnTo>
                  <a:lnTo>
                    <a:pt x="4029" y="418"/>
                  </a:lnTo>
                  <a:lnTo>
                    <a:pt x="3997" y="418"/>
                  </a:lnTo>
                  <a:lnTo>
                    <a:pt x="3997" y="406"/>
                  </a:lnTo>
                  <a:close/>
                  <a:moveTo>
                    <a:pt x="3997" y="438"/>
                  </a:moveTo>
                  <a:lnTo>
                    <a:pt x="4029" y="438"/>
                  </a:lnTo>
                  <a:lnTo>
                    <a:pt x="4029" y="454"/>
                  </a:lnTo>
                  <a:lnTo>
                    <a:pt x="3997" y="454"/>
                  </a:lnTo>
                  <a:lnTo>
                    <a:pt x="3997" y="438"/>
                  </a:lnTo>
                  <a:close/>
                  <a:moveTo>
                    <a:pt x="3997" y="474"/>
                  </a:moveTo>
                  <a:lnTo>
                    <a:pt x="4029" y="474"/>
                  </a:lnTo>
                  <a:lnTo>
                    <a:pt x="4029" y="488"/>
                  </a:lnTo>
                  <a:lnTo>
                    <a:pt x="3997" y="488"/>
                  </a:lnTo>
                  <a:lnTo>
                    <a:pt x="3997" y="474"/>
                  </a:lnTo>
                  <a:close/>
                  <a:moveTo>
                    <a:pt x="3997" y="510"/>
                  </a:moveTo>
                  <a:lnTo>
                    <a:pt x="4029" y="510"/>
                  </a:lnTo>
                  <a:lnTo>
                    <a:pt x="4029" y="524"/>
                  </a:lnTo>
                  <a:lnTo>
                    <a:pt x="3997" y="524"/>
                  </a:lnTo>
                  <a:lnTo>
                    <a:pt x="3997" y="510"/>
                  </a:lnTo>
                  <a:close/>
                  <a:moveTo>
                    <a:pt x="3915" y="289"/>
                  </a:moveTo>
                  <a:lnTo>
                    <a:pt x="3935" y="289"/>
                  </a:lnTo>
                  <a:lnTo>
                    <a:pt x="3935" y="305"/>
                  </a:lnTo>
                  <a:lnTo>
                    <a:pt x="3915" y="305"/>
                  </a:lnTo>
                  <a:lnTo>
                    <a:pt x="3915" y="289"/>
                  </a:lnTo>
                  <a:close/>
                  <a:moveTo>
                    <a:pt x="3915" y="311"/>
                  </a:moveTo>
                  <a:lnTo>
                    <a:pt x="3935" y="311"/>
                  </a:lnTo>
                  <a:lnTo>
                    <a:pt x="3935" y="325"/>
                  </a:lnTo>
                  <a:lnTo>
                    <a:pt x="3915" y="325"/>
                  </a:lnTo>
                  <a:lnTo>
                    <a:pt x="3915" y="311"/>
                  </a:lnTo>
                  <a:close/>
                  <a:moveTo>
                    <a:pt x="3915" y="333"/>
                  </a:moveTo>
                  <a:lnTo>
                    <a:pt x="3935" y="333"/>
                  </a:lnTo>
                  <a:lnTo>
                    <a:pt x="3935" y="347"/>
                  </a:lnTo>
                  <a:lnTo>
                    <a:pt x="3915" y="347"/>
                  </a:lnTo>
                  <a:lnTo>
                    <a:pt x="3915" y="333"/>
                  </a:lnTo>
                  <a:close/>
                  <a:moveTo>
                    <a:pt x="3915" y="355"/>
                  </a:moveTo>
                  <a:lnTo>
                    <a:pt x="3935" y="355"/>
                  </a:lnTo>
                  <a:lnTo>
                    <a:pt x="3935" y="369"/>
                  </a:lnTo>
                  <a:lnTo>
                    <a:pt x="3915" y="369"/>
                  </a:lnTo>
                  <a:lnTo>
                    <a:pt x="3915" y="355"/>
                  </a:lnTo>
                  <a:close/>
                  <a:moveTo>
                    <a:pt x="3915" y="375"/>
                  </a:moveTo>
                  <a:lnTo>
                    <a:pt x="3935" y="375"/>
                  </a:lnTo>
                  <a:lnTo>
                    <a:pt x="3935" y="391"/>
                  </a:lnTo>
                  <a:lnTo>
                    <a:pt x="3915" y="391"/>
                  </a:lnTo>
                  <a:lnTo>
                    <a:pt x="3915" y="375"/>
                  </a:lnTo>
                  <a:close/>
                  <a:moveTo>
                    <a:pt x="3915" y="396"/>
                  </a:moveTo>
                  <a:lnTo>
                    <a:pt x="3935" y="396"/>
                  </a:lnTo>
                  <a:lnTo>
                    <a:pt x="3935" y="410"/>
                  </a:lnTo>
                  <a:lnTo>
                    <a:pt x="3915" y="410"/>
                  </a:lnTo>
                  <a:lnTo>
                    <a:pt x="3915" y="396"/>
                  </a:lnTo>
                  <a:close/>
                  <a:moveTo>
                    <a:pt x="3915" y="416"/>
                  </a:moveTo>
                  <a:lnTo>
                    <a:pt x="3935" y="416"/>
                  </a:lnTo>
                  <a:lnTo>
                    <a:pt x="3935" y="430"/>
                  </a:lnTo>
                  <a:lnTo>
                    <a:pt x="3915" y="430"/>
                  </a:lnTo>
                  <a:lnTo>
                    <a:pt x="3915" y="416"/>
                  </a:lnTo>
                  <a:close/>
                  <a:moveTo>
                    <a:pt x="3915" y="438"/>
                  </a:moveTo>
                  <a:lnTo>
                    <a:pt x="3935" y="438"/>
                  </a:lnTo>
                  <a:lnTo>
                    <a:pt x="3935" y="452"/>
                  </a:lnTo>
                  <a:lnTo>
                    <a:pt x="3915" y="452"/>
                  </a:lnTo>
                  <a:lnTo>
                    <a:pt x="3915" y="438"/>
                  </a:lnTo>
                  <a:close/>
                  <a:moveTo>
                    <a:pt x="3881" y="289"/>
                  </a:moveTo>
                  <a:lnTo>
                    <a:pt x="3903" y="289"/>
                  </a:lnTo>
                  <a:lnTo>
                    <a:pt x="3903" y="305"/>
                  </a:lnTo>
                  <a:lnTo>
                    <a:pt x="3881" y="305"/>
                  </a:lnTo>
                  <a:lnTo>
                    <a:pt x="3881" y="289"/>
                  </a:lnTo>
                  <a:close/>
                  <a:moveTo>
                    <a:pt x="3881" y="311"/>
                  </a:moveTo>
                  <a:lnTo>
                    <a:pt x="3903" y="311"/>
                  </a:lnTo>
                  <a:lnTo>
                    <a:pt x="3903" y="325"/>
                  </a:lnTo>
                  <a:lnTo>
                    <a:pt x="3881" y="325"/>
                  </a:lnTo>
                  <a:lnTo>
                    <a:pt x="3881" y="311"/>
                  </a:lnTo>
                  <a:close/>
                  <a:moveTo>
                    <a:pt x="3881" y="333"/>
                  </a:moveTo>
                  <a:lnTo>
                    <a:pt x="3903" y="333"/>
                  </a:lnTo>
                  <a:lnTo>
                    <a:pt x="3903" y="347"/>
                  </a:lnTo>
                  <a:lnTo>
                    <a:pt x="3881" y="347"/>
                  </a:lnTo>
                  <a:lnTo>
                    <a:pt x="3881" y="333"/>
                  </a:lnTo>
                  <a:close/>
                  <a:moveTo>
                    <a:pt x="3881" y="355"/>
                  </a:moveTo>
                  <a:lnTo>
                    <a:pt x="3903" y="355"/>
                  </a:lnTo>
                  <a:lnTo>
                    <a:pt x="3903" y="369"/>
                  </a:lnTo>
                  <a:lnTo>
                    <a:pt x="3881" y="369"/>
                  </a:lnTo>
                  <a:lnTo>
                    <a:pt x="3881" y="355"/>
                  </a:lnTo>
                  <a:close/>
                  <a:moveTo>
                    <a:pt x="3881" y="375"/>
                  </a:moveTo>
                  <a:lnTo>
                    <a:pt x="3903" y="375"/>
                  </a:lnTo>
                  <a:lnTo>
                    <a:pt x="3903" y="391"/>
                  </a:lnTo>
                  <a:lnTo>
                    <a:pt x="3881" y="391"/>
                  </a:lnTo>
                  <a:lnTo>
                    <a:pt x="3881" y="375"/>
                  </a:lnTo>
                  <a:close/>
                  <a:moveTo>
                    <a:pt x="3881" y="396"/>
                  </a:moveTo>
                  <a:lnTo>
                    <a:pt x="3903" y="396"/>
                  </a:lnTo>
                  <a:lnTo>
                    <a:pt x="3903" y="410"/>
                  </a:lnTo>
                  <a:lnTo>
                    <a:pt x="3881" y="410"/>
                  </a:lnTo>
                  <a:lnTo>
                    <a:pt x="3881" y="396"/>
                  </a:lnTo>
                  <a:close/>
                  <a:moveTo>
                    <a:pt x="3881" y="416"/>
                  </a:moveTo>
                  <a:lnTo>
                    <a:pt x="3903" y="416"/>
                  </a:lnTo>
                  <a:lnTo>
                    <a:pt x="3903" y="430"/>
                  </a:lnTo>
                  <a:lnTo>
                    <a:pt x="3881" y="430"/>
                  </a:lnTo>
                  <a:lnTo>
                    <a:pt x="3881" y="416"/>
                  </a:lnTo>
                  <a:close/>
                  <a:moveTo>
                    <a:pt x="3881" y="438"/>
                  </a:moveTo>
                  <a:lnTo>
                    <a:pt x="3903" y="438"/>
                  </a:lnTo>
                  <a:lnTo>
                    <a:pt x="3903" y="452"/>
                  </a:lnTo>
                  <a:lnTo>
                    <a:pt x="3881" y="452"/>
                  </a:lnTo>
                  <a:lnTo>
                    <a:pt x="3881" y="438"/>
                  </a:lnTo>
                  <a:close/>
                  <a:moveTo>
                    <a:pt x="3849" y="289"/>
                  </a:moveTo>
                  <a:lnTo>
                    <a:pt x="3871" y="289"/>
                  </a:lnTo>
                  <a:lnTo>
                    <a:pt x="3871" y="305"/>
                  </a:lnTo>
                  <a:lnTo>
                    <a:pt x="3849" y="305"/>
                  </a:lnTo>
                  <a:lnTo>
                    <a:pt x="3849" y="289"/>
                  </a:lnTo>
                  <a:close/>
                  <a:moveTo>
                    <a:pt x="3849" y="311"/>
                  </a:moveTo>
                  <a:lnTo>
                    <a:pt x="3871" y="311"/>
                  </a:lnTo>
                  <a:lnTo>
                    <a:pt x="3871" y="325"/>
                  </a:lnTo>
                  <a:lnTo>
                    <a:pt x="3849" y="325"/>
                  </a:lnTo>
                  <a:lnTo>
                    <a:pt x="3849" y="311"/>
                  </a:lnTo>
                  <a:close/>
                  <a:moveTo>
                    <a:pt x="3849" y="333"/>
                  </a:moveTo>
                  <a:lnTo>
                    <a:pt x="3871" y="333"/>
                  </a:lnTo>
                  <a:lnTo>
                    <a:pt x="3871" y="347"/>
                  </a:lnTo>
                  <a:lnTo>
                    <a:pt x="3849" y="347"/>
                  </a:lnTo>
                  <a:lnTo>
                    <a:pt x="3849" y="333"/>
                  </a:lnTo>
                  <a:close/>
                  <a:moveTo>
                    <a:pt x="3849" y="355"/>
                  </a:moveTo>
                  <a:lnTo>
                    <a:pt x="3871" y="355"/>
                  </a:lnTo>
                  <a:lnTo>
                    <a:pt x="3871" y="369"/>
                  </a:lnTo>
                  <a:lnTo>
                    <a:pt x="3849" y="369"/>
                  </a:lnTo>
                  <a:lnTo>
                    <a:pt x="3849" y="355"/>
                  </a:lnTo>
                  <a:close/>
                  <a:moveTo>
                    <a:pt x="3849" y="375"/>
                  </a:moveTo>
                  <a:lnTo>
                    <a:pt x="3871" y="375"/>
                  </a:lnTo>
                  <a:lnTo>
                    <a:pt x="3871" y="391"/>
                  </a:lnTo>
                  <a:lnTo>
                    <a:pt x="3849" y="391"/>
                  </a:lnTo>
                  <a:lnTo>
                    <a:pt x="3849" y="375"/>
                  </a:lnTo>
                  <a:close/>
                  <a:moveTo>
                    <a:pt x="3849" y="396"/>
                  </a:moveTo>
                  <a:lnTo>
                    <a:pt x="3871" y="396"/>
                  </a:lnTo>
                  <a:lnTo>
                    <a:pt x="3871" y="410"/>
                  </a:lnTo>
                  <a:lnTo>
                    <a:pt x="3849" y="410"/>
                  </a:lnTo>
                  <a:lnTo>
                    <a:pt x="3849" y="396"/>
                  </a:lnTo>
                  <a:close/>
                  <a:moveTo>
                    <a:pt x="3849" y="416"/>
                  </a:moveTo>
                  <a:lnTo>
                    <a:pt x="3871" y="416"/>
                  </a:lnTo>
                  <a:lnTo>
                    <a:pt x="3871" y="430"/>
                  </a:lnTo>
                  <a:lnTo>
                    <a:pt x="3849" y="430"/>
                  </a:lnTo>
                  <a:lnTo>
                    <a:pt x="3849" y="416"/>
                  </a:lnTo>
                  <a:close/>
                  <a:moveTo>
                    <a:pt x="3849" y="438"/>
                  </a:moveTo>
                  <a:lnTo>
                    <a:pt x="3871" y="438"/>
                  </a:lnTo>
                  <a:lnTo>
                    <a:pt x="3871" y="452"/>
                  </a:lnTo>
                  <a:lnTo>
                    <a:pt x="3849" y="452"/>
                  </a:lnTo>
                  <a:lnTo>
                    <a:pt x="3849" y="438"/>
                  </a:lnTo>
                  <a:close/>
                  <a:moveTo>
                    <a:pt x="3873" y="478"/>
                  </a:moveTo>
                  <a:lnTo>
                    <a:pt x="3873" y="478"/>
                  </a:lnTo>
                  <a:lnTo>
                    <a:pt x="3877" y="470"/>
                  </a:lnTo>
                  <a:lnTo>
                    <a:pt x="3883" y="466"/>
                  </a:lnTo>
                  <a:lnTo>
                    <a:pt x="3887" y="464"/>
                  </a:lnTo>
                  <a:lnTo>
                    <a:pt x="3893" y="462"/>
                  </a:lnTo>
                  <a:lnTo>
                    <a:pt x="3893" y="462"/>
                  </a:lnTo>
                  <a:lnTo>
                    <a:pt x="3897" y="464"/>
                  </a:lnTo>
                  <a:lnTo>
                    <a:pt x="3901" y="466"/>
                  </a:lnTo>
                  <a:lnTo>
                    <a:pt x="3907" y="470"/>
                  </a:lnTo>
                  <a:lnTo>
                    <a:pt x="3911" y="478"/>
                  </a:lnTo>
                  <a:lnTo>
                    <a:pt x="3911" y="518"/>
                  </a:lnTo>
                  <a:lnTo>
                    <a:pt x="3911" y="518"/>
                  </a:lnTo>
                  <a:lnTo>
                    <a:pt x="3911" y="518"/>
                  </a:lnTo>
                  <a:lnTo>
                    <a:pt x="3891" y="516"/>
                  </a:lnTo>
                  <a:lnTo>
                    <a:pt x="3873" y="516"/>
                  </a:lnTo>
                  <a:lnTo>
                    <a:pt x="3873" y="478"/>
                  </a:lnTo>
                  <a:close/>
                  <a:moveTo>
                    <a:pt x="3624" y="436"/>
                  </a:moveTo>
                  <a:lnTo>
                    <a:pt x="3624" y="442"/>
                  </a:lnTo>
                  <a:lnTo>
                    <a:pt x="3514" y="442"/>
                  </a:lnTo>
                  <a:lnTo>
                    <a:pt x="3514" y="436"/>
                  </a:lnTo>
                  <a:lnTo>
                    <a:pt x="3624" y="436"/>
                  </a:lnTo>
                  <a:close/>
                  <a:moveTo>
                    <a:pt x="3514" y="420"/>
                  </a:moveTo>
                  <a:lnTo>
                    <a:pt x="3514" y="414"/>
                  </a:lnTo>
                  <a:lnTo>
                    <a:pt x="3624" y="414"/>
                  </a:lnTo>
                  <a:lnTo>
                    <a:pt x="3624" y="420"/>
                  </a:lnTo>
                  <a:lnTo>
                    <a:pt x="3514" y="420"/>
                  </a:lnTo>
                  <a:close/>
                  <a:moveTo>
                    <a:pt x="3624" y="456"/>
                  </a:moveTo>
                  <a:lnTo>
                    <a:pt x="3624" y="462"/>
                  </a:lnTo>
                  <a:lnTo>
                    <a:pt x="3514" y="462"/>
                  </a:lnTo>
                  <a:lnTo>
                    <a:pt x="3514" y="456"/>
                  </a:lnTo>
                  <a:lnTo>
                    <a:pt x="3624" y="456"/>
                  </a:lnTo>
                  <a:close/>
                  <a:moveTo>
                    <a:pt x="3516" y="502"/>
                  </a:moveTo>
                  <a:lnTo>
                    <a:pt x="3626" y="502"/>
                  </a:lnTo>
                  <a:lnTo>
                    <a:pt x="3626" y="508"/>
                  </a:lnTo>
                  <a:lnTo>
                    <a:pt x="3516" y="508"/>
                  </a:lnTo>
                  <a:lnTo>
                    <a:pt x="3516" y="502"/>
                  </a:lnTo>
                  <a:close/>
                  <a:moveTo>
                    <a:pt x="3762" y="510"/>
                  </a:moveTo>
                  <a:lnTo>
                    <a:pt x="3652" y="510"/>
                  </a:lnTo>
                  <a:lnTo>
                    <a:pt x="3652" y="504"/>
                  </a:lnTo>
                  <a:lnTo>
                    <a:pt x="3762" y="504"/>
                  </a:lnTo>
                  <a:lnTo>
                    <a:pt x="3762" y="510"/>
                  </a:lnTo>
                  <a:close/>
                  <a:moveTo>
                    <a:pt x="3650" y="379"/>
                  </a:moveTo>
                  <a:lnTo>
                    <a:pt x="3760" y="379"/>
                  </a:lnTo>
                  <a:lnTo>
                    <a:pt x="3760" y="385"/>
                  </a:lnTo>
                  <a:lnTo>
                    <a:pt x="3650" y="385"/>
                  </a:lnTo>
                  <a:lnTo>
                    <a:pt x="3650" y="379"/>
                  </a:lnTo>
                  <a:close/>
                  <a:moveTo>
                    <a:pt x="3650" y="398"/>
                  </a:moveTo>
                  <a:lnTo>
                    <a:pt x="3760" y="398"/>
                  </a:lnTo>
                  <a:lnTo>
                    <a:pt x="3760" y="404"/>
                  </a:lnTo>
                  <a:lnTo>
                    <a:pt x="3650" y="404"/>
                  </a:lnTo>
                  <a:lnTo>
                    <a:pt x="3650" y="398"/>
                  </a:lnTo>
                  <a:close/>
                  <a:moveTo>
                    <a:pt x="3650" y="422"/>
                  </a:moveTo>
                  <a:lnTo>
                    <a:pt x="3760" y="422"/>
                  </a:lnTo>
                  <a:lnTo>
                    <a:pt x="3760" y="428"/>
                  </a:lnTo>
                  <a:lnTo>
                    <a:pt x="3650" y="428"/>
                  </a:lnTo>
                  <a:lnTo>
                    <a:pt x="3650" y="422"/>
                  </a:lnTo>
                  <a:close/>
                  <a:moveTo>
                    <a:pt x="3650" y="442"/>
                  </a:moveTo>
                  <a:lnTo>
                    <a:pt x="3760" y="442"/>
                  </a:lnTo>
                  <a:lnTo>
                    <a:pt x="3760" y="448"/>
                  </a:lnTo>
                  <a:lnTo>
                    <a:pt x="3650" y="448"/>
                  </a:lnTo>
                  <a:lnTo>
                    <a:pt x="3650" y="442"/>
                  </a:lnTo>
                  <a:close/>
                  <a:moveTo>
                    <a:pt x="3650" y="462"/>
                  </a:moveTo>
                  <a:lnTo>
                    <a:pt x="3760" y="462"/>
                  </a:lnTo>
                  <a:lnTo>
                    <a:pt x="3760" y="468"/>
                  </a:lnTo>
                  <a:lnTo>
                    <a:pt x="3650" y="468"/>
                  </a:lnTo>
                  <a:lnTo>
                    <a:pt x="3650" y="462"/>
                  </a:lnTo>
                  <a:close/>
                  <a:moveTo>
                    <a:pt x="3650" y="482"/>
                  </a:moveTo>
                  <a:lnTo>
                    <a:pt x="3760" y="482"/>
                  </a:lnTo>
                  <a:lnTo>
                    <a:pt x="3760" y="488"/>
                  </a:lnTo>
                  <a:lnTo>
                    <a:pt x="3650" y="488"/>
                  </a:lnTo>
                  <a:lnTo>
                    <a:pt x="3650" y="482"/>
                  </a:lnTo>
                  <a:close/>
                  <a:moveTo>
                    <a:pt x="3626" y="490"/>
                  </a:moveTo>
                  <a:lnTo>
                    <a:pt x="3516" y="490"/>
                  </a:lnTo>
                  <a:lnTo>
                    <a:pt x="3516" y="484"/>
                  </a:lnTo>
                  <a:lnTo>
                    <a:pt x="3626" y="484"/>
                  </a:lnTo>
                  <a:lnTo>
                    <a:pt x="3626" y="490"/>
                  </a:lnTo>
                  <a:close/>
                  <a:moveTo>
                    <a:pt x="3624" y="400"/>
                  </a:moveTo>
                  <a:lnTo>
                    <a:pt x="3514" y="400"/>
                  </a:lnTo>
                  <a:lnTo>
                    <a:pt x="3514" y="395"/>
                  </a:lnTo>
                  <a:lnTo>
                    <a:pt x="3624" y="395"/>
                  </a:lnTo>
                  <a:lnTo>
                    <a:pt x="3624" y="400"/>
                  </a:lnTo>
                  <a:close/>
                  <a:moveTo>
                    <a:pt x="3512" y="269"/>
                  </a:moveTo>
                  <a:lnTo>
                    <a:pt x="3622" y="269"/>
                  </a:lnTo>
                  <a:lnTo>
                    <a:pt x="3622" y="275"/>
                  </a:lnTo>
                  <a:lnTo>
                    <a:pt x="3512" y="275"/>
                  </a:lnTo>
                  <a:lnTo>
                    <a:pt x="3512" y="269"/>
                  </a:lnTo>
                  <a:close/>
                  <a:moveTo>
                    <a:pt x="3512" y="289"/>
                  </a:moveTo>
                  <a:lnTo>
                    <a:pt x="3622" y="289"/>
                  </a:lnTo>
                  <a:lnTo>
                    <a:pt x="3622" y="295"/>
                  </a:lnTo>
                  <a:lnTo>
                    <a:pt x="3512" y="295"/>
                  </a:lnTo>
                  <a:lnTo>
                    <a:pt x="3512" y="289"/>
                  </a:lnTo>
                  <a:close/>
                  <a:moveTo>
                    <a:pt x="3512" y="313"/>
                  </a:moveTo>
                  <a:lnTo>
                    <a:pt x="3622" y="313"/>
                  </a:lnTo>
                  <a:lnTo>
                    <a:pt x="3622" y="319"/>
                  </a:lnTo>
                  <a:lnTo>
                    <a:pt x="3512" y="319"/>
                  </a:lnTo>
                  <a:lnTo>
                    <a:pt x="3512" y="313"/>
                  </a:lnTo>
                  <a:close/>
                  <a:moveTo>
                    <a:pt x="3512" y="333"/>
                  </a:moveTo>
                  <a:lnTo>
                    <a:pt x="3622" y="333"/>
                  </a:lnTo>
                  <a:lnTo>
                    <a:pt x="3622" y="339"/>
                  </a:lnTo>
                  <a:lnTo>
                    <a:pt x="3512" y="339"/>
                  </a:lnTo>
                  <a:lnTo>
                    <a:pt x="3512" y="333"/>
                  </a:lnTo>
                  <a:close/>
                  <a:moveTo>
                    <a:pt x="3512" y="353"/>
                  </a:moveTo>
                  <a:lnTo>
                    <a:pt x="3622" y="353"/>
                  </a:lnTo>
                  <a:lnTo>
                    <a:pt x="3622" y="359"/>
                  </a:lnTo>
                  <a:lnTo>
                    <a:pt x="3512" y="359"/>
                  </a:lnTo>
                  <a:lnTo>
                    <a:pt x="3512" y="353"/>
                  </a:lnTo>
                  <a:close/>
                  <a:moveTo>
                    <a:pt x="3512" y="373"/>
                  </a:moveTo>
                  <a:lnTo>
                    <a:pt x="3622" y="373"/>
                  </a:lnTo>
                  <a:lnTo>
                    <a:pt x="3622" y="379"/>
                  </a:lnTo>
                  <a:lnTo>
                    <a:pt x="3512" y="379"/>
                  </a:lnTo>
                  <a:lnTo>
                    <a:pt x="3512" y="373"/>
                  </a:lnTo>
                  <a:close/>
                  <a:moveTo>
                    <a:pt x="3353" y="333"/>
                  </a:moveTo>
                  <a:lnTo>
                    <a:pt x="3434" y="333"/>
                  </a:lnTo>
                  <a:lnTo>
                    <a:pt x="3434" y="337"/>
                  </a:lnTo>
                  <a:lnTo>
                    <a:pt x="3353" y="337"/>
                  </a:lnTo>
                  <a:lnTo>
                    <a:pt x="3353" y="333"/>
                  </a:lnTo>
                  <a:close/>
                  <a:moveTo>
                    <a:pt x="3353" y="347"/>
                  </a:moveTo>
                  <a:lnTo>
                    <a:pt x="3434" y="347"/>
                  </a:lnTo>
                  <a:lnTo>
                    <a:pt x="3434" y="353"/>
                  </a:lnTo>
                  <a:lnTo>
                    <a:pt x="3353" y="353"/>
                  </a:lnTo>
                  <a:lnTo>
                    <a:pt x="3353" y="347"/>
                  </a:lnTo>
                  <a:close/>
                  <a:moveTo>
                    <a:pt x="3353" y="367"/>
                  </a:moveTo>
                  <a:lnTo>
                    <a:pt x="3434" y="367"/>
                  </a:lnTo>
                  <a:lnTo>
                    <a:pt x="3434" y="371"/>
                  </a:lnTo>
                  <a:lnTo>
                    <a:pt x="3353" y="371"/>
                  </a:lnTo>
                  <a:lnTo>
                    <a:pt x="3353" y="367"/>
                  </a:lnTo>
                  <a:close/>
                  <a:moveTo>
                    <a:pt x="3353" y="381"/>
                  </a:moveTo>
                  <a:lnTo>
                    <a:pt x="3434" y="381"/>
                  </a:lnTo>
                  <a:lnTo>
                    <a:pt x="3434" y="385"/>
                  </a:lnTo>
                  <a:lnTo>
                    <a:pt x="3353" y="385"/>
                  </a:lnTo>
                  <a:lnTo>
                    <a:pt x="3353" y="381"/>
                  </a:lnTo>
                  <a:close/>
                  <a:moveTo>
                    <a:pt x="3353" y="396"/>
                  </a:moveTo>
                  <a:lnTo>
                    <a:pt x="3434" y="396"/>
                  </a:lnTo>
                  <a:lnTo>
                    <a:pt x="3434" y="400"/>
                  </a:lnTo>
                  <a:lnTo>
                    <a:pt x="3353" y="400"/>
                  </a:lnTo>
                  <a:lnTo>
                    <a:pt x="3353" y="396"/>
                  </a:lnTo>
                  <a:close/>
                  <a:moveTo>
                    <a:pt x="3353" y="410"/>
                  </a:moveTo>
                  <a:lnTo>
                    <a:pt x="3434" y="410"/>
                  </a:lnTo>
                  <a:lnTo>
                    <a:pt x="3434" y="414"/>
                  </a:lnTo>
                  <a:lnTo>
                    <a:pt x="3353" y="414"/>
                  </a:lnTo>
                  <a:lnTo>
                    <a:pt x="3353" y="410"/>
                  </a:lnTo>
                  <a:close/>
                  <a:moveTo>
                    <a:pt x="3351" y="428"/>
                  </a:moveTo>
                  <a:lnTo>
                    <a:pt x="3432" y="428"/>
                  </a:lnTo>
                  <a:lnTo>
                    <a:pt x="3432" y="432"/>
                  </a:lnTo>
                  <a:lnTo>
                    <a:pt x="3351" y="432"/>
                  </a:lnTo>
                  <a:lnTo>
                    <a:pt x="3351" y="428"/>
                  </a:lnTo>
                  <a:close/>
                  <a:moveTo>
                    <a:pt x="3351" y="442"/>
                  </a:moveTo>
                  <a:lnTo>
                    <a:pt x="3432" y="442"/>
                  </a:lnTo>
                  <a:lnTo>
                    <a:pt x="3432" y="446"/>
                  </a:lnTo>
                  <a:lnTo>
                    <a:pt x="3351" y="446"/>
                  </a:lnTo>
                  <a:lnTo>
                    <a:pt x="3351" y="442"/>
                  </a:lnTo>
                  <a:close/>
                  <a:moveTo>
                    <a:pt x="3351" y="460"/>
                  </a:moveTo>
                  <a:lnTo>
                    <a:pt x="3432" y="460"/>
                  </a:lnTo>
                  <a:lnTo>
                    <a:pt x="3432" y="464"/>
                  </a:lnTo>
                  <a:lnTo>
                    <a:pt x="3351" y="464"/>
                  </a:lnTo>
                  <a:lnTo>
                    <a:pt x="3351" y="460"/>
                  </a:lnTo>
                  <a:close/>
                  <a:moveTo>
                    <a:pt x="3351" y="474"/>
                  </a:moveTo>
                  <a:lnTo>
                    <a:pt x="3432" y="474"/>
                  </a:lnTo>
                  <a:lnTo>
                    <a:pt x="3432" y="478"/>
                  </a:lnTo>
                  <a:lnTo>
                    <a:pt x="3351" y="478"/>
                  </a:lnTo>
                  <a:lnTo>
                    <a:pt x="3351" y="474"/>
                  </a:lnTo>
                  <a:close/>
                  <a:moveTo>
                    <a:pt x="3349" y="494"/>
                  </a:moveTo>
                  <a:lnTo>
                    <a:pt x="3432" y="494"/>
                  </a:lnTo>
                  <a:lnTo>
                    <a:pt x="3432" y="500"/>
                  </a:lnTo>
                  <a:lnTo>
                    <a:pt x="3349" y="500"/>
                  </a:lnTo>
                  <a:lnTo>
                    <a:pt x="3349" y="494"/>
                  </a:lnTo>
                  <a:close/>
                  <a:moveTo>
                    <a:pt x="3349" y="510"/>
                  </a:moveTo>
                  <a:lnTo>
                    <a:pt x="3432" y="510"/>
                  </a:lnTo>
                  <a:lnTo>
                    <a:pt x="3432" y="514"/>
                  </a:lnTo>
                  <a:lnTo>
                    <a:pt x="3349" y="514"/>
                  </a:lnTo>
                  <a:lnTo>
                    <a:pt x="3349" y="510"/>
                  </a:lnTo>
                  <a:close/>
                  <a:moveTo>
                    <a:pt x="3247" y="416"/>
                  </a:moveTo>
                  <a:lnTo>
                    <a:pt x="3331" y="416"/>
                  </a:lnTo>
                  <a:lnTo>
                    <a:pt x="3331" y="420"/>
                  </a:lnTo>
                  <a:lnTo>
                    <a:pt x="3247" y="420"/>
                  </a:lnTo>
                  <a:lnTo>
                    <a:pt x="3247" y="416"/>
                  </a:lnTo>
                  <a:close/>
                  <a:moveTo>
                    <a:pt x="3247" y="430"/>
                  </a:moveTo>
                  <a:lnTo>
                    <a:pt x="3331" y="430"/>
                  </a:lnTo>
                  <a:lnTo>
                    <a:pt x="3331" y="434"/>
                  </a:lnTo>
                  <a:lnTo>
                    <a:pt x="3247" y="434"/>
                  </a:lnTo>
                  <a:lnTo>
                    <a:pt x="3247" y="430"/>
                  </a:lnTo>
                  <a:close/>
                  <a:moveTo>
                    <a:pt x="3247" y="448"/>
                  </a:moveTo>
                  <a:lnTo>
                    <a:pt x="3331" y="448"/>
                  </a:lnTo>
                  <a:lnTo>
                    <a:pt x="3331" y="452"/>
                  </a:lnTo>
                  <a:lnTo>
                    <a:pt x="3247" y="452"/>
                  </a:lnTo>
                  <a:lnTo>
                    <a:pt x="3247" y="448"/>
                  </a:lnTo>
                  <a:close/>
                  <a:moveTo>
                    <a:pt x="3247" y="462"/>
                  </a:moveTo>
                  <a:lnTo>
                    <a:pt x="3331" y="462"/>
                  </a:lnTo>
                  <a:lnTo>
                    <a:pt x="3331" y="468"/>
                  </a:lnTo>
                  <a:lnTo>
                    <a:pt x="3247" y="468"/>
                  </a:lnTo>
                  <a:lnTo>
                    <a:pt x="3247" y="462"/>
                  </a:lnTo>
                  <a:close/>
                  <a:moveTo>
                    <a:pt x="3247" y="478"/>
                  </a:moveTo>
                  <a:lnTo>
                    <a:pt x="3331" y="478"/>
                  </a:lnTo>
                  <a:lnTo>
                    <a:pt x="3331" y="484"/>
                  </a:lnTo>
                  <a:lnTo>
                    <a:pt x="3247" y="484"/>
                  </a:lnTo>
                  <a:lnTo>
                    <a:pt x="3247" y="478"/>
                  </a:lnTo>
                  <a:close/>
                  <a:moveTo>
                    <a:pt x="3247" y="494"/>
                  </a:moveTo>
                  <a:lnTo>
                    <a:pt x="3331" y="494"/>
                  </a:lnTo>
                  <a:lnTo>
                    <a:pt x="3331" y="498"/>
                  </a:lnTo>
                  <a:lnTo>
                    <a:pt x="3247" y="498"/>
                  </a:lnTo>
                  <a:lnTo>
                    <a:pt x="3247" y="494"/>
                  </a:lnTo>
                  <a:close/>
                  <a:moveTo>
                    <a:pt x="3247" y="510"/>
                  </a:moveTo>
                  <a:lnTo>
                    <a:pt x="3329" y="510"/>
                  </a:lnTo>
                  <a:lnTo>
                    <a:pt x="3329" y="516"/>
                  </a:lnTo>
                  <a:lnTo>
                    <a:pt x="3247" y="516"/>
                  </a:lnTo>
                  <a:lnTo>
                    <a:pt x="3247" y="510"/>
                  </a:lnTo>
                  <a:close/>
                  <a:moveTo>
                    <a:pt x="3181" y="359"/>
                  </a:moveTo>
                  <a:lnTo>
                    <a:pt x="3205" y="359"/>
                  </a:lnTo>
                  <a:lnTo>
                    <a:pt x="3205" y="375"/>
                  </a:lnTo>
                  <a:lnTo>
                    <a:pt x="3181" y="375"/>
                  </a:lnTo>
                  <a:lnTo>
                    <a:pt x="3181" y="359"/>
                  </a:lnTo>
                  <a:close/>
                  <a:moveTo>
                    <a:pt x="3181" y="381"/>
                  </a:moveTo>
                  <a:lnTo>
                    <a:pt x="3205" y="381"/>
                  </a:lnTo>
                  <a:lnTo>
                    <a:pt x="3205" y="396"/>
                  </a:lnTo>
                  <a:lnTo>
                    <a:pt x="3181" y="396"/>
                  </a:lnTo>
                  <a:lnTo>
                    <a:pt x="3181" y="381"/>
                  </a:lnTo>
                  <a:close/>
                  <a:moveTo>
                    <a:pt x="3181" y="404"/>
                  </a:moveTo>
                  <a:lnTo>
                    <a:pt x="3205" y="404"/>
                  </a:lnTo>
                  <a:lnTo>
                    <a:pt x="3205" y="418"/>
                  </a:lnTo>
                  <a:lnTo>
                    <a:pt x="3181" y="418"/>
                  </a:lnTo>
                  <a:lnTo>
                    <a:pt x="3181" y="404"/>
                  </a:lnTo>
                  <a:close/>
                  <a:moveTo>
                    <a:pt x="3181" y="426"/>
                  </a:moveTo>
                  <a:lnTo>
                    <a:pt x="3205" y="426"/>
                  </a:lnTo>
                  <a:lnTo>
                    <a:pt x="3205" y="442"/>
                  </a:lnTo>
                  <a:lnTo>
                    <a:pt x="3181" y="442"/>
                  </a:lnTo>
                  <a:lnTo>
                    <a:pt x="3181" y="426"/>
                  </a:lnTo>
                  <a:close/>
                  <a:moveTo>
                    <a:pt x="3181" y="450"/>
                  </a:moveTo>
                  <a:lnTo>
                    <a:pt x="3205" y="450"/>
                  </a:lnTo>
                  <a:lnTo>
                    <a:pt x="3205" y="466"/>
                  </a:lnTo>
                  <a:lnTo>
                    <a:pt x="3181" y="466"/>
                  </a:lnTo>
                  <a:lnTo>
                    <a:pt x="3181" y="450"/>
                  </a:lnTo>
                  <a:close/>
                  <a:moveTo>
                    <a:pt x="3181" y="472"/>
                  </a:moveTo>
                  <a:lnTo>
                    <a:pt x="3205" y="472"/>
                  </a:lnTo>
                  <a:lnTo>
                    <a:pt x="3205" y="488"/>
                  </a:lnTo>
                  <a:lnTo>
                    <a:pt x="3181" y="488"/>
                  </a:lnTo>
                  <a:lnTo>
                    <a:pt x="3181" y="472"/>
                  </a:lnTo>
                  <a:close/>
                  <a:moveTo>
                    <a:pt x="3181" y="494"/>
                  </a:moveTo>
                  <a:lnTo>
                    <a:pt x="3205" y="494"/>
                  </a:lnTo>
                  <a:lnTo>
                    <a:pt x="3205" y="510"/>
                  </a:lnTo>
                  <a:lnTo>
                    <a:pt x="3181" y="510"/>
                  </a:lnTo>
                  <a:lnTo>
                    <a:pt x="3181" y="494"/>
                  </a:lnTo>
                  <a:close/>
                  <a:moveTo>
                    <a:pt x="3205" y="516"/>
                  </a:moveTo>
                  <a:lnTo>
                    <a:pt x="3205" y="526"/>
                  </a:lnTo>
                  <a:lnTo>
                    <a:pt x="3205" y="526"/>
                  </a:lnTo>
                  <a:lnTo>
                    <a:pt x="3181" y="524"/>
                  </a:lnTo>
                  <a:lnTo>
                    <a:pt x="3181" y="516"/>
                  </a:lnTo>
                  <a:lnTo>
                    <a:pt x="3205" y="516"/>
                  </a:lnTo>
                  <a:close/>
                  <a:moveTo>
                    <a:pt x="3147" y="359"/>
                  </a:moveTo>
                  <a:lnTo>
                    <a:pt x="3169" y="359"/>
                  </a:lnTo>
                  <a:lnTo>
                    <a:pt x="3169" y="375"/>
                  </a:lnTo>
                  <a:lnTo>
                    <a:pt x="3147" y="375"/>
                  </a:lnTo>
                  <a:lnTo>
                    <a:pt x="3147" y="359"/>
                  </a:lnTo>
                  <a:close/>
                  <a:moveTo>
                    <a:pt x="3147" y="381"/>
                  </a:moveTo>
                  <a:lnTo>
                    <a:pt x="3169" y="381"/>
                  </a:lnTo>
                  <a:lnTo>
                    <a:pt x="3169" y="396"/>
                  </a:lnTo>
                  <a:lnTo>
                    <a:pt x="3147" y="396"/>
                  </a:lnTo>
                  <a:lnTo>
                    <a:pt x="3147" y="381"/>
                  </a:lnTo>
                  <a:close/>
                  <a:moveTo>
                    <a:pt x="3147" y="404"/>
                  </a:moveTo>
                  <a:lnTo>
                    <a:pt x="3169" y="404"/>
                  </a:lnTo>
                  <a:lnTo>
                    <a:pt x="3169" y="418"/>
                  </a:lnTo>
                  <a:lnTo>
                    <a:pt x="3147" y="418"/>
                  </a:lnTo>
                  <a:lnTo>
                    <a:pt x="3147" y="404"/>
                  </a:lnTo>
                  <a:close/>
                  <a:moveTo>
                    <a:pt x="3147" y="426"/>
                  </a:moveTo>
                  <a:lnTo>
                    <a:pt x="3169" y="426"/>
                  </a:lnTo>
                  <a:lnTo>
                    <a:pt x="3169" y="442"/>
                  </a:lnTo>
                  <a:lnTo>
                    <a:pt x="3147" y="442"/>
                  </a:lnTo>
                  <a:lnTo>
                    <a:pt x="3147" y="426"/>
                  </a:lnTo>
                  <a:close/>
                  <a:moveTo>
                    <a:pt x="3147" y="450"/>
                  </a:moveTo>
                  <a:lnTo>
                    <a:pt x="3169" y="450"/>
                  </a:lnTo>
                  <a:lnTo>
                    <a:pt x="3169" y="466"/>
                  </a:lnTo>
                  <a:lnTo>
                    <a:pt x="3147" y="466"/>
                  </a:lnTo>
                  <a:lnTo>
                    <a:pt x="3147" y="450"/>
                  </a:lnTo>
                  <a:close/>
                  <a:moveTo>
                    <a:pt x="3147" y="472"/>
                  </a:moveTo>
                  <a:lnTo>
                    <a:pt x="3169" y="472"/>
                  </a:lnTo>
                  <a:lnTo>
                    <a:pt x="3169" y="488"/>
                  </a:lnTo>
                  <a:lnTo>
                    <a:pt x="3147" y="488"/>
                  </a:lnTo>
                  <a:lnTo>
                    <a:pt x="3147" y="472"/>
                  </a:lnTo>
                  <a:close/>
                  <a:moveTo>
                    <a:pt x="3147" y="494"/>
                  </a:moveTo>
                  <a:lnTo>
                    <a:pt x="3169" y="494"/>
                  </a:lnTo>
                  <a:lnTo>
                    <a:pt x="3169" y="510"/>
                  </a:lnTo>
                  <a:lnTo>
                    <a:pt x="3147" y="510"/>
                  </a:lnTo>
                  <a:lnTo>
                    <a:pt x="3147" y="494"/>
                  </a:lnTo>
                  <a:close/>
                  <a:moveTo>
                    <a:pt x="3169" y="516"/>
                  </a:moveTo>
                  <a:lnTo>
                    <a:pt x="3169" y="522"/>
                  </a:lnTo>
                  <a:lnTo>
                    <a:pt x="3169" y="522"/>
                  </a:lnTo>
                  <a:lnTo>
                    <a:pt x="3147" y="520"/>
                  </a:lnTo>
                  <a:lnTo>
                    <a:pt x="3147" y="516"/>
                  </a:lnTo>
                  <a:lnTo>
                    <a:pt x="3169" y="516"/>
                  </a:lnTo>
                  <a:close/>
                  <a:moveTo>
                    <a:pt x="3111" y="359"/>
                  </a:moveTo>
                  <a:lnTo>
                    <a:pt x="3135" y="359"/>
                  </a:lnTo>
                  <a:lnTo>
                    <a:pt x="3135" y="375"/>
                  </a:lnTo>
                  <a:lnTo>
                    <a:pt x="3111" y="375"/>
                  </a:lnTo>
                  <a:lnTo>
                    <a:pt x="3111" y="359"/>
                  </a:lnTo>
                  <a:close/>
                  <a:moveTo>
                    <a:pt x="3111" y="381"/>
                  </a:moveTo>
                  <a:lnTo>
                    <a:pt x="3135" y="381"/>
                  </a:lnTo>
                  <a:lnTo>
                    <a:pt x="3135" y="396"/>
                  </a:lnTo>
                  <a:lnTo>
                    <a:pt x="3111" y="396"/>
                  </a:lnTo>
                  <a:lnTo>
                    <a:pt x="3111" y="381"/>
                  </a:lnTo>
                  <a:close/>
                  <a:moveTo>
                    <a:pt x="3111" y="404"/>
                  </a:moveTo>
                  <a:lnTo>
                    <a:pt x="3135" y="404"/>
                  </a:lnTo>
                  <a:lnTo>
                    <a:pt x="3135" y="418"/>
                  </a:lnTo>
                  <a:lnTo>
                    <a:pt x="3111" y="418"/>
                  </a:lnTo>
                  <a:lnTo>
                    <a:pt x="3111" y="404"/>
                  </a:lnTo>
                  <a:close/>
                  <a:moveTo>
                    <a:pt x="3111" y="426"/>
                  </a:moveTo>
                  <a:lnTo>
                    <a:pt x="3135" y="426"/>
                  </a:lnTo>
                  <a:lnTo>
                    <a:pt x="3135" y="442"/>
                  </a:lnTo>
                  <a:lnTo>
                    <a:pt x="3111" y="442"/>
                  </a:lnTo>
                  <a:lnTo>
                    <a:pt x="3111" y="426"/>
                  </a:lnTo>
                  <a:close/>
                  <a:moveTo>
                    <a:pt x="3111" y="450"/>
                  </a:moveTo>
                  <a:lnTo>
                    <a:pt x="3135" y="450"/>
                  </a:lnTo>
                  <a:lnTo>
                    <a:pt x="3135" y="466"/>
                  </a:lnTo>
                  <a:lnTo>
                    <a:pt x="3111" y="466"/>
                  </a:lnTo>
                  <a:lnTo>
                    <a:pt x="3111" y="450"/>
                  </a:lnTo>
                  <a:close/>
                  <a:moveTo>
                    <a:pt x="3111" y="472"/>
                  </a:moveTo>
                  <a:lnTo>
                    <a:pt x="3135" y="472"/>
                  </a:lnTo>
                  <a:lnTo>
                    <a:pt x="3135" y="488"/>
                  </a:lnTo>
                  <a:lnTo>
                    <a:pt x="3111" y="488"/>
                  </a:lnTo>
                  <a:lnTo>
                    <a:pt x="3111" y="472"/>
                  </a:lnTo>
                  <a:close/>
                  <a:moveTo>
                    <a:pt x="3111" y="494"/>
                  </a:moveTo>
                  <a:lnTo>
                    <a:pt x="3135" y="494"/>
                  </a:lnTo>
                  <a:lnTo>
                    <a:pt x="3135" y="510"/>
                  </a:lnTo>
                  <a:lnTo>
                    <a:pt x="3111" y="510"/>
                  </a:lnTo>
                  <a:lnTo>
                    <a:pt x="3111" y="494"/>
                  </a:lnTo>
                  <a:close/>
                  <a:moveTo>
                    <a:pt x="3111" y="516"/>
                  </a:moveTo>
                  <a:lnTo>
                    <a:pt x="3135" y="516"/>
                  </a:lnTo>
                  <a:lnTo>
                    <a:pt x="3135" y="520"/>
                  </a:lnTo>
                  <a:lnTo>
                    <a:pt x="3135" y="520"/>
                  </a:lnTo>
                  <a:lnTo>
                    <a:pt x="3111" y="520"/>
                  </a:lnTo>
                  <a:lnTo>
                    <a:pt x="3111" y="516"/>
                  </a:lnTo>
                  <a:close/>
                  <a:moveTo>
                    <a:pt x="3014" y="117"/>
                  </a:moveTo>
                  <a:lnTo>
                    <a:pt x="3052" y="117"/>
                  </a:lnTo>
                  <a:lnTo>
                    <a:pt x="3052" y="153"/>
                  </a:lnTo>
                  <a:lnTo>
                    <a:pt x="3014" y="153"/>
                  </a:lnTo>
                  <a:lnTo>
                    <a:pt x="3014" y="117"/>
                  </a:lnTo>
                  <a:close/>
                  <a:moveTo>
                    <a:pt x="3014" y="169"/>
                  </a:moveTo>
                  <a:lnTo>
                    <a:pt x="3052" y="169"/>
                  </a:lnTo>
                  <a:lnTo>
                    <a:pt x="3052" y="205"/>
                  </a:lnTo>
                  <a:lnTo>
                    <a:pt x="3014" y="205"/>
                  </a:lnTo>
                  <a:lnTo>
                    <a:pt x="3014" y="169"/>
                  </a:lnTo>
                  <a:close/>
                  <a:moveTo>
                    <a:pt x="3014" y="221"/>
                  </a:moveTo>
                  <a:lnTo>
                    <a:pt x="3052" y="221"/>
                  </a:lnTo>
                  <a:lnTo>
                    <a:pt x="3052" y="257"/>
                  </a:lnTo>
                  <a:lnTo>
                    <a:pt x="3014" y="257"/>
                  </a:lnTo>
                  <a:lnTo>
                    <a:pt x="3014" y="221"/>
                  </a:lnTo>
                  <a:close/>
                  <a:moveTo>
                    <a:pt x="3014" y="273"/>
                  </a:moveTo>
                  <a:lnTo>
                    <a:pt x="3052" y="273"/>
                  </a:lnTo>
                  <a:lnTo>
                    <a:pt x="3052" y="309"/>
                  </a:lnTo>
                  <a:lnTo>
                    <a:pt x="3014" y="309"/>
                  </a:lnTo>
                  <a:lnTo>
                    <a:pt x="3014" y="273"/>
                  </a:lnTo>
                  <a:close/>
                  <a:moveTo>
                    <a:pt x="3014" y="325"/>
                  </a:moveTo>
                  <a:lnTo>
                    <a:pt x="3052" y="325"/>
                  </a:lnTo>
                  <a:lnTo>
                    <a:pt x="3052" y="361"/>
                  </a:lnTo>
                  <a:lnTo>
                    <a:pt x="3014" y="361"/>
                  </a:lnTo>
                  <a:lnTo>
                    <a:pt x="3014" y="325"/>
                  </a:lnTo>
                  <a:close/>
                  <a:moveTo>
                    <a:pt x="3014" y="377"/>
                  </a:moveTo>
                  <a:lnTo>
                    <a:pt x="3052" y="377"/>
                  </a:lnTo>
                  <a:lnTo>
                    <a:pt x="3052" y="412"/>
                  </a:lnTo>
                  <a:lnTo>
                    <a:pt x="3014" y="412"/>
                  </a:lnTo>
                  <a:lnTo>
                    <a:pt x="3014" y="377"/>
                  </a:lnTo>
                  <a:close/>
                  <a:moveTo>
                    <a:pt x="3014" y="426"/>
                  </a:moveTo>
                  <a:lnTo>
                    <a:pt x="3052" y="426"/>
                  </a:lnTo>
                  <a:lnTo>
                    <a:pt x="3052" y="460"/>
                  </a:lnTo>
                  <a:lnTo>
                    <a:pt x="3014" y="460"/>
                  </a:lnTo>
                  <a:lnTo>
                    <a:pt x="3014" y="426"/>
                  </a:lnTo>
                  <a:close/>
                  <a:moveTo>
                    <a:pt x="3014" y="476"/>
                  </a:moveTo>
                  <a:lnTo>
                    <a:pt x="3052" y="476"/>
                  </a:lnTo>
                  <a:lnTo>
                    <a:pt x="3052" y="512"/>
                  </a:lnTo>
                  <a:lnTo>
                    <a:pt x="3014" y="512"/>
                  </a:lnTo>
                  <a:lnTo>
                    <a:pt x="3014" y="476"/>
                  </a:lnTo>
                  <a:close/>
                  <a:moveTo>
                    <a:pt x="2954" y="117"/>
                  </a:moveTo>
                  <a:lnTo>
                    <a:pt x="2994" y="117"/>
                  </a:lnTo>
                  <a:lnTo>
                    <a:pt x="2994" y="153"/>
                  </a:lnTo>
                  <a:lnTo>
                    <a:pt x="2954" y="153"/>
                  </a:lnTo>
                  <a:lnTo>
                    <a:pt x="2954" y="117"/>
                  </a:lnTo>
                  <a:close/>
                  <a:moveTo>
                    <a:pt x="2954" y="169"/>
                  </a:moveTo>
                  <a:lnTo>
                    <a:pt x="2994" y="169"/>
                  </a:lnTo>
                  <a:lnTo>
                    <a:pt x="2994" y="205"/>
                  </a:lnTo>
                  <a:lnTo>
                    <a:pt x="2954" y="205"/>
                  </a:lnTo>
                  <a:lnTo>
                    <a:pt x="2954" y="169"/>
                  </a:lnTo>
                  <a:close/>
                  <a:moveTo>
                    <a:pt x="2954" y="221"/>
                  </a:moveTo>
                  <a:lnTo>
                    <a:pt x="2994" y="221"/>
                  </a:lnTo>
                  <a:lnTo>
                    <a:pt x="2994" y="257"/>
                  </a:lnTo>
                  <a:lnTo>
                    <a:pt x="2954" y="257"/>
                  </a:lnTo>
                  <a:lnTo>
                    <a:pt x="2954" y="221"/>
                  </a:lnTo>
                  <a:close/>
                  <a:moveTo>
                    <a:pt x="2954" y="273"/>
                  </a:moveTo>
                  <a:lnTo>
                    <a:pt x="2994" y="273"/>
                  </a:lnTo>
                  <a:lnTo>
                    <a:pt x="2994" y="309"/>
                  </a:lnTo>
                  <a:lnTo>
                    <a:pt x="2954" y="309"/>
                  </a:lnTo>
                  <a:lnTo>
                    <a:pt x="2954" y="273"/>
                  </a:lnTo>
                  <a:close/>
                  <a:moveTo>
                    <a:pt x="2954" y="325"/>
                  </a:moveTo>
                  <a:lnTo>
                    <a:pt x="2994" y="325"/>
                  </a:lnTo>
                  <a:lnTo>
                    <a:pt x="2994" y="361"/>
                  </a:lnTo>
                  <a:lnTo>
                    <a:pt x="2954" y="361"/>
                  </a:lnTo>
                  <a:lnTo>
                    <a:pt x="2954" y="325"/>
                  </a:lnTo>
                  <a:close/>
                  <a:moveTo>
                    <a:pt x="2954" y="377"/>
                  </a:moveTo>
                  <a:lnTo>
                    <a:pt x="2994" y="377"/>
                  </a:lnTo>
                  <a:lnTo>
                    <a:pt x="2994" y="412"/>
                  </a:lnTo>
                  <a:lnTo>
                    <a:pt x="2954" y="412"/>
                  </a:lnTo>
                  <a:lnTo>
                    <a:pt x="2954" y="377"/>
                  </a:lnTo>
                  <a:close/>
                  <a:moveTo>
                    <a:pt x="2954" y="426"/>
                  </a:moveTo>
                  <a:lnTo>
                    <a:pt x="2994" y="426"/>
                  </a:lnTo>
                  <a:lnTo>
                    <a:pt x="2994" y="460"/>
                  </a:lnTo>
                  <a:lnTo>
                    <a:pt x="2954" y="460"/>
                  </a:lnTo>
                  <a:lnTo>
                    <a:pt x="2954" y="426"/>
                  </a:lnTo>
                  <a:close/>
                  <a:moveTo>
                    <a:pt x="2954" y="476"/>
                  </a:moveTo>
                  <a:lnTo>
                    <a:pt x="2994" y="476"/>
                  </a:lnTo>
                  <a:lnTo>
                    <a:pt x="2994" y="512"/>
                  </a:lnTo>
                  <a:lnTo>
                    <a:pt x="2954" y="512"/>
                  </a:lnTo>
                  <a:lnTo>
                    <a:pt x="2954" y="476"/>
                  </a:lnTo>
                  <a:close/>
                  <a:moveTo>
                    <a:pt x="2896" y="117"/>
                  </a:moveTo>
                  <a:lnTo>
                    <a:pt x="2934" y="117"/>
                  </a:lnTo>
                  <a:lnTo>
                    <a:pt x="2934" y="153"/>
                  </a:lnTo>
                  <a:lnTo>
                    <a:pt x="2896" y="153"/>
                  </a:lnTo>
                  <a:lnTo>
                    <a:pt x="2896" y="117"/>
                  </a:lnTo>
                  <a:close/>
                  <a:moveTo>
                    <a:pt x="2896" y="169"/>
                  </a:moveTo>
                  <a:lnTo>
                    <a:pt x="2934" y="169"/>
                  </a:lnTo>
                  <a:lnTo>
                    <a:pt x="2934" y="205"/>
                  </a:lnTo>
                  <a:lnTo>
                    <a:pt x="2896" y="205"/>
                  </a:lnTo>
                  <a:lnTo>
                    <a:pt x="2896" y="169"/>
                  </a:lnTo>
                  <a:close/>
                  <a:moveTo>
                    <a:pt x="2896" y="221"/>
                  </a:moveTo>
                  <a:lnTo>
                    <a:pt x="2934" y="221"/>
                  </a:lnTo>
                  <a:lnTo>
                    <a:pt x="2934" y="257"/>
                  </a:lnTo>
                  <a:lnTo>
                    <a:pt x="2896" y="257"/>
                  </a:lnTo>
                  <a:lnTo>
                    <a:pt x="2896" y="221"/>
                  </a:lnTo>
                  <a:close/>
                  <a:moveTo>
                    <a:pt x="2896" y="273"/>
                  </a:moveTo>
                  <a:lnTo>
                    <a:pt x="2934" y="273"/>
                  </a:lnTo>
                  <a:lnTo>
                    <a:pt x="2934" y="309"/>
                  </a:lnTo>
                  <a:lnTo>
                    <a:pt x="2896" y="309"/>
                  </a:lnTo>
                  <a:lnTo>
                    <a:pt x="2896" y="273"/>
                  </a:lnTo>
                  <a:close/>
                  <a:moveTo>
                    <a:pt x="2896" y="325"/>
                  </a:moveTo>
                  <a:lnTo>
                    <a:pt x="2934" y="325"/>
                  </a:lnTo>
                  <a:lnTo>
                    <a:pt x="2934" y="361"/>
                  </a:lnTo>
                  <a:lnTo>
                    <a:pt x="2896" y="361"/>
                  </a:lnTo>
                  <a:lnTo>
                    <a:pt x="2896" y="325"/>
                  </a:lnTo>
                  <a:close/>
                  <a:moveTo>
                    <a:pt x="2896" y="377"/>
                  </a:moveTo>
                  <a:lnTo>
                    <a:pt x="2934" y="377"/>
                  </a:lnTo>
                  <a:lnTo>
                    <a:pt x="2934" y="412"/>
                  </a:lnTo>
                  <a:lnTo>
                    <a:pt x="2896" y="412"/>
                  </a:lnTo>
                  <a:lnTo>
                    <a:pt x="2896" y="377"/>
                  </a:lnTo>
                  <a:close/>
                  <a:moveTo>
                    <a:pt x="2896" y="426"/>
                  </a:moveTo>
                  <a:lnTo>
                    <a:pt x="2934" y="426"/>
                  </a:lnTo>
                  <a:lnTo>
                    <a:pt x="2934" y="460"/>
                  </a:lnTo>
                  <a:lnTo>
                    <a:pt x="2896" y="460"/>
                  </a:lnTo>
                  <a:lnTo>
                    <a:pt x="2896" y="426"/>
                  </a:lnTo>
                  <a:close/>
                  <a:moveTo>
                    <a:pt x="2896" y="476"/>
                  </a:moveTo>
                  <a:lnTo>
                    <a:pt x="2934" y="476"/>
                  </a:lnTo>
                  <a:lnTo>
                    <a:pt x="2934" y="512"/>
                  </a:lnTo>
                  <a:lnTo>
                    <a:pt x="2896" y="512"/>
                  </a:lnTo>
                  <a:lnTo>
                    <a:pt x="2896" y="476"/>
                  </a:lnTo>
                  <a:close/>
                  <a:moveTo>
                    <a:pt x="5154" y="534"/>
                  </a:moveTo>
                  <a:lnTo>
                    <a:pt x="5146" y="534"/>
                  </a:lnTo>
                  <a:lnTo>
                    <a:pt x="5146" y="504"/>
                  </a:lnTo>
                  <a:lnTo>
                    <a:pt x="5154" y="504"/>
                  </a:lnTo>
                  <a:lnTo>
                    <a:pt x="5154" y="534"/>
                  </a:lnTo>
                  <a:close/>
                  <a:moveTo>
                    <a:pt x="5146" y="398"/>
                  </a:moveTo>
                  <a:lnTo>
                    <a:pt x="5154" y="398"/>
                  </a:lnTo>
                  <a:lnTo>
                    <a:pt x="5154" y="428"/>
                  </a:lnTo>
                  <a:lnTo>
                    <a:pt x="5146" y="428"/>
                  </a:lnTo>
                  <a:lnTo>
                    <a:pt x="5146" y="398"/>
                  </a:lnTo>
                  <a:close/>
                  <a:moveTo>
                    <a:pt x="5146" y="452"/>
                  </a:moveTo>
                  <a:lnTo>
                    <a:pt x="5154" y="452"/>
                  </a:lnTo>
                  <a:lnTo>
                    <a:pt x="5154" y="482"/>
                  </a:lnTo>
                  <a:lnTo>
                    <a:pt x="5146" y="482"/>
                  </a:lnTo>
                  <a:lnTo>
                    <a:pt x="5146" y="452"/>
                  </a:lnTo>
                  <a:close/>
                  <a:moveTo>
                    <a:pt x="5116" y="534"/>
                  </a:moveTo>
                  <a:lnTo>
                    <a:pt x="5108" y="534"/>
                  </a:lnTo>
                  <a:lnTo>
                    <a:pt x="5108" y="504"/>
                  </a:lnTo>
                  <a:lnTo>
                    <a:pt x="5116" y="504"/>
                  </a:lnTo>
                  <a:lnTo>
                    <a:pt x="5116" y="534"/>
                  </a:lnTo>
                  <a:close/>
                  <a:moveTo>
                    <a:pt x="5108" y="398"/>
                  </a:moveTo>
                  <a:lnTo>
                    <a:pt x="5116" y="398"/>
                  </a:lnTo>
                  <a:lnTo>
                    <a:pt x="5116" y="428"/>
                  </a:lnTo>
                  <a:lnTo>
                    <a:pt x="5108" y="428"/>
                  </a:lnTo>
                  <a:lnTo>
                    <a:pt x="5108" y="398"/>
                  </a:lnTo>
                  <a:close/>
                  <a:moveTo>
                    <a:pt x="5108" y="452"/>
                  </a:moveTo>
                  <a:lnTo>
                    <a:pt x="5116" y="452"/>
                  </a:lnTo>
                  <a:lnTo>
                    <a:pt x="5116" y="482"/>
                  </a:lnTo>
                  <a:lnTo>
                    <a:pt x="5108" y="482"/>
                  </a:lnTo>
                  <a:lnTo>
                    <a:pt x="5108" y="452"/>
                  </a:lnTo>
                  <a:close/>
                  <a:moveTo>
                    <a:pt x="5070" y="398"/>
                  </a:moveTo>
                  <a:lnTo>
                    <a:pt x="5076" y="398"/>
                  </a:lnTo>
                  <a:lnTo>
                    <a:pt x="5076" y="428"/>
                  </a:lnTo>
                  <a:lnTo>
                    <a:pt x="5070" y="428"/>
                  </a:lnTo>
                  <a:lnTo>
                    <a:pt x="5070" y="398"/>
                  </a:lnTo>
                  <a:close/>
                  <a:moveTo>
                    <a:pt x="5076" y="504"/>
                  </a:moveTo>
                  <a:lnTo>
                    <a:pt x="5076" y="534"/>
                  </a:lnTo>
                  <a:lnTo>
                    <a:pt x="5070" y="534"/>
                  </a:lnTo>
                  <a:lnTo>
                    <a:pt x="5070" y="504"/>
                  </a:lnTo>
                  <a:lnTo>
                    <a:pt x="5076" y="504"/>
                  </a:lnTo>
                  <a:close/>
                  <a:moveTo>
                    <a:pt x="5070" y="452"/>
                  </a:moveTo>
                  <a:lnTo>
                    <a:pt x="5076" y="452"/>
                  </a:lnTo>
                  <a:lnTo>
                    <a:pt x="5076" y="482"/>
                  </a:lnTo>
                  <a:lnTo>
                    <a:pt x="5070" y="482"/>
                  </a:lnTo>
                  <a:lnTo>
                    <a:pt x="5070" y="452"/>
                  </a:lnTo>
                  <a:close/>
                  <a:moveTo>
                    <a:pt x="5030" y="398"/>
                  </a:moveTo>
                  <a:lnTo>
                    <a:pt x="5038" y="398"/>
                  </a:lnTo>
                  <a:lnTo>
                    <a:pt x="5038" y="428"/>
                  </a:lnTo>
                  <a:lnTo>
                    <a:pt x="5030" y="428"/>
                  </a:lnTo>
                  <a:lnTo>
                    <a:pt x="5030" y="398"/>
                  </a:lnTo>
                  <a:close/>
                  <a:moveTo>
                    <a:pt x="5038" y="504"/>
                  </a:moveTo>
                  <a:lnTo>
                    <a:pt x="5038" y="534"/>
                  </a:lnTo>
                  <a:lnTo>
                    <a:pt x="5030" y="534"/>
                  </a:lnTo>
                  <a:lnTo>
                    <a:pt x="5030" y="504"/>
                  </a:lnTo>
                  <a:lnTo>
                    <a:pt x="5038" y="504"/>
                  </a:lnTo>
                  <a:close/>
                  <a:moveTo>
                    <a:pt x="5030" y="452"/>
                  </a:moveTo>
                  <a:lnTo>
                    <a:pt x="5038" y="452"/>
                  </a:lnTo>
                  <a:lnTo>
                    <a:pt x="5038" y="482"/>
                  </a:lnTo>
                  <a:lnTo>
                    <a:pt x="5030" y="482"/>
                  </a:lnTo>
                  <a:lnTo>
                    <a:pt x="5030" y="452"/>
                  </a:lnTo>
                  <a:close/>
                  <a:moveTo>
                    <a:pt x="4946" y="534"/>
                  </a:moveTo>
                  <a:lnTo>
                    <a:pt x="4946" y="534"/>
                  </a:lnTo>
                  <a:lnTo>
                    <a:pt x="4940" y="534"/>
                  </a:lnTo>
                  <a:lnTo>
                    <a:pt x="4940" y="508"/>
                  </a:lnTo>
                  <a:lnTo>
                    <a:pt x="4946" y="508"/>
                  </a:lnTo>
                  <a:lnTo>
                    <a:pt x="4946" y="534"/>
                  </a:lnTo>
                  <a:close/>
                  <a:moveTo>
                    <a:pt x="4940" y="410"/>
                  </a:moveTo>
                  <a:lnTo>
                    <a:pt x="4946" y="410"/>
                  </a:lnTo>
                  <a:lnTo>
                    <a:pt x="4946" y="436"/>
                  </a:lnTo>
                  <a:lnTo>
                    <a:pt x="4940" y="436"/>
                  </a:lnTo>
                  <a:lnTo>
                    <a:pt x="4940" y="410"/>
                  </a:lnTo>
                  <a:close/>
                  <a:moveTo>
                    <a:pt x="4940" y="460"/>
                  </a:moveTo>
                  <a:lnTo>
                    <a:pt x="4946" y="460"/>
                  </a:lnTo>
                  <a:lnTo>
                    <a:pt x="4946" y="488"/>
                  </a:lnTo>
                  <a:lnTo>
                    <a:pt x="4940" y="488"/>
                  </a:lnTo>
                  <a:lnTo>
                    <a:pt x="4940" y="460"/>
                  </a:lnTo>
                  <a:close/>
                  <a:moveTo>
                    <a:pt x="4910" y="532"/>
                  </a:moveTo>
                  <a:lnTo>
                    <a:pt x="4910" y="532"/>
                  </a:lnTo>
                  <a:lnTo>
                    <a:pt x="4904" y="532"/>
                  </a:lnTo>
                  <a:lnTo>
                    <a:pt x="4904" y="508"/>
                  </a:lnTo>
                  <a:lnTo>
                    <a:pt x="4910" y="508"/>
                  </a:lnTo>
                  <a:lnTo>
                    <a:pt x="4910" y="532"/>
                  </a:lnTo>
                  <a:close/>
                  <a:moveTo>
                    <a:pt x="4904" y="410"/>
                  </a:moveTo>
                  <a:lnTo>
                    <a:pt x="4910" y="410"/>
                  </a:lnTo>
                  <a:lnTo>
                    <a:pt x="4910" y="436"/>
                  </a:lnTo>
                  <a:lnTo>
                    <a:pt x="4904" y="436"/>
                  </a:lnTo>
                  <a:lnTo>
                    <a:pt x="4904" y="410"/>
                  </a:lnTo>
                  <a:close/>
                  <a:moveTo>
                    <a:pt x="4904" y="460"/>
                  </a:moveTo>
                  <a:lnTo>
                    <a:pt x="4910" y="460"/>
                  </a:lnTo>
                  <a:lnTo>
                    <a:pt x="4910" y="488"/>
                  </a:lnTo>
                  <a:lnTo>
                    <a:pt x="4904" y="488"/>
                  </a:lnTo>
                  <a:lnTo>
                    <a:pt x="4904" y="460"/>
                  </a:lnTo>
                  <a:close/>
                  <a:moveTo>
                    <a:pt x="4874" y="534"/>
                  </a:moveTo>
                  <a:lnTo>
                    <a:pt x="4874" y="534"/>
                  </a:lnTo>
                  <a:lnTo>
                    <a:pt x="4868" y="534"/>
                  </a:lnTo>
                  <a:lnTo>
                    <a:pt x="4868" y="508"/>
                  </a:lnTo>
                  <a:lnTo>
                    <a:pt x="4874" y="508"/>
                  </a:lnTo>
                  <a:lnTo>
                    <a:pt x="4874" y="534"/>
                  </a:lnTo>
                  <a:close/>
                  <a:moveTo>
                    <a:pt x="4868" y="410"/>
                  </a:moveTo>
                  <a:lnTo>
                    <a:pt x="4874" y="410"/>
                  </a:lnTo>
                  <a:lnTo>
                    <a:pt x="4874" y="436"/>
                  </a:lnTo>
                  <a:lnTo>
                    <a:pt x="4868" y="436"/>
                  </a:lnTo>
                  <a:lnTo>
                    <a:pt x="4868" y="410"/>
                  </a:lnTo>
                  <a:close/>
                  <a:moveTo>
                    <a:pt x="4868" y="460"/>
                  </a:moveTo>
                  <a:lnTo>
                    <a:pt x="4874" y="460"/>
                  </a:lnTo>
                  <a:lnTo>
                    <a:pt x="4874" y="488"/>
                  </a:lnTo>
                  <a:lnTo>
                    <a:pt x="4868" y="488"/>
                  </a:lnTo>
                  <a:lnTo>
                    <a:pt x="4868" y="460"/>
                  </a:lnTo>
                  <a:close/>
                  <a:moveTo>
                    <a:pt x="4839" y="536"/>
                  </a:moveTo>
                  <a:lnTo>
                    <a:pt x="4833" y="536"/>
                  </a:lnTo>
                  <a:lnTo>
                    <a:pt x="4833" y="508"/>
                  </a:lnTo>
                  <a:lnTo>
                    <a:pt x="4839" y="508"/>
                  </a:lnTo>
                  <a:lnTo>
                    <a:pt x="4839" y="536"/>
                  </a:lnTo>
                  <a:close/>
                  <a:moveTo>
                    <a:pt x="4833" y="410"/>
                  </a:moveTo>
                  <a:lnTo>
                    <a:pt x="4839" y="410"/>
                  </a:lnTo>
                  <a:lnTo>
                    <a:pt x="4839" y="436"/>
                  </a:lnTo>
                  <a:lnTo>
                    <a:pt x="4833" y="436"/>
                  </a:lnTo>
                  <a:lnTo>
                    <a:pt x="4833" y="410"/>
                  </a:lnTo>
                  <a:close/>
                  <a:moveTo>
                    <a:pt x="4833" y="460"/>
                  </a:moveTo>
                  <a:lnTo>
                    <a:pt x="4839" y="460"/>
                  </a:lnTo>
                  <a:lnTo>
                    <a:pt x="4839" y="488"/>
                  </a:lnTo>
                  <a:lnTo>
                    <a:pt x="4833" y="488"/>
                  </a:lnTo>
                  <a:lnTo>
                    <a:pt x="4833" y="460"/>
                  </a:lnTo>
                  <a:close/>
                  <a:moveTo>
                    <a:pt x="4805" y="536"/>
                  </a:moveTo>
                  <a:lnTo>
                    <a:pt x="4797" y="536"/>
                  </a:lnTo>
                  <a:lnTo>
                    <a:pt x="4797" y="508"/>
                  </a:lnTo>
                  <a:lnTo>
                    <a:pt x="4805" y="508"/>
                  </a:lnTo>
                  <a:lnTo>
                    <a:pt x="4805" y="536"/>
                  </a:lnTo>
                  <a:close/>
                  <a:moveTo>
                    <a:pt x="4797" y="410"/>
                  </a:moveTo>
                  <a:lnTo>
                    <a:pt x="4803" y="410"/>
                  </a:lnTo>
                  <a:lnTo>
                    <a:pt x="4803" y="436"/>
                  </a:lnTo>
                  <a:lnTo>
                    <a:pt x="4797" y="436"/>
                  </a:lnTo>
                  <a:lnTo>
                    <a:pt x="4797" y="410"/>
                  </a:lnTo>
                  <a:close/>
                  <a:moveTo>
                    <a:pt x="4797" y="460"/>
                  </a:moveTo>
                  <a:lnTo>
                    <a:pt x="4803" y="460"/>
                  </a:lnTo>
                  <a:lnTo>
                    <a:pt x="4803" y="488"/>
                  </a:lnTo>
                  <a:lnTo>
                    <a:pt x="4797" y="488"/>
                  </a:lnTo>
                  <a:lnTo>
                    <a:pt x="4797" y="460"/>
                  </a:lnTo>
                  <a:close/>
                  <a:moveTo>
                    <a:pt x="4769" y="536"/>
                  </a:moveTo>
                  <a:lnTo>
                    <a:pt x="4769" y="536"/>
                  </a:lnTo>
                  <a:lnTo>
                    <a:pt x="4761" y="534"/>
                  </a:lnTo>
                  <a:lnTo>
                    <a:pt x="4761" y="508"/>
                  </a:lnTo>
                  <a:lnTo>
                    <a:pt x="4769" y="508"/>
                  </a:lnTo>
                  <a:lnTo>
                    <a:pt x="4769" y="536"/>
                  </a:lnTo>
                  <a:close/>
                  <a:moveTo>
                    <a:pt x="4761" y="410"/>
                  </a:moveTo>
                  <a:lnTo>
                    <a:pt x="4769" y="410"/>
                  </a:lnTo>
                  <a:lnTo>
                    <a:pt x="4769" y="436"/>
                  </a:lnTo>
                  <a:lnTo>
                    <a:pt x="4761" y="436"/>
                  </a:lnTo>
                  <a:lnTo>
                    <a:pt x="4761" y="410"/>
                  </a:lnTo>
                  <a:close/>
                  <a:moveTo>
                    <a:pt x="4761" y="460"/>
                  </a:moveTo>
                  <a:lnTo>
                    <a:pt x="4769" y="460"/>
                  </a:lnTo>
                  <a:lnTo>
                    <a:pt x="4769" y="488"/>
                  </a:lnTo>
                  <a:lnTo>
                    <a:pt x="4761" y="488"/>
                  </a:lnTo>
                  <a:lnTo>
                    <a:pt x="4761" y="460"/>
                  </a:lnTo>
                  <a:close/>
                  <a:moveTo>
                    <a:pt x="4733" y="530"/>
                  </a:moveTo>
                  <a:lnTo>
                    <a:pt x="4733" y="530"/>
                  </a:lnTo>
                  <a:lnTo>
                    <a:pt x="4727" y="530"/>
                  </a:lnTo>
                  <a:lnTo>
                    <a:pt x="4727" y="508"/>
                  </a:lnTo>
                  <a:lnTo>
                    <a:pt x="4733" y="508"/>
                  </a:lnTo>
                  <a:lnTo>
                    <a:pt x="4733" y="530"/>
                  </a:lnTo>
                  <a:close/>
                  <a:moveTo>
                    <a:pt x="4725" y="410"/>
                  </a:moveTo>
                  <a:lnTo>
                    <a:pt x="4733" y="410"/>
                  </a:lnTo>
                  <a:lnTo>
                    <a:pt x="4733" y="436"/>
                  </a:lnTo>
                  <a:lnTo>
                    <a:pt x="4725" y="436"/>
                  </a:lnTo>
                  <a:lnTo>
                    <a:pt x="4725" y="410"/>
                  </a:lnTo>
                  <a:close/>
                  <a:moveTo>
                    <a:pt x="4725" y="460"/>
                  </a:moveTo>
                  <a:lnTo>
                    <a:pt x="4733" y="460"/>
                  </a:lnTo>
                  <a:lnTo>
                    <a:pt x="4733" y="488"/>
                  </a:lnTo>
                  <a:lnTo>
                    <a:pt x="4725" y="488"/>
                  </a:lnTo>
                  <a:lnTo>
                    <a:pt x="4725" y="460"/>
                  </a:lnTo>
                  <a:close/>
                  <a:moveTo>
                    <a:pt x="4697" y="530"/>
                  </a:moveTo>
                  <a:lnTo>
                    <a:pt x="4697" y="530"/>
                  </a:lnTo>
                  <a:lnTo>
                    <a:pt x="4691" y="530"/>
                  </a:lnTo>
                  <a:lnTo>
                    <a:pt x="4691" y="508"/>
                  </a:lnTo>
                  <a:lnTo>
                    <a:pt x="4697" y="508"/>
                  </a:lnTo>
                  <a:lnTo>
                    <a:pt x="4697" y="530"/>
                  </a:lnTo>
                  <a:close/>
                  <a:moveTo>
                    <a:pt x="4689" y="410"/>
                  </a:moveTo>
                  <a:lnTo>
                    <a:pt x="4697" y="410"/>
                  </a:lnTo>
                  <a:lnTo>
                    <a:pt x="4697" y="436"/>
                  </a:lnTo>
                  <a:lnTo>
                    <a:pt x="4689" y="436"/>
                  </a:lnTo>
                  <a:lnTo>
                    <a:pt x="4689" y="410"/>
                  </a:lnTo>
                  <a:close/>
                  <a:moveTo>
                    <a:pt x="4689" y="460"/>
                  </a:moveTo>
                  <a:lnTo>
                    <a:pt x="4697" y="460"/>
                  </a:lnTo>
                  <a:lnTo>
                    <a:pt x="4697" y="488"/>
                  </a:lnTo>
                  <a:lnTo>
                    <a:pt x="4689" y="488"/>
                  </a:lnTo>
                  <a:lnTo>
                    <a:pt x="4689" y="460"/>
                  </a:lnTo>
                  <a:close/>
                  <a:moveTo>
                    <a:pt x="4615" y="534"/>
                  </a:moveTo>
                  <a:lnTo>
                    <a:pt x="4615" y="534"/>
                  </a:lnTo>
                  <a:lnTo>
                    <a:pt x="4609" y="534"/>
                  </a:lnTo>
                  <a:lnTo>
                    <a:pt x="4609" y="516"/>
                  </a:lnTo>
                  <a:lnTo>
                    <a:pt x="4615" y="516"/>
                  </a:lnTo>
                  <a:lnTo>
                    <a:pt x="4615" y="534"/>
                  </a:lnTo>
                  <a:close/>
                  <a:moveTo>
                    <a:pt x="4609" y="438"/>
                  </a:moveTo>
                  <a:lnTo>
                    <a:pt x="4615" y="438"/>
                  </a:lnTo>
                  <a:lnTo>
                    <a:pt x="4615" y="460"/>
                  </a:lnTo>
                  <a:lnTo>
                    <a:pt x="4609" y="460"/>
                  </a:lnTo>
                  <a:lnTo>
                    <a:pt x="4609" y="438"/>
                  </a:lnTo>
                  <a:close/>
                  <a:moveTo>
                    <a:pt x="4609" y="478"/>
                  </a:moveTo>
                  <a:lnTo>
                    <a:pt x="4615" y="478"/>
                  </a:lnTo>
                  <a:lnTo>
                    <a:pt x="4615" y="500"/>
                  </a:lnTo>
                  <a:lnTo>
                    <a:pt x="4609" y="500"/>
                  </a:lnTo>
                  <a:lnTo>
                    <a:pt x="4609" y="478"/>
                  </a:lnTo>
                  <a:close/>
                  <a:moveTo>
                    <a:pt x="4587" y="534"/>
                  </a:moveTo>
                  <a:lnTo>
                    <a:pt x="4587" y="534"/>
                  </a:lnTo>
                  <a:lnTo>
                    <a:pt x="4581" y="534"/>
                  </a:lnTo>
                  <a:lnTo>
                    <a:pt x="4581" y="516"/>
                  </a:lnTo>
                  <a:lnTo>
                    <a:pt x="4587" y="516"/>
                  </a:lnTo>
                  <a:lnTo>
                    <a:pt x="4587" y="534"/>
                  </a:lnTo>
                  <a:close/>
                  <a:moveTo>
                    <a:pt x="4581" y="438"/>
                  </a:moveTo>
                  <a:lnTo>
                    <a:pt x="4585" y="438"/>
                  </a:lnTo>
                  <a:lnTo>
                    <a:pt x="4585" y="460"/>
                  </a:lnTo>
                  <a:lnTo>
                    <a:pt x="4581" y="460"/>
                  </a:lnTo>
                  <a:lnTo>
                    <a:pt x="4581" y="438"/>
                  </a:lnTo>
                  <a:close/>
                  <a:moveTo>
                    <a:pt x="4581" y="478"/>
                  </a:moveTo>
                  <a:lnTo>
                    <a:pt x="4585" y="478"/>
                  </a:lnTo>
                  <a:lnTo>
                    <a:pt x="4585" y="500"/>
                  </a:lnTo>
                  <a:lnTo>
                    <a:pt x="4581" y="500"/>
                  </a:lnTo>
                  <a:lnTo>
                    <a:pt x="4581" y="478"/>
                  </a:lnTo>
                  <a:close/>
                  <a:moveTo>
                    <a:pt x="4557" y="532"/>
                  </a:moveTo>
                  <a:lnTo>
                    <a:pt x="4557" y="532"/>
                  </a:lnTo>
                  <a:lnTo>
                    <a:pt x="4551" y="532"/>
                  </a:lnTo>
                  <a:lnTo>
                    <a:pt x="4551" y="516"/>
                  </a:lnTo>
                  <a:lnTo>
                    <a:pt x="4557" y="516"/>
                  </a:lnTo>
                  <a:lnTo>
                    <a:pt x="4557" y="532"/>
                  </a:lnTo>
                  <a:close/>
                  <a:moveTo>
                    <a:pt x="4551" y="438"/>
                  </a:moveTo>
                  <a:lnTo>
                    <a:pt x="4557" y="438"/>
                  </a:lnTo>
                  <a:lnTo>
                    <a:pt x="4557" y="460"/>
                  </a:lnTo>
                  <a:lnTo>
                    <a:pt x="4551" y="460"/>
                  </a:lnTo>
                  <a:lnTo>
                    <a:pt x="4551" y="438"/>
                  </a:lnTo>
                  <a:close/>
                  <a:moveTo>
                    <a:pt x="4551" y="478"/>
                  </a:moveTo>
                  <a:lnTo>
                    <a:pt x="4557" y="478"/>
                  </a:lnTo>
                  <a:lnTo>
                    <a:pt x="4557" y="500"/>
                  </a:lnTo>
                  <a:lnTo>
                    <a:pt x="4551" y="500"/>
                  </a:lnTo>
                  <a:lnTo>
                    <a:pt x="4551" y="478"/>
                  </a:lnTo>
                  <a:close/>
                  <a:moveTo>
                    <a:pt x="4523" y="438"/>
                  </a:moveTo>
                  <a:lnTo>
                    <a:pt x="4529" y="438"/>
                  </a:lnTo>
                  <a:lnTo>
                    <a:pt x="4529" y="460"/>
                  </a:lnTo>
                  <a:lnTo>
                    <a:pt x="4523" y="460"/>
                  </a:lnTo>
                  <a:lnTo>
                    <a:pt x="4523" y="438"/>
                  </a:lnTo>
                  <a:close/>
                  <a:moveTo>
                    <a:pt x="4523" y="478"/>
                  </a:moveTo>
                  <a:lnTo>
                    <a:pt x="4529" y="478"/>
                  </a:lnTo>
                  <a:lnTo>
                    <a:pt x="4529" y="500"/>
                  </a:lnTo>
                  <a:lnTo>
                    <a:pt x="4523" y="500"/>
                  </a:lnTo>
                  <a:lnTo>
                    <a:pt x="4523" y="478"/>
                  </a:lnTo>
                  <a:close/>
                  <a:moveTo>
                    <a:pt x="4523" y="516"/>
                  </a:moveTo>
                  <a:lnTo>
                    <a:pt x="4529" y="516"/>
                  </a:lnTo>
                  <a:lnTo>
                    <a:pt x="4529" y="530"/>
                  </a:lnTo>
                  <a:lnTo>
                    <a:pt x="4529" y="530"/>
                  </a:lnTo>
                  <a:lnTo>
                    <a:pt x="4523" y="530"/>
                  </a:lnTo>
                  <a:lnTo>
                    <a:pt x="4523" y="516"/>
                  </a:lnTo>
                  <a:close/>
                  <a:moveTo>
                    <a:pt x="5317" y="442"/>
                  </a:moveTo>
                  <a:lnTo>
                    <a:pt x="5343" y="442"/>
                  </a:lnTo>
                  <a:lnTo>
                    <a:pt x="5343" y="452"/>
                  </a:lnTo>
                  <a:lnTo>
                    <a:pt x="5317" y="452"/>
                  </a:lnTo>
                  <a:lnTo>
                    <a:pt x="5317" y="442"/>
                  </a:lnTo>
                  <a:close/>
                  <a:moveTo>
                    <a:pt x="5317" y="468"/>
                  </a:moveTo>
                  <a:lnTo>
                    <a:pt x="5343" y="468"/>
                  </a:lnTo>
                  <a:lnTo>
                    <a:pt x="5343" y="478"/>
                  </a:lnTo>
                  <a:lnTo>
                    <a:pt x="5317" y="478"/>
                  </a:lnTo>
                  <a:lnTo>
                    <a:pt x="5317" y="468"/>
                  </a:lnTo>
                  <a:close/>
                  <a:moveTo>
                    <a:pt x="5317" y="492"/>
                  </a:moveTo>
                  <a:lnTo>
                    <a:pt x="5343" y="492"/>
                  </a:lnTo>
                  <a:lnTo>
                    <a:pt x="5343" y="502"/>
                  </a:lnTo>
                  <a:lnTo>
                    <a:pt x="5317" y="502"/>
                  </a:lnTo>
                  <a:lnTo>
                    <a:pt x="5317" y="492"/>
                  </a:lnTo>
                  <a:close/>
                  <a:moveTo>
                    <a:pt x="5317" y="516"/>
                  </a:moveTo>
                  <a:lnTo>
                    <a:pt x="5343" y="516"/>
                  </a:lnTo>
                  <a:lnTo>
                    <a:pt x="5343" y="528"/>
                  </a:lnTo>
                  <a:lnTo>
                    <a:pt x="5317" y="528"/>
                  </a:lnTo>
                  <a:lnTo>
                    <a:pt x="5317" y="516"/>
                  </a:lnTo>
                  <a:close/>
                  <a:moveTo>
                    <a:pt x="5343" y="542"/>
                  </a:moveTo>
                  <a:lnTo>
                    <a:pt x="5343" y="552"/>
                  </a:lnTo>
                  <a:lnTo>
                    <a:pt x="5321" y="552"/>
                  </a:lnTo>
                  <a:lnTo>
                    <a:pt x="5321" y="552"/>
                  </a:lnTo>
                  <a:lnTo>
                    <a:pt x="5317" y="550"/>
                  </a:lnTo>
                  <a:lnTo>
                    <a:pt x="5317" y="542"/>
                  </a:lnTo>
                  <a:lnTo>
                    <a:pt x="5343" y="542"/>
                  </a:lnTo>
                  <a:close/>
                  <a:moveTo>
                    <a:pt x="5287" y="442"/>
                  </a:moveTo>
                  <a:lnTo>
                    <a:pt x="5311" y="442"/>
                  </a:lnTo>
                  <a:lnTo>
                    <a:pt x="5311" y="452"/>
                  </a:lnTo>
                  <a:lnTo>
                    <a:pt x="5287" y="452"/>
                  </a:lnTo>
                  <a:lnTo>
                    <a:pt x="5287" y="442"/>
                  </a:lnTo>
                  <a:close/>
                  <a:moveTo>
                    <a:pt x="5287" y="468"/>
                  </a:moveTo>
                  <a:lnTo>
                    <a:pt x="5311" y="468"/>
                  </a:lnTo>
                  <a:lnTo>
                    <a:pt x="5311" y="478"/>
                  </a:lnTo>
                  <a:lnTo>
                    <a:pt x="5287" y="478"/>
                  </a:lnTo>
                  <a:lnTo>
                    <a:pt x="5287" y="468"/>
                  </a:lnTo>
                  <a:close/>
                  <a:moveTo>
                    <a:pt x="5287" y="492"/>
                  </a:moveTo>
                  <a:lnTo>
                    <a:pt x="5311" y="492"/>
                  </a:lnTo>
                  <a:lnTo>
                    <a:pt x="5311" y="502"/>
                  </a:lnTo>
                  <a:lnTo>
                    <a:pt x="5287" y="502"/>
                  </a:lnTo>
                  <a:lnTo>
                    <a:pt x="5287" y="492"/>
                  </a:lnTo>
                  <a:close/>
                  <a:moveTo>
                    <a:pt x="5287" y="516"/>
                  </a:moveTo>
                  <a:lnTo>
                    <a:pt x="5311" y="516"/>
                  </a:lnTo>
                  <a:lnTo>
                    <a:pt x="5311" y="528"/>
                  </a:lnTo>
                  <a:lnTo>
                    <a:pt x="5287" y="528"/>
                  </a:lnTo>
                  <a:lnTo>
                    <a:pt x="5287" y="516"/>
                  </a:lnTo>
                  <a:close/>
                  <a:moveTo>
                    <a:pt x="5257" y="442"/>
                  </a:moveTo>
                  <a:lnTo>
                    <a:pt x="5279" y="442"/>
                  </a:lnTo>
                  <a:lnTo>
                    <a:pt x="5279" y="452"/>
                  </a:lnTo>
                  <a:lnTo>
                    <a:pt x="5257" y="452"/>
                  </a:lnTo>
                  <a:lnTo>
                    <a:pt x="5257" y="442"/>
                  </a:lnTo>
                  <a:close/>
                  <a:moveTo>
                    <a:pt x="5257" y="468"/>
                  </a:moveTo>
                  <a:lnTo>
                    <a:pt x="5279" y="468"/>
                  </a:lnTo>
                  <a:lnTo>
                    <a:pt x="5279" y="478"/>
                  </a:lnTo>
                  <a:lnTo>
                    <a:pt x="5257" y="478"/>
                  </a:lnTo>
                  <a:lnTo>
                    <a:pt x="5257" y="468"/>
                  </a:lnTo>
                  <a:close/>
                  <a:moveTo>
                    <a:pt x="5257" y="492"/>
                  </a:moveTo>
                  <a:lnTo>
                    <a:pt x="5279" y="492"/>
                  </a:lnTo>
                  <a:lnTo>
                    <a:pt x="5279" y="502"/>
                  </a:lnTo>
                  <a:lnTo>
                    <a:pt x="5257" y="502"/>
                  </a:lnTo>
                  <a:lnTo>
                    <a:pt x="5257" y="492"/>
                  </a:lnTo>
                  <a:close/>
                  <a:moveTo>
                    <a:pt x="5257" y="516"/>
                  </a:moveTo>
                  <a:lnTo>
                    <a:pt x="5279" y="516"/>
                  </a:lnTo>
                  <a:lnTo>
                    <a:pt x="5279" y="528"/>
                  </a:lnTo>
                  <a:lnTo>
                    <a:pt x="5257" y="528"/>
                  </a:lnTo>
                  <a:lnTo>
                    <a:pt x="5257" y="516"/>
                  </a:lnTo>
                  <a:close/>
                  <a:moveTo>
                    <a:pt x="5287" y="542"/>
                  </a:moveTo>
                  <a:lnTo>
                    <a:pt x="5311" y="542"/>
                  </a:lnTo>
                  <a:lnTo>
                    <a:pt x="5311" y="548"/>
                  </a:lnTo>
                  <a:lnTo>
                    <a:pt x="5311" y="548"/>
                  </a:lnTo>
                  <a:lnTo>
                    <a:pt x="5311" y="548"/>
                  </a:lnTo>
                  <a:lnTo>
                    <a:pt x="5311" y="548"/>
                  </a:lnTo>
                  <a:lnTo>
                    <a:pt x="5287" y="542"/>
                  </a:lnTo>
                  <a:lnTo>
                    <a:pt x="5287" y="542"/>
                  </a:lnTo>
                  <a:close/>
                  <a:moveTo>
                    <a:pt x="5557" y="434"/>
                  </a:moveTo>
                  <a:lnTo>
                    <a:pt x="5580" y="434"/>
                  </a:lnTo>
                  <a:lnTo>
                    <a:pt x="5580" y="446"/>
                  </a:lnTo>
                  <a:lnTo>
                    <a:pt x="5557" y="446"/>
                  </a:lnTo>
                  <a:lnTo>
                    <a:pt x="5557" y="434"/>
                  </a:lnTo>
                  <a:close/>
                  <a:moveTo>
                    <a:pt x="5557" y="450"/>
                  </a:moveTo>
                  <a:lnTo>
                    <a:pt x="5580" y="450"/>
                  </a:lnTo>
                  <a:lnTo>
                    <a:pt x="5580" y="462"/>
                  </a:lnTo>
                  <a:lnTo>
                    <a:pt x="5557" y="462"/>
                  </a:lnTo>
                  <a:lnTo>
                    <a:pt x="5557" y="450"/>
                  </a:lnTo>
                  <a:close/>
                  <a:moveTo>
                    <a:pt x="5557" y="466"/>
                  </a:moveTo>
                  <a:lnTo>
                    <a:pt x="5580" y="466"/>
                  </a:lnTo>
                  <a:lnTo>
                    <a:pt x="5580" y="478"/>
                  </a:lnTo>
                  <a:lnTo>
                    <a:pt x="5557" y="478"/>
                  </a:lnTo>
                  <a:lnTo>
                    <a:pt x="5557" y="466"/>
                  </a:lnTo>
                  <a:close/>
                  <a:moveTo>
                    <a:pt x="5557" y="482"/>
                  </a:moveTo>
                  <a:lnTo>
                    <a:pt x="5580" y="482"/>
                  </a:lnTo>
                  <a:lnTo>
                    <a:pt x="5580" y="494"/>
                  </a:lnTo>
                  <a:lnTo>
                    <a:pt x="5557" y="494"/>
                  </a:lnTo>
                  <a:lnTo>
                    <a:pt x="5557" y="482"/>
                  </a:lnTo>
                  <a:close/>
                  <a:moveTo>
                    <a:pt x="5557" y="498"/>
                  </a:moveTo>
                  <a:lnTo>
                    <a:pt x="5580" y="498"/>
                  </a:lnTo>
                  <a:lnTo>
                    <a:pt x="5580" y="508"/>
                  </a:lnTo>
                  <a:lnTo>
                    <a:pt x="5557" y="508"/>
                  </a:lnTo>
                  <a:lnTo>
                    <a:pt x="5557" y="498"/>
                  </a:lnTo>
                  <a:close/>
                  <a:moveTo>
                    <a:pt x="5557" y="514"/>
                  </a:moveTo>
                  <a:lnTo>
                    <a:pt x="5580" y="514"/>
                  </a:lnTo>
                  <a:lnTo>
                    <a:pt x="5580" y="524"/>
                  </a:lnTo>
                  <a:lnTo>
                    <a:pt x="5557" y="524"/>
                  </a:lnTo>
                  <a:lnTo>
                    <a:pt x="5557" y="514"/>
                  </a:lnTo>
                  <a:close/>
                  <a:moveTo>
                    <a:pt x="5580" y="528"/>
                  </a:moveTo>
                  <a:lnTo>
                    <a:pt x="5580" y="536"/>
                  </a:lnTo>
                  <a:lnTo>
                    <a:pt x="5580" y="536"/>
                  </a:lnTo>
                  <a:lnTo>
                    <a:pt x="5557" y="536"/>
                  </a:lnTo>
                  <a:lnTo>
                    <a:pt x="5557" y="528"/>
                  </a:lnTo>
                  <a:lnTo>
                    <a:pt x="5580" y="528"/>
                  </a:lnTo>
                  <a:close/>
                  <a:moveTo>
                    <a:pt x="5521" y="434"/>
                  </a:moveTo>
                  <a:lnTo>
                    <a:pt x="5545" y="434"/>
                  </a:lnTo>
                  <a:lnTo>
                    <a:pt x="5545" y="446"/>
                  </a:lnTo>
                  <a:lnTo>
                    <a:pt x="5521" y="446"/>
                  </a:lnTo>
                  <a:lnTo>
                    <a:pt x="5521" y="434"/>
                  </a:lnTo>
                  <a:close/>
                  <a:moveTo>
                    <a:pt x="5521" y="450"/>
                  </a:moveTo>
                  <a:lnTo>
                    <a:pt x="5545" y="450"/>
                  </a:lnTo>
                  <a:lnTo>
                    <a:pt x="5545" y="462"/>
                  </a:lnTo>
                  <a:lnTo>
                    <a:pt x="5521" y="462"/>
                  </a:lnTo>
                  <a:lnTo>
                    <a:pt x="5521" y="450"/>
                  </a:lnTo>
                  <a:close/>
                  <a:moveTo>
                    <a:pt x="5521" y="466"/>
                  </a:moveTo>
                  <a:lnTo>
                    <a:pt x="5545" y="466"/>
                  </a:lnTo>
                  <a:lnTo>
                    <a:pt x="5545" y="478"/>
                  </a:lnTo>
                  <a:lnTo>
                    <a:pt x="5521" y="478"/>
                  </a:lnTo>
                  <a:lnTo>
                    <a:pt x="5521" y="466"/>
                  </a:lnTo>
                  <a:close/>
                  <a:moveTo>
                    <a:pt x="5521" y="482"/>
                  </a:moveTo>
                  <a:lnTo>
                    <a:pt x="5545" y="482"/>
                  </a:lnTo>
                  <a:lnTo>
                    <a:pt x="5545" y="494"/>
                  </a:lnTo>
                  <a:lnTo>
                    <a:pt x="5521" y="494"/>
                  </a:lnTo>
                  <a:lnTo>
                    <a:pt x="5521" y="482"/>
                  </a:lnTo>
                  <a:close/>
                  <a:moveTo>
                    <a:pt x="5521" y="498"/>
                  </a:moveTo>
                  <a:lnTo>
                    <a:pt x="5545" y="498"/>
                  </a:lnTo>
                  <a:lnTo>
                    <a:pt x="5545" y="508"/>
                  </a:lnTo>
                  <a:lnTo>
                    <a:pt x="5521" y="508"/>
                  </a:lnTo>
                  <a:lnTo>
                    <a:pt x="5521" y="498"/>
                  </a:lnTo>
                  <a:close/>
                  <a:moveTo>
                    <a:pt x="5521" y="514"/>
                  </a:moveTo>
                  <a:lnTo>
                    <a:pt x="5545" y="514"/>
                  </a:lnTo>
                  <a:lnTo>
                    <a:pt x="5545" y="524"/>
                  </a:lnTo>
                  <a:lnTo>
                    <a:pt x="5521" y="524"/>
                  </a:lnTo>
                  <a:lnTo>
                    <a:pt x="5521" y="514"/>
                  </a:lnTo>
                  <a:close/>
                  <a:moveTo>
                    <a:pt x="5521" y="528"/>
                  </a:moveTo>
                  <a:lnTo>
                    <a:pt x="5545" y="528"/>
                  </a:lnTo>
                  <a:lnTo>
                    <a:pt x="5545" y="538"/>
                  </a:lnTo>
                  <a:lnTo>
                    <a:pt x="5545" y="538"/>
                  </a:lnTo>
                  <a:lnTo>
                    <a:pt x="5527" y="540"/>
                  </a:lnTo>
                  <a:lnTo>
                    <a:pt x="5521" y="540"/>
                  </a:lnTo>
                  <a:lnTo>
                    <a:pt x="5521" y="528"/>
                  </a:lnTo>
                  <a:close/>
                  <a:moveTo>
                    <a:pt x="5485" y="434"/>
                  </a:moveTo>
                  <a:lnTo>
                    <a:pt x="5509" y="434"/>
                  </a:lnTo>
                  <a:lnTo>
                    <a:pt x="5509" y="446"/>
                  </a:lnTo>
                  <a:lnTo>
                    <a:pt x="5485" y="446"/>
                  </a:lnTo>
                  <a:lnTo>
                    <a:pt x="5485" y="434"/>
                  </a:lnTo>
                  <a:close/>
                  <a:moveTo>
                    <a:pt x="5485" y="450"/>
                  </a:moveTo>
                  <a:lnTo>
                    <a:pt x="5509" y="450"/>
                  </a:lnTo>
                  <a:lnTo>
                    <a:pt x="5509" y="462"/>
                  </a:lnTo>
                  <a:lnTo>
                    <a:pt x="5485" y="462"/>
                  </a:lnTo>
                  <a:lnTo>
                    <a:pt x="5485" y="450"/>
                  </a:lnTo>
                  <a:close/>
                  <a:moveTo>
                    <a:pt x="5485" y="466"/>
                  </a:moveTo>
                  <a:lnTo>
                    <a:pt x="5509" y="466"/>
                  </a:lnTo>
                  <a:lnTo>
                    <a:pt x="5509" y="478"/>
                  </a:lnTo>
                  <a:lnTo>
                    <a:pt x="5485" y="478"/>
                  </a:lnTo>
                  <a:lnTo>
                    <a:pt x="5485" y="466"/>
                  </a:lnTo>
                  <a:close/>
                  <a:moveTo>
                    <a:pt x="5485" y="482"/>
                  </a:moveTo>
                  <a:lnTo>
                    <a:pt x="5509" y="482"/>
                  </a:lnTo>
                  <a:lnTo>
                    <a:pt x="5509" y="494"/>
                  </a:lnTo>
                  <a:lnTo>
                    <a:pt x="5485" y="494"/>
                  </a:lnTo>
                  <a:lnTo>
                    <a:pt x="5485" y="482"/>
                  </a:lnTo>
                  <a:close/>
                  <a:moveTo>
                    <a:pt x="5485" y="498"/>
                  </a:moveTo>
                  <a:lnTo>
                    <a:pt x="5509" y="498"/>
                  </a:lnTo>
                  <a:lnTo>
                    <a:pt x="5509" y="508"/>
                  </a:lnTo>
                  <a:lnTo>
                    <a:pt x="5485" y="508"/>
                  </a:lnTo>
                  <a:lnTo>
                    <a:pt x="5485" y="498"/>
                  </a:lnTo>
                  <a:close/>
                  <a:moveTo>
                    <a:pt x="5485" y="514"/>
                  </a:moveTo>
                  <a:lnTo>
                    <a:pt x="5509" y="514"/>
                  </a:lnTo>
                  <a:lnTo>
                    <a:pt x="5509" y="524"/>
                  </a:lnTo>
                  <a:lnTo>
                    <a:pt x="5485" y="524"/>
                  </a:lnTo>
                  <a:lnTo>
                    <a:pt x="5485" y="514"/>
                  </a:lnTo>
                  <a:close/>
                  <a:moveTo>
                    <a:pt x="5485" y="528"/>
                  </a:moveTo>
                  <a:lnTo>
                    <a:pt x="5509" y="528"/>
                  </a:lnTo>
                  <a:lnTo>
                    <a:pt x="5509" y="540"/>
                  </a:lnTo>
                  <a:lnTo>
                    <a:pt x="5485" y="540"/>
                  </a:lnTo>
                  <a:lnTo>
                    <a:pt x="5485" y="528"/>
                  </a:lnTo>
                  <a:close/>
                  <a:moveTo>
                    <a:pt x="5485" y="544"/>
                  </a:moveTo>
                  <a:lnTo>
                    <a:pt x="5493" y="544"/>
                  </a:lnTo>
                  <a:lnTo>
                    <a:pt x="5493" y="544"/>
                  </a:lnTo>
                  <a:lnTo>
                    <a:pt x="5485" y="546"/>
                  </a:lnTo>
                  <a:lnTo>
                    <a:pt x="5485" y="544"/>
                  </a:lnTo>
                  <a:close/>
                  <a:moveTo>
                    <a:pt x="5439" y="480"/>
                  </a:moveTo>
                  <a:lnTo>
                    <a:pt x="5457" y="480"/>
                  </a:lnTo>
                  <a:lnTo>
                    <a:pt x="5457" y="488"/>
                  </a:lnTo>
                  <a:lnTo>
                    <a:pt x="5439" y="488"/>
                  </a:lnTo>
                  <a:lnTo>
                    <a:pt x="5439" y="480"/>
                  </a:lnTo>
                  <a:close/>
                  <a:moveTo>
                    <a:pt x="5439" y="502"/>
                  </a:moveTo>
                  <a:lnTo>
                    <a:pt x="5457" y="502"/>
                  </a:lnTo>
                  <a:lnTo>
                    <a:pt x="5457" y="512"/>
                  </a:lnTo>
                  <a:lnTo>
                    <a:pt x="5439" y="512"/>
                  </a:lnTo>
                  <a:lnTo>
                    <a:pt x="5439" y="502"/>
                  </a:lnTo>
                  <a:close/>
                  <a:moveTo>
                    <a:pt x="5439" y="524"/>
                  </a:moveTo>
                  <a:lnTo>
                    <a:pt x="5457" y="524"/>
                  </a:lnTo>
                  <a:lnTo>
                    <a:pt x="5457" y="534"/>
                  </a:lnTo>
                  <a:lnTo>
                    <a:pt x="5439" y="534"/>
                  </a:lnTo>
                  <a:lnTo>
                    <a:pt x="5439" y="524"/>
                  </a:lnTo>
                  <a:close/>
                  <a:moveTo>
                    <a:pt x="5457" y="548"/>
                  </a:moveTo>
                  <a:lnTo>
                    <a:pt x="5457" y="550"/>
                  </a:lnTo>
                  <a:lnTo>
                    <a:pt x="5457" y="550"/>
                  </a:lnTo>
                  <a:lnTo>
                    <a:pt x="5439" y="552"/>
                  </a:lnTo>
                  <a:lnTo>
                    <a:pt x="5439" y="548"/>
                  </a:lnTo>
                  <a:lnTo>
                    <a:pt x="5457" y="548"/>
                  </a:lnTo>
                  <a:close/>
                  <a:moveTo>
                    <a:pt x="5417" y="480"/>
                  </a:moveTo>
                  <a:lnTo>
                    <a:pt x="5433" y="480"/>
                  </a:lnTo>
                  <a:lnTo>
                    <a:pt x="5433" y="488"/>
                  </a:lnTo>
                  <a:lnTo>
                    <a:pt x="5417" y="488"/>
                  </a:lnTo>
                  <a:lnTo>
                    <a:pt x="5417" y="480"/>
                  </a:lnTo>
                  <a:close/>
                  <a:moveTo>
                    <a:pt x="5417" y="502"/>
                  </a:moveTo>
                  <a:lnTo>
                    <a:pt x="5433" y="502"/>
                  </a:lnTo>
                  <a:lnTo>
                    <a:pt x="5433" y="512"/>
                  </a:lnTo>
                  <a:lnTo>
                    <a:pt x="5417" y="512"/>
                  </a:lnTo>
                  <a:lnTo>
                    <a:pt x="5417" y="502"/>
                  </a:lnTo>
                  <a:close/>
                  <a:moveTo>
                    <a:pt x="5417" y="524"/>
                  </a:moveTo>
                  <a:lnTo>
                    <a:pt x="5433" y="524"/>
                  </a:lnTo>
                  <a:lnTo>
                    <a:pt x="5433" y="534"/>
                  </a:lnTo>
                  <a:lnTo>
                    <a:pt x="5417" y="534"/>
                  </a:lnTo>
                  <a:lnTo>
                    <a:pt x="5417" y="524"/>
                  </a:lnTo>
                  <a:close/>
                  <a:moveTo>
                    <a:pt x="5433" y="548"/>
                  </a:moveTo>
                  <a:lnTo>
                    <a:pt x="5433" y="552"/>
                  </a:lnTo>
                  <a:lnTo>
                    <a:pt x="5433" y="552"/>
                  </a:lnTo>
                  <a:lnTo>
                    <a:pt x="5417" y="554"/>
                  </a:lnTo>
                  <a:lnTo>
                    <a:pt x="5417" y="548"/>
                  </a:lnTo>
                  <a:lnTo>
                    <a:pt x="5433" y="548"/>
                  </a:lnTo>
                  <a:close/>
                  <a:moveTo>
                    <a:pt x="5395" y="480"/>
                  </a:moveTo>
                  <a:lnTo>
                    <a:pt x="5411" y="480"/>
                  </a:lnTo>
                  <a:lnTo>
                    <a:pt x="5411" y="488"/>
                  </a:lnTo>
                  <a:lnTo>
                    <a:pt x="5395" y="488"/>
                  </a:lnTo>
                  <a:lnTo>
                    <a:pt x="5395" y="480"/>
                  </a:lnTo>
                  <a:close/>
                  <a:moveTo>
                    <a:pt x="5395" y="502"/>
                  </a:moveTo>
                  <a:lnTo>
                    <a:pt x="5411" y="502"/>
                  </a:lnTo>
                  <a:lnTo>
                    <a:pt x="5411" y="512"/>
                  </a:lnTo>
                  <a:lnTo>
                    <a:pt x="5395" y="512"/>
                  </a:lnTo>
                  <a:lnTo>
                    <a:pt x="5395" y="502"/>
                  </a:lnTo>
                  <a:close/>
                  <a:moveTo>
                    <a:pt x="5395" y="524"/>
                  </a:moveTo>
                  <a:lnTo>
                    <a:pt x="5411" y="524"/>
                  </a:lnTo>
                  <a:lnTo>
                    <a:pt x="5411" y="534"/>
                  </a:lnTo>
                  <a:lnTo>
                    <a:pt x="5395" y="534"/>
                  </a:lnTo>
                  <a:lnTo>
                    <a:pt x="5395" y="524"/>
                  </a:lnTo>
                  <a:close/>
                  <a:moveTo>
                    <a:pt x="5411" y="548"/>
                  </a:moveTo>
                  <a:lnTo>
                    <a:pt x="5411" y="554"/>
                  </a:lnTo>
                  <a:lnTo>
                    <a:pt x="5411" y="554"/>
                  </a:lnTo>
                  <a:lnTo>
                    <a:pt x="5395" y="556"/>
                  </a:lnTo>
                  <a:lnTo>
                    <a:pt x="5395" y="548"/>
                  </a:lnTo>
                  <a:lnTo>
                    <a:pt x="5411" y="548"/>
                  </a:lnTo>
                  <a:close/>
                  <a:moveTo>
                    <a:pt x="5371" y="480"/>
                  </a:moveTo>
                  <a:lnTo>
                    <a:pt x="5389" y="480"/>
                  </a:lnTo>
                  <a:lnTo>
                    <a:pt x="5389" y="488"/>
                  </a:lnTo>
                  <a:lnTo>
                    <a:pt x="5371" y="488"/>
                  </a:lnTo>
                  <a:lnTo>
                    <a:pt x="5371" y="480"/>
                  </a:lnTo>
                  <a:close/>
                  <a:moveTo>
                    <a:pt x="5371" y="502"/>
                  </a:moveTo>
                  <a:lnTo>
                    <a:pt x="5389" y="502"/>
                  </a:lnTo>
                  <a:lnTo>
                    <a:pt x="5389" y="512"/>
                  </a:lnTo>
                  <a:lnTo>
                    <a:pt x="5371" y="512"/>
                  </a:lnTo>
                  <a:lnTo>
                    <a:pt x="5371" y="502"/>
                  </a:lnTo>
                  <a:close/>
                  <a:moveTo>
                    <a:pt x="5371" y="524"/>
                  </a:moveTo>
                  <a:lnTo>
                    <a:pt x="5389" y="524"/>
                  </a:lnTo>
                  <a:lnTo>
                    <a:pt x="5389" y="534"/>
                  </a:lnTo>
                  <a:lnTo>
                    <a:pt x="5371" y="534"/>
                  </a:lnTo>
                  <a:lnTo>
                    <a:pt x="5371" y="524"/>
                  </a:lnTo>
                  <a:close/>
                  <a:moveTo>
                    <a:pt x="5371" y="548"/>
                  </a:moveTo>
                  <a:lnTo>
                    <a:pt x="5389" y="548"/>
                  </a:lnTo>
                  <a:lnTo>
                    <a:pt x="5389" y="556"/>
                  </a:lnTo>
                  <a:lnTo>
                    <a:pt x="5389" y="556"/>
                  </a:lnTo>
                  <a:lnTo>
                    <a:pt x="5371" y="556"/>
                  </a:lnTo>
                  <a:lnTo>
                    <a:pt x="5371" y="5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21"/>
            <p:cNvSpPr>
              <a:spLocks noEditPoints="1"/>
            </p:cNvSpPr>
            <p:nvPr userDrawn="1"/>
          </p:nvSpPr>
          <p:spPr bwMode="auto">
            <a:xfrm>
              <a:off x="3305175" y="-228600"/>
              <a:ext cx="655638" cy="174625"/>
            </a:xfrm>
            <a:custGeom>
              <a:avLst/>
              <a:gdLst/>
              <a:ahLst/>
              <a:cxnLst>
                <a:cxn ang="0">
                  <a:pos x="146" y="24"/>
                </a:cxn>
                <a:cxn ang="0">
                  <a:pos x="126" y="26"/>
                </a:cxn>
                <a:cxn ang="0">
                  <a:pos x="108" y="32"/>
                </a:cxn>
                <a:cxn ang="0">
                  <a:pos x="98" y="42"/>
                </a:cxn>
                <a:cxn ang="0">
                  <a:pos x="92" y="56"/>
                </a:cxn>
                <a:cxn ang="0">
                  <a:pos x="92" y="68"/>
                </a:cxn>
                <a:cxn ang="0">
                  <a:pos x="98" y="82"/>
                </a:cxn>
                <a:cxn ang="0">
                  <a:pos x="108" y="92"/>
                </a:cxn>
                <a:cxn ang="0">
                  <a:pos x="122" y="100"/>
                </a:cxn>
                <a:cxn ang="0">
                  <a:pos x="140" y="100"/>
                </a:cxn>
                <a:cxn ang="0">
                  <a:pos x="140" y="104"/>
                </a:cxn>
                <a:cxn ang="0">
                  <a:pos x="116" y="104"/>
                </a:cxn>
                <a:cxn ang="0">
                  <a:pos x="106" y="102"/>
                </a:cxn>
                <a:cxn ang="0">
                  <a:pos x="108" y="104"/>
                </a:cxn>
                <a:cxn ang="0">
                  <a:pos x="120" y="108"/>
                </a:cxn>
                <a:cxn ang="0">
                  <a:pos x="196" y="110"/>
                </a:cxn>
                <a:cxn ang="0">
                  <a:pos x="190" y="104"/>
                </a:cxn>
                <a:cxn ang="0">
                  <a:pos x="192" y="100"/>
                </a:cxn>
                <a:cxn ang="0">
                  <a:pos x="226" y="96"/>
                </a:cxn>
                <a:cxn ang="0">
                  <a:pos x="240" y="90"/>
                </a:cxn>
                <a:cxn ang="0">
                  <a:pos x="242" y="84"/>
                </a:cxn>
                <a:cxn ang="0">
                  <a:pos x="246" y="76"/>
                </a:cxn>
                <a:cxn ang="0">
                  <a:pos x="379" y="60"/>
                </a:cxn>
                <a:cxn ang="0">
                  <a:pos x="389" y="66"/>
                </a:cxn>
                <a:cxn ang="0">
                  <a:pos x="393" y="38"/>
                </a:cxn>
                <a:cxn ang="0">
                  <a:pos x="413" y="50"/>
                </a:cxn>
                <a:cxn ang="0">
                  <a:pos x="405" y="18"/>
                </a:cxn>
                <a:cxn ang="0">
                  <a:pos x="381" y="22"/>
                </a:cxn>
                <a:cxn ang="0">
                  <a:pos x="359" y="6"/>
                </a:cxn>
                <a:cxn ang="0">
                  <a:pos x="353" y="46"/>
                </a:cxn>
                <a:cxn ang="0">
                  <a:pos x="226" y="32"/>
                </a:cxn>
                <a:cxn ang="0">
                  <a:pos x="224" y="28"/>
                </a:cxn>
                <a:cxn ang="0">
                  <a:pos x="208" y="24"/>
                </a:cxn>
                <a:cxn ang="0">
                  <a:pos x="176" y="12"/>
                </a:cxn>
                <a:cxn ang="0">
                  <a:pos x="329" y="0"/>
                </a:cxn>
                <a:cxn ang="0">
                  <a:pos x="174" y="10"/>
                </a:cxn>
                <a:cxn ang="0">
                  <a:pos x="170" y="6"/>
                </a:cxn>
                <a:cxn ang="0">
                  <a:pos x="166" y="10"/>
                </a:cxn>
                <a:cxn ang="0">
                  <a:pos x="0" y="2"/>
                </a:cxn>
                <a:cxn ang="0">
                  <a:pos x="164" y="20"/>
                </a:cxn>
                <a:cxn ang="0">
                  <a:pos x="184" y="104"/>
                </a:cxn>
                <a:cxn ang="0">
                  <a:pos x="146" y="102"/>
                </a:cxn>
                <a:cxn ang="0">
                  <a:pos x="166" y="100"/>
                </a:cxn>
                <a:cxn ang="0">
                  <a:pos x="184" y="100"/>
                </a:cxn>
              </a:cxnLst>
              <a:rect l="0" t="0" r="r" b="b"/>
              <a:pathLst>
                <a:path w="413" h="110">
                  <a:moveTo>
                    <a:pt x="164" y="20"/>
                  </a:moveTo>
                  <a:lnTo>
                    <a:pt x="146" y="24"/>
                  </a:lnTo>
                  <a:lnTo>
                    <a:pt x="126" y="26"/>
                  </a:lnTo>
                  <a:lnTo>
                    <a:pt x="126" y="26"/>
                  </a:lnTo>
                  <a:lnTo>
                    <a:pt x="116" y="28"/>
                  </a:lnTo>
                  <a:lnTo>
                    <a:pt x="108" y="32"/>
                  </a:lnTo>
                  <a:lnTo>
                    <a:pt x="102" y="36"/>
                  </a:lnTo>
                  <a:lnTo>
                    <a:pt x="98" y="42"/>
                  </a:lnTo>
                  <a:lnTo>
                    <a:pt x="94" y="48"/>
                  </a:lnTo>
                  <a:lnTo>
                    <a:pt x="92" y="56"/>
                  </a:lnTo>
                  <a:lnTo>
                    <a:pt x="92" y="62"/>
                  </a:lnTo>
                  <a:lnTo>
                    <a:pt x="92" y="68"/>
                  </a:lnTo>
                  <a:lnTo>
                    <a:pt x="94" y="76"/>
                  </a:lnTo>
                  <a:lnTo>
                    <a:pt x="98" y="82"/>
                  </a:lnTo>
                  <a:lnTo>
                    <a:pt x="102" y="88"/>
                  </a:lnTo>
                  <a:lnTo>
                    <a:pt x="108" y="92"/>
                  </a:lnTo>
                  <a:lnTo>
                    <a:pt x="114" y="96"/>
                  </a:lnTo>
                  <a:lnTo>
                    <a:pt x="122" y="100"/>
                  </a:lnTo>
                  <a:lnTo>
                    <a:pt x="130" y="100"/>
                  </a:lnTo>
                  <a:lnTo>
                    <a:pt x="140" y="100"/>
                  </a:lnTo>
                  <a:lnTo>
                    <a:pt x="140" y="104"/>
                  </a:lnTo>
                  <a:lnTo>
                    <a:pt x="140" y="104"/>
                  </a:lnTo>
                  <a:lnTo>
                    <a:pt x="124" y="104"/>
                  </a:lnTo>
                  <a:lnTo>
                    <a:pt x="116" y="104"/>
                  </a:lnTo>
                  <a:lnTo>
                    <a:pt x="112" y="102"/>
                  </a:lnTo>
                  <a:lnTo>
                    <a:pt x="106" y="102"/>
                  </a:lnTo>
                  <a:lnTo>
                    <a:pt x="106" y="102"/>
                  </a:lnTo>
                  <a:lnTo>
                    <a:pt x="108" y="104"/>
                  </a:lnTo>
                  <a:lnTo>
                    <a:pt x="112" y="106"/>
                  </a:lnTo>
                  <a:lnTo>
                    <a:pt x="120" y="108"/>
                  </a:lnTo>
                  <a:lnTo>
                    <a:pt x="130" y="110"/>
                  </a:lnTo>
                  <a:lnTo>
                    <a:pt x="196" y="110"/>
                  </a:lnTo>
                  <a:lnTo>
                    <a:pt x="196" y="104"/>
                  </a:lnTo>
                  <a:lnTo>
                    <a:pt x="190" y="104"/>
                  </a:lnTo>
                  <a:lnTo>
                    <a:pt x="192" y="100"/>
                  </a:lnTo>
                  <a:lnTo>
                    <a:pt x="192" y="100"/>
                  </a:lnTo>
                  <a:lnTo>
                    <a:pt x="212" y="98"/>
                  </a:lnTo>
                  <a:lnTo>
                    <a:pt x="226" y="96"/>
                  </a:lnTo>
                  <a:lnTo>
                    <a:pt x="236" y="92"/>
                  </a:lnTo>
                  <a:lnTo>
                    <a:pt x="240" y="90"/>
                  </a:lnTo>
                  <a:lnTo>
                    <a:pt x="242" y="86"/>
                  </a:lnTo>
                  <a:lnTo>
                    <a:pt x="242" y="84"/>
                  </a:lnTo>
                  <a:lnTo>
                    <a:pt x="242" y="80"/>
                  </a:lnTo>
                  <a:lnTo>
                    <a:pt x="246" y="76"/>
                  </a:lnTo>
                  <a:lnTo>
                    <a:pt x="259" y="68"/>
                  </a:lnTo>
                  <a:lnTo>
                    <a:pt x="379" y="60"/>
                  </a:lnTo>
                  <a:lnTo>
                    <a:pt x="385" y="70"/>
                  </a:lnTo>
                  <a:lnTo>
                    <a:pt x="389" y="66"/>
                  </a:lnTo>
                  <a:lnTo>
                    <a:pt x="383" y="56"/>
                  </a:lnTo>
                  <a:lnTo>
                    <a:pt x="393" y="38"/>
                  </a:lnTo>
                  <a:lnTo>
                    <a:pt x="413" y="52"/>
                  </a:lnTo>
                  <a:lnTo>
                    <a:pt x="413" y="50"/>
                  </a:lnTo>
                  <a:lnTo>
                    <a:pt x="395" y="34"/>
                  </a:lnTo>
                  <a:lnTo>
                    <a:pt x="405" y="18"/>
                  </a:lnTo>
                  <a:lnTo>
                    <a:pt x="389" y="16"/>
                  </a:lnTo>
                  <a:lnTo>
                    <a:pt x="381" y="22"/>
                  </a:lnTo>
                  <a:lnTo>
                    <a:pt x="361" y="6"/>
                  </a:lnTo>
                  <a:lnTo>
                    <a:pt x="359" y="6"/>
                  </a:lnTo>
                  <a:lnTo>
                    <a:pt x="377" y="26"/>
                  </a:lnTo>
                  <a:lnTo>
                    <a:pt x="353" y="46"/>
                  </a:lnTo>
                  <a:lnTo>
                    <a:pt x="230" y="38"/>
                  </a:lnTo>
                  <a:lnTo>
                    <a:pt x="226" y="32"/>
                  </a:lnTo>
                  <a:lnTo>
                    <a:pt x="226" y="32"/>
                  </a:lnTo>
                  <a:lnTo>
                    <a:pt x="224" y="28"/>
                  </a:lnTo>
                  <a:lnTo>
                    <a:pt x="220" y="26"/>
                  </a:lnTo>
                  <a:lnTo>
                    <a:pt x="208" y="24"/>
                  </a:lnTo>
                  <a:lnTo>
                    <a:pt x="176" y="20"/>
                  </a:lnTo>
                  <a:lnTo>
                    <a:pt x="176" y="12"/>
                  </a:lnTo>
                  <a:lnTo>
                    <a:pt x="331" y="2"/>
                  </a:lnTo>
                  <a:lnTo>
                    <a:pt x="329" y="0"/>
                  </a:lnTo>
                  <a:lnTo>
                    <a:pt x="174" y="10"/>
                  </a:lnTo>
                  <a:lnTo>
                    <a:pt x="174" y="10"/>
                  </a:lnTo>
                  <a:lnTo>
                    <a:pt x="172" y="8"/>
                  </a:lnTo>
                  <a:lnTo>
                    <a:pt x="170" y="6"/>
                  </a:lnTo>
                  <a:lnTo>
                    <a:pt x="168" y="8"/>
                  </a:lnTo>
                  <a:lnTo>
                    <a:pt x="166" y="10"/>
                  </a:lnTo>
                  <a:lnTo>
                    <a:pt x="0" y="2"/>
                  </a:lnTo>
                  <a:lnTo>
                    <a:pt x="0" y="2"/>
                  </a:lnTo>
                  <a:lnTo>
                    <a:pt x="164" y="12"/>
                  </a:lnTo>
                  <a:lnTo>
                    <a:pt x="164" y="20"/>
                  </a:lnTo>
                  <a:close/>
                  <a:moveTo>
                    <a:pt x="184" y="100"/>
                  </a:moveTo>
                  <a:lnTo>
                    <a:pt x="184" y="104"/>
                  </a:lnTo>
                  <a:lnTo>
                    <a:pt x="144" y="104"/>
                  </a:lnTo>
                  <a:lnTo>
                    <a:pt x="146" y="102"/>
                  </a:lnTo>
                  <a:lnTo>
                    <a:pt x="146" y="102"/>
                  </a:lnTo>
                  <a:lnTo>
                    <a:pt x="166" y="100"/>
                  </a:lnTo>
                  <a:lnTo>
                    <a:pt x="184" y="100"/>
                  </a:lnTo>
                  <a:lnTo>
                    <a:pt x="184" y="10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22"/>
            <p:cNvSpPr>
              <a:spLocks/>
            </p:cNvSpPr>
            <p:nvPr userDrawn="1"/>
          </p:nvSpPr>
          <p:spPr bwMode="auto">
            <a:xfrm>
              <a:off x="3748088" y="142875"/>
              <a:ext cx="327025" cy="185738"/>
            </a:xfrm>
            <a:custGeom>
              <a:avLst/>
              <a:gdLst/>
              <a:ahLst/>
              <a:cxnLst>
                <a:cxn ang="0">
                  <a:pos x="84" y="12"/>
                </a:cxn>
                <a:cxn ang="0">
                  <a:pos x="84" y="12"/>
                </a:cxn>
                <a:cxn ang="0">
                  <a:pos x="42" y="62"/>
                </a:cxn>
                <a:cxn ang="0">
                  <a:pos x="2" y="109"/>
                </a:cxn>
                <a:cxn ang="0">
                  <a:pos x="2" y="109"/>
                </a:cxn>
                <a:cxn ang="0">
                  <a:pos x="0" y="111"/>
                </a:cxn>
                <a:cxn ang="0">
                  <a:pos x="0" y="115"/>
                </a:cxn>
                <a:cxn ang="0">
                  <a:pos x="2" y="117"/>
                </a:cxn>
                <a:cxn ang="0">
                  <a:pos x="4" y="117"/>
                </a:cxn>
                <a:cxn ang="0">
                  <a:pos x="4" y="117"/>
                </a:cxn>
                <a:cxn ang="0">
                  <a:pos x="202" y="117"/>
                </a:cxn>
                <a:cxn ang="0">
                  <a:pos x="202" y="117"/>
                </a:cxn>
                <a:cxn ang="0">
                  <a:pos x="204" y="115"/>
                </a:cxn>
                <a:cxn ang="0">
                  <a:pos x="206" y="113"/>
                </a:cxn>
                <a:cxn ang="0">
                  <a:pos x="206" y="111"/>
                </a:cxn>
                <a:cxn ang="0">
                  <a:pos x="206" y="109"/>
                </a:cxn>
                <a:cxn ang="0">
                  <a:pos x="206" y="109"/>
                </a:cxn>
                <a:cxn ang="0">
                  <a:pos x="122" y="12"/>
                </a:cxn>
                <a:cxn ang="0">
                  <a:pos x="122" y="12"/>
                </a:cxn>
                <a:cxn ang="0">
                  <a:pos x="112" y="4"/>
                </a:cxn>
                <a:cxn ang="0">
                  <a:pos x="108" y="0"/>
                </a:cxn>
                <a:cxn ang="0">
                  <a:pos x="104" y="0"/>
                </a:cxn>
                <a:cxn ang="0">
                  <a:pos x="98" y="0"/>
                </a:cxn>
                <a:cxn ang="0">
                  <a:pos x="94" y="4"/>
                </a:cxn>
                <a:cxn ang="0">
                  <a:pos x="84" y="12"/>
                </a:cxn>
                <a:cxn ang="0">
                  <a:pos x="84" y="12"/>
                </a:cxn>
              </a:cxnLst>
              <a:rect l="0" t="0" r="r" b="b"/>
              <a:pathLst>
                <a:path w="206" h="117">
                  <a:moveTo>
                    <a:pt x="84" y="12"/>
                  </a:moveTo>
                  <a:lnTo>
                    <a:pt x="84" y="12"/>
                  </a:lnTo>
                  <a:lnTo>
                    <a:pt x="42" y="62"/>
                  </a:lnTo>
                  <a:lnTo>
                    <a:pt x="2" y="109"/>
                  </a:lnTo>
                  <a:lnTo>
                    <a:pt x="2" y="109"/>
                  </a:lnTo>
                  <a:lnTo>
                    <a:pt x="0" y="111"/>
                  </a:lnTo>
                  <a:lnTo>
                    <a:pt x="0" y="115"/>
                  </a:lnTo>
                  <a:lnTo>
                    <a:pt x="2" y="117"/>
                  </a:lnTo>
                  <a:lnTo>
                    <a:pt x="4" y="117"/>
                  </a:lnTo>
                  <a:lnTo>
                    <a:pt x="4" y="117"/>
                  </a:lnTo>
                  <a:lnTo>
                    <a:pt x="202" y="117"/>
                  </a:lnTo>
                  <a:lnTo>
                    <a:pt x="202" y="117"/>
                  </a:lnTo>
                  <a:lnTo>
                    <a:pt x="204" y="115"/>
                  </a:lnTo>
                  <a:lnTo>
                    <a:pt x="206" y="113"/>
                  </a:lnTo>
                  <a:lnTo>
                    <a:pt x="206" y="111"/>
                  </a:lnTo>
                  <a:lnTo>
                    <a:pt x="206" y="109"/>
                  </a:lnTo>
                  <a:lnTo>
                    <a:pt x="206" y="109"/>
                  </a:lnTo>
                  <a:lnTo>
                    <a:pt x="122" y="12"/>
                  </a:lnTo>
                  <a:lnTo>
                    <a:pt x="122" y="12"/>
                  </a:lnTo>
                  <a:lnTo>
                    <a:pt x="112" y="4"/>
                  </a:lnTo>
                  <a:lnTo>
                    <a:pt x="108" y="0"/>
                  </a:lnTo>
                  <a:lnTo>
                    <a:pt x="104" y="0"/>
                  </a:lnTo>
                  <a:lnTo>
                    <a:pt x="98" y="0"/>
                  </a:lnTo>
                  <a:lnTo>
                    <a:pt x="94" y="4"/>
                  </a:lnTo>
                  <a:lnTo>
                    <a:pt x="84" y="12"/>
                  </a:lnTo>
                  <a:lnTo>
                    <a:pt x="84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Freeform 23"/>
            <p:cNvSpPr>
              <a:spLocks/>
            </p:cNvSpPr>
            <p:nvPr userDrawn="1"/>
          </p:nvSpPr>
          <p:spPr bwMode="auto">
            <a:xfrm>
              <a:off x="4556125" y="-250825"/>
              <a:ext cx="328613" cy="73025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34" y="0"/>
                </a:cxn>
                <a:cxn ang="0">
                  <a:pos x="0" y="46"/>
                </a:cxn>
                <a:cxn ang="0">
                  <a:pos x="207" y="46"/>
                </a:cxn>
                <a:cxn ang="0">
                  <a:pos x="174" y="0"/>
                </a:cxn>
              </a:cxnLst>
              <a:rect l="0" t="0" r="r" b="b"/>
              <a:pathLst>
                <a:path w="207" h="46">
                  <a:moveTo>
                    <a:pt x="174" y="0"/>
                  </a:moveTo>
                  <a:lnTo>
                    <a:pt x="34" y="0"/>
                  </a:lnTo>
                  <a:lnTo>
                    <a:pt x="0" y="46"/>
                  </a:lnTo>
                  <a:lnTo>
                    <a:pt x="207" y="46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Freeform 24"/>
            <p:cNvSpPr>
              <a:spLocks/>
            </p:cNvSpPr>
            <p:nvPr userDrawn="1"/>
          </p:nvSpPr>
          <p:spPr bwMode="auto">
            <a:xfrm>
              <a:off x="4616450" y="-315913"/>
              <a:ext cx="209550" cy="55563"/>
            </a:xfrm>
            <a:custGeom>
              <a:avLst/>
              <a:gdLst/>
              <a:ahLst/>
              <a:cxnLst>
                <a:cxn ang="0">
                  <a:pos x="110" y="0"/>
                </a:cxn>
                <a:cxn ang="0">
                  <a:pos x="22" y="0"/>
                </a:cxn>
                <a:cxn ang="0">
                  <a:pos x="0" y="35"/>
                </a:cxn>
                <a:cxn ang="0">
                  <a:pos x="132" y="35"/>
                </a:cxn>
                <a:cxn ang="0">
                  <a:pos x="110" y="0"/>
                </a:cxn>
              </a:cxnLst>
              <a:rect l="0" t="0" r="r" b="b"/>
              <a:pathLst>
                <a:path w="132" h="35">
                  <a:moveTo>
                    <a:pt x="110" y="0"/>
                  </a:moveTo>
                  <a:lnTo>
                    <a:pt x="22" y="0"/>
                  </a:lnTo>
                  <a:lnTo>
                    <a:pt x="0" y="35"/>
                  </a:lnTo>
                  <a:lnTo>
                    <a:pt x="132" y="35"/>
                  </a:lnTo>
                  <a:lnTo>
                    <a:pt x="11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Freeform 25"/>
            <p:cNvSpPr>
              <a:spLocks/>
            </p:cNvSpPr>
            <p:nvPr userDrawn="1"/>
          </p:nvSpPr>
          <p:spPr bwMode="auto">
            <a:xfrm>
              <a:off x="4651375" y="-360363"/>
              <a:ext cx="139700" cy="38100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24" y="0"/>
                </a:cxn>
                <a:cxn ang="0">
                  <a:pos x="0" y="24"/>
                </a:cxn>
                <a:cxn ang="0">
                  <a:pos x="88" y="24"/>
                </a:cxn>
                <a:cxn ang="0">
                  <a:pos x="66" y="0"/>
                </a:cxn>
              </a:cxnLst>
              <a:rect l="0" t="0" r="r" b="b"/>
              <a:pathLst>
                <a:path w="88" h="24">
                  <a:moveTo>
                    <a:pt x="66" y="0"/>
                  </a:moveTo>
                  <a:lnTo>
                    <a:pt x="24" y="0"/>
                  </a:lnTo>
                  <a:lnTo>
                    <a:pt x="0" y="24"/>
                  </a:lnTo>
                  <a:lnTo>
                    <a:pt x="88" y="24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26"/>
            <p:cNvSpPr>
              <a:spLocks/>
            </p:cNvSpPr>
            <p:nvPr userDrawn="1"/>
          </p:nvSpPr>
          <p:spPr bwMode="auto">
            <a:xfrm>
              <a:off x="4692650" y="-617538"/>
              <a:ext cx="57150" cy="244475"/>
            </a:xfrm>
            <a:custGeom>
              <a:avLst/>
              <a:gdLst/>
              <a:ahLst/>
              <a:cxnLst>
                <a:cxn ang="0">
                  <a:pos x="36" y="154"/>
                </a:cxn>
                <a:cxn ang="0">
                  <a:pos x="28" y="136"/>
                </a:cxn>
                <a:cxn ang="0">
                  <a:pos x="18" y="0"/>
                </a:cxn>
                <a:cxn ang="0">
                  <a:pos x="8" y="136"/>
                </a:cxn>
                <a:cxn ang="0">
                  <a:pos x="0" y="154"/>
                </a:cxn>
                <a:cxn ang="0">
                  <a:pos x="18" y="154"/>
                </a:cxn>
                <a:cxn ang="0">
                  <a:pos x="36" y="154"/>
                </a:cxn>
              </a:cxnLst>
              <a:rect l="0" t="0" r="r" b="b"/>
              <a:pathLst>
                <a:path w="36" h="154">
                  <a:moveTo>
                    <a:pt x="36" y="154"/>
                  </a:moveTo>
                  <a:lnTo>
                    <a:pt x="28" y="136"/>
                  </a:lnTo>
                  <a:lnTo>
                    <a:pt x="18" y="0"/>
                  </a:lnTo>
                  <a:lnTo>
                    <a:pt x="8" y="136"/>
                  </a:lnTo>
                  <a:lnTo>
                    <a:pt x="0" y="154"/>
                  </a:lnTo>
                  <a:lnTo>
                    <a:pt x="18" y="154"/>
                  </a:lnTo>
                  <a:lnTo>
                    <a:pt x="36" y="1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Freeform 27"/>
            <p:cNvSpPr>
              <a:spLocks/>
            </p:cNvSpPr>
            <p:nvPr userDrawn="1"/>
          </p:nvSpPr>
          <p:spPr bwMode="auto">
            <a:xfrm>
              <a:off x="1044575" y="57150"/>
              <a:ext cx="142875" cy="50800"/>
            </a:xfrm>
            <a:custGeom>
              <a:avLst/>
              <a:gdLst/>
              <a:ahLst/>
              <a:cxnLst>
                <a:cxn ang="0">
                  <a:pos x="90" y="32"/>
                </a:cxn>
                <a:cxn ang="0">
                  <a:pos x="80" y="12"/>
                </a:cxn>
                <a:cxn ang="0">
                  <a:pos x="80" y="12"/>
                </a:cxn>
                <a:cxn ang="0">
                  <a:pos x="80" y="10"/>
                </a:cxn>
                <a:cxn ang="0">
                  <a:pos x="76" y="6"/>
                </a:cxn>
                <a:cxn ang="0">
                  <a:pos x="72" y="4"/>
                </a:cxn>
                <a:cxn ang="0">
                  <a:pos x="64" y="2"/>
                </a:cxn>
                <a:cxn ang="0">
                  <a:pos x="56" y="0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32" y="0"/>
                </a:cxn>
                <a:cxn ang="0">
                  <a:pos x="24" y="2"/>
                </a:cxn>
                <a:cxn ang="0">
                  <a:pos x="14" y="6"/>
                </a:cxn>
                <a:cxn ang="0">
                  <a:pos x="8" y="10"/>
                </a:cxn>
                <a:cxn ang="0">
                  <a:pos x="8" y="12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6" y="28"/>
                </a:cxn>
                <a:cxn ang="0">
                  <a:pos x="16" y="26"/>
                </a:cxn>
                <a:cxn ang="0">
                  <a:pos x="30" y="24"/>
                </a:cxn>
                <a:cxn ang="0">
                  <a:pos x="44" y="22"/>
                </a:cxn>
                <a:cxn ang="0">
                  <a:pos x="44" y="22"/>
                </a:cxn>
                <a:cxn ang="0">
                  <a:pos x="60" y="24"/>
                </a:cxn>
                <a:cxn ang="0">
                  <a:pos x="72" y="26"/>
                </a:cxn>
                <a:cxn ang="0">
                  <a:pos x="82" y="28"/>
                </a:cxn>
                <a:cxn ang="0">
                  <a:pos x="90" y="32"/>
                </a:cxn>
                <a:cxn ang="0">
                  <a:pos x="90" y="32"/>
                </a:cxn>
              </a:cxnLst>
              <a:rect l="0" t="0" r="r" b="b"/>
              <a:pathLst>
                <a:path w="90" h="32">
                  <a:moveTo>
                    <a:pt x="90" y="32"/>
                  </a:moveTo>
                  <a:lnTo>
                    <a:pt x="80" y="12"/>
                  </a:lnTo>
                  <a:lnTo>
                    <a:pt x="80" y="12"/>
                  </a:lnTo>
                  <a:lnTo>
                    <a:pt x="80" y="10"/>
                  </a:lnTo>
                  <a:lnTo>
                    <a:pt x="76" y="6"/>
                  </a:lnTo>
                  <a:lnTo>
                    <a:pt x="72" y="4"/>
                  </a:lnTo>
                  <a:lnTo>
                    <a:pt x="64" y="2"/>
                  </a:lnTo>
                  <a:lnTo>
                    <a:pt x="56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32" y="0"/>
                  </a:lnTo>
                  <a:lnTo>
                    <a:pt x="24" y="2"/>
                  </a:lnTo>
                  <a:lnTo>
                    <a:pt x="14" y="6"/>
                  </a:lnTo>
                  <a:lnTo>
                    <a:pt x="8" y="10"/>
                  </a:lnTo>
                  <a:lnTo>
                    <a:pt x="8" y="1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6" y="28"/>
                  </a:lnTo>
                  <a:lnTo>
                    <a:pt x="16" y="26"/>
                  </a:lnTo>
                  <a:lnTo>
                    <a:pt x="30" y="24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60" y="24"/>
                  </a:lnTo>
                  <a:lnTo>
                    <a:pt x="72" y="26"/>
                  </a:lnTo>
                  <a:lnTo>
                    <a:pt x="82" y="28"/>
                  </a:lnTo>
                  <a:lnTo>
                    <a:pt x="90" y="32"/>
                  </a:lnTo>
                  <a:lnTo>
                    <a:pt x="90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28"/>
            <p:cNvSpPr>
              <a:spLocks/>
            </p:cNvSpPr>
            <p:nvPr userDrawn="1"/>
          </p:nvSpPr>
          <p:spPr bwMode="auto">
            <a:xfrm>
              <a:off x="1085850" y="-60325"/>
              <a:ext cx="60325" cy="111125"/>
            </a:xfrm>
            <a:custGeom>
              <a:avLst/>
              <a:gdLst/>
              <a:ahLst/>
              <a:cxnLst>
                <a:cxn ang="0">
                  <a:pos x="38" y="70"/>
                </a:cxn>
                <a:cxn ang="0">
                  <a:pos x="28" y="50"/>
                </a:cxn>
                <a:cxn ang="0">
                  <a:pos x="18" y="0"/>
                </a:cxn>
                <a:cxn ang="0">
                  <a:pos x="10" y="50"/>
                </a:cxn>
                <a:cxn ang="0">
                  <a:pos x="0" y="70"/>
                </a:cxn>
                <a:cxn ang="0">
                  <a:pos x="18" y="70"/>
                </a:cxn>
                <a:cxn ang="0">
                  <a:pos x="38" y="70"/>
                </a:cxn>
              </a:cxnLst>
              <a:rect l="0" t="0" r="r" b="b"/>
              <a:pathLst>
                <a:path w="38" h="70">
                  <a:moveTo>
                    <a:pt x="38" y="70"/>
                  </a:moveTo>
                  <a:lnTo>
                    <a:pt x="28" y="50"/>
                  </a:lnTo>
                  <a:lnTo>
                    <a:pt x="18" y="0"/>
                  </a:lnTo>
                  <a:lnTo>
                    <a:pt x="10" y="50"/>
                  </a:lnTo>
                  <a:lnTo>
                    <a:pt x="0" y="70"/>
                  </a:lnTo>
                  <a:lnTo>
                    <a:pt x="18" y="70"/>
                  </a:lnTo>
                  <a:lnTo>
                    <a:pt x="38" y="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7" name="그룹 6"/>
          <p:cNvGrpSpPr/>
          <p:nvPr userDrawn="1"/>
        </p:nvGrpSpPr>
        <p:grpSpPr>
          <a:xfrm>
            <a:off x="0" y="1671625"/>
            <a:ext cx="9144000" cy="1235075"/>
            <a:chOff x="0" y="-617538"/>
            <a:chExt cx="9144000" cy="1235076"/>
          </a:xfrm>
          <a:solidFill>
            <a:schemeClr val="bg1">
              <a:lumMod val="50000"/>
            </a:schemeClr>
          </a:solidFill>
        </p:grpSpPr>
        <p:sp>
          <p:nvSpPr>
            <p:cNvPr id="8" name="Freeform 5"/>
            <p:cNvSpPr>
              <a:spLocks/>
            </p:cNvSpPr>
            <p:nvPr userDrawn="1"/>
          </p:nvSpPr>
          <p:spPr bwMode="auto">
            <a:xfrm>
              <a:off x="5167313" y="238125"/>
              <a:ext cx="101600" cy="77788"/>
            </a:xfrm>
            <a:custGeom>
              <a:avLst/>
              <a:gdLst/>
              <a:ahLst/>
              <a:cxnLst>
                <a:cxn ang="0">
                  <a:pos x="64" y="30"/>
                </a:cxn>
                <a:cxn ang="0">
                  <a:pos x="50" y="30"/>
                </a:cxn>
                <a:cxn ang="0">
                  <a:pos x="50" y="0"/>
                </a:cxn>
                <a:cxn ang="0">
                  <a:pos x="38" y="0"/>
                </a:cxn>
                <a:cxn ang="0">
                  <a:pos x="38" y="30"/>
                </a:cxn>
                <a:cxn ang="0">
                  <a:pos x="0" y="30"/>
                </a:cxn>
                <a:cxn ang="0">
                  <a:pos x="0" y="49"/>
                </a:cxn>
                <a:cxn ang="0">
                  <a:pos x="64" y="49"/>
                </a:cxn>
                <a:cxn ang="0">
                  <a:pos x="64" y="30"/>
                </a:cxn>
              </a:cxnLst>
              <a:rect l="0" t="0" r="r" b="b"/>
              <a:pathLst>
                <a:path w="64" h="49">
                  <a:moveTo>
                    <a:pt x="64" y="30"/>
                  </a:moveTo>
                  <a:lnTo>
                    <a:pt x="50" y="30"/>
                  </a:lnTo>
                  <a:lnTo>
                    <a:pt x="50" y="0"/>
                  </a:lnTo>
                  <a:lnTo>
                    <a:pt x="38" y="0"/>
                  </a:lnTo>
                  <a:lnTo>
                    <a:pt x="38" y="30"/>
                  </a:lnTo>
                  <a:lnTo>
                    <a:pt x="0" y="30"/>
                  </a:lnTo>
                  <a:lnTo>
                    <a:pt x="0" y="49"/>
                  </a:lnTo>
                  <a:lnTo>
                    <a:pt x="64" y="49"/>
                  </a:lnTo>
                  <a:lnTo>
                    <a:pt x="64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" name="Rectangle 6"/>
            <p:cNvSpPr>
              <a:spLocks noChangeArrowheads="1"/>
            </p:cNvSpPr>
            <p:nvPr userDrawn="1"/>
          </p:nvSpPr>
          <p:spPr bwMode="auto">
            <a:xfrm>
              <a:off x="5335588" y="155575"/>
              <a:ext cx="100013" cy="285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" name="Freeform 7"/>
            <p:cNvSpPr>
              <a:spLocks/>
            </p:cNvSpPr>
            <p:nvPr userDrawn="1"/>
          </p:nvSpPr>
          <p:spPr bwMode="auto">
            <a:xfrm>
              <a:off x="3021013" y="388938"/>
              <a:ext cx="120650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30" y="2"/>
                </a:cxn>
                <a:cxn ang="0">
                  <a:pos x="24" y="4"/>
                </a:cxn>
                <a:cxn ang="0">
                  <a:pos x="18" y="6"/>
                </a:cxn>
                <a:cxn ang="0">
                  <a:pos x="12" y="12"/>
                </a:cxn>
                <a:cxn ang="0">
                  <a:pos x="6" y="18"/>
                </a:cxn>
                <a:cxn ang="0">
                  <a:pos x="4" y="24"/>
                </a:cxn>
                <a:cxn ang="0">
                  <a:pos x="2" y="30"/>
                </a:cxn>
                <a:cxn ang="0">
                  <a:pos x="0" y="38"/>
                </a:cxn>
                <a:cxn ang="0">
                  <a:pos x="76" y="38"/>
                </a:cxn>
                <a:cxn ang="0">
                  <a:pos x="76" y="38"/>
                </a:cxn>
                <a:cxn ang="0">
                  <a:pos x="76" y="30"/>
                </a:cxn>
                <a:cxn ang="0">
                  <a:pos x="74" y="24"/>
                </a:cxn>
                <a:cxn ang="0">
                  <a:pos x="70" y="18"/>
                </a:cxn>
                <a:cxn ang="0">
                  <a:pos x="66" y="12"/>
                </a:cxn>
                <a:cxn ang="0">
                  <a:pos x="60" y="6"/>
                </a:cxn>
                <a:cxn ang="0">
                  <a:pos x="54" y="4"/>
                </a:cxn>
                <a:cxn ang="0">
                  <a:pos x="46" y="2"/>
                </a:cxn>
                <a:cxn ang="0">
                  <a:pos x="38" y="0"/>
                </a:cxn>
                <a:cxn ang="0">
                  <a:pos x="38" y="0"/>
                </a:cxn>
              </a:cxnLst>
              <a:rect l="0" t="0" r="r" b="b"/>
              <a:pathLst>
                <a:path w="76" h="38">
                  <a:moveTo>
                    <a:pt x="38" y="0"/>
                  </a:moveTo>
                  <a:lnTo>
                    <a:pt x="38" y="0"/>
                  </a:lnTo>
                  <a:lnTo>
                    <a:pt x="30" y="2"/>
                  </a:lnTo>
                  <a:lnTo>
                    <a:pt x="24" y="4"/>
                  </a:lnTo>
                  <a:lnTo>
                    <a:pt x="18" y="6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4" y="24"/>
                  </a:lnTo>
                  <a:lnTo>
                    <a:pt x="2" y="30"/>
                  </a:lnTo>
                  <a:lnTo>
                    <a:pt x="0" y="38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76" y="30"/>
                  </a:lnTo>
                  <a:lnTo>
                    <a:pt x="74" y="24"/>
                  </a:lnTo>
                  <a:lnTo>
                    <a:pt x="70" y="18"/>
                  </a:lnTo>
                  <a:lnTo>
                    <a:pt x="66" y="12"/>
                  </a:lnTo>
                  <a:lnTo>
                    <a:pt x="60" y="6"/>
                  </a:lnTo>
                  <a:lnTo>
                    <a:pt x="54" y="4"/>
                  </a:lnTo>
                  <a:lnTo>
                    <a:pt x="46" y="2"/>
                  </a:lnTo>
                  <a:lnTo>
                    <a:pt x="38" y="0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" name="Freeform 8"/>
            <p:cNvSpPr>
              <a:spLocks/>
            </p:cNvSpPr>
            <p:nvPr userDrawn="1"/>
          </p:nvSpPr>
          <p:spPr bwMode="auto">
            <a:xfrm>
              <a:off x="5816600" y="149225"/>
              <a:ext cx="136525" cy="101600"/>
            </a:xfrm>
            <a:custGeom>
              <a:avLst/>
              <a:gdLst/>
              <a:ahLst/>
              <a:cxnLst>
                <a:cxn ang="0">
                  <a:pos x="86" y="38"/>
                </a:cxn>
                <a:cxn ang="0">
                  <a:pos x="36" y="38"/>
                </a:cxn>
                <a:cxn ang="0">
                  <a:pos x="36" y="0"/>
                </a:cxn>
                <a:cxn ang="0">
                  <a:pos x="20" y="0"/>
                </a:cxn>
                <a:cxn ang="0">
                  <a:pos x="20" y="38"/>
                </a:cxn>
                <a:cxn ang="0">
                  <a:pos x="0" y="38"/>
                </a:cxn>
                <a:cxn ang="0">
                  <a:pos x="0" y="64"/>
                </a:cxn>
                <a:cxn ang="0">
                  <a:pos x="86" y="64"/>
                </a:cxn>
                <a:cxn ang="0">
                  <a:pos x="86" y="38"/>
                </a:cxn>
              </a:cxnLst>
              <a:rect l="0" t="0" r="r" b="b"/>
              <a:pathLst>
                <a:path w="86" h="64">
                  <a:moveTo>
                    <a:pt x="86" y="38"/>
                  </a:moveTo>
                  <a:lnTo>
                    <a:pt x="36" y="38"/>
                  </a:lnTo>
                  <a:lnTo>
                    <a:pt x="36" y="0"/>
                  </a:lnTo>
                  <a:lnTo>
                    <a:pt x="20" y="0"/>
                  </a:lnTo>
                  <a:lnTo>
                    <a:pt x="20" y="38"/>
                  </a:lnTo>
                  <a:lnTo>
                    <a:pt x="0" y="38"/>
                  </a:lnTo>
                  <a:lnTo>
                    <a:pt x="0" y="64"/>
                  </a:lnTo>
                  <a:lnTo>
                    <a:pt x="86" y="64"/>
                  </a:lnTo>
                  <a:lnTo>
                    <a:pt x="8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" name="Rectangle 9"/>
            <p:cNvSpPr>
              <a:spLocks noChangeArrowheads="1"/>
            </p:cNvSpPr>
            <p:nvPr userDrawn="1"/>
          </p:nvSpPr>
          <p:spPr bwMode="auto">
            <a:xfrm>
              <a:off x="5597525" y="38100"/>
              <a:ext cx="136525" cy="381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" name="Freeform 10"/>
            <p:cNvSpPr>
              <a:spLocks/>
            </p:cNvSpPr>
            <p:nvPr userDrawn="1"/>
          </p:nvSpPr>
          <p:spPr bwMode="auto">
            <a:xfrm>
              <a:off x="7145338" y="257175"/>
              <a:ext cx="212725" cy="80963"/>
            </a:xfrm>
            <a:custGeom>
              <a:avLst/>
              <a:gdLst/>
              <a:ahLst/>
              <a:cxnLst>
                <a:cxn ang="0">
                  <a:pos x="112" y="22"/>
                </a:cxn>
                <a:cxn ang="0">
                  <a:pos x="104" y="22"/>
                </a:cxn>
                <a:cxn ang="0">
                  <a:pos x="104" y="0"/>
                </a:cxn>
                <a:cxn ang="0">
                  <a:pos x="86" y="0"/>
                </a:cxn>
                <a:cxn ang="0">
                  <a:pos x="86" y="22"/>
                </a:cxn>
                <a:cxn ang="0">
                  <a:pos x="22" y="22"/>
                </a:cxn>
                <a:cxn ang="0">
                  <a:pos x="0" y="51"/>
                </a:cxn>
                <a:cxn ang="0">
                  <a:pos x="134" y="51"/>
                </a:cxn>
                <a:cxn ang="0">
                  <a:pos x="112" y="22"/>
                </a:cxn>
              </a:cxnLst>
              <a:rect l="0" t="0" r="r" b="b"/>
              <a:pathLst>
                <a:path w="134" h="51">
                  <a:moveTo>
                    <a:pt x="112" y="22"/>
                  </a:moveTo>
                  <a:lnTo>
                    <a:pt x="104" y="22"/>
                  </a:lnTo>
                  <a:lnTo>
                    <a:pt x="104" y="0"/>
                  </a:lnTo>
                  <a:lnTo>
                    <a:pt x="86" y="0"/>
                  </a:lnTo>
                  <a:lnTo>
                    <a:pt x="86" y="22"/>
                  </a:lnTo>
                  <a:lnTo>
                    <a:pt x="22" y="22"/>
                  </a:lnTo>
                  <a:lnTo>
                    <a:pt x="0" y="51"/>
                  </a:lnTo>
                  <a:lnTo>
                    <a:pt x="134" y="51"/>
                  </a:lnTo>
                  <a:lnTo>
                    <a:pt x="112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11"/>
            <p:cNvSpPr>
              <a:spLocks/>
            </p:cNvSpPr>
            <p:nvPr userDrawn="1"/>
          </p:nvSpPr>
          <p:spPr bwMode="auto">
            <a:xfrm>
              <a:off x="7399338" y="95250"/>
              <a:ext cx="496888" cy="190500"/>
            </a:xfrm>
            <a:custGeom>
              <a:avLst/>
              <a:gdLst/>
              <a:ahLst/>
              <a:cxnLst>
                <a:cxn ang="0">
                  <a:pos x="261" y="48"/>
                </a:cxn>
                <a:cxn ang="0">
                  <a:pos x="241" y="48"/>
                </a:cxn>
                <a:cxn ang="0">
                  <a:pos x="241" y="0"/>
                </a:cxn>
                <a:cxn ang="0">
                  <a:pos x="199" y="0"/>
                </a:cxn>
                <a:cxn ang="0">
                  <a:pos x="199" y="48"/>
                </a:cxn>
                <a:cxn ang="0">
                  <a:pos x="52" y="48"/>
                </a:cxn>
                <a:cxn ang="0">
                  <a:pos x="0" y="120"/>
                </a:cxn>
                <a:cxn ang="0">
                  <a:pos x="313" y="120"/>
                </a:cxn>
                <a:cxn ang="0">
                  <a:pos x="261" y="48"/>
                </a:cxn>
              </a:cxnLst>
              <a:rect l="0" t="0" r="r" b="b"/>
              <a:pathLst>
                <a:path w="313" h="120">
                  <a:moveTo>
                    <a:pt x="261" y="48"/>
                  </a:moveTo>
                  <a:lnTo>
                    <a:pt x="241" y="48"/>
                  </a:lnTo>
                  <a:lnTo>
                    <a:pt x="241" y="0"/>
                  </a:lnTo>
                  <a:lnTo>
                    <a:pt x="199" y="0"/>
                  </a:lnTo>
                  <a:lnTo>
                    <a:pt x="199" y="48"/>
                  </a:lnTo>
                  <a:lnTo>
                    <a:pt x="52" y="48"/>
                  </a:lnTo>
                  <a:lnTo>
                    <a:pt x="0" y="120"/>
                  </a:lnTo>
                  <a:lnTo>
                    <a:pt x="313" y="120"/>
                  </a:lnTo>
                  <a:lnTo>
                    <a:pt x="261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12"/>
            <p:cNvSpPr>
              <a:spLocks/>
            </p:cNvSpPr>
            <p:nvPr userDrawn="1"/>
          </p:nvSpPr>
          <p:spPr bwMode="auto">
            <a:xfrm>
              <a:off x="7940675" y="152400"/>
              <a:ext cx="285750" cy="111125"/>
            </a:xfrm>
            <a:custGeom>
              <a:avLst/>
              <a:gdLst/>
              <a:ahLst/>
              <a:cxnLst>
                <a:cxn ang="0">
                  <a:pos x="150" y="28"/>
                </a:cxn>
                <a:cxn ang="0">
                  <a:pos x="138" y="28"/>
                </a:cxn>
                <a:cxn ang="0">
                  <a:pos x="138" y="0"/>
                </a:cxn>
                <a:cxn ang="0">
                  <a:pos x="114" y="0"/>
                </a:cxn>
                <a:cxn ang="0">
                  <a:pos x="114" y="28"/>
                </a:cxn>
                <a:cxn ang="0">
                  <a:pos x="30" y="28"/>
                </a:cxn>
                <a:cxn ang="0">
                  <a:pos x="0" y="70"/>
                </a:cxn>
                <a:cxn ang="0">
                  <a:pos x="180" y="70"/>
                </a:cxn>
                <a:cxn ang="0">
                  <a:pos x="150" y="28"/>
                </a:cxn>
              </a:cxnLst>
              <a:rect l="0" t="0" r="r" b="b"/>
              <a:pathLst>
                <a:path w="180" h="70">
                  <a:moveTo>
                    <a:pt x="150" y="28"/>
                  </a:moveTo>
                  <a:lnTo>
                    <a:pt x="138" y="28"/>
                  </a:lnTo>
                  <a:lnTo>
                    <a:pt x="138" y="0"/>
                  </a:lnTo>
                  <a:lnTo>
                    <a:pt x="114" y="0"/>
                  </a:lnTo>
                  <a:lnTo>
                    <a:pt x="114" y="28"/>
                  </a:lnTo>
                  <a:lnTo>
                    <a:pt x="30" y="28"/>
                  </a:lnTo>
                  <a:lnTo>
                    <a:pt x="0" y="70"/>
                  </a:lnTo>
                  <a:lnTo>
                    <a:pt x="180" y="70"/>
                  </a:lnTo>
                  <a:lnTo>
                    <a:pt x="150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13"/>
            <p:cNvSpPr>
              <a:spLocks/>
            </p:cNvSpPr>
            <p:nvPr userDrawn="1"/>
          </p:nvSpPr>
          <p:spPr bwMode="auto">
            <a:xfrm>
              <a:off x="8688388" y="301625"/>
              <a:ext cx="192088" cy="55563"/>
            </a:xfrm>
            <a:custGeom>
              <a:avLst/>
              <a:gdLst/>
              <a:ahLst/>
              <a:cxnLst>
                <a:cxn ang="0">
                  <a:pos x="121" y="35"/>
                </a:cxn>
                <a:cxn ang="0">
                  <a:pos x="90" y="17"/>
                </a:cxn>
                <a:cxn ang="0">
                  <a:pos x="60" y="0"/>
                </a:cxn>
                <a:cxn ang="0">
                  <a:pos x="30" y="17"/>
                </a:cxn>
                <a:cxn ang="0">
                  <a:pos x="0" y="35"/>
                </a:cxn>
                <a:cxn ang="0">
                  <a:pos x="60" y="35"/>
                </a:cxn>
                <a:cxn ang="0">
                  <a:pos x="121" y="35"/>
                </a:cxn>
              </a:cxnLst>
              <a:rect l="0" t="0" r="r" b="b"/>
              <a:pathLst>
                <a:path w="121" h="35">
                  <a:moveTo>
                    <a:pt x="121" y="35"/>
                  </a:moveTo>
                  <a:lnTo>
                    <a:pt x="90" y="17"/>
                  </a:lnTo>
                  <a:lnTo>
                    <a:pt x="60" y="0"/>
                  </a:lnTo>
                  <a:lnTo>
                    <a:pt x="30" y="17"/>
                  </a:lnTo>
                  <a:lnTo>
                    <a:pt x="0" y="35"/>
                  </a:lnTo>
                  <a:lnTo>
                    <a:pt x="60" y="35"/>
                  </a:lnTo>
                  <a:lnTo>
                    <a:pt x="121" y="3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" name="Freeform 14"/>
            <p:cNvSpPr>
              <a:spLocks/>
            </p:cNvSpPr>
            <p:nvPr userDrawn="1"/>
          </p:nvSpPr>
          <p:spPr bwMode="auto">
            <a:xfrm>
              <a:off x="8301038" y="273050"/>
              <a:ext cx="225425" cy="84138"/>
            </a:xfrm>
            <a:custGeom>
              <a:avLst/>
              <a:gdLst/>
              <a:ahLst/>
              <a:cxnLst>
                <a:cxn ang="0">
                  <a:pos x="118" y="22"/>
                </a:cxn>
                <a:cxn ang="0">
                  <a:pos x="110" y="22"/>
                </a:cxn>
                <a:cxn ang="0">
                  <a:pos x="110" y="0"/>
                </a:cxn>
                <a:cxn ang="0">
                  <a:pos x="92" y="0"/>
                </a:cxn>
                <a:cxn ang="0">
                  <a:pos x="92" y="22"/>
                </a:cxn>
                <a:cxn ang="0">
                  <a:pos x="24" y="22"/>
                </a:cxn>
                <a:cxn ang="0">
                  <a:pos x="0" y="53"/>
                </a:cxn>
                <a:cxn ang="0">
                  <a:pos x="142" y="53"/>
                </a:cxn>
                <a:cxn ang="0">
                  <a:pos x="118" y="22"/>
                </a:cxn>
              </a:cxnLst>
              <a:rect l="0" t="0" r="r" b="b"/>
              <a:pathLst>
                <a:path w="142" h="53">
                  <a:moveTo>
                    <a:pt x="118" y="22"/>
                  </a:moveTo>
                  <a:lnTo>
                    <a:pt x="110" y="22"/>
                  </a:lnTo>
                  <a:lnTo>
                    <a:pt x="110" y="0"/>
                  </a:lnTo>
                  <a:lnTo>
                    <a:pt x="92" y="0"/>
                  </a:lnTo>
                  <a:lnTo>
                    <a:pt x="92" y="22"/>
                  </a:lnTo>
                  <a:lnTo>
                    <a:pt x="24" y="22"/>
                  </a:lnTo>
                  <a:lnTo>
                    <a:pt x="0" y="53"/>
                  </a:lnTo>
                  <a:lnTo>
                    <a:pt x="142" y="53"/>
                  </a:lnTo>
                  <a:lnTo>
                    <a:pt x="118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" name="Freeform 15"/>
            <p:cNvSpPr>
              <a:spLocks/>
            </p:cNvSpPr>
            <p:nvPr userDrawn="1"/>
          </p:nvSpPr>
          <p:spPr bwMode="auto">
            <a:xfrm>
              <a:off x="6819900" y="152400"/>
              <a:ext cx="273050" cy="82550"/>
            </a:xfrm>
            <a:custGeom>
              <a:avLst/>
              <a:gdLst/>
              <a:ahLst/>
              <a:cxnLst>
                <a:cxn ang="0">
                  <a:pos x="172" y="52"/>
                </a:cxn>
                <a:cxn ang="0">
                  <a:pos x="128" y="26"/>
                </a:cxn>
                <a:cxn ang="0">
                  <a:pos x="86" y="0"/>
                </a:cxn>
                <a:cxn ang="0">
                  <a:pos x="44" y="26"/>
                </a:cxn>
                <a:cxn ang="0">
                  <a:pos x="0" y="52"/>
                </a:cxn>
                <a:cxn ang="0">
                  <a:pos x="86" y="52"/>
                </a:cxn>
                <a:cxn ang="0">
                  <a:pos x="172" y="52"/>
                </a:cxn>
              </a:cxnLst>
              <a:rect l="0" t="0" r="r" b="b"/>
              <a:pathLst>
                <a:path w="172" h="52">
                  <a:moveTo>
                    <a:pt x="172" y="52"/>
                  </a:moveTo>
                  <a:lnTo>
                    <a:pt x="128" y="26"/>
                  </a:lnTo>
                  <a:lnTo>
                    <a:pt x="86" y="0"/>
                  </a:lnTo>
                  <a:lnTo>
                    <a:pt x="44" y="26"/>
                  </a:lnTo>
                  <a:lnTo>
                    <a:pt x="0" y="52"/>
                  </a:lnTo>
                  <a:lnTo>
                    <a:pt x="86" y="52"/>
                  </a:lnTo>
                  <a:lnTo>
                    <a:pt x="172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" name="Freeform 16"/>
            <p:cNvSpPr>
              <a:spLocks/>
            </p:cNvSpPr>
            <p:nvPr userDrawn="1"/>
          </p:nvSpPr>
          <p:spPr bwMode="auto">
            <a:xfrm>
              <a:off x="6284913" y="114300"/>
              <a:ext cx="312738" cy="120650"/>
            </a:xfrm>
            <a:custGeom>
              <a:avLst/>
              <a:gdLst/>
              <a:ahLst/>
              <a:cxnLst>
                <a:cxn ang="0">
                  <a:pos x="164" y="32"/>
                </a:cxn>
                <a:cxn ang="0">
                  <a:pos x="152" y="32"/>
                </a:cxn>
                <a:cxn ang="0">
                  <a:pos x="152" y="0"/>
                </a:cxn>
                <a:cxn ang="0">
                  <a:pos x="126" y="0"/>
                </a:cxn>
                <a:cxn ang="0">
                  <a:pos x="126" y="32"/>
                </a:cxn>
                <a:cxn ang="0">
                  <a:pos x="32" y="32"/>
                </a:cxn>
                <a:cxn ang="0">
                  <a:pos x="0" y="76"/>
                </a:cxn>
                <a:cxn ang="0">
                  <a:pos x="197" y="76"/>
                </a:cxn>
                <a:cxn ang="0">
                  <a:pos x="164" y="32"/>
                </a:cxn>
              </a:cxnLst>
              <a:rect l="0" t="0" r="r" b="b"/>
              <a:pathLst>
                <a:path w="197" h="76">
                  <a:moveTo>
                    <a:pt x="164" y="32"/>
                  </a:moveTo>
                  <a:lnTo>
                    <a:pt x="152" y="32"/>
                  </a:lnTo>
                  <a:lnTo>
                    <a:pt x="152" y="0"/>
                  </a:lnTo>
                  <a:lnTo>
                    <a:pt x="126" y="0"/>
                  </a:lnTo>
                  <a:lnTo>
                    <a:pt x="126" y="32"/>
                  </a:lnTo>
                  <a:lnTo>
                    <a:pt x="32" y="32"/>
                  </a:lnTo>
                  <a:lnTo>
                    <a:pt x="0" y="76"/>
                  </a:lnTo>
                  <a:lnTo>
                    <a:pt x="197" y="76"/>
                  </a:lnTo>
                  <a:lnTo>
                    <a:pt x="164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" name="Rectangle 17"/>
            <p:cNvSpPr>
              <a:spLocks noChangeArrowheads="1"/>
            </p:cNvSpPr>
            <p:nvPr userDrawn="1"/>
          </p:nvSpPr>
          <p:spPr bwMode="auto">
            <a:xfrm>
              <a:off x="506413" y="22225"/>
              <a:ext cx="139700" cy="412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" name="Freeform 18"/>
            <p:cNvSpPr>
              <a:spLocks/>
            </p:cNvSpPr>
            <p:nvPr userDrawn="1"/>
          </p:nvSpPr>
          <p:spPr bwMode="auto">
            <a:xfrm>
              <a:off x="276225" y="139700"/>
              <a:ext cx="138113" cy="107950"/>
            </a:xfrm>
            <a:custGeom>
              <a:avLst/>
              <a:gdLst/>
              <a:ahLst/>
              <a:cxnLst>
                <a:cxn ang="0">
                  <a:pos x="87" y="42"/>
                </a:cxn>
                <a:cxn ang="0">
                  <a:pos x="67" y="42"/>
                </a:cxn>
                <a:cxn ang="0">
                  <a:pos x="67" y="0"/>
                </a:cxn>
                <a:cxn ang="0">
                  <a:pos x="51" y="0"/>
                </a:cxn>
                <a:cxn ang="0">
                  <a:pos x="51" y="42"/>
                </a:cxn>
                <a:cxn ang="0">
                  <a:pos x="0" y="42"/>
                </a:cxn>
                <a:cxn ang="0">
                  <a:pos x="0" y="68"/>
                </a:cxn>
                <a:cxn ang="0">
                  <a:pos x="87" y="68"/>
                </a:cxn>
                <a:cxn ang="0">
                  <a:pos x="87" y="42"/>
                </a:cxn>
              </a:cxnLst>
              <a:rect l="0" t="0" r="r" b="b"/>
              <a:pathLst>
                <a:path w="87" h="68">
                  <a:moveTo>
                    <a:pt x="87" y="42"/>
                  </a:moveTo>
                  <a:lnTo>
                    <a:pt x="67" y="42"/>
                  </a:lnTo>
                  <a:lnTo>
                    <a:pt x="67" y="0"/>
                  </a:lnTo>
                  <a:lnTo>
                    <a:pt x="51" y="0"/>
                  </a:lnTo>
                  <a:lnTo>
                    <a:pt x="51" y="42"/>
                  </a:lnTo>
                  <a:lnTo>
                    <a:pt x="0" y="42"/>
                  </a:lnTo>
                  <a:lnTo>
                    <a:pt x="0" y="68"/>
                  </a:lnTo>
                  <a:lnTo>
                    <a:pt x="87" y="68"/>
                  </a:lnTo>
                  <a:lnTo>
                    <a:pt x="87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" name="Freeform 19"/>
            <p:cNvSpPr>
              <a:spLocks noEditPoints="1"/>
            </p:cNvSpPr>
            <p:nvPr userDrawn="1"/>
          </p:nvSpPr>
          <p:spPr bwMode="auto">
            <a:xfrm>
              <a:off x="2735263" y="404813"/>
              <a:ext cx="212725" cy="114300"/>
            </a:xfrm>
            <a:custGeom>
              <a:avLst/>
              <a:gdLst/>
              <a:ahLst/>
              <a:cxnLst>
                <a:cxn ang="0">
                  <a:pos x="4" y="72"/>
                </a:cxn>
                <a:cxn ang="0">
                  <a:pos x="10" y="70"/>
                </a:cxn>
                <a:cxn ang="0">
                  <a:pos x="14" y="60"/>
                </a:cxn>
                <a:cxn ang="0">
                  <a:pos x="22" y="56"/>
                </a:cxn>
                <a:cxn ang="0">
                  <a:pos x="32" y="58"/>
                </a:cxn>
                <a:cxn ang="0">
                  <a:pos x="38" y="68"/>
                </a:cxn>
                <a:cxn ang="0">
                  <a:pos x="96" y="60"/>
                </a:cxn>
                <a:cxn ang="0">
                  <a:pos x="96" y="54"/>
                </a:cxn>
                <a:cxn ang="0">
                  <a:pos x="104" y="48"/>
                </a:cxn>
                <a:cxn ang="0">
                  <a:pos x="112" y="46"/>
                </a:cxn>
                <a:cxn ang="0">
                  <a:pos x="120" y="52"/>
                </a:cxn>
                <a:cxn ang="0">
                  <a:pos x="122" y="58"/>
                </a:cxn>
                <a:cxn ang="0">
                  <a:pos x="134" y="56"/>
                </a:cxn>
                <a:cxn ang="0">
                  <a:pos x="134" y="54"/>
                </a:cxn>
                <a:cxn ang="0">
                  <a:pos x="130" y="24"/>
                </a:cxn>
                <a:cxn ang="0">
                  <a:pos x="118" y="4"/>
                </a:cxn>
                <a:cxn ang="0">
                  <a:pos x="114" y="0"/>
                </a:cxn>
                <a:cxn ang="0">
                  <a:pos x="52" y="8"/>
                </a:cxn>
                <a:cxn ang="0">
                  <a:pos x="36" y="34"/>
                </a:cxn>
                <a:cxn ang="0">
                  <a:pos x="4" y="42"/>
                </a:cxn>
                <a:cxn ang="0">
                  <a:pos x="0" y="44"/>
                </a:cxn>
                <a:cxn ang="0">
                  <a:pos x="2" y="66"/>
                </a:cxn>
                <a:cxn ang="0">
                  <a:pos x="4" y="72"/>
                </a:cxn>
                <a:cxn ang="0">
                  <a:pos x="124" y="24"/>
                </a:cxn>
                <a:cxn ang="0">
                  <a:pos x="80" y="30"/>
                </a:cxn>
                <a:cxn ang="0">
                  <a:pos x="76" y="8"/>
                </a:cxn>
                <a:cxn ang="0">
                  <a:pos x="96" y="6"/>
                </a:cxn>
                <a:cxn ang="0">
                  <a:pos x="114" y="4"/>
                </a:cxn>
                <a:cxn ang="0">
                  <a:pos x="54" y="10"/>
                </a:cxn>
                <a:cxn ang="0">
                  <a:pos x="74" y="8"/>
                </a:cxn>
                <a:cxn ang="0">
                  <a:pos x="40" y="34"/>
                </a:cxn>
                <a:cxn ang="0">
                  <a:pos x="54" y="10"/>
                </a:cxn>
              </a:cxnLst>
              <a:rect l="0" t="0" r="r" b="b"/>
              <a:pathLst>
                <a:path w="134" h="72">
                  <a:moveTo>
                    <a:pt x="4" y="72"/>
                  </a:moveTo>
                  <a:lnTo>
                    <a:pt x="4" y="72"/>
                  </a:lnTo>
                  <a:lnTo>
                    <a:pt x="10" y="70"/>
                  </a:lnTo>
                  <a:lnTo>
                    <a:pt x="10" y="70"/>
                  </a:lnTo>
                  <a:lnTo>
                    <a:pt x="12" y="64"/>
                  </a:lnTo>
                  <a:lnTo>
                    <a:pt x="14" y="60"/>
                  </a:lnTo>
                  <a:lnTo>
                    <a:pt x="18" y="56"/>
                  </a:lnTo>
                  <a:lnTo>
                    <a:pt x="22" y="56"/>
                  </a:lnTo>
                  <a:lnTo>
                    <a:pt x="26" y="56"/>
                  </a:lnTo>
                  <a:lnTo>
                    <a:pt x="32" y="58"/>
                  </a:lnTo>
                  <a:lnTo>
                    <a:pt x="36" y="62"/>
                  </a:lnTo>
                  <a:lnTo>
                    <a:pt x="38" y="68"/>
                  </a:lnTo>
                  <a:lnTo>
                    <a:pt x="38" y="68"/>
                  </a:lnTo>
                  <a:lnTo>
                    <a:pt x="96" y="60"/>
                  </a:lnTo>
                  <a:lnTo>
                    <a:pt x="96" y="60"/>
                  </a:lnTo>
                  <a:lnTo>
                    <a:pt x="96" y="54"/>
                  </a:lnTo>
                  <a:lnTo>
                    <a:pt x="100" y="50"/>
                  </a:lnTo>
                  <a:lnTo>
                    <a:pt x="104" y="48"/>
                  </a:lnTo>
                  <a:lnTo>
                    <a:pt x="108" y="46"/>
                  </a:lnTo>
                  <a:lnTo>
                    <a:pt x="112" y="46"/>
                  </a:lnTo>
                  <a:lnTo>
                    <a:pt x="116" y="48"/>
                  </a:lnTo>
                  <a:lnTo>
                    <a:pt x="120" y="52"/>
                  </a:lnTo>
                  <a:lnTo>
                    <a:pt x="122" y="58"/>
                  </a:lnTo>
                  <a:lnTo>
                    <a:pt x="122" y="58"/>
                  </a:lnTo>
                  <a:lnTo>
                    <a:pt x="132" y="56"/>
                  </a:lnTo>
                  <a:lnTo>
                    <a:pt x="134" y="56"/>
                  </a:lnTo>
                  <a:lnTo>
                    <a:pt x="134" y="54"/>
                  </a:lnTo>
                  <a:lnTo>
                    <a:pt x="134" y="54"/>
                  </a:lnTo>
                  <a:lnTo>
                    <a:pt x="130" y="24"/>
                  </a:lnTo>
                  <a:lnTo>
                    <a:pt x="130" y="24"/>
                  </a:lnTo>
                  <a:lnTo>
                    <a:pt x="124" y="12"/>
                  </a:lnTo>
                  <a:lnTo>
                    <a:pt x="118" y="4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36" y="34"/>
                  </a:lnTo>
                  <a:lnTo>
                    <a:pt x="36" y="34"/>
                  </a:lnTo>
                  <a:lnTo>
                    <a:pt x="16" y="38"/>
                  </a:lnTo>
                  <a:lnTo>
                    <a:pt x="4" y="42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58"/>
                  </a:lnTo>
                  <a:lnTo>
                    <a:pt x="2" y="66"/>
                  </a:lnTo>
                  <a:lnTo>
                    <a:pt x="4" y="72"/>
                  </a:lnTo>
                  <a:lnTo>
                    <a:pt x="4" y="72"/>
                  </a:lnTo>
                  <a:close/>
                  <a:moveTo>
                    <a:pt x="114" y="4"/>
                  </a:moveTo>
                  <a:lnTo>
                    <a:pt x="124" y="24"/>
                  </a:lnTo>
                  <a:lnTo>
                    <a:pt x="124" y="24"/>
                  </a:lnTo>
                  <a:lnTo>
                    <a:pt x="80" y="30"/>
                  </a:lnTo>
                  <a:lnTo>
                    <a:pt x="80" y="30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96" y="6"/>
                  </a:lnTo>
                  <a:lnTo>
                    <a:pt x="114" y="4"/>
                  </a:lnTo>
                  <a:lnTo>
                    <a:pt x="114" y="4"/>
                  </a:lnTo>
                  <a:close/>
                  <a:moveTo>
                    <a:pt x="54" y="10"/>
                  </a:moveTo>
                  <a:lnTo>
                    <a:pt x="54" y="10"/>
                  </a:lnTo>
                  <a:lnTo>
                    <a:pt x="74" y="8"/>
                  </a:lnTo>
                  <a:lnTo>
                    <a:pt x="74" y="8"/>
                  </a:lnTo>
                  <a:lnTo>
                    <a:pt x="76" y="30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54" y="10"/>
                  </a:lnTo>
                  <a:lnTo>
                    <a:pt x="54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" name="Freeform 20"/>
            <p:cNvSpPr>
              <a:spLocks noEditPoints="1"/>
            </p:cNvSpPr>
            <p:nvPr userDrawn="1"/>
          </p:nvSpPr>
          <p:spPr bwMode="auto">
            <a:xfrm>
              <a:off x="0" y="-319088"/>
              <a:ext cx="9144000" cy="936626"/>
            </a:xfrm>
            <a:custGeom>
              <a:avLst/>
              <a:gdLst/>
              <a:ahLst/>
              <a:cxnLst>
                <a:cxn ang="0">
                  <a:pos x="3979" y="530"/>
                </a:cxn>
                <a:cxn ang="0">
                  <a:pos x="2726" y="532"/>
                </a:cxn>
                <a:cxn ang="0">
                  <a:pos x="1891" y="516"/>
                </a:cxn>
                <a:cxn ang="0">
                  <a:pos x="1534" y="299"/>
                </a:cxn>
                <a:cxn ang="0">
                  <a:pos x="760" y="283"/>
                </a:cxn>
                <a:cxn ang="0">
                  <a:pos x="5730" y="542"/>
                </a:cxn>
                <a:cxn ang="0">
                  <a:pos x="967" y="265"/>
                </a:cxn>
                <a:cxn ang="0">
                  <a:pos x="896" y="201"/>
                </a:cxn>
                <a:cxn ang="0">
                  <a:pos x="850" y="241"/>
                </a:cxn>
                <a:cxn ang="0">
                  <a:pos x="834" y="281"/>
                </a:cxn>
                <a:cxn ang="0">
                  <a:pos x="746" y="412"/>
                </a:cxn>
                <a:cxn ang="0">
                  <a:pos x="692" y="432"/>
                </a:cxn>
                <a:cxn ang="0">
                  <a:pos x="658" y="396"/>
                </a:cxn>
                <a:cxn ang="0">
                  <a:pos x="540" y="512"/>
                </a:cxn>
                <a:cxn ang="0">
                  <a:pos x="423" y="315"/>
                </a:cxn>
                <a:cxn ang="0">
                  <a:pos x="303" y="516"/>
                </a:cxn>
                <a:cxn ang="0">
                  <a:pos x="1604" y="367"/>
                </a:cxn>
                <a:cxn ang="0">
                  <a:pos x="1568" y="416"/>
                </a:cxn>
                <a:cxn ang="0">
                  <a:pos x="1560" y="440"/>
                </a:cxn>
                <a:cxn ang="0">
                  <a:pos x="1504" y="484"/>
                </a:cxn>
                <a:cxn ang="0">
                  <a:pos x="1448" y="506"/>
                </a:cxn>
                <a:cxn ang="0">
                  <a:pos x="1416" y="514"/>
                </a:cxn>
                <a:cxn ang="0">
                  <a:pos x="1342" y="506"/>
                </a:cxn>
                <a:cxn ang="0">
                  <a:pos x="1223" y="512"/>
                </a:cxn>
                <a:cxn ang="0">
                  <a:pos x="1181" y="534"/>
                </a:cxn>
                <a:cxn ang="0">
                  <a:pos x="1743" y="522"/>
                </a:cxn>
                <a:cxn ang="0">
                  <a:pos x="2794" y="367"/>
                </a:cxn>
                <a:cxn ang="0">
                  <a:pos x="2760" y="402"/>
                </a:cxn>
                <a:cxn ang="0">
                  <a:pos x="2651" y="486"/>
                </a:cxn>
                <a:cxn ang="0">
                  <a:pos x="2503" y="478"/>
                </a:cxn>
                <a:cxn ang="0">
                  <a:pos x="2178" y="428"/>
                </a:cxn>
                <a:cxn ang="0">
                  <a:pos x="2052" y="363"/>
                </a:cxn>
                <a:cxn ang="0">
                  <a:pos x="2024" y="460"/>
                </a:cxn>
                <a:cxn ang="0">
                  <a:pos x="4416" y="383"/>
                </a:cxn>
                <a:cxn ang="0">
                  <a:pos x="4366" y="426"/>
                </a:cxn>
                <a:cxn ang="0">
                  <a:pos x="4348" y="448"/>
                </a:cxn>
                <a:cxn ang="0">
                  <a:pos x="4242" y="466"/>
                </a:cxn>
                <a:cxn ang="0">
                  <a:pos x="4156" y="498"/>
                </a:cxn>
                <a:cxn ang="0">
                  <a:pos x="4039" y="438"/>
                </a:cxn>
                <a:cxn ang="0">
                  <a:pos x="3915" y="333"/>
                </a:cxn>
                <a:cxn ang="0">
                  <a:pos x="3903" y="355"/>
                </a:cxn>
                <a:cxn ang="0">
                  <a:pos x="3871" y="391"/>
                </a:cxn>
                <a:cxn ang="0">
                  <a:pos x="3624" y="462"/>
                </a:cxn>
                <a:cxn ang="0">
                  <a:pos x="3516" y="484"/>
                </a:cxn>
                <a:cxn ang="0">
                  <a:pos x="3353" y="353"/>
                </a:cxn>
                <a:cxn ang="0">
                  <a:pos x="3349" y="494"/>
                </a:cxn>
                <a:cxn ang="0">
                  <a:pos x="3181" y="381"/>
                </a:cxn>
                <a:cxn ang="0">
                  <a:pos x="3147" y="404"/>
                </a:cxn>
                <a:cxn ang="0">
                  <a:pos x="3111" y="426"/>
                </a:cxn>
                <a:cxn ang="0">
                  <a:pos x="3014" y="325"/>
                </a:cxn>
                <a:cxn ang="0">
                  <a:pos x="2994" y="377"/>
                </a:cxn>
                <a:cxn ang="0">
                  <a:pos x="2934" y="460"/>
                </a:cxn>
                <a:cxn ang="0">
                  <a:pos x="5070" y="504"/>
                </a:cxn>
                <a:cxn ang="0">
                  <a:pos x="4910" y="436"/>
                </a:cxn>
                <a:cxn ang="0">
                  <a:pos x="4803" y="436"/>
                </a:cxn>
                <a:cxn ang="0">
                  <a:pos x="4689" y="410"/>
                </a:cxn>
                <a:cxn ang="0">
                  <a:pos x="4557" y="516"/>
                </a:cxn>
                <a:cxn ang="0">
                  <a:pos x="5317" y="528"/>
                </a:cxn>
                <a:cxn ang="0">
                  <a:pos x="5279" y="528"/>
                </a:cxn>
                <a:cxn ang="0">
                  <a:pos x="5580" y="528"/>
                </a:cxn>
                <a:cxn ang="0">
                  <a:pos x="5485" y="462"/>
                </a:cxn>
                <a:cxn ang="0">
                  <a:pos x="5439" y="524"/>
                </a:cxn>
                <a:cxn ang="0">
                  <a:pos x="5395" y="556"/>
                </a:cxn>
              </a:cxnLst>
              <a:rect l="0" t="0" r="r" b="b"/>
              <a:pathLst>
                <a:path w="5760" h="590">
                  <a:moveTo>
                    <a:pt x="5594" y="538"/>
                  </a:moveTo>
                  <a:lnTo>
                    <a:pt x="5594" y="428"/>
                  </a:lnTo>
                  <a:lnTo>
                    <a:pt x="5471" y="428"/>
                  </a:lnTo>
                  <a:lnTo>
                    <a:pt x="5471" y="548"/>
                  </a:lnTo>
                  <a:lnTo>
                    <a:pt x="5471" y="548"/>
                  </a:lnTo>
                  <a:lnTo>
                    <a:pt x="5465" y="548"/>
                  </a:lnTo>
                  <a:lnTo>
                    <a:pt x="5465" y="474"/>
                  </a:lnTo>
                  <a:lnTo>
                    <a:pt x="5363" y="474"/>
                  </a:lnTo>
                  <a:lnTo>
                    <a:pt x="5363" y="556"/>
                  </a:lnTo>
                  <a:lnTo>
                    <a:pt x="5363" y="556"/>
                  </a:lnTo>
                  <a:lnTo>
                    <a:pt x="5357" y="556"/>
                  </a:lnTo>
                  <a:lnTo>
                    <a:pt x="5357" y="432"/>
                  </a:lnTo>
                  <a:lnTo>
                    <a:pt x="5243" y="432"/>
                  </a:lnTo>
                  <a:lnTo>
                    <a:pt x="5243" y="536"/>
                  </a:lnTo>
                  <a:lnTo>
                    <a:pt x="5243" y="536"/>
                  </a:lnTo>
                  <a:lnTo>
                    <a:pt x="5208" y="536"/>
                  </a:lnTo>
                  <a:lnTo>
                    <a:pt x="5178" y="538"/>
                  </a:lnTo>
                  <a:lnTo>
                    <a:pt x="5178" y="375"/>
                  </a:lnTo>
                  <a:lnTo>
                    <a:pt x="5004" y="375"/>
                  </a:lnTo>
                  <a:lnTo>
                    <a:pt x="5004" y="538"/>
                  </a:lnTo>
                  <a:lnTo>
                    <a:pt x="5004" y="538"/>
                  </a:lnTo>
                  <a:lnTo>
                    <a:pt x="4966" y="536"/>
                  </a:lnTo>
                  <a:lnTo>
                    <a:pt x="4966" y="389"/>
                  </a:lnTo>
                  <a:lnTo>
                    <a:pt x="4667" y="389"/>
                  </a:lnTo>
                  <a:lnTo>
                    <a:pt x="4667" y="530"/>
                  </a:lnTo>
                  <a:lnTo>
                    <a:pt x="4667" y="530"/>
                  </a:lnTo>
                  <a:lnTo>
                    <a:pt x="4633" y="532"/>
                  </a:lnTo>
                  <a:lnTo>
                    <a:pt x="4633" y="420"/>
                  </a:lnTo>
                  <a:lnTo>
                    <a:pt x="4503" y="420"/>
                  </a:lnTo>
                  <a:lnTo>
                    <a:pt x="4503" y="528"/>
                  </a:lnTo>
                  <a:lnTo>
                    <a:pt x="4503" y="528"/>
                  </a:lnTo>
                  <a:lnTo>
                    <a:pt x="4488" y="528"/>
                  </a:lnTo>
                  <a:lnTo>
                    <a:pt x="4468" y="532"/>
                  </a:lnTo>
                  <a:lnTo>
                    <a:pt x="4468" y="351"/>
                  </a:lnTo>
                  <a:lnTo>
                    <a:pt x="4296" y="351"/>
                  </a:lnTo>
                  <a:lnTo>
                    <a:pt x="4296" y="536"/>
                  </a:lnTo>
                  <a:lnTo>
                    <a:pt x="4296" y="536"/>
                  </a:lnTo>
                  <a:lnTo>
                    <a:pt x="4286" y="536"/>
                  </a:lnTo>
                  <a:lnTo>
                    <a:pt x="4286" y="416"/>
                  </a:lnTo>
                  <a:lnTo>
                    <a:pt x="4146" y="416"/>
                  </a:lnTo>
                  <a:lnTo>
                    <a:pt x="4146" y="536"/>
                  </a:lnTo>
                  <a:lnTo>
                    <a:pt x="4146" y="536"/>
                  </a:lnTo>
                  <a:lnTo>
                    <a:pt x="4137" y="536"/>
                  </a:lnTo>
                  <a:lnTo>
                    <a:pt x="4137" y="357"/>
                  </a:lnTo>
                  <a:lnTo>
                    <a:pt x="3979" y="357"/>
                  </a:lnTo>
                  <a:lnTo>
                    <a:pt x="3979" y="530"/>
                  </a:lnTo>
                  <a:lnTo>
                    <a:pt x="3979" y="530"/>
                  </a:lnTo>
                  <a:lnTo>
                    <a:pt x="3949" y="526"/>
                  </a:lnTo>
                  <a:lnTo>
                    <a:pt x="3949" y="462"/>
                  </a:lnTo>
                  <a:lnTo>
                    <a:pt x="3949" y="462"/>
                  </a:lnTo>
                  <a:lnTo>
                    <a:pt x="3949" y="281"/>
                  </a:lnTo>
                  <a:lnTo>
                    <a:pt x="3835" y="281"/>
                  </a:lnTo>
                  <a:lnTo>
                    <a:pt x="3835" y="520"/>
                  </a:lnTo>
                  <a:lnTo>
                    <a:pt x="3835" y="520"/>
                  </a:lnTo>
                  <a:lnTo>
                    <a:pt x="3785" y="526"/>
                  </a:lnTo>
                  <a:lnTo>
                    <a:pt x="3785" y="516"/>
                  </a:lnTo>
                  <a:lnTo>
                    <a:pt x="3772" y="516"/>
                  </a:lnTo>
                  <a:lnTo>
                    <a:pt x="3772" y="363"/>
                  </a:lnTo>
                  <a:lnTo>
                    <a:pt x="3642" y="363"/>
                  </a:lnTo>
                  <a:lnTo>
                    <a:pt x="3642" y="516"/>
                  </a:lnTo>
                  <a:lnTo>
                    <a:pt x="3634" y="516"/>
                  </a:lnTo>
                  <a:lnTo>
                    <a:pt x="3634" y="253"/>
                  </a:lnTo>
                  <a:lnTo>
                    <a:pt x="3504" y="253"/>
                  </a:lnTo>
                  <a:lnTo>
                    <a:pt x="3504" y="516"/>
                  </a:lnTo>
                  <a:lnTo>
                    <a:pt x="3458" y="516"/>
                  </a:lnTo>
                  <a:lnTo>
                    <a:pt x="3458" y="520"/>
                  </a:lnTo>
                  <a:lnTo>
                    <a:pt x="3440" y="520"/>
                  </a:lnTo>
                  <a:lnTo>
                    <a:pt x="3440" y="321"/>
                  </a:lnTo>
                  <a:lnTo>
                    <a:pt x="3343" y="321"/>
                  </a:lnTo>
                  <a:lnTo>
                    <a:pt x="3343" y="518"/>
                  </a:lnTo>
                  <a:lnTo>
                    <a:pt x="3343" y="518"/>
                  </a:lnTo>
                  <a:lnTo>
                    <a:pt x="3337" y="518"/>
                  </a:lnTo>
                  <a:lnTo>
                    <a:pt x="3337" y="402"/>
                  </a:lnTo>
                  <a:lnTo>
                    <a:pt x="3239" y="402"/>
                  </a:lnTo>
                  <a:lnTo>
                    <a:pt x="3239" y="520"/>
                  </a:lnTo>
                  <a:lnTo>
                    <a:pt x="3229" y="520"/>
                  </a:lnTo>
                  <a:lnTo>
                    <a:pt x="3229" y="528"/>
                  </a:lnTo>
                  <a:lnTo>
                    <a:pt x="3229" y="528"/>
                  </a:lnTo>
                  <a:lnTo>
                    <a:pt x="3219" y="526"/>
                  </a:lnTo>
                  <a:lnTo>
                    <a:pt x="3219" y="349"/>
                  </a:lnTo>
                  <a:lnTo>
                    <a:pt x="3097" y="349"/>
                  </a:lnTo>
                  <a:lnTo>
                    <a:pt x="3097" y="522"/>
                  </a:lnTo>
                  <a:lnTo>
                    <a:pt x="3097" y="522"/>
                  </a:lnTo>
                  <a:lnTo>
                    <a:pt x="3075" y="524"/>
                  </a:lnTo>
                  <a:lnTo>
                    <a:pt x="3075" y="95"/>
                  </a:lnTo>
                  <a:lnTo>
                    <a:pt x="2872" y="95"/>
                  </a:lnTo>
                  <a:lnTo>
                    <a:pt x="2872" y="530"/>
                  </a:lnTo>
                  <a:lnTo>
                    <a:pt x="2872" y="530"/>
                  </a:lnTo>
                  <a:lnTo>
                    <a:pt x="2840" y="530"/>
                  </a:lnTo>
                  <a:lnTo>
                    <a:pt x="2840" y="357"/>
                  </a:lnTo>
                  <a:lnTo>
                    <a:pt x="2726" y="357"/>
                  </a:lnTo>
                  <a:lnTo>
                    <a:pt x="2726" y="532"/>
                  </a:lnTo>
                  <a:lnTo>
                    <a:pt x="2726" y="532"/>
                  </a:lnTo>
                  <a:lnTo>
                    <a:pt x="2718" y="530"/>
                  </a:lnTo>
                  <a:lnTo>
                    <a:pt x="2718" y="452"/>
                  </a:lnTo>
                  <a:lnTo>
                    <a:pt x="2575" y="452"/>
                  </a:lnTo>
                  <a:lnTo>
                    <a:pt x="2575" y="524"/>
                  </a:lnTo>
                  <a:lnTo>
                    <a:pt x="2575" y="524"/>
                  </a:lnTo>
                  <a:lnTo>
                    <a:pt x="2561" y="526"/>
                  </a:lnTo>
                  <a:lnTo>
                    <a:pt x="2561" y="414"/>
                  </a:lnTo>
                  <a:lnTo>
                    <a:pt x="2371" y="414"/>
                  </a:lnTo>
                  <a:lnTo>
                    <a:pt x="2371" y="518"/>
                  </a:lnTo>
                  <a:lnTo>
                    <a:pt x="2371" y="518"/>
                  </a:lnTo>
                  <a:lnTo>
                    <a:pt x="2357" y="518"/>
                  </a:lnTo>
                  <a:lnTo>
                    <a:pt x="2357" y="472"/>
                  </a:lnTo>
                  <a:lnTo>
                    <a:pt x="2192" y="472"/>
                  </a:lnTo>
                  <a:lnTo>
                    <a:pt x="2192" y="526"/>
                  </a:lnTo>
                  <a:lnTo>
                    <a:pt x="2192" y="526"/>
                  </a:lnTo>
                  <a:lnTo>
                    <a:pt x="2186" y="526"/>
                  </a:lnTo>
                  <a:lnTo>
                    <a:pt x="2186" y="393"/>
                  </a:lnTo>
                  <a:lnTo>
                    <a:pt x="2160" y="393"/>
                  </a:lnTo>
                  <a:lnTo>
                    <a:pt x="2160" y="393"/>
                  </a:lnTo>
                  <a:lnTo>
                    <a:pt x="2154" y="377"/>
                  </a:lnTo>
                  <a:lnTo>
                    <a:pt x="2148" y="363"/>
                  </a:lnTo>
                  <a:lnTo>
                    <a:pt x="2140" y="351"/>
                  </a:lnTo>
                  <a:lnTo>
                    <a:pt x="2132" y="341"/>
                  </a:lnTo>
                  <a:lnTo>
                    <a:pt x="2122" y="333"/>
                  </a:lnTo>
                  <a:lnTo>
                    <a:pt x="2110" y="325"/>
                  </a:lnTo>
                  <a:lnTo>
                    <a:pt x="2098" y="321"/>
                  </a:lnTo>
                  <a:lnTo>
                    <a:pt x="2086" y="321"/>
                  </a:lnTo>
                  <a:lnTo>
                    <a:pt x="2086" y="321"/>
                  </a:lnTo>
                  <a:lnTo>
                    <a:pt x="2074" y="321"/>
                  </a:lnTo>
                  <a:lnTo>
                    <a:pt x="2060" y="325"/>
                  </a:lnTo>
                  <a:lnTo>
                    <a:pt x="2050" y="333"/>
                  </a:lnTo>
                  <a:lnTo>
                    <a:pt x="2040" y="341"/>
                  </a:lnTo>
                  <a:lnTo>
                    <a:pt x="2030" y="351"/>
                  </a:lnTo>
                  <a:lnTo>
                    <a:pt x="2022" y="363"/>
                  </a:lnTo>
                  <a:lnTo>
                    <a:pt x="2016" y="377"/>
                  </a:lnTo>
                  <a:lnTo>
                    <a:pt x="2012" y="393"/>
                  </a:lnTo>
                  <a:lnTo>
                    <a:pt x="1984" y="393"/>
                  </a:lnTo>
                  <a:lnTo>
                    <a:pt x="1984" y="526"/>
                  </a:lnTo>
                  <a:lnTo>
                    <a:pt x="1984" y="526"/>
                  </a:lnTo>
                  <a:lnTo>
                    <a:pt x="1973" y="524"/>
                  </a:lnTo>
                  <a:lnTo>
                    <a:pt x="1973" y="488"/>
                  </a:lnTo>
                  <a:lnTo>
                    <a:pt x="1909" y="488"/>
                  </a:lnTo>
                  <a:lnTo>
                    <a:pt x="1909" y="518"/>
                  </a:lnTo>
                  <a:lnTo>
                    <a:pt x="1909" y="518"/>
                  </a:lnTo>
                  <a:lnTo>
                    <a:pt x="1891" y="516"/>
                  </a:lnTo>
                  <a:lnTo>
                    <a:pt x="1875" y="516"/>
                  </a:lnTo>
                  <a:lnTo>
                    <a:pt x="1859" y="518"/>
                  </a:lnTo>
                  <a:lnTo>
                    <a:pt x="1841" y="520"/>
                  </a:lnTo>
                  <a:lnTo>
                    <a:pt x="1841" y="520"/>
                  </a:lnTo>
                  <a:lnTo>
                    <a:pt x="1843" y="514"/>
                  </a:lnTo>
                  <a:lnTo>
                    <a:pt x="1843" y="514"/>
                  </a:lnTo>
                  <a:lnTo>
                    <a:pt x="1841" y="510"/>
                  </a:lnTo>
                  <a:lnTo>
                    <a:pt x="1839" y="506"/>
                  </a:lnTo>
                  <a:lnTo>
                    <a:pt x="1835" y="506"/>
                  </a:lnTo>
                  <a:lnTo>
                    <a:pt x="1831" y="504"/>
                  </a:lnTo>
                  <a:lnTo>
                    <a:pt x="1827" y="506"/>
                  </a:lnTo>
                  <a:lnTo>
                    <a:pt x="1823" y="508"/>
                  </a:lnTo>
                  <a:lnTo>
                    <a:pt x="1821" y="512"/>
                  </a:lnTo>
                  <a:lnTo>
                    <a:pt x="1821" y="516"/>
                  </a:lnTo>
                  <a:lnTo>
                    <a:pt x="1821" y="516"/>
                  </a:lnTo>
                  <a:lnTo>
                    <a:pt x="1823" y="522"/>
                  </a:lnTo>
                  <a:lnTo>
                    <a:pt x="1825" y="524"/>
                  </a:lnTo>
                  <a:lnTo>
                    <a:pt x="1825" y="524"/>
                  </a:lnTo>
                  <a:lnTo>
                    <a:pt x="1789" y="530"/>
                  </a:lnTo>
                  <a:lnTo>
                    <a:pt x="1755" y="532"/>
                  </a:lnTo>
                  <a:lnTo>
                    <a:pt x="1755" y="532"/>
                  </a:lnTo>
                  <a:lnTo>
                    <a:pt x="1757" y="528"/>
                  </a:lnTo>
                  <a:lnTo>
                    <a:pt x="1757" y="524"/>
                  </a:lnTo>
                  <a:lnTo>
                    <a:pt x="1757" y="524"/>
                  </a:lnTo>
                  <a:lnTo>
                    <a:pt x="1757" y="520"/>
                  </a:lnTo>
                  <a:lnTo>
                    <a:pt x="1753" y="516"/>
                  </a:lnTo>
                  <a:lnTo>
                    <a:pt x="1749" y="514"/>
                  </a:lnTo>
                  <a:lnTo>
                    <a:pt x="1745" y="514"/>
                  </a:lnTo>
                  <a:lnTo>
                    <a:pt x="1743" y="516"/>
                  </a:lnTo>
                  <a:lnTo>
                    <a:pt x="1739" y="518"/>
                  </a:lnTo>
                  <a:lnTo>
                    <a:pt x="1737" y="522"/>
                  </a:lnTo>
                  <a:lnTo>
                    <a:pt x="1737" y="526"/>
                  </a:lnTo>
                  <a:lnTo>
                    <a:pt x="1737" y="526"/>
                  </a:lnTo>
                  <a:lnTo>
                    <a:pt x="1739" y="532"/>
                  </a:lnTo>
                  <a:lnTo>
                    <a:pt x="1739" y="532"/>
                  </a:lnTo>
                  <a:lnTo>
                    <a:pt x="1685" y="532"/>
                  </a:lnTo>
                  <a:lnTo>
                    <a:pt x="1685" y="532"/>
                  </a:lnTo>
                  <a:lnTo>
                    <a:pt x="1647" y="534"/>
                  </a:lnTo>
                  <a:lnTo>
                    <a:pt x="1647" y="333"/>
                  </a:lnTo>
                  <a:lnTo>
                    <a:pt x="1657" y="333"/>
                  </a:lnTo>
                  <a:lnTo>
                    <a:pt x="1633" y="299"/>
                  </a:lnTo>
                  <a:lnTo>
                    <a:pt x="1623" y="299"/>
                  </a:lnTo>
                  <a:lnTo>
                    <a:pt x="1623" y="275"/>
                  </a:lnTo>
                  <a:lnTo>
                    <a:pt x="1604" y="275"/>
                  </a:lnTo>
                  <a:lnTo>
                    <a:pt x="1604" y="299"/>
                  </a:lnTo>
                  <a:lnTo>
                    <a:pt x="1534" y="299"/>
                  </a:lnTo>
                  <a:lnTo>
                    <a:pt x="1516" y="323"/>
                  </a:lnTo>
                  <a:lnTo>
                    <a:pt x="1508" y="313"/>
                  </a:lnTo>
                  <a:lnTo>
                    <a:pt x="1500" y="313"/>
                  </a:lnTo>
                  <a:lnTo>
                    <a:pt x="1500" y="291"/>
                  </a:lnTo>
                  <a:lnTo>
                    <a:pt x="1480" y="291"/>
                  </a:lnTo>
                  <a:lnTo>
                    <a:pt x="1480" y="313"/>
                  </a:lnTo>
                  <a:lnTo>
                    <a:pt x="1414" y="313"/>
                  </a:lnTo>
                  <a:lnTo>
                    <a:pt x="1390" y="345"/>
                  </a:lnTo>
                  <a:lnTo>
                    <a:pt x="1404" y="345"/>
                  </a:lnTo>
                  <a:lnTo>
                    <a:pt x="1404" y="420"/>
                  </a:lnTo>
                  <a:lnTo>
                    <a:pt x="1298" y="420"/>
                  </a:lnTo>
                  <a:lnTo>
                    <a:pt x="1298" y="532"/>
                  </a:lnTo>
                  <a:lnTo>
                    <a:pt x="1298" y="532"/>
                  </a:lnTo>
                  <a:lnTo>
                    <a:pt x="1266" y="528"/>
                  </a:lnTo>
                  <a:lnTo>
                    <a:pt x="1266" y="391"/>
                  </a:lnTo>
                  <a:lnTo>
                    <a:pt x="1253" y="391"/>
                  </a:lnTo>
                  <a:lnTo>
                    <a:pt x="1253" y="351"/>
                  </a:lnTo>
                  <a:lnTo>
                    <a:pt x="1229" y="351"/>
                  </a:lnTo>
                  <a:lnTo>
                    <a:pt x="1229" y="391"/>
                  </a:lnTo>
                  <a:lnTo>
                    <a:pt x="1195" y="391"/>
                  </a:lnTo>
                  <a:lnTo>
                    <a:pt x="1195" y="369"/>
                  </a:lnTo>
                  <a:lnTo>
                    <a:pt x="1173" y="369"/>
                  </a:lnTo>
                  <a:lnTo>
                    <a:pt x="1173" y="391"/>
                  </a:lnTo>
                  <a:lnTo>
                    <a:pt x="1131" y="391"/>
                  </a:lnTo>
                  <a:lnTo>
                    <a:pt x="1131" y="357"/>
                  </a:lnTo>
                  <a:lnTo>
                    <a:pt x="1107" y="357"/>
                  </a:lnTo>
                  <a:lnTo>
                    <a:pt x="1107" y="391"/>
                  </a:lnTo>
                  <a:lnTo>
                    <a:pt x="1103" y="391"/>
                  </a:lnTo>
                  <a:lnTo>
                    <a:pt x="1103" y="530"/>
                  </a:lnTo>
                  <a:lnTo>
                    <a:pt x="1103" y="530"/>
                  </a:lnTo>
                  <a:lnTo>
                    <a:pt x="1069" y="530"/>
                  </a:lnTo>
                  <a:lnTo>
                    <a:pt x="1069" y="259"/>
                  </a:lnTo>
                  <a:lnTo>
                    <a:pt x="949" y="115"/>
                  </a:lnTo>
                  <a:lnTo>
                    <a:pt x="949" y="538"/>
                  </a:lnTo>
                  <a:lnTo>
                    <a:pt x="949" y="538"/>
                  </a:lnTo>
                  <a:lnTo>
                    <a:pt x="943" y="538"/>
                  </a:lnTo>
                  <a:lnTo>
                    <a:pt x="943" y="0"/>
                  </a:lnTo>
                  <a:lnTo>
                    <a:pt x="786" y="143"/>
                  </a:lnTo>
                  <a:lnTo>
                    <a:pt x="786" y="536"/>
                  </a:lnTo>
                  <a:lnTo>
                    <a:pt x="786" y="536"/>
                  </a:lnTo>
                  <a:lnTo>
                    <a:pt x="758" y="538"/>
                  </a:lnTo>
                  <a:lnTo>
                    <a:pt x="758" y="484"/>
                  </a:lnTo>
                  <a:lnTo>
                    <a:pt x="760" y="484"/>
                  </a:lnTo>
                  <a:lnTo>
                    <a:pt x="760" y="297"/>
                  </a:lnTo>
                  <a:lnTo>
                    <a:pt x="760" y="293"/>
                  </a:lnTo>
                  <a:lnTo>
                    <a:pt x="760" y="283"/>
                  </a:lnTo>
                  <a:lnTo>
                    <a:pt x="760" y="283"/>
                  </a:lnTo>
                  <a:lnTo>
                    <a:pt x="756" y="279"/>
                  </a:lnTo>
                  <a:lnTo>
                    <a:pt x="748" y="273"/>
                  </a:lnTo>
                  <a:lnTo>
                    <a:pt x="740" y="271"/>
                  </a:lnTo>
                  <a:lnTo>
                    <a:pt x="730" y="267"/>
                  </a:lnTo>
                  <a:lnTo>
                    <a:pt x="718" y="265"/>
                  </a:lnTo>
                  <a:lnTo>
                    <a:pt x="702" y="265"/>
                  </a:lnTo>
                  <a:lnTo>
                    <a:pt x="702" y="265"/>
                  </a:lnTo>
                  <a:lnTo>
                    <a:pt x="688" y="267"/>
                  </a:lnTo>
                  <a:lnTo>
                    <a:pt x="676" y="269"/>
                  </a:lnTo>
                  <a:lnTo>
                    <a:pt x="666" y="271"/>
                  </a:lnTo>
                  <a:lnTo>
                    <a:pt x="658" y="273"/>
                  </a:lnTo>
                  <a:lnTo>
                    <a:pt x="648" y="279"/>
                  </a:lnTo>
                  <a:lnTo>
                    <a:pt x="646" y="283"/>
                  </a:lnTo>
                  <a:lnTo>
                    <a:pt x="646" y="293"/>
                  </a:lnTo>
                  <a:lnTo>
                    <a:pt x="646" y="297"/>
                  </a:lnTo>
                  <a:lnTo>
                    <a:pt x="646" y="544"/>
                  </a:lnTo>
                  <a:lnTo>
                    <a:pt x="646" y="544"/>
                  </a:lnTo>
                  <a:lnTo>
                    <a:pt x="616" y="542"/>
                  </a:lnTo>
                  <a:lnTo>
                    <a:pt x="584" y="538"/>
                  </a:lnTo>
                  <a:lnTo>
                    <a:pt x="584" y="440"/>
                  </a:lnTo>
                  <a:lnTo>
                    <a:pt x="441" y="440"/>
                  </a:lnTo>
                  <a:lnTo>
                    <a:pt x="441" y="522"/>
                  </a:lnTo>
                  <a:lnTo>
                    <a:pt x="431" y="522"/>
                  </a:lnTo>
                  <a:lnTo>
                    <a:pt x="431" y="245"/>
                  </a:lnTo>
                  <a:lnTo>
                    <a:pt x="295" y="245"/>
                  </a:lnTo>
                  <a:lnTo>
                    <a:pt x="295" y="522"/>
                  </a:lnTo>
                  <a:lnTo>
                    <a:pt x="285" y="522"/>
                  </a:lnTo>
                  <a:lnTo>
                    <a:pt x="285" y="361"/>
                  </a:lnTo>
                  <a:lnTo>
                    <a:pt x="150" y="361"/>
                  </a:lnTo>
                  <a:lnTo>
                    <a:pt x="150" y="522"/>
                  </a:lnTo>
                  <a:lnTo>
                    <a:pt x="136" y="522"/>
                  </a:lnTo>
                  <a:lnTo>
                    <a:pt x="136" y="544"/>
                  </a:lnTo>
                  <a:lnTo>
                    <a:pt x="136" y="544"/>
                  </a:lnTo>
                  <a:lnTo>
                    <a:pt x="110" y="546"/>
                  </a:lnTo>
                  <a:lnTo>
                    <a:pt x="78" y="548"/>
                  </a:lnTo>
                  <a:lnTo>
                    <a:pt x="42" y="544"/>
                  </a:lnTo>
                  <a:lnTo>
                    <a:pt x="22" y="540"/>
                  </a:lnTo>
                  <a:lnTo>
                    <a:pt x="0" y="536"/>
                  </a:lnTo>
                  <a:lnTo>
                    <a:pt x="0" y="590"/>
                  </a:lnTo>
                  <a:lnTo>
                    <a:pt x="2872" y="590"/>
                  </a:lnTo>
                  <a:lnTo>
                    <a:pt x="2888" y="590"/>
                  </a:lnTo>
                  <a:lnTo>
                    <a:pt x="5760" y="590"/>
                  </a:lnTo>
                  <a:lnTo>
                    <a:pt x="5760" y="536"/>
                  </a:lnTo>
                  <a:lnTo>
                    <a:pt x="5760" y="536"/>
                  </a:lnTo>
                  <a:lnTo>
                    <a:pt x="5730" y="542"/>
                  </a:lnTo>
                  <a:lnTo>
                    <a:pt x="5704" y="546"/>
                  </a:lnTo>
                  <a:lnTo>
                    <a:pt x="5678" y="548"/>
                  </a:lnTo>
                  <a:lnTo>
                    <a:pt x="5656" y="548"/>
                  </a:lnTo>
                  <a:lnTo>
                    <a:pt x="5638" y="546"/>
                  </a:lnTo>
                  <a:lnTo>
                    <a:pt x="5620" y="544"/>
                  </a:lnTo>
                  <a:lnTo>
                    <a:pt x="5594" y="538"/>
                  </a:lnTo>
                  <a:lnTo>
                    <a:pt x="5594" y="538"/>
                  </a:lnTo>
                  <a:close/>
                  <a:moveTo>
                    <a:pt x="1013" y="239"/>
                  </a:moveTo>
                  <a:lnTo>
                    <a:pt x="1043" y="239"/>
                  </a:lnTo>
                  <a:lnTo>
                    <a:pt x="1043" y="265"/>
                  </a:lnTo>
                  <a:lnTo>
                    <a:pt x="1013" y="265"/>
                  </a:lnTo>
                  <a:lnTo>
                    <a:pt x="1013" y="239"/>
                  </a:lnTo>
                  <a:close/>
                  <a:moveTo>
                    <a:pt x="1013" y="277"/>
                  </a:moveTo>
                  <a:lnTo>
                    <a:pt x="1043" y="277"/>
                  </a:lnTo>
                  <a:lnTo>
                    <a:pt x="1043" y="305"/>
                  </a:lnTo>
                  <a:lnTo>
                    <a:pt x="1013" y="305"/>
                  </a:lnTo>
                  <a:lnTo>
                    <a:pt x="1013" y="277"/>
                  </a:lnTo>
                  <a:close/>
                  <a:moveTo>
                    <a:pt x="1013" y="317"/>
                  </a:moveTo>
                  <a:lnTo>
                    <a:pt x="1043" y="317"/>
                  </a:lnTo>
                  <a:lnTo>
                    <a:pt x="1043" y="345"/>
                  </a:lnTo>
                  <a:lnTo>
                    <a:pt x="1013" y="345"/>
                  </a:lnTo>
                  <a:lnTo>
                    <a:pt x="1013" y="317"/>
                  </a:lnTo>
                  <a:close/>
                  <a:moveTo>
                    <a:pt x="1013" y="357"/>
                  </a:moveTo>
                  <a:lnTo>
                    <a:pt x="1043" y="357"/>
                  </a:lnTo>
                  <a:lnTo>
                    <a:pt x="1043" y="385"/>
                  </a:lnTo>
                  <a:lnTo>
                    <a:pt x="1013" y="385"/>
                  </a:lnTo>
                  <a:lnTo>
                    <a:pt x="1013" y="357"/>
                  </a:lnTo>
                  <a:close/>
                  <a:moveTo>
                    <a:pt x="1013" y="396"/>
                  </a:moveTo>
                  <a:lnTo>
                    <a:pt x="1043" y="396"/>
                  </a:lnTo>
                  <a:lnTo>
                    <a:pt x="1043" y="424"/>
                  </a:lnTo>
                  <a:lnTo>
                    <a:pt x="1013" y="424"/>
                  </a:lnTo>
                  <a:lnTo>
                    <a:pt x="1013" y="396"/>
                  </a:lnTo>
                  <a:close/>
                  <a:moveTo>
                    <a:pt x="1013" y="436"/>
                  </a:moveTo>
                  <a:lnTo>
                    <a:pt x="1043" y="436"/>
                  </a:lnTo>
                  <a:lnTo>
                    <a:pt x="1043" y="464"/>
                  </a:lnTo>
                  <a:lnTo>
                    <a:pt x="1013" y="464"/>
                  </a:lnTo>
                  <a:lnTo>
                    <a:pt x="1013" y="436"/>
                  </a:lnTo>
                  <a:close/>
                  <a:moveTo>
                    <a:pt x="967" y="201"/>
                  </a:moveTo>
                  <a:lnTo>
                    <a:pt x="997" y="201"/>
                  </a:lnTo>
                  <a:lnTo>
                    <a:pt x="997" y="227"/>
                  </a:lnTo>
                  <a:lnTo>
                    <a:pt x="967" y="227"/>
                  </a:lnTo>
                  <a:lnTo>
                    <a:pt x="967" y="201"/>
                  </a:lnTo>
                  <a:close/>
                  <a:moveTo>
                    <a:pt x="967" y="239"/>
                  </a:moveTo>
                  <a:lnTo>
                    <a:pt x="997" y="239"/>
                  </a:lnTo>
                  <a:lnTo>
                    <a:pt x="997" y="265"/>
                  </a:lnTo>
                  <a:lnTo>
                    <a:pt x="967" y="265"/>
                  </a:lnTo>
                  <a:lnTo>
                    <a:pt x="967" y="239"/>
                  </a:lnTo>
                  <a:close/>
                  <a:moveTo>
                    <a:pt x="967" y="277"/>
                  </a:moveTo>
                  <a:lnTo>
                    <a:pt x="997" y="277"/>
                  </a:lnTo>
                  <a:lnTo>
                    <a:pt x="997" y="305"/>
                  </a:lnTo>
                  <a:lnTo>
                    <a:pt x="967" y="305"/>
                  </a:lnTo>
                  <a:lnTo>
                    <a:pt x="967" y="277"/>
                  </a:lnTo>
                  <a:close/>
                  <a:moveTo>
                    <a:pt x="967" y="317"/>
                  </a:moveTo>
                  <a:lnTo>
                    <a:pt x="997" y="317"/>
                  </a:lnTo>
                  <a:lnTo>
                    <a:pt x="997" y="345"/>
                  </a:lnTo>
                  <a:lnTo>
                    <a:pt x="967" y="345"/>
                  </a:lnTo>
                  <a:lnTo>
                    <a:pt x="967" y="317"/>
                  </a:lnTo>
                  <a:close/>
                  <a:moveTo>
                    <a:pt x="967" y="357"/>
                  </a:moveTo>
                  <a:lnTo>
                    <a:pt x="997" y="357"/>
                  </a:lnTo>
                  <a:lnTo>
                    <a:pt x="997" y="385"/>
                  </a:lnTo>
                  <a:lnTo>
                    <a:pt x="967" y="385"/>
                  </a:lnTo>
                  <a:lnTo>
                    <a:pt x="967" y="357"/>
                  </a:lnTo>
                  <a:close/>
                  <a:moveTo>
                    <a:pt x="967" y="396"/>
                  </a:moveTo>
                  <a:lnTo>
                    <a:pt x="997" y="396"/>
                  </a:lnTo>
                  <a:lnTo>
                    <a:pt x="997" y="424"/>
                  </a:lnTo>
                  <a:lnTo>
                    <a:pt x="967" y="424"/>
                  </a:lnTo>
                  <a:lnTo>
                    <a:pt x="967" y="396"/>
                  </a:lnTo>
                  <a:close/>
                  <a:moveTo>
                    <a:pt x="967" y="436"/>
                  </a:moveTo>
                  <a:lnTo>
                    <a:pt x="997" y="436"/>
                  </a:lnTo>
                  <a:lnTo>
                    <a:pt x="997" y="464"/>
                  </a:lnTo>
                  <a:lnTo>
                    <a:pt x="967" y="464"/>
                  </a:lnTo>
                  <a:lnTo>
                    <a:pt x="967" y="436"/>
                  </a:lnTo>
                  <a:close/>
                  <a:moveTo>
                    <a:pt x="896" y="83"/>
                  </a:moveTo>
                  <a:lnTo>
                    <a:pt x="925" y="83"/>
                  </a:lnTo>
                  <a:lnTo>
                    <a:pt x="925" y="111"/>
                  </a:lnTo>
                  <a:lnTo>
                    <a:pt x="896" y="111"/>
                  </a:lnTo>
                  <a:lnTo>
                    <a:pt x="896" y="83"/>
                  </a:lnTo>
                  <a:close/>
                  <a:moveTo>
                    <a:pt x="896" y="121"/>
                  </a:moveTo>
                  <a:lnTo>
                    <a:pt x="925" y="121"/>
                  </a:lnTo>
                  <a:lnTo>
                    <a:pt x="925" y="149"/>
                  </a:lnTo>
                  <a:lnTo>
                    <a:pt x="896" y="149"/>
                  </a:lnTo>
                  <a:lnTo>
                    <a:pt x="896" y="121"/>
                  </a:lnTo>
                  <a:close/>
                  <a:moveTo>
                    <a:pt x="896" y="161"/>
                  </a:moveTo>
                  <a:lnTo>
                    <a:pt x="925" y="161"/>
                  </a:lnTo>
                  <a:lnTo>
                    <a:pt x="925" y="189"/>
                  </a:lnTo>
                  <a:lnTo>
                    <a:pt x="896" y="189"/>
                  </a:lnTo>
                  <a:lnTo>
                    <a:pt x="896" y="161"/>
                  </a:lnTo>
                  <a:close/>
                  <a:moveTo>
                    <a:pt x="896" y="201"/>
                  </a:moveTo>
                  <a:lnTo>
                    <a:pt x="925" y="201"/>
                  </a:lnTo>
                  <a:lnTo>
                    <a:pt x="925" y="227"/>
                  </a:lnTo>
                  <a:lnTo>
                    <a:pt x="896" y="227"/>
                  </a:lnTo>
                  <a:lnTo>
                    <a:pt x="896" y="201"/>
                  </a:lnTo>
                  <a:close/>
                  <a:moveTo>
                    <a:pt x="896" y="241"/>
                  </a:moveTo>
                  <a:lnTo>
                    <a:pt x="925" y="241"/>
                  </a:lnTo>
                  <a:lnTo>
                    <a:pt x="925" y="267"/>
                  </a:lnTo>
                  <a:lnTo>
                    <a:pt x="896" y="267"/>
                  </a:lnTo>
                  <a:lnTo>
                    <a:pt x="896" y="241"/>
                  </a:lnTo>
                  <a:close/>
                  <a:moveTo>
                    <a:pt x="896" y="281"/>
                  </a:moveTo>
                  <a:lnTo>
                    <a:pt x="925" y="281"/>
                  </a:lnTo>
                  <a:lnTo>
                    <a:pt x="925" y="309"/>
                  </a:lnTo>
                  <a:lnTo>
                    <a:pt x="896" y="309"/>
                  </a:lnTo>
                  <a:lnTo>
                    <a:pt x="896" y="281"/>
                  </a:lnTo>
                  <a:close/>
                  <a:moveTo>
                    <a:pt x="896" y="321"/>
                  </a:moveTo>
                  <a:lnTo>
                    <a:pt x="925" y="321"/>
                  </a:lnTo>
                  <a:lnTo>
                    <a:pt x="925" y="349"/>
                  </a:lnTo>
                  <a:lnTo>
                    <a:pt x="896" y="349"/>
                  </a:lnTo>
                  <a:lnTo>
                    <a:pt x="896" y="321"/>
                  </a:lnTo>
                  <a:close/>
                  <a:moveTo>
                    <a:pt x="896" y="361"/>
                  </a:moveTo>
                  <a:lnTo>
                    <a:pt x="925" y="361"/>
                  </a:lnTo>
                  <a:lnTo>
                    <a:pt x="925" y="389"/>
                  </a:lnTo>
                  <a:lnTo>
                    <a:pt x="896" y="389"/>
                  </a:lnTo>
                  <a:lnTo>
                    <a:pt x="896" y="361"/>
                  </a:lnTo>
                  <a:close/>
                  <a:moveTo>
                    <a:pt x="896" y="398"/>
                  </a:moveTo>
                  <a:lnTo>
                    <a:pt x="925" y="398"/>
                  </a:lnTo>
                  <a:lnTo>
                    <a:pt x="925" y="426"/>
                  </a:lnTo>
                  <a:lnTo>
                    <a:pt x="896" y="426"/>
                  </a:lnTo>
                  <a:lnTo>
                    <a:pt x="896" y="398"/>
                  </a:lnTo>
                  <a:close/>
                  <a:moveTo>
                    <a:pt x="896" y="438"/>
                  </a:moveTo>
                  <a:lnTo>
                    <a:pt x="925" y="438"/>
                  </a:lnTo>
                  <a:lnTo>
                    <a:pt x="925" y="466"/>
                  </a:lnTo>
                  <a:lnTo>
                    <a:pt x="896" y="466"/>
                  </a:lnTo>
                  <a:lnTo>
                    <a:pt x="896" y="438"/>
                  </a:lnTo>
                  <a:close/>
                  <a:moveTo>
                    <a:pt x="850" y="121"/>
                  </a:moveTo>
                  <a:lnTo>
                    <a:pt x="880" y="121"/>
                  </a:lnTo>
                  <a:lnTo>
                    <a:pt x="880" y="149"/>
                  </a:lnTo>
                  <a:lnTo>
                    <a:pt x="850" y="149"/>
                  </a:lnTo>
                  <a:lnTo>
                    <a:pt x="850" y="121"/>
                  </a:lnTo>
                  <a:close/>
                  <a:moveTo>
                    <a:pt x="850" y="161"/>
                  </a:moveTo>
                  <a:lnTo>
                    <a:pt x="880" y="161"/>
                  </a:lnTo>
                  <a:lnTo>
                    <a:pt x="880" y="189"/>
                  </a:lnTo>
                  <a:lnTo>
                    <a:pt x="850" y="189"/>
                  </a:lnTo>
                  <a:lnTo>
                    <a:pt x="850" y="161"/>
                  </a:lnTo>
                  <a:close/>
                  <a:moveTo>
                    <a:pt x="850" y="201"/>
                  </a:moveTo>
                  <a:lnTo>
                    <a:pt x="880" y="201"/>
                  </a:lnTo>
                  <a:lnTo>
                    <a:pt x="880" y="227"/>
                  </a:lnTo>
                  <a:lnTo>
                    <a:pt x="850" y="227"/>
                  </a:lnTo>
                  <a:lnTo>
                    <a:pt x="850" y="201"/>
                  </a:lnTo>
                  <a:close/>
                  <a:moveTo>
                    <a:pt x="850" y="241"/>
                  </a:moveTo>
                  <a:lnTo>
                    <a:pt x="880" y="241"/>
                  </a:lnTo>
                  <a:lnTo>
                    <a:pt x="880" y="267"/>
                  </a:lnTo>
                  <a:lnTo>
                    <a:pt x="850" y="267"/>
                  </a:lnTo>
                  <a:lnTo>
                    <a:pt x="850" y="241"/>
                  </a:lnTo>
                  <a:close/>
                  <a:moveTo>
                    <a:pt x="850" y="281"/>
                  </a:moveTo>
                  <a:lnTo>
                    <a:pt x="880" y="281"/>
                  </a:lnTo>
                  <a:lnTo>
                    <a:pt x="880" y="309"/>
                  </a:lnTo>
                  <a:lnTo>
                    <a:pt x="850" y="309"/>
                  </a:lnTo>
                  <a:lnTo>
                    <a:pt x="850" y="281"/>
                  </a:lnTo>
                  <a:close/>
                  <a:moveTo>
                    <a:pt x="850" y="321"/>
                  </a:moveTo>
                  <a:lnTo>
                    <a:pt x="880" y="321"/>
                  </a:lnTo>
                  <a:lnTo>
                    <a:pt x="880" y="349"/>
                  </a:lnTo>
                  <a:lnTo>
                    <a:pt x="850" y="349"/>
                  </a:lnTo>
                  <a:lnTo>
                    <a:pt x="850" y="321"/>
                  </a:lnTo>
                  <a:close/>
                  <a:moveTo>
                    <a:pt x="850" y="361"/>
                  </a:moveTo>
                  <a:lnTo>
                    <a:pt x="880" y="361"/>
                  </a:lnTo>
                  <a:lnTo>
                    <a:pt x="880" y="389"/>
                  </a:lnTo>
                  <a:lnTo>
                    <a:pt x="850" y="389"/>
                  </a:lnTo>
                  <a:lnTo>
                    <a:pt x="850" y="361"/>
                  </a:lnTo>
                  <a:close/>
                  <a:moveTo>
                    <a:pt x="850" y="398"/>
                  </a:moveTo>
                  <a:lnTo>
                    <a:pt x="880" y="398"/>
                  </a:lnTo>
                  <a:lnTo>
                    <a:pt x="880" y="426"/>
                  </a:lnTo>
                  <a:lnTo>
                    <a:pt x="850" y="426"/>
                  </a:lnTo>
                  <a:lnTo>
                    <a:pt x="850" y="398"/>
                  </a:lnTo>
                  <a:close/>
                  <a:moveTo>
                    <a:pt x="850" y="438"/>
                  </a:moveTo>
                  <a:lnTo>
                    <a:pt x="880" y="438"/>
                  </a:lnTo>
                  <a:lnTo>
                    <a:pt x="880" y="466"/>
                  </a:lnTo>
                  <a:lnTo>
                    <a:pt x="850" y="466"/>
                  </a:lnTo>
                  <a:lnTo>
                    <a:pt x="850" y="438"/>
                  </a:lnTo>
                  <a:close/>
                  <a:moveTo>
                    <a:pt x="804" y="161"/>
                  </a:moveTo>
                  <a:lnTo>
                    <a:pt x="834" y="161"/>
                  </a:lnTo>
                  <a:lnTo>
                    <a:pt x="834" y="189"/>
                  </a:lnTo>
                  <a:lnTo>
                    <a:pt x="804" y="189"/>
                  </a:lnTo>
                  <a:lnTo>
                    <a:pt x="804" y="161"/>
                  </a:lnTo>
                  <a:close/>
                  <a:moveTo>
                    <a:pt x="804" y="201"/>
                  </a:moveTo>
                  <a:lnTo>
                    <a:pt x="834" y="201"/>
                  </a:lnTo>
                  <a:lnTo>
                    <a:pt x="834" y="227"/>
                  </a:lnTo>
                  <a:lnTo>
                    <a:pt x="804" y="227"/>
                  </a:lnTo>
                  <a:lnTo>
                    <a:pt x="804" y="201"/>
                  </a:lnTo>
                  <a:close/>
                  <a:moveTo>
                    <a:pt x="804" y="241"/>
                  </a:moveTo>
                  <a:lnTo>
                    <a:pt x="834" y="241"/>
                  </a:lnTo>
                  <a:lnTo>
                    <a:pt x="834" y="267"/>
                  </a:lnTo>
                  <a:lnTo>
                    <a:pt x="804" y="267"/>
                  </a:lnTo>
                  <a:lnTo>
                    <a:pt x="804" y="241"/>
                  </a:lnTo>
                  <a:close/>
                  <a:moveTo>
                    <a:pt x="804" y="281"/>
                  </a:moveTo>
                  <a:lnTo>
                    <a:pt x="834" y="281"/>
                  </a:lnTo>
                  <a:lnTo>
                    <a:pt x="834" y="309"/>
                  </a:lnTo>
                  <a:lnTo>
                    <a:pt x="804" y="309"/>
                  </a:lnTo>
                  <a:lnTo>
                    <a:pt x="804" y="281"/>
                  </a:lnTo>
                  <a:close/>
                  <a:moveTo>
                    <a:pt x="804" y="321"/>
                  </a:moveTo>
                  <a:lnTo>
                    <a:pt x="834" y="321"/>
                  </a:lnTo>
                  <a:lnTo>
                    <a:pt x="834" y="349"/>
                  </a:lnTo>
                  <a:lnTo>
                    <a:pt x="804" y="349"/>
                  </a:lnTo>
                  <a:lnTo>
                    <a:pt x="804" y="321"/>
                  </a:lnTo>
                  <a:close/>
                  <a:moveTo>
                    <a:pt x="804" y="361"/>
                  </a:moveTo>
                  <a:lnTo>
                    <a:pt x="834" y="361"/>
                  </a:lnTo>
                  <a:lnTo>
                    <a:pt x="834" y="389"/>
                  </a:lnTo>
                  <a:lnTo>
                    <a:pt x="804" y="389"/>
                  </a:lnTo>
                  <a:lnTo>
                    <a:pt x="804" y="361"/>
                  </a:lnTo>
                  <a:close/>
                  <a:moveTo>
                    <a:pt x="804" y="398"/>
                  </a:moveTo>
                  <a:lnTo>
                    <a:pt x="834" y="398"/>
                  </a:lnTo>
                  <a:lnTo>
                    <a:pt x="834" y="426"/>
                  </a:lnTo>
                  <a:lnTo>
                    <a:pt x="804" y="426"/>
                  </a:lnTo>
                  <a:lnTo>
                    <a:pt x="804" y="398"/>
                  </a:lnTo>
                  <a:close/>
                  <a:moveTo>
                    <a:pt x="804" y="438"/>
                  </a:moveTo>
                  <a:lnTo>
                    <a:pt x="834" y="438"/>
                  </a:lnTo>
                  <a:lnTo>
                    <a:pt x="834" y="466"/>
                  </a:lnTo>
                  <a:lnTo>
                    <a:pt x="804" y="466"/>
                  </a:lnTo>
                  <a:lnTo>
                    <a:pt x="804" y="438"/>
                  </a:lnTo>
                  <a:close/>
                  <a:moveTo>
                    <a:pt x="724" y="311"/>
                  </a:moveTo>
                  <a:lnTo>
                    <a:pt x="746" y="311"/>
                  </a:lnTo>
                  <a:lnTo>
                    <a:pt x="746" y="327"/>
                  </a:lnTo>
                  <a:lnTo>
                    <a:pt x="724" y="327"/>
                  </a:lnTo>
                  <a:lnTo>
                    <a:pt x="724" y="311"/>
                  </a:lnTo>
                  <a:close/>
                  <a:moveTo>
                    <a:pt x="724" y="333"/>
                  </a:moveTo>
                  <a:lnTo>
                    <a:pt x="746" y="333"/>
                  </a:lnTo>
                  <a:lnTo>
                    <a:pt x="746" y="347"/>
                  </a:lnTo>
                  <a:lnTo>
                    <a:pt x="724" y="347"/>
                  </a:lnTo>
                  <a:lnTo>
                    <a:pt x="724" y="333"/>
                  </a:lnTo>
                  <a:close/>
                  <a:moveTo>
                    <a:pt x="724" y="355"/>
                  </a:moveTo>
                  <a:lnTo>
                    <a:pt x="746" y="355"/>
                  </a:lnTo>
                  <a:lnTo>
                    <a:pt x="746" y="369"/>
                  </a:lnTo>
                  <a:lnTo>
                    <a:pt x="724" y="369"/>
                  </a:lnTo>
                  <a:lnTo>
                    <a:pt x="724" y="355"/>
                  </a:lnTo>
                  <a:close/>
                  <a:moveTo>
                    <a:pt x="724" y="377"/>
                  </a:moveTo>
                  <a:lnTo>
                    <a:pt x="746" y="377"/>
                  </a:lnTo>
                  <a:lnTo>
                    <a:pt x="746" y="391"/>
                  </a:lnTo>
                  <a:lnTo>
                    <a:pt x="724" y="391"/>
                  </a:lnTo>
                  <a:lnTo>
                    <a:pt x="724" y="377"/>
                  </a:lnTo>
                  <a:close/>
                  <a:moveTo>
                    <a:pt x="724" y="396"/>
                  </a:moveTo>
                  <a:lnTo>
                    <a:pt x="746" y="396"/>
                  </a:lnTo>
                  <a:lnTo>
                    <a:pt x="746" y="412"/>
                  </a:lnTo>
                  <a:lnTo>
                    <a:pt x="724" y="412"/>
                  </a:lnTo>
                  <a:lnTo>
                    <a:pt x="724" y="396"/>
                  </a:lnTo>
                  <a:close/>
                  <a:moveTo>
                    <a:pt x="724" y="418"/>
                  </a:moveTo>
                  <a:lnTo>
                    <a:pt x="746" y="418"/>
                  </a:lnTo>
                  <a:lnTo>
                    <a:pt x="746" y="432"/>
                  </a:lnTo>
                  <a:lnTo>
                    <a:pt x="724" y="432"/>
                  </a:lnTo>
                  <a:lnTo>
                    <a:pt x="724" y="418"/>
                  </a:lnTo>
                  <a:close/>
                  <a:moveTo>
                    <a:pt x="724" y="438"/>
                  </a:moveTo>
                  <a:lnTo>
                    <a:pt x="746" y="438"/>
                  </a:lnTo>
                  <a:lnTo>
                    <a:pt x="746" y="454"/>
                  </a:lnTo>
                  <a:lnTo>
                    <a:pt x="724" y="454"/>
                  </a:lnTo>
                  <a:lnTo>
                    <a:pt x="724" y="438"/>
                  </a:lnTo>
                  <a:close/>
                  <a:moveTo>
                    <a:pt x="724" y="460"/>
                  </a:moveTo>
                  <a:lnTo>
                    <a:pt x="746" y="460"/>
                  </a:lnTo>
                  <a:lnTo>
                    <a:pt x="746" y="474"/>
                  </a:lnTo>
                  <a:lnTo>
                    <a:pt x="724" y="474"/>
                  </a:lnTo>
                  <a:lnTo>
                    <a:pt x="724" y="460"/>
                  </a:lnTo>
                  <a:close/>
                  <a:moveTo>
                    <a:pt x="692" y="311"/>
                  </a:moveTo>
                  <a:lnTo>
                    <a:pt x="714" y="311"/>
                  </a:lnTo>
                  <a:lnTo>
                    <a:pt x="714" y="327"/>
                  </a:lnTo>
                  <a:lnTo>
                    <a:pt x="692" y="327"/>
                  </a:lnTo>
                  <a:lnTo>
                    <a:pt x="692" y="311"/>
                  </a:lnTo>
                  <a:close/>
                  <a:moveTo>
                    <a:pt x="692" y="333"/>
                  </a:moveTo>
                  <a:lnTo>
                    <a:pt x="714" y="333"/>
                  </a:lnTo>
                  <a:lnTo>
                    <a:pt x="714" y="347"/>
                  </a:lnTo>
                  <a:lnTo>
                    <a:pt x="692" y="347"/>
                  </a:lnTo>
                  <a:lnTo>
                    <a:pt x="692" y="333"/>
                  </a:lnTo>
                  <a:close/>
                  <a:moveTo>
                    <a:pt x="692" y="355"/>
                  </a:moveTo>
                  <a:lnTo>
                    <a:pt x="714" y="355"/>
                  </a:lnTo>
                  <a:lnTo>
                    <a:pt x="714" y="369"/>
                  </a:lnTo>
                  <a:lnTo>
                    <a:pt x="692" y="369"/>
                  </a:lnTo>
                  <a:lnTo>
                    <a:pt x="692" y="355"/>
                  </a:lnTo>
                  <a:close/>
                  <a:moveTo>
                    <a:pt x="692" y="377"/>
                  </a:moveTo>
                  <a:lnTo>
                    <a:pt x="714" y="377"/>
                  </a:lnTo>
                  <a:lnTo>
                    <a:pt x="714" y="391"/>
                  </a:lnTo>
                  <a:lnTo>
                    <a:pt x="692" y="391"/>
                  </a:lnTo>
                  <a:lnTo>
                    <a:pt x="692" y="377"/>
                  </a:lnTo>
                  <a:close/>
                  <a:moveTo>
                    <a:pt x="692" y="396"/>
                  </a:moveTo>
                  <a:lnTo>
                    <a:pt x="714" y="396"/>
                  </a:lnTo>
                  <a:lnTo>
                    <a:pt x="714" y="412"/>
                  </a:lnTo>
                  <a:lnTo>
                    <a:pt x="692" y="412"/>
                  </a:lnTo>
                  <a:lnTo>
                    <a:pt x="692" y="396"/>
                  </a:lnTo>
                  <a:close/>
                  <a:moveTo>
                    <a:pt x="692" y="418"/>
                  </a:moveTo>
                  <a:lnTo>
                    <a:pt x="714" y="418"/>
                  </a:lnTo>
                  <a:lnTo>
                    <a:pt x="714" y="432"/>
                  </a:lnTo>
                  <a:lnTo>
                    <a:pt x="692" y="432"/>
                  </a:lnTo>
                  <a:lnTo>
                    <a:pt x="692" y="418"/>
                  </a:lnTo>
                  <a:close/>
                  <a:moveTo>
                    <a:pt x="692" y="438"/>
                  </a:moveTo>
                  <a:lnTo>
                    <a:pt x="714" y="438"/>
                  </a:lnTo>
                  <a:lnTo>
                    <a:pt x="714" y="454"/>
                  </a:lnTo>
                  <a:lnTo>
                    <a:pt x="692" y="454"/>
                  </a:lnTo>
                  <a:lnTo>
                    <a:pt x="692" y="438"/>
                  </a:lnTo>
                  <a:close/>
                  <a:moveTo>
                    <a:pt x="692" y="460"/>
                  </a:moveTo>
                  <a:lnTo>
                    <a:pt x="714" y="460"/>
                  </a:lnTo>
                  <a:lnTo>
                    <a:pt x="714" y="474"/>
                  </a:lnTo>
                  <a:lnTo>
                    <a:pt x="692" y="474"/>
                  </a:lnTo>
                  <a:lnTo>
                    <a:pt x="692" y="460"/>
                  </a:lnTo>
                  <a:close/>
                  <a:moveTo>
                    <a:pt x="684" y="500"/>
                  </a:moveTo>
                  <a:lnTo>
                    <a:pt x="684" y="500"/>
                  </a:lnTo>
                  <a:lnTo>
                    <a:pt x="688" y="492"/>
                  </a:lnTo>
                  <a:lnTo>
                    <a:pt x="694" y="488"/>
                  </a:lnTo>
                  <a:lnTo>
                    <a:pt x="698" y="486"/>
                  </a:lnTo>
                  <a:lnTo>
                    <a:pt x="702" y="484"/>
                  </a:lnTo>
                  <a:lnTo>
                    <a:pt x="702" y="484"/>
                  </a:lnTo>
                  <a:lnTo>
                    <a:pt x="708" y="486"/>
                  </a:lnTo>
                  <a:lnTo>
                    <a:pt x="712" y="488"/>
                  </a:lnTo>
                  <a:lnTo>
                    <a:pt x="716" y="492"/>
                  </a:lnTo>
                  <a:lnTo>
                    <a:pt x="722" y="500"/>
                  </a:lnTo>
                  <a:lnTo>
                    <a:pt x="722" y="540"/>
                  </a:lnTo>
                  <a:lnTo>
                    <a:pt x="684" y="540"/>
                  </a:lnTo>
                  <a:lnTo>
                    <a:pt x="684" y="500"/>
                  </a:lnTo>
                  <a:close/>
                  <a:moveTo>
                    <a:pt x="658" y="311"/>
                  </a:moveTo>
                  <a:lnTo>
                    <a:pt x="680" y="311"/>
                  </a:lnTo>
                  <a:lnTo>
                    <a:pt x="680" y="327"/>
                  </a:lnTo>
                  <a:lnTo>
                    <a:pt x="658" y="327"/>
                  </a:lnTo>
                  <a:lnTo>
                    <a:pt x="658" y="311"/>
                  </a:lnTo>
                  <a:close/>
                  <a:moveTo>
                    <a:pt x="658" y="333"/>
                  </a:moveTo>
                  <a:lnTo>
                    <a:pt x="680" y="333"/>
                  </a:lnTo>
                  <a:lnTo>
                    <a:pt x="680" y="347"/>
                  </a:lnTo>
                  <a:lnTo>
                    <a:pt x="658" y="347"/>
                  </a:lnTo>
                  <a:lnTo>
                    <a:pt x="658" y="333"/>
                  </a:lnTo>
                  <a:close/>
                  <a:moveTo>
                    <a:pt x="658" y="355"/>
                  </a:moveTo>
                  <a:lnTo>
                    <a:pt x="680" y="355"/>
                  </a:lnTo>
                  <a:lnTo>
                    <a:pt x="680" y="369"/>
                  </a:lnTo>
                  <a:lnTo>
                    <a:pt x="658" y="369"/>
                  </a:lnTo>
                  <a:lnTo>
                    <a:pt x="658" y="355"/>
                  </a:lnTo>
                  <a:close/>
                  <a:moveTo>
                    <a:pt x="658" y="377"/>
                  </a:moveTo>
                  <a:lnTo>
                    <a:pt x="680" y="377"/>
                  </a:lnTo>
                  <a:lnTo>
                    <a:pt x="680" y="391"/>
                  </a:lnTo>
                  <a:lnTo>
                    <a:pt x="658" y="391"/>
                  </a:lnTo>
                  <a:lnTo>
                    <a:pt x="658" y="377"/>
                  </a:lnTo>
                  <a:close/>
                  <a:moveTo>
                    <a:pt x="658" y="396"/>
                  </a:moveTo>
                  <a:lnTo>
                    <a:pt x="680" y="396"/>
                  </a:lnTo>
                  <a:lnTo>
                    <a:pt x="680" y="412"/>
                  </a:lnTo>
                  <a:lnTo>
                    <a:pt x="658" y="412"/>
                  </a:lnTo>
                  <a:lnTo>
                    <a:pt x="658" y="396"/>
                  </a:lnTo>
                  <a:close/>
                  <a:moveTo>
                    <a:pt x="658" y="418"/>
                  </a:moveTo>
                  <a:lnTo>
                    <a:pt x="680" y="418"/>
                  </a:lnTo>
                  <a:lnTo>
                    <a:pt x="680" y="432"/>
                  </a:lnTo>
                  <a:lnTo>
                    <a:pt x="658" y="432"/>
                  </a:lnTo>
                  <a:lnTo>
                    <a:pt x="658" y="418"/>
                  </a:lnTo>
                  <a:close/>
                  <a:moveTo>
                    <a:pt x="658" y="438"/>
                  </a:moveTo>
                  <a:lnTo>
                    <a:pt x="680" y="438"/>
                  </a:lnTo>
                  <a:lnTo>
                    <a:pt x="680" y="454"/>
                  </a:lnTo>
                  <a:lnTo>
                    <a:pt x="658" y="454"/>
                  </a:lnTo>
                  <a:lnTo>
                    <a:pt x="658" y="438"/>
                  </a:lnTo>
                  <a:close/>
                  <a:moveTo>
                    <a:pt x="658" y="460"/>
                  </a:moveTo>
                  <a:lnTo>
                    <a:pt x="680" y="460"/>
                  </a:lnTo>
                  <a:lnTo>
                    <a:pt x="680" y="474"/>
                  </a:lnTo>
                  <a:lnTo>
                    <a:pt x="658" y="474"/>
                  </a:lnTo>
                  <a:lnTo>
                    <a:pt x="658" y="460"/>
                  </a:lnTo>
                  <a:close/>
                  <a:moveTo>
                    <a:pt x="546" y="448"/>
                  </a:moveTo>
                  <a:lnTo>
                    <a:pt x="572" y="448"/>
                  </a:lnTo>
                  <a:lnTo>
                    <a:pt x="572" y="460"/>
                  </a:lnTo>
                  <a:lnTo>
                    <a:pt x="546" y="460"/>
                  </a:lnTo>
                  <a:lnTo>
                    <a:pt x="546" y="448"/>
                  </a:lnTo>
                  <a:close/>
                  <a:moveTo>
                    <a:pt x="546" y="478"/>
                  </a:moveTo>
                  <a:lnTo>
                    <a:pt x="572" y="478"/>
                  </a:lnTo>
                  <a:lnTo>
                    <a:pt x="572" y="494"/>
                  </a:lnTo>
                  <a:lnTo>
                    <a:pt x="546" y="494"/>
                  </a:lnTo>
                  <a:lnTo>
                    <a:pt x="546" y="478"/>
                  </a:lnTo>
                  <a:close/>
                  <a:moveTo>
                    <a:pt x="546" y="512"/>
                  </a:moveTo>
                  <a:lnTo>
                    <a:pt x="572" y="512"/>
                  </a:lnTo>
                  <a:lnTo>
                    <a:pt x="572" y="526"/>
                  </a:lnTo>
                  <a:lnTo>
                    <a:pt x="546" y="526"/>
                  </a:lnTo>
                  <a:lnTo>
                    <a:pt x="546" y="512"/>
                  </a:lnTo>
                  <a:close/>
                  <a:moveTo>
                    <a:pt x="517" y="448"/>
                  </a:moveTo>
                  <a:lnTo>
                    <a:pt x="540" y="448"/>
                  </a:lnTo>
                  <a:lnTo>
                    <a:pt x="540" y="460"/>
                  </a:lnTo>
                  <a:lnTo>
                    <a:pt x="517" y="460"/>
                  </a:lnTo>
                  <a:lnTo>
                    <a:pt x="517" y="448"/>
                  </a:lnTo>
                  <a:close/>
                  <a:moveTo>
                    <a:pt x="517" y="478"/>
                  </a:moveTo>
                  <a:lnTo>
                    <a:pt x="540" y="478"/>
                  </a:lnTo>
                  <a:lnTo>
                    <a:pt x="540" y="494"/>
                  </a:lnTo>
                  <a:lnTo>
                    <a:pt x="517" y="494"/>
                  </a:lnTo>
                  <a:lnTo>
                    <a:pt x="517" y="478"/>
                  </a:lnTo>
                  <a:close/>
                  <a:moveTo>
                    <a:pt x="517" y="512"/>
                  </a:moveTo>
                  <a:lnTo>
                    <a:pt x="540" y="512"/>
                  </a:lnTo>
                  <a:lnTo>
                    <a:pt x="540" y="526"/>
                  </a:lnTo>
                  <a:lnTo>
                    <a:pt x="517" y="526"/>
                  </a:lnTo>
                  <a:lnTo>
                    <a:pt x="517" y="512"/>
                  </a:lnTo>
                  <a:close/>
                  <a:moveTo>
                    <a:pt x="487" y="448"/>
                  </a:moveTo>
                  <a:lnTo>
                    <a:pt x="509" y="448"/>
                  </a:lnTo>
                  <a:lnTo>
                    <a:pt x="509" y="460"/>
                  </a:lnTo>
                  <a:lnTo>
                    <a:pt x="487" y="460"/>
                  </a:lnTo>
                  <a:lnTo>
                    <a:pt x="487" y="448"/>
                  </a:lnTo>
                  <a:close/>
                  <a:moveTo>
                    <a:pt x="487" y="478"/>
                  </a:moveTo>
                  <a:lnTo>
                    <a:pt x="509" y="478"/>
                  </a:lnTo>
                  <a:lnTo>
                    <a:pt x="509" y="494"/>
                  </a:lnTo>
                  <a:lnTo>
                    <a:pt x="487" y="494"/>
                  </a:lnTo>
                  <a:lnTo>
                    <a:pt x="487" y="478"/>
                  </a:lnTo>
                  <a:close/>
                  <a:moveTo>
                    <a:pt x="487" y="512"/>
                  </a:moveTo>
                  <a:lnTo>
                    <a:pt x="509" y="512"/>
                  </a:lnTo>
                  <a:lnTo>
                    <a:pt x="509" y="526"/>
                  </a:lnTo>
                  <a:lnTo>
                    <a:pt x="487" y="526"/>
                  </a:lnTo>
                  <a:lnTo>
                    <a:pt x="487" y="512"/>
                  </a:lnTo>
                  <a:close/>
                  <a:moveTo>
                    <a:pt x="451" y="448"/>
                  </a:moveTo>
                  <a:lnTo>
                    <a:pt x="477" y="448"/>
                  </a:lnTo>
                  <a:lnTo>
                    <a:pt x="477" y="460"/>
                  </a:lnTo>
                  <a:lnTo>
                    <a:pt x="451" y="460"/>
                  </a:lnTo>
                  <a:lnTo>
                    <a:pt x="451" y="448"/>
                  </a:lnTo>
                  <a:close/>
                  <a:moveTo>
                    <a:pt x="451" y="478"/>
                  </a:moveTo>
                  <a:lnTo>
                    <a:pt x="477" y="478"/>
                  </a:lnTo>
                  <a:lnTo>
                    <a:pt x="477" y="494"/>
                  </a:lnTo>
                  <a:lnTo>
                    <a:pt x="451" y="494"/>
                  </a:lnTo>
                  <a:lnTo>
                    <a:pt x="451" y="478"/>
                  </a:lnTo>
                  <a:close/>
                  <a:moveTo>
                    <a:pt x="451" y="512"/>
                  </a:moveTo>
                  <a:lnTo>
                    <a:pt x="477" y="512"/>
                  </a:lnTo>
                  <a:lnTo>
                    <a:pt x="477" y="522"/>
                  </a:lnTo>
                  <a:lnTo>
                    <a:pt x="451" y="522"/>
                  </a:lnTo>
                  <a:lnTo>
                    <a:pt x="451" y="512"/>
                  </a:lnTo>
                  <a:close/>
                  <a:moveTo>
                    <a:pt x="307" y="263"/>
                  </a:moveTo>
                  <a:lnTo>
                    <a:pt x="423" y="263"/>
                  </a:lnTo>
                  <a:lnTo>
                    <a:pt x="423" y="269"/>
                  </a:lnTo>
                  <a:lnTo>
                    <a:pt x="307" y="269"/>
                  </a:lnTo>
                  <a:lnTo>
                    <a:pt x="307" y="263"/>
                  </a:lnTo>
                  <a:close/>
                  <a:moveTo>
                    <a:pt x="307" y="283"/>
                  </a:moveTo>
                  <a:lnTo>
                    <a:pt x="423" y="283"/>
                  </a:lnTo>
                  <a:lnTo>
                    <a:pt x="423" y="289"/>
                  </a:lnTo>
                  <a:lnTo>
                    <a:pt x="307" y="289"/>
                  </a:lnTo>
                  <a:lnTo>
                    <a:pt x="307" y="283"/>
                  </a:lnTo>
                  <a:close/>
                  <a:moveTo>
                    <a:pt x="307" y="309"/>
                  </a:moveTo>
                  <a:lnTo>
                    <a:pt x="423" y="309"/>
                  </a:lnTo>
                  <a:lnTo>
                    <a:pt x="423" y="315"/>
                  </a:lnTo>
                  <a:lnTo>
                    <a:pt x="307" y="315"/>
                  </a:lnTo>
                  <a:lnTo>
                    <a:pt x="307" y="309"/>
                  </a:lnTo>
                  <a:close/>
                  <a:moveTo>
                    <a:pt x="307" y="329"/>
                  </a:moveTo>
                  <a:lnTo>
                    <a:pt x="423" y="329"/>
                  </a:lnTo>
                  <a:lnTo>
                    <a:pt x="423" y="335"/>
                  </a:lnTo>
                  <a:lnTo>
                    <a:pt x="307" y="335"/>
                  </a:lnTo>
                  <a:lnTo>
                    <a:pt x="307" y="329"/>
                  </a:lnTo>
                  <a:close/>
                  <a:moveTo>
                    <a:pt x="307" y="351"/>
                  </a:moveTo>
                  <a:lnTo>
                    <a:pt x="423" y="351"/>
                  </a:lnTo>
                  <a:lnTo>
                    <a:pt x="423" y="357"/>
                  </a:lnTo>
                  <a:lnTo>
                    <a:pt x="307" y="357"/>
                  </a:lnTo>
                  <a:lnTo>
                    <a:pt x="307" y="351"/>
                  </a:lnTo>
                  <a:close/>
                  <a:moveTo>
                    <a:pt x="307" y="371"/>
                  </a:moveTo>
                  <a:lnTo>
                    <a:pt x="423" y="371"/>
                  </a:lnTo>
                  <a:lnTo>
                    <a:pt x="423" y="377"/>
                  </a:lnTo>
                  <a:lnTo>
                    <a:pt x="307" y="377"/>
                  </a:lnTo>
                  <a:lnTo>
                    <a:pt x="307" y="371"/>
                  </a:lnTo>
                  <a:close/>
                  <a:moveTo>
                    <a:pt x="305" y="395"/>
                  </a:moveTo>
                  <a:lnTo>
                    <a:pt x="421" y="395"/>
                  </a:lnTo>
                  <a:lnTo>
                    <a:pt x="421" y="400"/>
                  </a:lnTo>
                  <a:lnTo>
                    <a:pt x="305" y="400"/>
                  </a:lnTo>
                  <a:lnTo>
                    <a:pt x="305" y="395"/>
                  </a:lnTo>
                  <a:close/>
                  <a:moveTo>
                    <a:pt x="305" y="414"/>
                  </a:moveTo>
                  <a:lnTo>
                    <a:pt x="421" y="414"/>
                  </a:lnTo>
                  <a:lnTo>
                    <a:pt x="421" y="422"/>
                  </a:lnTo>
                  <a:lnTo>
                    <a:pt x="305" y="422"/>
                  </a:lnTo>
                  <a:lnTo>
                    <a:pt x="305" y="414"/>
                  </a:lnTo>
                  <a:close/>
                  <a:moveTo>
                    <a:pt x="305" y="438"/>
                  </a:moveTo>
                  <a:lnTo>
                    <a:pt x="421" y="438"/>
                  </a:lnTo>
                  <a:lnTo>
                    <a:pt x="421" y="446"/>
                  </a:lnTo>
                  <a:lnTo>
                    <a:pt x="305" y="446"/>
                  </a:lnTo>
                  <a:lnTo>
                    <a:pt x="305" y="438"/>
                  </a:lnTo>
                  <a:close/>
                  <a:moveTo>
                    <a:pt x="305" y="460"/>
                  </a:moveTo>
                  <a:lnTo>
                    <a:pt x="421" y="460"/>
                  </a:lnTo>
                  <a:lnTo>
                    <a:pt x="421" y="466"/>
                  </a:lnTo>
                  <a:lnTo>
                    <a:pt x="305" y="466"/>
                  </a:lnTo>
                  <a:lnTo>
                    <a:pt x="305" y="460"/>
                  </a:lnTo>
                  <a:close/>
                  <a:moveTo>
                    <a:pt x="303" y="488"/>
                  </a:moveTo>
                  <a:lnTo>
                    <a:pt x="419" y="488"/>
                  </a:lnTo>
                  <a:lnTo>
                    <a:pt x="419" y="494"/>
                  </a:lnTo>
                  <a:lnTo>
                    <a:pt x="303" y="494"/>
                  </a:lnTo>
                  <a:lnTo>
                    <a:pt x="303" y="488"/>
                  </a:lnTo>
                  <a:close/>
                  <a:moveTo>
                    <a:pt x="303" y="510"/>
                  </a:moveTo>
                  <a:lnTo>
                    <a:pt x="419" y="510"/>
                  </a:lnTo>
                  <a:lnTo>
                    <a:pt x="419" y="516"/>
                  </a:lnTo>
                  <a:lnTo>
                    <a:pt x="303" y="516"/>
                  </a:lnTo>
                  <a:lnTo>
                    <a:pt x="303" y="510"/>
                  </a:lnTo>
                  <a:close/>
                  <a:moveTo>
                    <a:pt x="162" y="379"/>
                  </a:moveTo>
                  <a:lnTo>
                    <a:pt x="277" y="379"/>
                  </a:lnTo>
                  <a:lnTo>
                    <a:pt x="277" y="385"/>
                  </a:lnTo>
                  <a:lnTo>
                    <a:pt x="162" y="385"/>
                  </a:lnTo>
                  <a:lnTo>
                    <a:pt x="162" y="379"/>
                  </a:lnTo>
                  <a:close/>
                  <a:moveTo>
                    <a:pt x="162" y="398"/>
                  </a:moveTo>
                  <a:lnTo>
                    <a:pt x="277" y="398"/>
                  </a:lnTo>
                  <a:lnTo>
                    <a:pt x="277" y="404"/>
                  </a:lnTo>
                  <a:lnTo>
                    <a:pt x="162" y="404"/>
                  </a:lnTo>
                  <a:lnTo>
                    <a:pt x="162" y="398"/>
                  </a:lnTo>
                  <a:close/>
                  <a:moveTo>
                    <a:pt x="162" y="424"/>
                  </a:moveTo>
                  <a:lnTo>
                    <a:pt x="277" y="424"/>
                  </a:lnTo>
                  <a:lnTo>
                    <a:pt x="277" y="430"/>
                  </a:lnTo>
                  <a:lnTo>
                    <a:pt x="162" y="430"/>
                  </a:lnTo>
                  <a:lnTo>
                    <a:pt x="162" y="424"/>
                  </a:lnTo>
                  <a:close/>
                  <a:moveTo>
                    <a:pt x="162" y="444"/>
                  </a:moveTo>
                  <a:lnTo>
                    <a:pt x="277" y="444"/>
                  </a:lnTo>
                  <a:lnTo>
                    <a:pt x="277" y="450"/>
                  </a:lnTo>
                  <a:lnTo>
                    <a:pt x="162" y="450"/>
                  </a:lnTo>
                  <a:lnTo>
                    <a:pt x="162" y="444"/>
                  </a:lnTo>
                  <a:close/>
                  <a:moveTo>
                    <a:pt x="162" y="466"/>
                  </a:moveTo>
                  <a:lnTo>
                    <a:pt x="277" y="466"/>
                  </a:lnTo>
                  <a:lnTo>
                    <a:pt x="277" y="472"/>
                  </a:lnTo>
                  <a:lnTo>
                    <a:pt x="162" y="472"/>
                  </a:lnTo>
                  <a:lnTo>
                    <a:pt x="162" y="466"/>
                  </a:lnTo>
                  <a:close/>
                  <a:moveTo>
                    <a:pt x="162" y="486"/>
                  </a:moveTo>
                  <a:lnTo>
                    <a:pt x="277" y="486"/>
                  </a:lnTo>
                  <a:lnTo>
                    <a:pt x="277" y="492"/>
                  </a:lnTo>
                  <a:lnTo>
                    <a:pt x="162" y="492"/>
                  </a:lnTo>
                  <a:lnTo>
                    <a:pt x="162" y="486"/>
                  </a:lnTo>
                  <a:close/>
                  <a:moveTo>
                    <a:pt x="160" y="510"/>
                  </a:moveTo>
                  <a:lnTo>
                    <a:pt x="275" y="510"/>
                  </a:lnTo>
                  <a:lnTo>
                    <a:pt x="275" y="516"/>
                  </a:lnTo>
                  <a:lnTo>
                    <a:pt x="160" y="516"/>
                  </a:lnTo>
                  <a:lnTo>
                    <a:pt x="160" y="510"/>
                  </a:lnTo>
                  <a:close/>
                  <a:moveTo>
                    <a:pt x="1604" y="341"/>
                  </a:moveTo>
                  <a:lnTo>
                    <a:pt x="1633" y="341"/>
                  </a:lnTo>
                  <a:lnTo>
                    <a:pt x="1633" y="359"/>
                  </a:lnTo>
                  <a:lnTo>
                    <a:pt x="1604" y="359"/>
                  </a:lnTo>
                  <a:lnTo>
                    <a:pt x="1604" y="341"/>
                  </a:lnTo>
                  <a:close/>
                  <a:moveTo>
                    <a:pt x="1604" y="367"/>
                  </a:moveTo>
                  <a:lnTo>
                    <a:pt x="1633" y="367"/>
                  </a:lnTo>
                  <a:lnTo>
                    <a:pt x="1633" y="385"/>
                  </a:lnTo>
                  <a:lnTo>
                    <a:pt x="1604" y="385"/>
                  </a:lnTo>
                  <a:lnTo>
                    <a:pt x="1604" y="367"/>
                  </a:lnTo>
                  <a:close/>
                  <a:moveTo>
                    <a:pt x="1604" y="393"/>
                  </a:moveTo>
                  <a:lnTo>
                    <a:pt x="1633" y="393"/>
                  </a:lnTo>
                  <a:lnTo>
                    <a:pt x="1633" y="408"/>
                  </a:lnTo>
                  <a:lnTo>
                    <a:pt x="1604" y="408"/>
                  </a:lnTo>
                  <a:lnTo>
                    <a:pt x="1604" y="393"/>
                  </a:lnTo>
                  <a:close/>
                  <a:moveTo>
                    <a:pt x="1604" y="416"/>
                  </a:moveTo>
                  <a:lnTo>
                    <a:pt x="1633" y="416"/>
                  </a:lnTo>
                  <a:lnTo>
                    <a:pt x="1633" y="434"/>
                  </a:lnTo>
                  <a:lnTo>
                    <a:pt x="1604" y="434"/>
                  </a:lnTo>
                  <a:lnTo>
                    <a:pt x="1604" y="416"/>
                  </a:lnTo>
                  <a:close/>
                  <a:moveTo>
                    <a:pt x="1604" y="440"/>
                  </a:moveTo>
                  <a:lnTo>
                    <a:pt x="1633" y="440"/>
                  </a:lnTo>
                  <a:lnTo>
                    <a:pt x="1633" y="458"/>
                  </a:lnTo>
                  <a:lnTo>
                    <a:pt x="1604" y="458"/>
                  </a:lnTo>
                  <a:lnTo>
                    <a:pt x="1604" y="440"/>
                  </a:lnTo>
                  <a:close/>
                  <a:moveTo>
                    <a:pt x="1604" y="466"/>
                  </a:moveTo>
                  <a:lnTo>
                    <a:pt x="1633" y="466"/>
                  </a:lnTo>
                  <a:lnTo>
                    <a:pt x="1633" y="484"/>
                  </a:lnTo>
                  <a:lnTo>
                    <a:pt x="1604" y="484"/>
                  </a:lnTo>
                  <a:lnTo>
                    <a:pt x="1604" y="466"/>
                  </a:lnTo>
                  <a:close/>
                  <a:moveTo>
                    <a:pt x="1604" y="492"/>
                  </a:moveTo>
                  <a:lnTo>
                    <a:pt x="1633" y="492"/>
                  </a:lnTo>
                  <a:lnTo>
                    <a:pt x="1633" y="508"/>
                  </a:lnTo>
                  <a:lnTo>
                    <a:pt x="1604" y="508"/>
                  </a:lnTo>
                  <a:lnTo>
                    <a:pt x="1604" y="492"/>
                  </a:lnTo>
                  <a:close/>
                  <a:moveTo>
                    <a:pt x="1604" y="516"/>
                  </a:moveTo>
                  <a:lnTo>
                    <a:pt x="1633" y="516"/>
                  </a:lnTo>
                  <a:lnTo>
                    <a:pt x="1633" y="534"/>
                  </a:lnTo>
                  <a:lnTo>
                    <a:pt x="1604" y="534"/>
                  </a:lnTo>
                  <a:lnTo>
                    <a:pt x="1604" y="516"/>
                  </a:lnTo>
                  <a:close/>
                  <a:moveTo>
                    <a:pt x="1568" y="341"/>
                  </a:moveTo>
                  <a:lnTo>
                    <a:pt x="1596" y="341"/>
                  </a:lnTo>
                  <a:lnTo>
                    <a:pt x="1596" y="359"/>
                  </a:lnTo>
                  <a:lnTo>
                    <a:pt x="1568" y="359"/>
                  </a:lnTo>
                  <a:lnTo>
                    <a:pt x="1568" y="341"/>
                  </a:lnTo>
                  <a:close/>
                  <a:moveTo>
                    <a:pt x="1568" y="367"/>
                  </a:moveTo>
                  <a:lnTo>
                    <a:pt x="1596" y="367"/>
                  </a:lnTo>
                  <a:lnTo>
                    <a:pt x="1596" y="385"/>
                  </a:lnTo>
                  <a:lnTo>
                    <a:pt x="1568" y="385"/>
                  </a:lnTo>
                  <a:lnTo>
                    <a:pt x="1568" y="367"/>
                  </a:lnTo>
                  <a:close/>
                  <a:moveTo>
                    <a:pt x="1568" y="393"/>
                  </a:moveTo>
                  <a:lnTo>
                    <a:pt x="1596" y="393"/>
                  </a:lnTo>
                  <a:lnTo>
                    <a:pt x="1596" y="408"/>
                  </a:lnTo>
                  <a:lnTo>
                    <a:pt x="1568" y="408"/>
                  </a:lnTo>
                  <a:lnTo>
                    <a:pt x="1568" y="393"/>
                  </a:lnTo>
                  <a:close/>
                  <a:moveTo>
                    <a:pt x="1568" y="416"/>
                  </a:moveTo>
                  <a:lnTo>
                    <a:pt x="1596" y="416"/>
                  </a:lnTo>
                  <a:lnTo>
                    <a:pt x="1596" y="434"/>
                  </a:lnTo>
                  <a:lnTo>
                    <a:pt x="1568" y="434"/>
                  </a:lnTo>
                  <a:lnTo>
                    <a:pt x="1568" y="416"/>
                  </a:lnTo>
                  <a:close/>
                  <a:moveTo>
                    <a:pt x="1568" y="440"/>
                  </a:moveTo>
                  <a:lnTo>
                    <a:pt x="1596" y="440"/>
                  </a:lnTo>
                  <a:lnTo>
                    <a:pt x="1596" y="458"/>
                  </a:lnTo>
                  <a:lnTo>
                    <a:pt x="1568" y="458"/>
                  </a:lnTo>
                  <a:lnTo>
                    <a:pt x="1568" y="440"/>
                  </a:lnTo>
                  <a:close/>
                  <a:moveTo>
                    <a:pt x="1568" y="466"/>
                  </a:moveTo>
                  <a:lnTo>
                    <a:pt x="1596" y="466"/>
                  </a:lnTo>
                  <a:lnTo>
                    <a:pt x="1596" y="484"/>
                  </a:lnTo>
                  <a:lnTo>
                    <a:pt x="1568" y="484"/>
                  </a:lnTo>
                  <a:lnTo>
                    <a:pt x="1568" y="466"/>
                  </a:lnTo>
                  <a:close/>
                  <a:moveTo>
                    <a:pt x="1568" y="492"/>
                  </a:moveTo>
                  <a:lnTo>
                    <a:pt x="1596" y="492"/>
                  </a:lnTo>
                  <a:lnTo>
                    <a:pt x="1596" y="508"/>
                  </a:lnTo>
                  <a:lnTo>
                    <a:pt x="1568" y="508"/>
                  </a:lnTo>
                  <a:lnTo>
                    <a:pt x="1568" y="492"/>
                  </a:lnTo>
                  <a:close/>
                  <a:moveTo>
                    <a:pt x="1568" y="516"/>
                  </a:moveTo>
                  <a:lnTo>
                    <a:pt x="1596" y="516"/>
                  </a:lnTo>
                  <a:lnTo>
                    <a:pt x="1596" y="534"/>
                  </a:lnTo>
                  <a:lnTo>
                    <a:pt x="1568" y="534"/>
                  </a:lnTo>
                  <a:lnTo>
                    <a:pt x="1568" y="516"/>
                  </a:lnTo>
                  <a:close/>
                  <a:moveTo>
                    <a:pt x="1532" y="341"/>
                  </a:moveTo>
                  <a:lnTo>
                    <a:pt x="1560" y="341"/>
                  </a:lnTo>
                  <a:lnTo>
                    <a:pt x="1560" y="359"/>
                  </a:lnTo>
                  <a:lnTo>
                    <a:pt x="1532" y="359"/>
                  </a:lnTo>
                  <a:lnTo>
                    <a:pt x="1532" y="341"/>
                  </a:lnTo>
                  <a:close/>
                  <a:moveTo>
                    <a:pt x="1532" y="367"/>
                  </a:moveTo>
                  <a:lnTo>
                    <a:pt x="1560" y="367"/>
                  </a:lnTo>
                  <a:lnTo>
                    <a:pt x="1560" y="385"/>
                  </a:lnTo>
                  <a:lnTo>
                    <a:pt x="1532" y="385"/>
                  </a:lnTo>
                  <a:lnTo>
                    <a:pt x="1532" y="367"/>
                  </a:lnTo>
                  <a:close/>
                  <a:moveTo>
                    <a:pt x="1532" y="393"/>
                  </a:moveTo>
                  <a:lnTo>
                    <a:pt x="1560" y="393"/>
                  </a:lnTo>
                  <a:lnTo>
                    <a:pt x="1560" y="408"/>
                  </a:lnTo>
                  <a:lnTo>
                    <a:pt x="1532" y="408"/>
                  </a:lnTo>
                  <a:lnTo>
                    <a:pt x="1532" y="393"/>
                  </a:lnTo>
                  <a:close/>
                  <a:moveTo>
                    <a:pt x="1532" y="416"/>
                  </a:moveTo>
                  <a:lnTo>
                    <a:pt x="1560" y="416"/>
                  </a:lnTo>
                  <a:lnTo>
                    <a:pt x="1560" y="434"/>
                  </a:lnTo>
                  <a:lnTo>
                    <a:pt x="1532" y="434"/>
                  </a:lnTo>
                  <a:lnTo>
                    <a:pt x="1532" y="416"/>
                  </a:lnTo>
                  <a:close/>
                  <a:moveTo>
                    <a:pt x="1532" y="440"/>
                  </a:moveTo>
                  <a:lnTo>
                    <a:pt x="1560" y="440"/>
                  </a:lnTo>
                  <a:lnTo>
                    <a:pt x="1560" y="458"/>
                  </a:lnTo>
                  <a:lnTo>
                    <a:pt x="1532" y="458"/>
                  </a:lnTo>
                  <a:lnTo>
                    <a:pt x="1532" y="440"/>
                  </a:lnTo>
                  <a:close/>
                  <a:moveTo>
                    <a:pt x="1532" y="466"/>
                  </a:moveTo>
                  <a:lnTo>
                    <a:pt x="1560" y="466"/>
                  </a:lnTo>
                  <a:lnTo>
                    <a:pt x="1560" y="484"/>
                  </a:lnTo>
                  <a:lnTo>
                    <a:pt x="1532" y="484"/>
                  </a:lnTo>
                  <a:lnTo>
                    <a:pt x="1532" y="466"/>
                  </a:lnTo>
                  <a:close/>
                  <a:moveTo>
                    <a:pt x="1532" y="492"/>
                  </a:moveTo>
                  <a:lnTo>
                    <a:pt x="1560" y="492"/>
                  </a:lnTo>
                  <a:lnTo>
                    <a:pt x="1560" y="508"/>
                  </a:lnTo>
                  <a:lnTo>
                    <a:pt x="1532" y="508"/>
                  </a:lnTo>
                  <a:lnTo>
                    <a:pt x="1532" y="492"/>
                  </a:lnTo>
                  <a:close/>
                  <a:moveTo>
                    <a:pt x="1532" y="516"/>
                  </a:moveTo>
                  <a:lnTo>
                    <a:pt x="1560" y="516"/>
                  </a:lnTo>
                  <a:lnTo>
                    <a:pt x="1560" y="534"/>
                  </a:lnTo>
                  <a:lnTo>
                    <a:pt x="1532" y="534"/>
                  </a:lnTo>
                  <a:lnTo>
                    <a:pt x="1532" y="516"/>
                  </a:lnTo>
                  <a:close/>
                  <a:moveTo>
                    <a:pt x="1480" y="363"/>
                  </a:moveTo>
                  <a:lnTo>
                    <a:pt x="1504" y="363"/>
                  </a:lnTo>
                  <a:lnTo>
                    <a:pt x="1504" y="377"/>
                  </a:lnTo>
                  <a:lnTo>
                    <a:pt x="1480" y="377"/>
                  </a:lnTo>
                  <a:lnTo>
                    <a:pt x="1480" y="363"/>
                  </a:lnTo>
                  <a:close/>
                  <a:moveTo>
                    <a:pt x="1480" y="385"/>
                  </a:moveTo>
                  <a:lnTo>
                    <a:pt x="1504" y="385"/>
                  </a:lnTo>
                  <a:lnTo>
                    <a:pt x="1504" y="398"/>
                  </a:lnTo>
                  <a:lnTo>
                    <a:pt x="1480" y="398"/>
                  </a:lnTo>
                  <a:lnTo>
                    <a:pt x="1480" y="385"/>
                  </a:lnTo>
                  <a:close/>
                  <a:moveTo>
                    <a:pt x="1480" y="406"/>
                  </a:moveTo>
                  <a:lnTo>
                    <a:pt x="1504" y="406"/>
                  </a:lnTo>
                  <a:lnTo>
                    <a:pt x="1504" y="420"/>
                  </a:lnTo>
                  <a:lnTo>
                    <a:pt x="1480" y="420"/>
                  </a:lnTo>
                  <a:lnTo>
                    <a:pt x="1480" y="406"/>
                  </a:lnTo>
                  <a:close/>
                  <a:moveTo>
                    <a:pt x="1480" y="426"/>
                  </a:moveTo>
                  <a:lnTo>
                    <a:pt x="1504" y="426"/>
                  </a:lnTo>
                  <a:lnTo>
                    <a:pt x="1504" y="442"/>
                  </a:lnTo>
                  <a:lnTo>
                    <a:pt x="1480" y="442"/>
                  </a:lnTo>
                  <a:lnTo>
                    <a:pt x="1480" y="426"/>
                  </a:lnTo>
                  <a:close/>
                  <a:moveTo>
                    <a:pt x="1480" y="448"/>
                  </a:moveTo>
                  <a:lnTo>
                    <a:pt x="1504" y="448"/>
                  </a:lnTo>
                  <a:lnTo>
                    <a:pt x="1504" y="462"/>
                  </a:lnTo>
                  <a:lnTo>
                    <a:pt x="1480" y="462"/>
                  </a:lnTo>
                  <a:lnTo>
                    <a:pt x="1480" y="448"/>
                  </a:lnTo>
                  <a:close/>
                  <a:moveTo>
                    <a:pt x="1480" y="470"/>
                  </a:moveTo>
                  <a:lnTo>
                    <a:pt x="1504" y="470"/>
                  </a:lnTo>
                  <a:lnTo>
                    <a:pt x="1504" y="484"/>
                  </a:lnTo>
                  <a:lnTo>
                    <a:pt x="1480" y="484"/>
                  </a:lnTo>
                  <a:lnTo>
                    <a:pt x="1480" y="470"/>
                  </a:lnTo>
                  <a:close/>
                  <a:moveTo>
                    <a:pt x="1480" y="492"/>
                  </a:moveTo>
                  <a:lnTo>
                    <a:pt x="1504" y="492"/>
                  </a:lnTo>
                  <a:lnTo>
                    <a:pt x="1504" y="506"/>
                  </a:lnTo>
                  <a:lnTo>
                    <a:pt x="1480" y="506"/>
                  </a:lnTo>
                  <a:lnTo>
                    <a:pt x="1480" y="492"/>
                  </a:lnTo>
                  <a:close/>
                  <a:moveTo>
                    <a:pt x="1480" y="514"/>
                  </a:moveTo>
                  <a:lnTo>
                    <a:pt x="1504" y="514"/>
                  </a:lnTo>
                  <a:lnTo>
                    <a:pt x="1504" y="528"/>
                  </a:lnTo>
                  <a:lnTo>
                    <a:pt x="1480" y="528"/>
                  </a:lnTo>
                  <a:lnTo>
                    <a:pt x="1480" y="514"/>
                  </a:lnTo>
                  <a:close/>
                  <a:moveTo>
                    <a:pt x="1448" y="363"/>
                  </a:moveTo>
                  <a:lnTo>
                    <a:pt x="1474" y="363"/>
                  </a:lnTo>
                  <a:lnTo>
                    <a:pt x="1474" y="377"/>
                  </a:lnTo>
                  <a:lnTo>
                    <a:pt x="1448" y="377"/>
                  </a:lnTo>
                  <a:lnTo>
                    <a:pt x="1448" y="363"/>
                  </a:lnTo>
                  <a:close/>
                  <a:moveTo>
                    <a:pt x="1448" y="385"/>
                  </a:moveTo>
                  <a:lnTo>
                    <a:pt x="1474" y="385"/>
                  </a:lnTo>
                  <a:lnTo>
                    <a:pt x="1474" y="398"/>
                  </a:lnTo>
                  <a:lnTo>
                    <a:pt x="1448" y="398"/>
                  </a:lnTo>
                  <a:lnTo>
                    <a:pt x="1448" y="385"/>
                  </a:lnTo>
                  <a:close/>
                  <a:moveTo>
                    <a:pt x="1448" y="406"/>
                  </a:moveTo>
                  <a:lnTo>
                    <a:pt x="1474" y="406"/>
                  </a:lnTo>
                  <a:lnTo>
                    <a:pt x="1474" y="420"/>
                  </a:lnTo>
                  <a:lnTo>
                    <a:pt x="1448" y="420"/>
                  </a:lnTo>
                  <a:lnTo>
                    <a:pt x="1448" y="406"/>
                  </a:lnTo>
                  <a:close/>
                  <a:moveTo>
                    <a:pt x="1448" y="426"/>
                  </a:moveTo>
                  <a:lnTo>
                    <a:pt x="1474" y="426"/>
                  </a:lnTo>
                  <a:lnTo>
                    <a:pt x="1474" y="442"/>
                  </a:lnTo>
                  <a:lnTo>
                    <a:pt x="1448" y="442"/>
                  </a:lnTo>
                  <a:lnTo>
                    <a:pt x="1448" y="426"/>
                  </a:lnTo>
                  <a:close/>
                  <a:moveTo>
                    <a:pt x="1448" y="448"/>
                  </a:moveTo>
                  <a:lnTo>
                    <a:pt x="1474" y="448"/>
                  </a:lnTo>
                  <a:lnTo>
                    <a:pt x="1474" y="462"/>
                  </a:lnTo>
                  <a:lnTo>
                    <a:pt x="1448" y="462"/>
                  </a:lnTo>
                  <a:lnTo>
                    <a:pt x="1448" y="448"/>
                  </a:lnTo>
                  <a:close/>
                  <a:moveTo>
                    <a:pt x="1448" y="470"/>
                  </a:moveTo>
                  <a:lnTo>
                    <a:pt x="1474" y="470"/>
                  </a:lnTo>
                  <a:lnTo>
                    <a:pt x="1474" y="484"/>
                  </a:lnTo>
                  <a:lnTo>
                    <a:pt x="1448" y="484"/>
                  </a:lnTo>
                  <a:lnTo>
                    <a:pt x="1448" y="470"/>
                  </a:lnTo>
                  <a:close/>
                  <a:moveTo>
                    <a:pt x="1448" y="492"/>
                  </a:moveTo>
                  <a:lnTo>
                    <a:pt x="1474" y="492"/>
                  </a:lnTo>
                  <a:lnTo>
                    <a:pt x="1474" y="506"/>
                  </a:lnTo>
                  <a:lnTo>
                    <a:pt x="1448" y="506"/>
                  </a:lnTo>
                  <a:lnTo>
                    <a:pt x="1448" y="492"/>
                  </a:lnTo>
                  <a:close/>
                  <a:moveTo>
                    <a:pt x="1448" y="514"/>
                  </a:moveTo>
                  <a:lnTo>
                    <a:pt x="1474" y="514"/>
                  </a:lnTo>
                  <a:lnTo>
                    <a:pt x="1474" y="528"/>
                  </a:lnTo>
                  <a:lnTo>
                    <a:pt x="1448" y="528"/>
                  </a:lnTo>
                  <a:lnTo>
                    <a:pt x="1448" y="514"/>
                  </a:lnTo>
                  <a:close/>
                  <a:moveTo>
                    <a:pt x="1416" y="363"/>
                  </a:moveTo>
                  <a:lnTo>
                    <a:pt x="1442" y="363"/>
                  </a:lnTo>
                  <a:lnTo>
                    <a:pt x="1442" y="377"/>
                  </a:lnTo>
                  <a:lnTo>
                    <a:pt x="1416" y="377"/>
                  </a:lnTo>
                  <a:lnTo>
                    <a:pt x="1416" y="363"/>
                  </a:lnTo>
                  <a:close/>
                  <a:moveTo>
                    <a:pt x="1416" y="385"/>
                  </a:moveTo>
                  <a:lnTo>
                    <a:pt x="1442" y="385"/>
                  </a:lnTo>
                  <a:lnTo>
                    <a:pt x="1442" y="398"/>
                  </a:lnTo>
                  <a:lnTo>
                    <a:pt x="1416" y="398"/>
                  </a:lnTo>
                  <a:lnTo>
                    <a:pt x="1416" y="385"/>
                  </a:lnTo>
                  <a:close/>
                  <a:moveTo>
                    <a:pt x="1416" y="406"/>
                  </a:moveTo>
                  <a:lnTo>
                    <a:pt x="1442" y="406"/>
                  </a:lnTo>
                  <a:lnTo>
                    <a:pt x="1442" y="420"/>
                  </a:lnTo>
                  <a:lnTo>
                    <a:pt x="1416" y="420"/>
                  </a:lnTo>
                  <a:lnTo>
                    <a:pt x="1416" y="406"/>
                  </a:lnTo>
                  <a:close/>
                  <a:moveTo>
                    <a:pt x="1416" y="426"/>
                  </a:moveTo>
                  <a:lnTo>
                    <a:pt x="1442" y="426"/>
                  </a:lnTo>
                  <a:lnTo>
                    <a:pt x="1442" y="442"/>
                  </a:lnTo>
                  <a:lnTo>
                    <a:pt x="1416" y="442"/>
                  </a:lnTo>
                  <a:lnTo>
                    <a:pt x="1416" y="426"/>
                  </a:lnTo>
                  <a:close/>
                  <a:moveTo>
                    <a:pt x="1416" y="448"/>
                  </a:moveTo>
                  <a:lnTo>
                    <a:pt x="1442" y="448"/>
                  </a:lnTo>
                  <a:lnTo>
                    <a:pt x="1442" y="462"/>
                  </a:lnTo>
                  <a:lnTo>
                    <a:pt x="1416" y="462"/>
                  </a:lnTo>
                  <a:lnTo>
                    <a:pt x="1416" y="448"/>
                  </a:lnTo>
                  <a:close/>
                  <a:moveTo>
                    <a:pt x="1416" y="470"/>
                  </a:moveTo>
                  <a:lnTo>
                    <a:pt x="1442" y="470"/>
                  </a:lnTo>
                  <a:lnTo>
                    <a:pt x="1442" y="484"/>
                  </a:lnTo>
                  <a:lnTo>
                    <a:pt x="1416" y="484"/>
                  </a:lnTo>
                  <a:lnTo>
                    <a:pt x="1416" y="470"/>
                  </a:lnTo>
                  <a:close/>
                  <a:moveTo>
                    <a:pt x="1416" y="492"/>
                  </a:moveTo>
                  <a:lnTo>
                    <a:pt x="1442" y="492"/>
                  </a:lnTo>
                  <a:lnTo>
                    <a:pt x="1442" y="506"/>
                  </a:lnTo>
                  <a:lnTo>
                    <a:pt x="1416" y="506"/>
                  </a:lnTo>
                  <a:lnTo>
                    <a:pt x="1416" y="492"/>
                  </a:lnTo>
                  <a:close/>
                  <a:moveTo>
                    <a:pt x="1416" y="514"/>
                  </a:moveTo>
                  <a:lnTo>
                    <a:pt x="1442" y="514"/>
                  </a:lnTo>
                  <a:lnTo>
                    <a:pt x="1442" y="528"/>
                  </a:lnTo>
                  <a:lnTo>
                    <a:pt x="1416" y="528"/>
                  </a:lnTo>
                  <a:lnTo>
                    <a:pt x="1416" y="514"/>
                  </a:lnTo>
                  <a:close/>
                  <a:moveTo>
                    <a:pt x="1372" y="430"/>
                  </a:moveTo>
                  <a:lnTo>
                    <a:pt x="1398" y="430"/>
                  </a:lnTo>
                  <a:lnTo>
                    <a:pt x="1398" y="440"/>
                  </a:lnTo>
                  <a:lnTo>
                    <a:pt x="1372" y="440"/>
                  </a:lnTo>
                  <a:lnTo>
                    <a:pt x="1372" y="430"/>
                  </a:lnTo>
                  <a:close/>
                  <a:moveTo>
                    <a:pt x="1372" y="456"/>
                  </a:moveTo>
                  <a:lnTo>
                    <a:pt x="1398" y="456"/>
                  </a:lnTo>
                  <a:lnTo>
                    <a:pt x="1398" y="466"/>
                  </a:lnTo>
                  <a:lnTo>
                    <a:pt x="1372" y="466"/>
                  </a:lnTo>
                  <a:lnTo>
                    <a:pt x="1372" y="456"/>
                  </a:lnTo>
                  <a:close/>
                  <a:moveTo>
                    <a:pt x="1372" y="480"/>
                  </a:moveTo>
                  <a:lnTo>
                    <a:pt x="1398" y="480"/>
                  </a:lnTo>
                  <a:lnTo>
                    <a:pt x="1398" y="490"/>
                  </a:lnTo>
                  <a:lnTo>
                    <a:pt x="1372" y="490"/>
                  </a:lnTo>
                  <a:lnTo>
                    <a:pt x="1372" y="480"/>
                  </a:lnTo>
                  <a:close/>
                  <a:moveTo>
                    <a:pt x="1372" y="506"/>
                  </a:moveTo>
                  <a:lnTo>
                    <a:pt x="1398" y="506"/>
                  </a:lnTo>
                  <a:lnTo>
                    <a:pt x="1398" y="516"/>
                  </a:lnTo>
                  <a:lnTo>
                    <a:pt x="1372" y="516"/>
                  </a:lnTo>
                  <a:lnTo>
                    <a:pt x="1372" y="506"/>
                  </a:lnTo>
                  <a:close/>
                  <a:moveTo>
                    <a:pt x="1398" y="530"/>
                  </a:moveTo>
                  <a:lnTo>
                    <a:pt x="1398" y="534"/>
                  </a:lnTo>
                  <a:lnTo>
                    <a:pt x="1398" y="534"/>
                  </a:lnTo>
                  <a:lnTo>
                    <a:pt x="1372" y="536"/>
                  </a:lnTo>
                  <a:lnTo>
                    <a:pt x="1372" y="530"/>
                  </a:lnTo>
                  <a:lnTo>
                    <a:pt x="1398" y="530"/>
                  </a:lnTo>
                  <a:close/>
                  <a:moveTo>
                    <a:pt x="1342" y="430"/>
                  </a:moveTo>
                  <a:lnTo>
                    <a:pt x="1366" y="430"/>
                  </a:lnTo>
                  <a:lnTo>
                    <a:pt x="1366" y="440"/>
                  </a:lnTo>
                  <a:lnTo>
                    <a:pt x="1342" y="440"/>
                  </a:lnTo>
                  <a:lnTo>
                    <a:pt x="1342" y="430"/>
                  </a:lnTo>
                  <a:close/>
                  <a:moveTo>
                    <a:pt x="1342" y="456"/>
                  </a:moveTo>
                  <a:lnTo>
                    <a:pt x="1366" y="456"/>
                  </a:lnTo>
                  <a:lnTo>
                    <a:pt x="1366" y="466"/>
                  </a:lnTo>
                  <a:lnTo>
                    <a:pt x="1342" y="466"/>
                  </a:lnTo>
                  <a:lnTo>
                    <a:pt x="1342" y="456"/>
                  </a:lnTo>
                  <a:close/>
                  <a:moveTo>
                    <a:pt x="1342" y="480"/>
                  </a:moveTo>
                  <a:lnTo>
                    <a:pt x="1366" y="480"/>
                  </a:lnTo>
                  <a:lnTo>
                    <a:pt x="1366" y="490"/>
                  </a:lnTo>
                  <a:lnTo>
                    <a:pt x="1342" y="490"/>
                  </a:lnTo>
                  <a:lnTo>
                    <a:pt x="1342" y="480"/>
                  </a:lnTo>
                  <a:close/>
                  <a:moveTo>
                    <a:pt x="1342" y="506"/>
                  </a:moveTo>
                  <a:lnTo>
                    <a:pt x="1366" y="506"/>
                  </a:lnTo>
                  <a:lnTo>
                    <a:pt x="1366" y="516"/>
                  </a:lnTo>
                  <a:lnTo>
                    <a:pt x="1342" y="516"/>
                  </a:lnTo>
                  <a:lnTo>
                    <a:pt x="1342" y="506"/>
                  </a:lnTo>
                  <a:close/>
                  <a:moveTo>
                    <a:pt x="1366" y="530"/>
                  </a:moveTo>
                  <a:lnTo>
                    <a:pt x="1366" y="536"/>
                  </a:lnTo>
                  <a:lnTo>
                    <a:pt x="1366" y="536"/>
                  </a:lnTo>
                  <a:lnTo>
                    <a:pt x="1342" y="538"/>
                  </a:lnTo>
                  <a:lnTo>
                    <a:pt x="1342" y="530"/>
                  </a:lnTo>
                  <a:lnTo>
                    <a:pt x="1366" y="530"/>
                  </a:lnTo>
                  <a:close/>
                  <a:moveTo>
                    <a:pt x="1312" y="430"/>
                  </a:moveTo>
                  <a:lnTo>
                    <a:pt x="1334" y="430"/>
                  </a:lnTo>
                  <a:lnTo>
                    <a:pt x="1334" y="440"/>
                  </a:lnTo>
                  <a:lnTo>
                    <a:pt x="1312" y="440"/>
                  </a:lnTo>
                  <a:lnTo>
                    <a:pt x="1312" y="430"/>
                  </a:lnTo>
                  <a:close/>
                  <a:moveTo>
                    <a:pt x="1312" y="456"/>
                  </a:moveTo>
                  <a:lnTo>
                    <a:pt x="1334" y="456"/>
                  </a:lnTo>
                  <a:lnTo>
                    <a:pt x="1334" y="466"/>
                  </a:lnTo>
                  <a:lnTo>
                    <a:pt x="1312" y="466"/>
                  </a:lnTo>
                  <a:lnTo>
                    <a:pt x="1312" y="456"/>
                  </a:lnTo>
                  <a:close/>
                  <a:moveTo>
                    <a:pt x="1312" y="480"/>
                  </a:moveTo>
                  <a:lnTo>
                    <a:pt x="1334" y="480"/>
                  </a:lnTo>
                  <a:lnTo>
                    <a:pt x="1334" y="490"/>
                  </a:lnTo>
                  <a:lnTo>
                    <a:pt x="1312" y="490"/>
                  </a:lnTo>
                  <a:lnTo>
                    <a:pt x="1312" y="480"/>
                  </a:lnTo>
                  <a:close/>
                  <a:moveTo>
                    <a:pt x="1312" y="506"/>
                  </a:moveTo>
                  <a:lnTo>
                    <a:pt x="1334" y="506"/>
                  </a:lnTo>
                  <a:lnTo>
                    <a:pt x="1334" y="516"/>
                  </a:lnTo>
                  <a:lnTo>
                    <a:pt x="1312" y="516"/>
                  </a:lnTo>
                  <a:lnTo>
                    <a:pt x="1312" y="506"/>
                  </a:lnTo>
                  <a:close/>
                  <a:moveTo>
                    <a:pt x="1334" y="530"/>
                  </a:moveTo>
                  <a:lnTo>
                    <a:pt x="1334" y="538"/>
                  </a:lnTo>
                  <a:lnTo>
                    <a:pt x="1334" y="538"/>
                  </a:lnTo>
                  <a:lnTo>
                    <a:pt x="1312" y="534"/>
                  </a:lnTo>
                  <a:lnTo>
                    <a:pt x="1312" y="530"/>
                  </a:lnTo>
                  <a:lnTo>
                    <a:pt x="1334" y="530"/>
                  </a:lnTo>
                  <a:close/>
                  <a:moveTo>
                    <a:pt x="1223" y="402"/>
                  </a:moveTo>
                  <a:lnTo>
                    <a:pt x="1251" y="402"/>
                  </a:lnTo>
                  <a:lnTo>
                    <a:pt x="1251" y="430"/>
                  </a:lnTo>
                  <a:lnTo>
                    <a:pt x="1223" y="430"/>
                  </a:lnTo>
                  <a:lnTo>
                    <a:pt x="1223" y="402"/>
                  </a:lnTo>
                  <a:close/>
                  <a:moveTo>
                    <a:pt x="1223" y="440"/>
                  </a:moveTo>
                  <a:lnTo>
                    <a:pt x="1251" y="440"/>
                  </a:lnTo>
                  <a:lnTo>
                    <a:pt x="1251" y="470"/>
                  </a:lnTo>
                  <a:lnTo>
                    <a:pt x="1223" y="470"/>
                  </a:lnTo>
                  <a:lnTo>
                    <a:pt x="1223" y="440"/>
                  </a:lnTo>
                  <a:close/>
                  <a:moveTo>
                    <a:pt x="1223" y="482"/>
                  </a:moveTo>
                  <a:lnTo>
                    <a:pt x="1251" y="482"/>
                  </a:lnTo>
                  <a:lnTo>
                    <a:pt x="1251" y="512"/>
                  </a:lnTo>
                  <a:lnTo>
                    <a:pt x="1223" y="512"/>
                  </a:lnTo>
                  <a:lnTo>
                    <a:pt x="1223" y="482"/>
                  </a:lnTo>
                  <a:close/>
                  <a:moveTo>
                    <a:pt x="1251" y="526"/>
                  </a:moveTo>
                  <a:lnTo>
                    <a:pt x="1251" y="528"/>
                  </a:lnTo>
                  <a:lnTo>
                    <a:pt x="1251" y="528"/>
                  </a:lnTo>
                  <a:lnTo>
                    <a:pt x="1223" y="530"/>
                  </a:lnTo>
                  <a:lnTo>
                    <a:pt x="1223" y="526"/>
                  </a:lnTo>
                  <a:lnTo>
                    <a:pt x="1251" y="526"/>
                  </a:lnTo>
                  <a:close/>
                  <a:moveTo>
                    <a:pt x="1189" y="402"/>
                  </a:moveTo>
                  <a:lnTo>
                    <a:pt x="1215" y="402"/>
                  </a:lnTo>
                  <a:lnTo>
                    <a:pt x="1215" y="430"/>
                  </a:lnTo>
                  <a:lnTo>
                    <a:pt x="1189" y="430"/>
                  </a:lnTo>
                  <a:lnTo>
                    <a:pt x="1189" y="402"/>
                  </a:lnTo>
                  <a:close/>
                  <a:moveTo>
                    <a:pt x="1189" y="440"/>
                  </a:moveTo>
                  <a:lnTo>
                    <a:pt x="1215" y="440"/>
                  </a:lnTo>
                  <a:lnTo>
                    <a:pt x="1215" y="470"/>
                  </a:lnTo>
                  <a:lnTo>
                    <a:pt x="1189" y="470"/>
                  </a:lnTo>
                  <a:lnTo>
                    <a:pt x="1189" y="440"/>
                  </a:lnTo>
                  <a:close/>
                  <a:moveTo>
                    <a:pt x="1189" y="482"/>
                  </a:moveTo>
                  <a:lnTo>
                    <a:pt x="1215" y="482"/>
                  </a:lnTo>
                  <a:lnTo>
                    <a:pt x="1215" y="512"/>
                  </a:lnTo>
                  <a:lnTo>
                    <a:pt x="1189" y="512"/>
                  </a:lnTo>
                  <a:lnTo>
                    <a:pt x="1189" y="482"/>
                  </a:lnTo>
                  <a:close/>
                  <a:moveTo>
                    <a:pt x="1215" y="526"/>
                  </a:moveTo>
                  <a:lnTo>
                    <a:pt x="1215" y="530"/>
                  </a:lnTo>
                  <a:lnTo>
                    <a:pt x="1215" y="530"/>
                  </a:lnTo>
                  <a:lnTo>
                    <a:pt x="1189" y="532"/>
                  </a:lnTo>
                  <a:lnTo>
                    <a:pt x="1189" y="526"/>
                  </a:lnTo>
                  <a:lnTo>
                    <a:pt x="1215" y="526"/>
                  </a:lnTo>
                  <a:close/>
                  <a:moveTo>
                    <a:pt x="1155" y="402"/>
                  </a:moveTo>
                  <a:lnTo>
                    <a:pt x="1181" y="402"/>
                  </a:lnTo>
                  <a:lnTo>
                    <a:pt x="1181" y="430"/>
                  </a:lnTo>
                  <a:lnTo>
                    <a:pt x="1155" y="430"/>
                  </a:lnTo>
                  <a:lnTo>
                    <a:pt x="1155" y="402"/>
                  </a:lnTo>
                  <a:close/>
                  <a:moveTo>
                    <a:pt x="1155" y="440"/>
                  </a:moveTo>
                  <a:lnTo>
                    <a:pt x="1181" y="440"/>
                  </a:lnTo>
                  <a:lnTo>
                    <a:pt x="1181" y="470"/>
                  </a:lnTo>
                  <a:lnTo>
                    <a:pt x="1155" y="470"/>
                  </a:lnTo>
                  <a:lnTo>
                    <a:pt x="1155" y="440"/>
                  </a:lnTo>
                  <a:close/>
                  <a:moveTo>
                    <a:pt x="1155" y="482"/>
                  </a:moveTo>
                  <a:lnTo>
                    <a:pt x="1181" y="482"/>
                  </a:lnTo>
                  <a:lnTo>
                    <a:pt x="1181" y="512"/>
                  </a:lnTo>
                  <a:lnTo>
                    <a:pt x="1155" y="512"/>
                  </a:lnTo>
                  <a:lnTo>
                    <a:pt x="1155" y="482"/>
                  </a:lnTo>
                  <a:close/>
                  <a:moveTo>
                    <a:pt x="1181" y="526"/>
                  </a:moveTo>
                  <a:lnTo>
                    <a:pt x="1181" y="534"/>
                  </a:lnTo>
                  <a:lnTo>
                    <a:pt x="1181" y="534"/>
                  </a:lnTo>
                  <a:lnTo>
                    <a:pt x="1157" y="534"/>
                  </a:lnTo>
                  <a:lnTo>
                    <a:pt x="1157" y="534"/>
                  </a:lnTo>
                  <a:lnTo>
                    <a:pt x="1155" y="534"/>
                  </a:lnTo>
                  <a:lnTo>
                    <a:pt x="1155" y="526"/>
                  </a:lnTo>
                  <a:lnTo>
                    <a:pt x="1181" y="526"/>
                  </a:lnTo>
                  <a:close/>
                  <a:moveTo>
                    <a:pt x="1117" y="402"/>
                  </a:moveTo>
                  <a:lnTo>
                    <a:pt x="1147" y="402"/>
                  </a:lnTo>
                  <a:lnTo>
                    <a:pt x="1147" y="430"/>
                  </a:lnTo>
                  <a:lnTo>
                    <a:pt x="1117" y="430"/>
                  </a:lnTo>
                  <a:lnTo>
                    <a:pt x="1117" y="402"/>
                  </a:lnTo>
                  <a:close/>
                  <a:moveTo>
                    <a:pt x="1117" y="440"/>
                  </a:moveTo>
                  <a:lnTo>
                    <a:pt x="1147" y="440"/>
                  </a:lnTo>
                  <a:lnTo>
                    <a:pt x="1147" y="470"/>
                  </a:lnTo>
                  <a:lnTo>
                    <a:pt x="1117" y="470"/>
                  </a:lnTo>
                  <a:lnTo>
                    <a:pt x="1117" y="440"/>
                  </a:lnTo>
                  <a:close/>
                  <a:moveTo>
                    <a:pt x="1117" y="482"/>
                  </a:moveTo>
                  <a:lnTo>
                    <a:pt x="1147" y="482"/>
                  </a:lnTo>
                  <a:lnTo>
                    <a:pt x="1147" y="512"/>
                  </a:lnTo>
                  <a:lnTo>
                    <a:pt x="1117" y="512"/>
                  </a:lnTo>
                  <a:lnTo>
                    <a:pt x="1117" y="482"/>
                  </a:lnTo>
                  <a:close/>
                  <a:moveTo>
                    <a:pt x="1117" y="526"/>
                  </a:moveTo>
                  <a:lnTo>
                    <a:pt x="1147" y="526"/>
                  </a:lnTo>
                  <a:lnTo>
                    <a:pt x="1147" y="534"/>
                  </a:lnTo>
                  <a:lnTo>
                    <a:pt x="1147" y="534"/>
                  </a:lnTo>
                  <a:lnTo>
                    <a:pt x="1117" y="532"/>
                  </a:lnTo>
                  <a:lnTo>
                    <a:pt x="1117" y="526"/>
                  </a:lnTo>
                  <a:close/>
                  <a:moveTo>
                    <a:pt x="1837" y="516"/>
                  </a:moveTo>
                  <a:lnTo>
                    <a:pt x="1837" y="516"/>
                  </a:lnTo>
                  <a:lnTo>
                    <a:pt x="1837" y="520"/>
                  </a:lnTo>
                  <a:lnTo>
                    <a:pt x="1833" y="522"/>
                  </a:lnTo>
                  <a:lnTo>
                    <a:pt x="1829" y="520"/>
                  </a:lnTo>
                  <a:lnTo>
                    <a:pt x="1827" y="516"/>
                  </a:lnTo>
                  <a:lnTo>
                    <a:pt x="1827" y="516"/>
                  </a:lnTo>
                  <a:lnTo>
                    <a:pt x="1827" y="512"/>
                  </a:lnTo>
                  <a:lnTo>
                    <a:pt x="1831" y="510"/>
                  </a:lnTo>
                  <a:lnTo>
                    <a:pt x="1835" y="512"/>
                  </a:lnTo>
                  <a:lnTo>
                    <a:pt x="1837" y="516"/>
                  </a:lnTo>
                  <a:lnTo>
                    <a:pt x="1837" y="516"/>
                  </a:lnTo>
                  <a:close/>
                  <a:moveTo>
                    <a:pt x="1753" y="524"/>
                  </a:moveTo>
                  <a:lnTo>
                    <a:pt x="1753" y="524"/>
                  </a:lnTo>
                  <a:lnTo>
                    <a:pt x="1751" y="528"/>
                  </a:lnTo>
                  <a:lnTo>
                    <a:pt x="1747" y="530"/>
                  </a:lnTo>
                  <a:lnTo>
                    <a:pt x="1743" y="530"/>
                  </a:lnTo>
                  <a:lnTo>
                    <a:pt x="1741" y="526"/>
                  </a:lnTo>
                  <a:lnTo>
                    <a:pt x="1741" y="526"/>
                  </a:lnTo>
                  <a:lnTo>
                    <a:pt x="1743" y="522"/>
                  </a:lnTo>
                  <a:lnTo>
                    <a:pt x="1747" y="520"/>
                  </a:lnTo>
                  <a:lnTo>
                    <a:pt x="1751" y="520"/>
                  </a:lnTo>
                  <a:lnTo>
                    <a:pt x="1753" y="524"/>
                  </a:lnTo>
                  <a:lnTo>
                    <a:pt x="1753" y="524"/>
                  </a:lnTo>
                  <a:close/>
                  <a:moveTo>
                    <a:pt x="2804" y="367"/>
                  </a:moveTo>
                  <a:lnTo>
                    <a:pt x="2826" y="367"/>
                  </a:lnTo>
                  <a:lnTo>
                    <a:pt x="2826" y="381"/>
                  </a:lnTo>
                  <a:lnTo>
                    <a:pt x="2804" y="381"/>
                  </a:lnTo>
                  <a:lnTo>
                    <a:pt x="2804" y="367"/>
                  </a:lnTo>
                  <a:close/>
                  <a:moveTo>
                    <a:pt x="2804" y="387"/>
                  </a:moveTo>
                  <a:lnTo>
                    <a:pt x="2826" y="387"/>
                  </a:lnTo>
                  <a:lnTo>
                    <a:pt x="2826" y="402"/>
                  </a:lnTo>
                  <a:lnTo>
                    <a:pt x="2804" y="402"/>
                  </a:lnTo>
                  <a:lnTo>
                    <a:pt x="2804" y="387"/>
                  </a:lnTo>
                  <a:close/>
                  <a:moveTo>
                    <a:pt x="2804" y="408"/>
                  </a:moveTo>
                  <a:lnTo>
                    <a:pt x="2826" y="408"/>
                  </a:lnTo>
                  <a:lnTo>
                    <a:pt x="2826" y="422"/>
                  </a:lnTo>
                  <a:lnTo>
                    <a:pt x="2804" y="422"/>
                  </a:lnTo>
                  <a:lnTo>
                    <a:pt x="2804" y="408"/>
                  </a:lnTo>
                  <a:close/>
                  <a:moveTo>
                    <a:pt x="2804" y="430"/>
                  </a:moveTo>
                  <a:lnTo>
                    <a:pt x="2826" y="430"/>
                  </a:lnTo>
                  <a:lnTo>
                    <a:pt x="2826" y="444"/>
                  </a:lnTo>
                  <a:lnTo>
                    <a:pt x="2804" y="444"/>
                  </a:lnTo>
                  <a:lnTo>
                    <a:pt x="2804" y="430"/>
                  </a:lnTo>
                  <a:close/>
                  <a:moveTo>
                    <a:pt x="2804" y="452"/>
                  </a:moveTo>
                  <a:lnTo>
                    <a:pt x="2826" y="452"/>
                  </a:lnTo>
                  <a:lnTo>
                    <a:pt x="2826" y="466"/>
                  </a:lnTo>
                  <a:lnTo>
                    <a:pt x="2804" y="466"/>
                  </a:lnTo>
                  <a:lnTo>
                    <a:pt x="2804" y="452"/>
                  </a:lnTo>
                  <a:close/>
                  <a:moveTo>
                    <a:pt x="2804" y="472"/>
                  </a:moveTo>
                  <a:lnTo>
                    <a:pt x="2826" y="472"/>
                  </a:lnTo>
                  <a:lnTo>
                    <a:pt x="2826" y="488"/>
                  </a:lnTo>
                  <a:lnTo>
                    <a:pt x="2804" y="488"/>
                  </a:lnTo>
                  <a:lnTo>
                    <a:pt x="2804" y="472"/>
                  </a:lnTo>
                  <a:close/>
                  <a:moveTo>
                    <a:pt x="2804" y="494"/>
                  </a:moveTo>
                  <a:lnTo>
                    <a:pt x="2826" y="494"/>
                  </a:lnTo>
                  <a:lnTo>
                    <a:pt x="2826" y="508"/>
                  </a:lnTo>
                  <a:lnTo>
                    <a:pt x="2804" y="508"/>
                  </a:lnTo>
                  <a:lnTo>
                    <a:pt x="2804" y="494"/>
                  </a:lnTo>
                  <a:close/>
                  <a:moveTo>
                    <a:pt x="2804" y="514"/>
                  </a:moveTo>
                  <a:lnTo>
                    <a:pt x="2826" y="514"/>
                  </a:lnTo>
                  <a:lnTo>
                    <a:pt x="2826" y="528"/>
                  </a:lnTo>
                  <a:lnTo>
                    <a:pt x="2804" y="530"/>
                  </a:lnTo>
                  <a:lnTo>
                    <a:pt x="2804" y="514"/>
                  </a:lnTo>
                  <a:close/>
                  <a:moveTo>
                    <a:pt x="2772" y="367"/>
                  </a:moveTo>
                  <a:lnTo>
                    <a:pt x="2794" y="367"/>
                  </a:lnTo>
                  <a:lnTo>
                    <a:pt x="2794" y="381"/>
                  </a:lnTo>
                  <a:lnTo>
                    <a:pt x="2772" y="381"/>
                  </a:lnTo>
                  <a:lnTo>
                    <a:pt x="2772" y="367"/>
                  </a:lnTo>
                  <a:close/>
                  <a:moveTo>
                    <a:pt x="2772" y="387"/>
                  </a:moveTo>
                  <a:lnTo>
                    <a:pt x="2794" y="387"/>
                  </a:lnTo>
                  <a:lnTo>
                    <a:pt x="2794" y="402"/>
                  </a:lnTo>
                  <a:lnTo>
                    <a:pt x="2772" y="402"/>
                  </a:lnTo>
                  <a:lnTo>
                    <a:pt x="2772" y="387"/>
                  </a:lnTo>
                  <a:close/>
                  <a:moveTo>
                    <a:pt x="2772" y="408"/>
                  </a:moveTo>
                  <a:lnTo>
                    <a:pt x="2794" y="408"/>
                  </a:lnTo>
                  <a:lnTo>
                    <a:pt x="2794" y="422"/>
                  </a:lnTo>
                  <a:lnTo>
                    <a:pt x="2772" y="422"/>
                  </a:lnTo>
                  <a:lnTo>
                    <a:pt x="2772" y="408"/>
                  </a:lnTo>
                  <a:close/>
                  <a:moveTo>
                    <a:pt x="2772" y="430"/>
                  </a:moveTo>
                  <a:lnTo>
                    <a:pt x="2794" y="430"/>
                  </a:lnTo>
                  <a:lnTo>
                    <a:pt x="2794" y="444"/>
                  </a:lnTo>
                  <a:lnTo>
                    <a:pt x="2772" y="444"/>
                  </a:lnTo>
                  <a:lnTo>
                    <a:pt x="2772" y="430"/>
                  </a:lnTo>
                  <a:close/>
                  <a:moveTo>
                    <a:pt x="2772" y="452"/>
                  </a:moveTo>
                  <a:lnTo>
                    <a:pt x="2794" y="452"/>
                  </a:lnTo>
                  <a:lnTo>
                    <a:pt x="2794" y="466"/>
                  </a:lnTo>
                  <a:lnTo>
                    <a:pt x="2772" y="466"/>
                  </a:lnTo>
                  <a:lnTo>
                    <a:pt x="2772" y="452"/>
                  </a:lnTo>
                  <a:close/>
                  <a:moveTo>
                    <a:pt x="2772" y="472"/>
                  </a:moveTo>
                  <a:lnTo>
                    <a:pt x="2794" y="472"/>
                  </a:lnTo>
                  <a:lnTo>
                    <a:pt x="2794" y="488"/>
                  </a:lnTo>
                  <a:lnTo>
                    <a:pt x="2772" y="488"/>
                  </a:lnTo>
                  <a:lnTo>
                    <a:pt x="2772" y="472"/>
                  </a:lnTo>
                  <a:close/>
                  <a:moveTo>
                    <a:pt x="2772" y="494"/>
                  </a:moveTo>
                  <a:lnTo>
                    <a:pt x="2794" y="494"/>
                  </a:lnTo>
                  <a:lnTo>
                    <a:pt x="2794" y="508"/>
                  </a:lnTo>
                  <a:lnTo>
                    <a:pt x="2772" y="508"/>
                  </a:lnTo>
                  <a:lnTo>
                    <a:pt x="2772" y="494"/>
                  </a:lnTo>
                  <a:close/>
                  <a:moveTo>
                    <a:pt x="2772" y="514"/>
                  </a:moveTo>
                  <a:lnTo>
                    <a:pt x="2794" y="514"/>
                  </a:lnTo>
                  <a:lnTo>
                    <a:pt x="2794" y="528"/>
                  </a:lnTo>
                  <a:lnTo>
                    <a:pt x="2772" y="530"/>
                  </a:lnTo>
                  <a:lnTo>
                    <a:pt x="2772" y="514"/>
                  </a:lnTo>
                  <a:close/>
                  <a:moveTo>
                    <a:pt x="2738" y="367"/>
                  </a:moveTo>
                  <a:lnTo>
                    <a:pt x="2760" y="367"/>
                  </a:lnTo>
                  <a:lnTo>
                    <a:pt x="2760" y="381"/>
                  </a:lnTo>
                  <a:lnTo>
                    <a:pt x="2738" y="381"/>
                  </a:lnTo>
                  <a:lnTo>
                    <a:pt x="2738" y="367"/>
                  </a:lnTo>
                  <a:close/>
                  <a:moveTo>
                    <a:pt x="2738" y="387"/>
                  </a:moveTo>
                  <a:lnTo>
                    <a:pt x="2760" y="387"/>
                  </a:lnTo>
                  <a:lnTo>
                    <a:pt x="2760" y="402"/>
                  </a:lnTo>
                  <a:lnTo>
                    <a:pt x="2738" y="402"/>
                  </a:lnTo>
                  <a:lnTo>
                    <a:pt x="2738" y="387"/>
                  </a:lnTo>
                  <a:close/>
                  <a:moveTo>
                    <a:pt x="2738" y="408"/>
                  </a:moveTo>
                  <a:lnTo>
                    <a:pt x="2760" y="408"/>
                  </a:lnTo>
                  <a:lnTo>
                    <a:pt x="2760" y="422"/>
                  </a:lnTo>
                  <a:lnTo>
                    <a:pt x="2738" y="422"/>
                  </a:lnTo>
                  <a:lnTo>
                    <a:pt x="2738" y="408"/>
                  </a:lnTo>
                  <a:close/>
                  <a:moveTo>
                    <a:pt x="2738" y="430"/>
                  </a:moveTo>
                  <a:lnTo>
                    <a:pt x="2760" y="430"/>
                  </a:lnTo>
                  <a:lnTo>
                    <a:pt x="2760" y="444"/>
                  </a:lnTo>
                  <a:lnTo>
                    <a:pt x="2738" y="444"/>
                  </a:lnTo>
                  <a:lnTo>
                    <a:pt x="2738" y="430"/>
                  </a:lnTo>
                  <a:close/>
                  <a:moveTo>
                    <a:pt x="2738" y="452"/>
                  </a:moveTo>
                  <a:lnTo>
                    <a:pt x="2760" y="452"/>
                  </a:lnTo>
                  <a:lnTo>
                    <a:pt x="2760" y="466"/>
                  </a:lnTo>
                  <a:lnTo>
                    <a:pt x="2738" y="466"/>
                  </a:lnTo>
                  <a:lnTo>
                    <a:pt x="2738" y="452"/>
                  </a:lnTo>
                  <a:close/>
                  <a:moveTo>
                    <a:pt x="2738" y="472"/>
                  </a:moveTo>
                  <a:lnTo>
                    <a:pt x="2760" y="472"/>
                  </a:lnTo>
                  <a:lnTo>
                    <a:pt x="2760" y="488"/>
                  </a:lnTo>
                  <a:lnTo>
                    <a:pt x="2738" y="488"/>
                  </a:lnTo>
                  <a:lnTo>
                    <a:pt x="2738" y="472"/>
                  </a:lnTo>
                  <a:close/>
                  <a:moveTo>
                    <a:pt x="2738" y="494"/>
                  </a:moveTo>
                  <a:lnTo>
                    <a:pt x="2760" y="494"/>
                  </a:lnTo>
                  <a:lnTo>
                    <a:pt x="2760" y="508"/>
                  </a:lnTo>
                  <a:lnTo>
                    <a:pt x="2738" y="508"/>
                  </a:lnTo>
                  <a:lnTo>
                    <a:pt x="2738" y="494"/>
                  </a:lnTo>
                  <a:close/>
                  <a:moveTo>
                    <a:pt x="2738" y="514"/>
                  </a:moveTo>
                  <a:lnTo>
                    <a:pt x="2760" y="514"/>
                  </a:lnTo>
                  <a:lnTo>
                    <a:pt x="2760" y="528"/>
                  </a:lnTo>
                  <a:lnTo>
                    <a:pt x="2738" y="530"/>
                  </a:lnTo>
                  <a:lnTo>
                    <a:pt x="2738" y="514"/>
                  </a:lnTo>
                  <a:close/>
                  <a:moveTo>
                    <a:pt x="2681" y="468"/>
                  </a:moveTo>
                  <a:lnTo>
                    <a:pt x="2700" y="468"/>
                  </a:lnTo>
                  <a:lnTo>
                    <a:pt x="2700" y="486"/>
                  </a:lnTo>
                  <a:lnTo>
                    <a:pt x="2681" y="486"/>
                  </a:lnTo>
                  <a:lnTo>
                    <a:pt x="2681" y="468"/>
                  </a:lnTo>
                  <a:close/>
                  <a:moveTo>
                    <a:pt x="2681" y="500"/>
                  </a:moveTo>
                  <a:lnTo>
                    <a:pt x="2700" y="500"/>
                  </a:lnTo>
                  <a:lnTo>
                    <a:pt x="2700" y="520"/>
                  </a:lnTo>
                  <a:lnTo>
                    <a:pt x="2681" y="520"/>
                  </a:lnTo>
                  <a:lnTo>
                    <a:pt x="2681" y="500"/>
                  </a:lnTo>
                  <a:close/>
                  <a:moveTo>
                    <a:pt x="2651" y="468"/>
                  </a:moveTo>
                  <a:lnTo>
                    <a:pt x="2671" y="468"/>
                  </a:lnTo>
                  <a:lnTo>
                    <a:pt x="2671" y="486"/>
                  </a:lnTo>
                  <a:lnTo>
                    <a:pt x="2651" y="486"/>
                  </a:lnTo>
                  <a:lnTo>
                    <a:pt x="2651" y="468"/>
                  </a:lnTo>
                  <a:close/>
                  <a:moveTo>
                    <a:pt x="2651" y="500"/>
                  </a:moveTo>
                  <a:lnTo>
                    <a:pt x="2671" y="500"/>
                  </a:lnTo>
                  <a:lnTo>
                    <a:pt x="2671" y="520"/>
                  </a:lnTo>
                  <a:lnTo>
                    <a:pt x="2651" y="520"/>
                  </a:lnTo>
                  <a:lnTo>
                    <a:pt x="2651" y="500"/>
                  </a:lnTo>
                  <a:close/>
                  <a:moveTo>
                    <a:pt x="2623" y="468"/>
                  </a:moveTo>
                  <a:lnTo>
                    <a:pt x="2643" y="468"/>
                  </a:lnTo>
                  <a:lnTo>
                    <a:pt x="2643" y="486"/>
                  </a:lnTo>
                  <a:lnTo>
                    <a:pt x="2623" y="486"/>
                  </a:lnTo>
                  <a:lnTo>
                    <a:pt x="2623" y="468"/>
                  </a:lnTo>
                  <a:close/>
                  <a:moveTo>
                    <a:pt x="2593" y="468"/>
                  </a:moveTo>
                  <a:lnTo>
                    <a:pt x="2613" y="468"/>
                  </a:lnTo>
                  <a:lnTo>
                    <a:pt x="2613" y="486"/>
                  </a:lnTo>
                  <a:lnTo>
                    <a:pt x="2593" y="486"/>
                  </a:lnTo>
                  <a:lnTo>
                    <a:pt x="2593" y="468"/>
                  </a:lnTo>
                  <a:close/>
                  <a:moveTo>
                    <a:pt x="2593" y="500"/>
                  </a:moveTo>
                  <a:lnTo>
                    <a:pt x="2613" y="500"/>
                  </a:lnTo>
                  <a:lnTo>
                    <a:pt x="2613" y="520"/>
                  </a:lnTo>
                  <a:lnTo>
                    <a:pt x="2593" y="520"/>
                  </a:lnTo>
                  <a:lnTo>
                    <a:pt x="2593" y="500"/>
                  </a:lnTo>
                  <a:close/>
                  <a:moveTo>
                    <a:pt x="2623" y="500"/>
                  </a:moveTo>
                  <a:lnTo>
                    <a:pt x="2643" y="500"/>
                  </a:lnTo>
                  <a:lnTo>
                    <a:pt x="2643" y="520"/>
                  </a:lnTo>
                  <a:lnTo>
                    <a:pt x="2633" y="520"/>
                  </a:lnTo>
                  <a:lnTo>
                    <a:pt x="2633" y="520"/>
                  </a:lnTo>
                  <a:lnTo>
                    <a:pt x="2623" y="520"/>
                  </a:lnTo>
                  <a:lnTo>
                    <a:pt x="2623" y="500"/>
                  </a:lnTo>
                  <a:close/>
                  <a:moveTo>
                    <a:pt x="2519" y="432"/>
                  </a:moveTo>
                  <a:lnTo>
                    <a:pt x="2549" y="432"/>
                  </a:lnTo>
                  <a:lnTo>
                    <a:pt x="2549" y="464"/>
                  </a:lnTo>
                  <a:lnTo>
                    <a:pt x="2519" y="464"/>
                  </a:lnTo>
                  <a:lnTo>
                    <a:pt x="2519" y="432"/>
                  </a:lnTo>
                  <a:close/>
                  <a:moveTo>
                    <a:pt x="2549" y="478"/>
                  </a:moveTo>
                  <a:lnTo>
                    <a:pt x="2549" y="526"/>
                  </a:lnTo>
                  <a:lnTo>
                    <a:pt x="2549" y="526"/>
                  </a:lnTo>
                  <a:lnTo>
                    <a:pt x="2519" y="528"/>
                  </a:lnTo>
                  <a:lnTo>
                    <a:pt x="2519" y="478"/>
                  </a:lnTo>
                  <a:lnTo>
                    <a:pt x="2549" y="478"/>
                  </a:lnTo>
                  <a:close/>
                  <a:moveTo>
                    <a:pt x="2473" y="432"/>
                  </a:moveTo>
                  <a:lnTo>
                    <a:pt x="2503" y="432"/>
                  </a:lnTo>
                  <a:lnTo>
                    <a:pt x="2503" y="464"/>
                  </a:lnTo>
                  <a:lnTo>
                    <a:pt x="2473" y="464"/>
                  </a:lnTo>
                  <a:lnTo>
                    <a:pt x="2473" y="432"/>
                  </a:lnTo>
                  <a:close/>
                  <a:moveTo>
                    <a:pt x="2473" y="478"/>
                  </a:moveTo>
                  <a:lnTo>
                    <a:pt x="2503" y="478"/>
                  </a:lnTo>
                  <a:lnTo>
                    <a:pt x="2503" y="508"/>
                  </a:lnTo>
                  <a:lnTo>
                    <a:pt x="2473" y="508"/>
                  </a:lnTo>
                  <a:lnTo>
                    <a:pt x="2473" y="478"/>
                  </a:lnTo>
                  <a:close/>
                  <a:moveTo>
                    <a:pt x="2427" y="432"/>
                  </a:moveTo>
                  <a:lnTo>
                    <a:pt x="2459" y="432"/>
                  </a:lnTo>
                  <a:lnTo>
                    <a:pt x="2459" y="464"/>
                  </a:lnTo>
                  <a:lnTo>
                    <a:pt x="2427" y="464"/>
                  </a:lnTo>
                  <a:lnTo>
                    <a:pt x="2427" y="432"/>
                  </a:lnTo>
                  <a:close/>
                  <a:moveTo>
                    <a:pt x="2427" y="478"/>
                  </a:moveTo>
                  <a:lnTo>
                    <a:pt x="2459" y="478"/>
                  </a:lnTo>
                  <a:lnTo>
                    <a:pt x="2459" y="508"/>
                  </a:lnTo>
                  <a:lnTo>
                    <a:pt x="2427" y="508"/>
                  </a:lnTo>
                  <a:lnTo>
                    <a:pt x="2427" y="478"/>
                  </a:lnTo>
                  <a:close/>
                  <a:moveTo>
                    <a:pt x="2383" y="432"/>
                  </a:moveTo>
                  <a:lnTo>
                    <a:pt x="2413" y="432"/>
                  </a:lnTo>
                  <a:lnTo>
                    <a:pt x="2413" y="464"/>
                  </a:lnTo>
                  <a:lnTo>
                    <a:pt x="2383" y="464"/>
                  </a:lnTo>
                  <a:lnTo>
                    <a:pt x="2383" y="432"/>
                  </a:lnTo>
                  <a:close/>
                  <a:moveTo>
                    <a:pt x="2383" y="478"/>
                  </a:moveTo>
                  <a:lnTo>
                    <a:pt x="2413" y="478"/>
                  </a:lnTo>
                  <a:lnTo>
                    <a:pt x="2413" y="508"/>
                  </a:lnTo>
                  <a:lnTo>
                    <a:pt x="2383" y="508"/>
                  </a:lnTo>
                  <a:lnTo>
                    <a:pt x="2383" y="478"/>
                  </a:lnTo>
                  <a:close/>
                  <a:moveTo>
                    <a:pt x="2324" y="482"/>
                  </a:moveTo>
                  <a:lnTo>
                    <a:pt x="2349" y="482"/>
                  </a:lnTo>
                  <a:lnTo>
                    <a:pt x="2349" y="510"/>
                  </a:lnTo>
                  <a:lnTo>
                    <a:pt x="2324" y="510"/>
                  </a:lnTo>
                  <a:lnTo>
                    <a:pt x="2324" y="482"/>
                  </a:lnTo>
                  <a:close/>
                  <a:moveTo>
                    <a:pt x="2282" y="482"/>
                  </a:moveTo>
                  <a:lnTo>
                    <a:pt x="2310" y="482"/>
                  </a:lnTo>
                  <a:lnTo>
                    <a:pt x="2310" y="510"/>
                  </a:lnTo>
                  <a:lnTo>
                    <a:pt x="2282" y="510"/>
                  </a:lnTo>
                  <a:lnTo>
                    <a:pt x="2282" y="482"/>
                  </a:lnTo>
                  <a:close/>
                  <a:moveTo>
                    <a:pt x="2242" y="482"/>
                  </a:moveTo>
                  <a:lnTo>
                    <a:pt x="2268" y="482"/>
                  </a:lnTo>
                  <a:lnTo>
                    <a:pt x="2268" y="510"/>
                  </a:lnTo>
                  <a:lnTo>
                    <a:pt x="2242" y="510"/>
                  </a:lnTo>
                  <a:lnTo>
                    <a:pt x="2242" y="482"/>
                  </a:lnTo>
                  <a:close/>
                  <a:moveTo>
                    <a:pt x="2200" y="482"/>
                  </a:moveTo>
                  <a:lnTo>
                    <a:pt x="2228" y="482"/>
                  </a:lnTo>
                  <a:lnTo>
                    <a:pt x="2228" y="510"/>
                  </a:lnTo>
                  <a:lnTo>
                    <a:pt x="2200" y="510"/>
                  </a:lnTo>
                  <a:lnTo>
                    <a:pt x="2200" y="482"/>
                  </a:lnTo>
                  <a:close/>
                  <a:moveTo>
                    <a:pt x="2152" y="414"/>
                  </a:moveTo>
                  <a:lnTo>
                    <a:pt x="2178" y="414"/>
                  </a:lnTo>
                  <a:lnTo>
                    <a:pt x="2178" y="428"/>
                  </a:lnTo>
                  <a:lnTo>
                    <a:pt x="2152" y="428"/>
                  </a:lnTo>
                  <a:lnTo>
                    <a:pt x="2152" y="414"/>
                  </a:lnTo>
                  <a:close/>
                  <a:moveTo>
                    <a:pt x="2152" y="446"/>
                  </a:moveTo>
                  <a:lnTo>
                    <a:pt x="2178" y="446"/>
                  </a:lnTo>
                  <a:lnTo>
                    <a:pt x="2178" y="460"/>
                  </a:lnTo>
                  <a:lnTo>
                    <a:pt x="2152" y="460"/>
                  </a:lnTo>
                  <a:lnTo>
                    <a:pt x="2152" y="446"/>
                  </a:lnTo>
                  <a:close/>
                  <a:moveTo>
                    <a:pt x="2152" y="480"/>
                  </a:moveTo>
                  <a:lnTo>
                    <a:pt x="2178" y="480"/>
                  </a:lnTo>
                  <a:lnTo>
                    <a:pt x="2178" y="492"/>
                  </a:lnTo>
                  <a:lnTo>
                    <a:pt x="2152" y="492"/>
                  </a:lnTo>
                  <a:lnTo>
                    <a:pt x="2152" y="480"/>
                  </a:lnTo>
                  <a:close/>
                  <a:moveTo>
                    <a:pt x="2120" y="414"/>
                  </a:moveTo>
                  <a:lnTo>
                    <a:pt x="2146" y="414"/>
                  </a:lnTo>
                  <a:lnTo>
                    <a:pt x="2146" y="428"/>
                  </a:lnTo>
                  <a:lnTo>
                    <a:pt x="2120" y="428"/>
                  </a:lnTo>
                  <a:lnTo>
                    <a:pt x="2120" y="414"/>
                  </a:lnTo>
                  <a:close/>
                  <a:moveTo>
                    <a:pt x="2120" y="446"/>
                  </a:moveTo>
                  <a:lnTo>
                    <a:pt x="2146" y="446"/>
                  </a:lnTo>
                  <a:lnTo>
                    <a:pt x="2146" y="460"/>
                  </a:lnTo>
                  <a:lnTo>
                    <a:pt x="2120" y="460"/>
                  </a:lnTo>
                  <a:lnTo>
                    <a:pt x="2120" y="446"/>
                  </a:lnTo>
                  <a:close/>
                  <a:moveTo>
                    <a:pt x="2120" y="480"/>
                  </a:moveTo>
                  <a:lnTo>
                    <a:pt x="2146" y="480"/>
                  </a:lnTo>
                  <a:lnTo>
                    <a:pt x="2146" y="492"/>
                  </a:lnTo>
                  <a:lnTo>
                    <a:pt x="2120" y="492"/>
                  </a:lnTo>
                  <a:lnTo>
                    <a:pt x="2120" y="480"/>
                  </a:lnTo>
                  <a:close/>
                  <a:moveTo>
                    <a:pt x="2086" y="345"/>
                  </a:moveTo>
                  <a:lnTo>
                    <a:pt x="2086" y="345"/>
                  </a:lnTo>
                  <a:lnTo>
                    <a:pt x="2098" y="347"/>
                  </a:lnTo>
                  <a:lnTo>
                    <a:pt x="2110" y="351"/>
                  </a:lnTo>
                  <a:lnTo>
                    <a:pt x="2116" y="357"/>
                  </a:lnTo>
                  <a:lnTo>
                    <a:pt x="2118" y="359"/>
                  </a:lnTo>
                  <a:lnTo>
                    <a:pt x="2118" y="363"/>
                  </a:lnTo>
                  <a:lnTo>
                    <a:pt x="2118" y="363"/>
                  </a:lnTo>
                  <a:lnTo>
                    <a:pt x="2118" y="367"/>
                  </a:lnTo>
                  <a:lnTo>
                    <a:pt x="2116" y="371"/>
                  </a:lnTo>
                  <a:lnTo>
                    <a:pt x="2110" y="375"/>
                  </a:lnTo>
                  <a:lnTo>
                    <a:pt x="2098" y="379"/>
                  </a:lnTo>
                  <a:lnTo>
                    <a:pt x="2086" y="381"/>
                  </a:lnTo>
                  <a:lnTo>
                    <a:pt x="2086" y="381"/>
                  </a:lnTo>
                  <a:lnTo>
                    <a:pt x="2072" y="379"/>
                  </a:lnTo>
                  <a:lnTo>
                    <a:pt x="2062" y="375"/>
                  </a:lnTo>
                  <a:lnTo>
                    <a:pt x="2056" y="371"/>
                  </a:lnTo>
                  <a:lnTo>
                    <a:pt x="2054" y="367"/>
                  </a:lnTo>
                  <a:lnTo>
                    <a:pt x="2052" y="363"/>
                  </a:lnTo>
                  <a:lnTo>
                    <a:pt x="2052" y="363"/>
                  </a:lnTo>
                  <a:lnTo>
                    <a:pt x="2054" y="359"/>
                  </a:lnTo>
                  <a:lnTo>
                    <a:pt x="2056" y="357"/>
                  </a:lnTo>
                  <a:lnTo>
                    <a:pt x="2062" y="351"/>
                  </a:lnTo>
                  <a:lnTo>
                    <a:pt x="2072" y="347"/>
                  </a:lnTo>
                  <a:lnTo>
                    <a:pt x="2086" y="345"/>
                  </a:lnTo>
                  <a:lnTo>
                    <a:pt x="2086" y="345"/>
                  </a:lnTo>
                  <a:close/>
                  <a:moveTo>
                    <a:pt x="2090" y="460"/>
                  </a:moveTo>
                  <a:lnTo>
                    <a:pt x="2090" y="446"/>
                  </a:lnTo>
                  <a:lnTo>
                    <a:pt x="2114" y="446"/>
                  </a:lnTo>
                  <a:lnTo>
                    <a:pt x="2114" y="460"/>
                  </a:lnTo>
                  <a:lnTo>
                    <a:pt x="2090" y="460"/>
                  </a:lnTo>
                  <a:close/>
                  <a:moveTo>
                    <a:pt x="2114" y="480"/>
                  </a:moveTo>
                  <a:lnTo>
                    <a:pt x="2114" y="492"/>
                  </a:lnTo>
                  <a:lnTo>
                    <a:pt x="2090" y="492"/>
                  </a:lnTo>
                  <a:lnTo>
                    <a:pt x="2090" y="480"/>
                  </a:lnTo>
                  <a:lnTo>
                    <a:pt x="2114" y="480"/>
                  </a:lnTo>
                  <a:close/>
                  <a:moveTo>
                    <a:pt x="2090" y="428"/>
                  </a:moveTo>
                  <a:lnTo>
                    <a:pt x="2090" y="414"/>
                  </a:lnTo>
                  <a:lnTo>
                    <a:pt x="2114" y="414"/>
                  </a:lnTo>
                  <a:lnTo>
                    <a:pt x="2114" y="428"/>
                  </a:lnTo>
                  <a:lnTo>
                    <a:pt x="2090" y="428"/>
                  </a:lnTo>
                  <a:close/>
                  <a:moveTo>
                    <a:pt x="2082" y="446"/>
                  </a:moveTo>
                  <a:lnTo>
                    <a:pt x="2082" y="460"/>
                  </a:lnTo>
                  <a:lnTo>
                    <a:pt x="2056" y="460"/>
                  </a:lnTo>
                  <a:lnTo>
                    <a:pt x="2056" y="446"/>
                  </a:lnTo>
                  <a:lnTo>
                    <a:pt x="2082" y="446"/>
                  </a:lnTo>
                  <a:close/>
                  <a:moveTo>
                    <a:pt x="2056" y="428"/>
                  </a:moveTo>
                  <a:lnTo>
                    <a:pt x="2056" y="414"/>
                  </a:lnTo>
                  <a:lnTo>
                    <a:pt x="2082" y="414"/>
                  </a:lnTo>
                  <a:lnTo>
                    <a:pt x="2082" y="428"/>
                  </a:lnTo>
                  <a:lnTo>
                    <a:pt x="2056" y="428"/>
                  </a:lnTo>
                  <a:close/>
                  <a:moveTo>
                    <a:pt x="2082" y="480"/>
                  </a:moveTo>
                  <a:lnTo>
                    <a:pt x="2082" y="492"/>
                  </a:lnTo>
                  <a:lnTo>
                    <a:pt x="2056" y="492"/>
                  </a:lnTo>
                  <a:lnTo>
                    <a:pt x="2056" y="480"/>
                  </a:lnTo>
                  <a:lnTo>
                    <a:pt x="2082" y="480"/>
                  </a:lnTo>
                  <a:close/>
                  <a:moveTo>
                    <a:pt x="2024" y="414"/>
                  </a:moveTo>
                  <a:lnTo>
                    <a:pt x="2048" y="414"/>
                  </a:lnTo>
                  <a:lnTo>
                    <a:pt x="2048" y="428"/>
                  </a:lnTo>
                  <a:lnTo>
                    <a:pt x="2024" y="428"/>
                  </a:lnTo>
                  <a:lnTo>
                    <a:pt x="2024" y="414"/>
                  </a:lnTo>
                  <a:close/>
                  <a:moveTo>
                    <a:pt x="2024" y="446"/>
                  </a:moveTo>
                  <a:lnTo>
                    <a:pt x="2048" y="446"/>
                  </a:lnTo>
                  <a:lnTo>
                    <a:pt x="2048" y="460"/>
                  </a:lnTo>
                  <a:lnTo>
                    <a:pt x="2024" y="460"/>
                  </a:lnTo>
                  <a:lnTo>
                    <a:pt x="2024" y="446"/>
                  </a:lnTo>
                  <a:close/>
                  <a:moveTo>
                    <a:pt x="2024" y="480"/>
                  </a:moveTo>
                  <a:lnTo>
                    <a:pt x="2048" y="480"/>
                  </a:lnTo>
                  <a:lnTo>
                    <a:pt x="2048" y="492"/>
                  </a:lnTo>
                  <a:lnTo>
                    <a:pt x="2024" y="492"/>
                  </a:lnTo>
                  <a:lnTo>
                    <a:pt x="2024" y="480"/>
                  </a:lnTo>
                  <a:close/>
                  <a:moveTo>
                    <a:pt x="1994" y="414"/>
                  </a:moveTo>
                  <a:lnTo>
                    <a:pt x="2016" y="414"/>
                  </a:lnTo>
                  <a:lnTo>
                    <a:pt x="2016" y="428"/>
                  </a:lnTo>
                  <a:lnTo>
                    <a:pt x="1994" y="428"/>
                  </a:lnTo>
                  <a:lnTo>
                    <a:pt x="1994" y="414"/>
                  </a:lnTo>
                  <a:close/>
                  <a:moveTo>
                    <a:pt x="1994" y="446"/>
                  </a:moveTo>
                  <a:lnTo>
                    <a:pt x="2016" y="446"/>
                  </a:lnTo>
                  <a:lnTo>
                    <a:pt x="2016" y="460"/>
                  </a:lnTo>
                  <a:lnTo>
                    <a:pt x="1994" y="460"/>
                  </a:lnTo>
                  <a:lnTo>
                    <a:pt x="1994" y="446"/>
                  </a:lnTo>
                  <a:close/>
                  <a:moveTo>
                    <a:pt x="1994" y="480"/>
                  </a:moveTo>
                  <a:lnTo>
                    <a:pt x="2016" y="480"/>
                  </a:lnTo>
                  <a:lnTo>
                    <a:pt x="2016" y="492"/>
                  </a:lnTo>
                  <a:lnTo>
                    <a:pt x="1994" y="492"/>
                  </a:lnTo>
                  <a:lnTo>
                    <a:pt x="1994" y="480"/>
                  </a:lnTo>
                  <a:close/>
                  <a:moveTo>
                    <a:pt x="1929" y="512"/>
                  </a:moveTo>
                  <a:lnTo>
                    <a:pt x="1953" y="512"/>
                  </a:lnTo>
                  <a:lnTo>
                    <a:pt x="1953" y="522"/>
                  </a:lnTo>
                  <a:lnTo>
                    <a:pt x="1953" y="522"/>
                  </a:lnTo>
                  <a:lnTo>
                    <a:pt x="1929" y="520"/>
                  </a:lnTo>
                  <a:lnTo>
                    <a:pt x="1929" y="512"/>
                  </a:lnTo>
                  <a:close/>
                  <a:moveTo>
                    <a:pt x="2086" y="524"/>
                  </a:moveTo>
                  <a:lnTo>
                    <a:pt x="2086" y="506"/>
                  </a:lnTo>
                  <a:lnTo>
                    <a:pt x="2162" y="506"/>
                  </a:lnTo>
                  <a:lnTo>
                    <a:pt x="2162" y="526"/>
                  </a:lnTo>
                  <a:lnTo>
                    <a:pt x="2162" y="526"/>
                  </a:lnTo>
                  <a:lnTo>
                    <a:pt x="2158" y="528"/>
                  </a:lnTo>
                  <a:lnTo>
                    <a:pt x="2158" y="528"/>
                  </a:lnTo>
                  <a:lnTo>
                    <a:pt x="2086" y="524"/>
                  </a:lnTo>
                  <a:lnTo>
                    <a:pt x="2086" y="524"/>
                  </a:lnTo>
                  <a:close/>
                  <a:moveTo>
                    <a:pt x="4416" y="361"/>
                  </a:moveTo>
                  <a:lnTo>
                    <a:pt x="4448" y="361"/>
                  </a:lnTo>
                  <a:lnTo>
                    <a:pt x="4448" y="375"/>
                  </a:lnTo>
                  <a:lnTo>
                    <a:pt x="4416" y="375"/>
                  </a:lnTo>
                  <a:lnTo>
                    <a:pt x="4416" y="361"/>
                  </a:lnTo>
                  <a:close/>
                  <a:moveTo>
                    <a:pt x="4416" y="383"/>
                  </a:moveTo>
                  <a:lnTo>
                    <a:pt x="4448" y="383"/>
                  </a:lnTo>
                  <a:lnTo>
                    <a:pt x="4448" y="396"/>
                  </a:lnTo>
                  <a:lnTo>
                    <a:pt x="4416" y="396"/>
                  </a:lnTo>
                  <a:lnTo>
                    <a:pt x="4416" y="383"/>
                  </a:lnTo>
                  <a:close/>
                  <a:moveTo>
                    <a:pt x="4416" y="404"/>
                  </a:moveTo>
                  <a:lnTo>
                    <a:pt x="4448" y="404"/>
                  </a:lnTo>
                  <a:lnTo>
                    <a:pt x="4448" y="418"/>
                  </a:lnTo>
                  <a:lnTo>
                    <a:pt x="4416" y="418"/>
                  </a:lnTo>
                  <a:lnTo>
                    <a:pt x="4416" y="404"/>
                  </a:lnTo>
                  <a:close/>
                  <a:moveTo>
                    <a:pt x="4416" y="426"/>
                  </a:moveTo>
                  <a:lnTo>
                    <a:pt x="4448" y="426"/>
                  </a:lnTo>
                  <a:lnTo>
                    <a:pt x="4448" y="442"/>
                  </a:lnTo>
                  <a:lnTo>
                    <a:pt x="4416" y="442"/>
                  </a:lnTo>
                  <a:lnTo>
                    <a:pt x="4416" y="426"/>
                  </a:lnTo>
                  <a:close/>
                  <a:moveTo>
                    <a:pt x="4416" y="448"/>
                  </a:moveTo>
                  <a:lnTo>
                    <a:pt x="4448" y="448"/>
                  </a:lnTo>
                  <a:lnTo>
                    <a:pt x="4448" y="464"/>
                  </a:lnTo>
                  <a:lnTo>
                    <a:pt x="4416" y="464"/>
                  </a:lnTo>
                  <a:lnTo>
                    <a:pt x="4416" y="448"/>
                  </a:lnTo>
                  <a:close/>
                  <a:moveTo>
                    <a:pt x="4416" y="470"/>
                  </a:moveTo>
                  <a:lnTo>
                    <a:pt x="4448" y="470"/>
                  </a:lnTo>
                  <a:lnTo>
                    <a:pt x="4448" y="486"/>
                  </a:lnTo>
                  <a:lnTo>
                    <a:pt x="4416" y="486"/>
                  </a:lnTo>
                  <a:lnTo>
                    <a:pt x="4416" y="470"/>
                  </a:lnTo>
                  <a:close/>
                  <a:moveTo>
                    <a:pt x="4416" y="490"/>
                  </a:moveTo>
                  <a:lnTo>
                    <a:pt x="4448" y="490"/>
                  </a:lnTo>
                  <a:lnTo>
                    <a:pt x="4448" y="506"/>
                  </a:lnTo>
                  <a:lnTo>
                    <a:pt x="4416" y="506"/>
                  </a:lnTo>
                  <a:lnTo>
                    <a:pt x="4416" y="490"/>
                  </a:lnTo>
                  <a:close/>
                  <a:moveTo>
                    <a:pt x="4416" y="512"/>
                  </a:moveTo>
                  <a:lnTo>
                    <a:pt x="4448" y="512"/>
                  </a:lnTo>
                  <a:lnTo>
                    <a:pt x="4448" y="528"/>
                  </a:lnTo>
                  <a:lnTo>
                    <a:pt x="4416" y="528"/>
                  </a:lnTo>
                  <a:lnTo>
                    <a:pt x="4416" y="512"/>
                  </a:lnTo>
                  <a:close/>
                  <a:moveTo>
                    <a:pt x="4366" y="361"/>
                  </a:moveTo>
                  <a:lnTo>
                    <a:pt x="4398" y="361"/>
                  </a:lnTo>
                  <a:lnTo>
                    <a:pt x="4398" y="375"/>
                  </a:lnTo>
                  <a:lnTo>
                    <a:pt x="4366" y="375"/>
                  </a:lnTo>
                  <a:lnTo>
                    <a:pt x="4366" y="361"/>
                  </a:lnTo>
                  <a:close/>
                  <a:moveTo>
                    <a:pt x="4366" y="383"/>
                  </a:moveTo>
                  <a:lnTo>
                    <a:pt x="4398" y="383"/>
                  </a:lnTo>
                  <a:lnTo>
                    <a:pt x="4398" y="396"/>
                  </a:lnTo>
                  <a:lnTo>
                    <a:pt x="4366" y="396"/>
                  </a:lnTo>
                  <a:lnTo>
                    <a:pt x="4366" y="383"/>
                  </a:lnTo>
                  <a:close/>
                  <a:moveTo>
                    <a:pt x="4366" y="404"/>
                  </a:moveTo>
                  <a:lnTo>
                    <a:pt x="4398" y="404"/>
                  </a:lnTo>
                  <a:lnTo>
                    <a:pt x="4398" y="418"/>
                  </a:lnTo>
                  <a:lnTo>
                    <a:pt x="4366" y="418"/>
                  </a:lnTo>
                  <a:lnTo>
                    <a:pt x="4366" y="404"/>
                  </a:lnTo>
                  <a:close/>
                  <a:moveTo>
                    <a:pt x="4366" y="426"/>
                  </a:moveTo>
                  <a:lnTo>
                    <a:pt x="4398" y="426"/>
                  </a:lnTo>
                  <a:lnTo>
                    <a:pt x="4398" y="442"/>
                  </a:lnTo>
                  <a:lnTo>
                    <a:pt x="4366" y="442"/>
                  </a:lnTo>
                  <a:lnTo>
                    <a:pt x="4366" y="426"/>
                  </a:lnTo>
                  <a:close/>
                  <a:moveTo>
                    <a:pt x="4366" y="448"/>
                  </a:moveTo>
                  <a:lnTo>
                    <a:pt x="4398" y="448"/>
                  </a:lnTo>
                  <a:lnTo>
                    <a:pt x="4398" y="464"/>
                  </a:lnTo>
                  <a:lnTo>
                    <a:pt x="4366" y="464"/>
                  </a:lnTo>
                  <a:lnTo>
                    <a:pt x="4366" y="448"/>
                  </a:lnTo>
                  <a:close/>
                  <a:moveTo>
                    <a:pt x="4366" y="470"/>
                  </a:moveTo>
                  <a:lnTo>
                    <a:pt x="4398" y="470"/>
                  </a:lnTo>
                  <a:lnTo>
                    <a:pt x="4398" y="486"/>
                  </a:lnTo>
                  <a:lnTo>
                    <a:pt x="4366" y="486"/>
                  </a:lnTo>
                  <a:lnTo>
                    <a:pt x="4366" y="470"/>
                  </a:lnTo>
                  <a:close/>
                  <a:moveTo>
                    <a:pt x="4366" y="490"/>
                  </a:moveTo>
                  <a:lnTo>
                    <a:pt x="4398" y="490"/>
                  </a:lnTo>
                  <a:lnTo>
                    <a:pt x="4398" y="506"/>
                  </a:lnTo>
                  <a:lnTo>
                    <a:pt x="4366" y="506"/>
                  </a:lnTo>
                  <a:lnTo>
                    <a:pt x="4366" y="490"/>
                  </a:lnTo>
                  <a:close/>
                  <a:moveTo>
                    <a:pt x="4366" y="512"/>
                  </a:moveTo>
                  <a:lnTo>
                    <a:pt x="4398" y="512"/>
                  </a:lnTo>
                  <a:lnTo>
                    <a:pt x="4398" y="528"/>
                  </a:lnTo>
                  <a:lnTo>
                    <a:pt x="4366" y="528"/>
                  </a:lnTo>
                  <a:lnTo>
                    <a:pt x="4366" y="512"/>
                  </a:lnTo>
                  <a:close/>
                  <a:moveTo>
                    <a:pt x="4316" y="361"/>
                  </a:moveTo>
                  <a:lnTo>
                    <a:pt x="4348" y="361"/>
                  </a:lnTo>
                  <a:lnTo>
                    <a:pt x="4348" y="375"/>
                  </a:lnTo>
                  <a:lnTo>
                    <a:pt x="4316" y="375"/>
                  </a:lnTo>
                  <a:lnTo>
                    <a:pt x="4316" y="361"/>
                  </a:lnTo>
                  <a:close/>
                  <a:moveTo>
                    <a:pt x="4316" y="383"/>
                  </a:moveTo>
                  <a:lnTo>
                    <a:pt x="4348" y="383"/>
                  </a:lnTo>
                  <a:lnTo>
                    <a:pt x="4348" y="396"/>
                  </a:lnTo>
                  <a:lnTo>
                    <a:pt x="4316" y="396"/>
                  </a:lnTo>
                  <a:lnTo>
                    <a:pt x="4316" y="383"/>
                  </a:lnTo>
                  <a:close/>
                  <a:moveTo>
                    <a:pt x="4316" y="404"/>
                  </a:moveTo>
                  <a:lnTo>
                    <a:pt x="4348" y="404"/>
                  </a:lnTo>
                  <a:lnTo>
                    <a:pt x="4348" y="418"/>
                  </a:lnTo>
                  <a:lnTo>
                    <a:pt x="4316" y="418"/>
                  </a:lnTo>
                  <a:lnTo>
                    <a:pt x="4316" y="404"/>
                  </a:lnTo>
                  <a:close/>
                  <a:moveTo>
                    <a:pt x="4316" y="426"/>
                  </a:moveTo>
                  <a:lnTo>
                    <a:pt x="4348" y="426"/>
                  </a:lnTo>
                  <a:lnTo>
                    <a:pt x="4348" y="442"/>
                  </a:lnTo>
                  <a:lnTo>
                    <a:pt x="4316" y="442"/>
                  </a:lnTo>
                  <a:lnTo>
                    <a:pt x="4316" y="426"/>
                  </a:lnTo>
                  <a:close/>
                  <a:moveTo>
                    <a:pt x="4316" y="448"/>
                  </a:moveTo>
                  <a:lnTo>
                    <a:pt x="4348" y="448"/>
                  </a:lnTo>
                  <a:lnTo>
                    <a:pt x="4348" y="464"/>
                  </a:lnTo>
                  <a:lnTo>
                    <a:pt x="4316" y="464"/>
                  </a:lnTo>
                  <a:lnTo>
                    <a:pt x="4316" y="448"/>
                  </a:lnTo>
                  <a:close/>
                  <a:moveTo>
                    <a:pt x="4316" y="470"/>
                  </a:moveTo>
                  <a:lnTo>
                    <a:pt x="4348" y="470"/>
                  </a:lnTo>
                  <a:lnTo>
                    <a:pt x="4348" y="486"/>
                  </a:lnTo>
                  <a:lnTo>
                    <a:pt x="4316" y="486"/>
                  </a:lnTo>
                  <a:lnTo>
                    <a:pt x="4316" y="470"/>
                  </a:lnTo>
                  <a:close/>
                  <a:moveTo>
                    <a:pt x="4316" y="490"/>
                  </a:moveTo>
                  <a:lnTo>
                    <a:pt x="4348" y="490"/>
                  </a:lnTo>
                  <a:lnTo>
                    <a:pt x="4348" y="506"/>
                  </a:lnTo>
                  <a:lnTo>
                    <a:pt x="4316" y="506"/>
                  </a:lnTo>
                  <a:lnTo>
                    <a:pt x="4316" y="490"/>
                  </a:lnTo>
                  <a:close/>
                  <a:moveTo>
                    <a:pt x="4316" y="512"/>
                  </a:moveTo>
                  <a:lnTo>
                    <a:pt x="4348" y="512"/>
                  </a:lnTo>
                  <a:lnTo>
                    <a:pt x="4348" y="528"/>
                  </a:lnTo>
                  <a:lnTo>
                    <a:pt x="4316" y="528"/>
                  </a:lnTo>
                  <a:lnTo>
                    <a:pt x="4316" y="512"/>
                  </a:lnTo>
                  <a:close/>
                  <a:moveTo>
                    <a:pt x="4250" y="422"/>
                  </a:moveTo>
                  <a:lnTo>
                    <a:pt x="4274" y="422"/>
                  </a:lnTo>
                  <a:lnTo>
                    <a:pt x="4274" y="434"/>
                  </a:lnTo>
                  <a:lnTo>
                    <a:pt x="4250" y="434"/>
                  </a:lnTo>
                  <a:lnTo>
                    <a:pt x="4250" y="422"/>
                  </a:lnTo>
                  <a:close/>
                  <a:moveTo>
                    <a:pt x="4250" y="452"/>
                  </a:moveTo>
                  <a:lnTo>
                    <a:pt x="4274" y="452"/>
                  </a:lnTo>
                  <a:lnTo>
                    <a:pt x="4274" y="466"/>
                  </a:lnTo>
                  <a:lnTo>
                    <a:pt x="4250" y="466"/>
                  </a:lnTo>
                  <a:lnTo>
                    <a:pt x="4250" y="452"/>
                  </a:lnTo>
                  <a:close/>
                  <a:moveTo>
                    <a:pt x="4250" y="486"/>
                  </a:moveTo>
                  <a:lnTo>
                    <a:pt x="4274" y="486"/>
                  </a:lnTo>
                  <a:lnTo>
                    <a:pt x="4274" y="498"/>
                  </a:lnTo>
                  <a:lnTo>
                    <a:pt x="4250" y="498"/>
                  </a:lnTo>
                  <a:lnTo>
                    <a:pt x="4250" y="486"/>
                  </a:lnTo>
                  <a:close/>
                  <a:moveTo>
                    <a:pt x="4250" y="518"/>
                  </a:moveTo>
                  <a:lnTo>
                    <a:pt x="4274" y="518"/>
                  </a:lnTo>
                  <a:lnTo>
                    <a:pt x="4274" y="532"/>
                  </a:lnTo>
                  <a:lnTo>
                    <a:pt x="4250" y="532"/>
                  </a:lnTo>
                  <a:lnTo>
                    <a:pt x="4250" y="518"/>
                  </a:lnTo>
                  <a:close/>
                  <a:moveTo>
                    <a:pt x="4220" y="422"/>
                  </a:moveTo>
                  <a:lnTo>
                    <a:pt x="4242" y="422"/>
                  </a:lnTo>
                  <a:lnTo>
                    <a:pt x="4242" y="434"/>
                  </a:lnTo>
                  <a:lnTo>
                    <a:pt x="4220" y="434"/>
                  </a:lnTo>
                  <a:lnTo>
                    <a:pt x="4220" y="422"/>
                  </a:lnTo>
                  <a:close/>
                  <a:moveTo>
                    <a:pt x="4220" y="452"/>
                  </a:moveTo>
                  <a:lnTo>
                    <a:pt x="4242" y="452"/>
                  </a:lnTo>
                  <a:lnTo>
                    <a:pt x="4242" y="466"/>
                  </a:lnTo>
                  <a:lnTo>
                    <a:pt x="4220" y="466"/>
                  </a:lnTo>
                  <a:lnTo>
                    <a:pt x="4220" y="452"/>
                  </a:lnTo>
                  <a:close/>
                  <a:moveTo>
                    <a:pt x="4220" y="486"/>
                  </a:moveTo>
                  <a:lnTo>
                    <a:pt x="4242" y="486"/>
                  </a:lnTo>
                  <a:lnTo>
                    <a:pt x="4242" y="498"/>
                  </a:lnTo>
                  <a:lnTo>
                    <a:pt x="4220" y="498"/>
                  </a:lnTo>
                  <a:lnTo>
                    <a:pt x="4220" y="486"/>
                  </a:lnTo>
                  <a:close/>
                  <a:moveTo>
                    <a:pt x="4220" y="518"/>
                  </a:moveTo>
                  <a:lnTo>
                    <a:pt x="4242" y="518"/>
                  </a:lnTo>
                  <a:lnTo>
                    <a:pt x="4242" y="532"/>
                  </a:lnTo>
                  <a:lnTo>
                    <a:pt x="4220" y="532"/>
                  </a:lnTo>
                  <a:lnTo>
                    <a:pt x="4220" y="518"/>
                  </a:lnTo>
                  <a:close/>
                  <a:moveTo>
                    <a:pt x="4190" y="422"/>
                  </a:moveTo>
                  <a:lnTo>
                    <a:pt x="4212" y="422"/>
                  </a:lnTo>
                  <a:lnTo>
                    <a:pt x="4212" y="434"/>
                  </a:lnTo>
                  <a:lnTo>
                    <a:pt x="4190" y="434"/>
                  </a:lnTo>
                  <a:lnTo>
                    <a:pt x="4190" y="422"/>
                  </a:lnTo>
                  <a:close/>
                  <a:moveTo>
                    <a:pt x="4190" y="452"/>
                  </a:moveTo>
                  <a:lnTo>
                    <a:pt x="4212" y="452"/>
                  </a:lnTo>
                  <a:lnTo>
                    <a:pt x="4212" y="466"/>
                  </a:lnTo>
                  <a:lnTo>
                    <a:pt x="4190" y="466"/>
                  </a:lnTo>
                  <a:lnTo>
                    <a:pt x="4190" y="452"/>
                  </a:lnTo>
                  <a:close/>
                  <a:moveTo>
                    <a:pt x="4190" y="486"/>
                  </a:moveTo>
                  <a:lnTo>
                    <a:pt x="4212" y="486"/>
                  </a:lnTo>
                  <a:lnTo>
                    <a:pt x="4212" y="498"/>
                  </a:lnTo>
                  <a:lnTo>
                    <a:pt x="4190" y="498"/>
                  </a:lnTo>
                  <a:lnTo>
                    <a:pt x="4190" y="486"/>
                  </a:lnTo>
                  <a:close/>
                  <a:moveTo>
                    <a:pt x="4190" y="518"/>
                  </a:moveTo>
                  <a:lnTo>
                    <a:pt x="4212" y="518"/>
                  </a:lnTo>
                  <a:lnTo>
                    <a:pt x="4212" y="532"/>
                  </a:lnTo>
                  <a:lnTo>
                    <a:pt x="4190" y="532"/>
                  </a:lnTo>
                  <a:lnTo>
                    <a:pt x="4190" y="518"/>
                  </a:lnTo>
                  <a:close/>
                  <a:moveTo>
                    <a:pt x="4156" y="422"/>
                  </a:moveTo>
                  <a:lnTo>
                    <a:pt x="4180" y="422"/>
                  </a:lnTo>
                  <a:lnTo>
                    <a:pt x="4180" y="434"/>
                  </a:lnTo>
                  <a:lnTo>
                    <a:pt x="4156" y="434"/>
                  </a:lnTo>
                  <a:lnTo>
                    <a:pt x="4156" y="422"/>
                  </a:lnTo>
                  <a:close/>
                  <a:moveTo>
                    <a:pt x="4156" y="452"/>
                  </a:moveTo>
                  <a:lnTo>
                    <a:pt x="4180" y="452"/>
                  </a:lnTo>
                  <a:lnTo>
                    <a:pt x="4180" y="466"/>
                  </a:lnTo>
                  <a:lnTo>
                    <a:pt x="4156" y="466"/>
                  </a:lnTo>
                  <a:lnTo>
                    <a:pt x="4156" y="452"/>
                  </a:lnTo>
                  <a:close/>
                  <a:moveTo>
                    <a:pt x="4156" y="486"/>
                  </a:moveTo>
                  <a:lnTo>
                    <a:pt x="4180" y="486"/>
                  </a:lnTo>
                  <a:lnTo>
                    <a:pt x="4180" y="498"/>
                  </a:lnTo>
                  <a:lnTo>
                    <a:pt x="4156" y="498"/>
                  </a:lnTo>
                  <a:lnTo>
                    <a:pt x="4156" y="486"/>
                  </a:lnTo>
                  <a:close/>
                  <a:moveTo>
                    <a:pt x="4156" y="518"/>
                  </a:moveTo>
                  <a:lnTo>
                    <a:pt x="4180" y="518"/>
                  </a:lnTo>
                  <a:lnTo>
                    <a:pt x="4180" y="532"/>
                  </a:lnTo>
                  <a:lnTo>
                    <a:pt x="4156" y="532"/>
                  </a:lnTo>
                  <a:lnTo>
                    <a:pt x="4156" y="518"/>
                  </a:lnTo>
                  <a:close/>
                  <a:moveTo>
                    <a:pt x="4083" y="371"/>
                  </a:moveTo>
                  <a:lnTo>
                    <a:pt x="4119" y="371"/>
                  </a:lnTo>
                  <a:lnTo>
                    <a:pt x="4119" y="385"/>
                  </a:lnTo>
                  <a:lnTo>
                    <a:pt x="4083" y="385"/>
                  </a:lnTo>
                  <a:lnTo>
                    <a:pt x="4083" y="371"/>
                  </a:lnTo>
                  <a:close/>
                  <a:moveTo>
                    <a:pt x="4083" y="406"/>
                  </a:moveTo>
                  <a:lnTo>
                    <a:pt x="4119" y="406"/>
                  </a:lnTo>
                  <a:lnTo>
                    <a:pt x="4119" y="418"/>
                  </a:lnTo>
                  <a:lnTo>
                    <a:pt x="4083" y="418"/>
                  </a:lnTo>
                  <a:lnTo>
                    <a:pt x="4083" y="406"/>
                  </a:lnTo>
                  <a:close/>
                  <a:moveTo>
                    <a:pt x="4083" y="438"/>
                  </a:moveTo>
                  <a:lnTo>
                    <a:pt x="4119" y="438"/>
                  </a:lnTo>
                  <a:lnTo>
                    <a:pt x="4119" y="454"/>
                  </a:lnTo>
                  <a:lnTo>
                    <a:pt x="4083" y="454"/>
                  </a:lnTo>
                  <a:lnTo>
                    <a:pt x="4083" y="438"/>
                  </a:lnTo>
                  <a:close/>
                  <a:moveTo>
                    <a:pt x="4083" y="474"/>
                  </a:moveTo>
                  <a:lnTo>
                    <a:pt x="4119" y="474"/>
                  </a:lnTo>
                  <a:lnTo>
                    <a:pt x="4119" y="488"/>
                  </a:lnTo>
                  <a:lnTo>
                    <a:pt x="4083" y="488"/>
                  </a:lnTo>
                  <a:lnTo>
                    <a:pt x="4083" y="474"/>
                  </a:lnTo>
                  <a:close/>
                  <a:moveTo>
                    <a:pt x="4083" y="510"/>
                  </a:moveTo>
                  <a:lnTo>
                    <a:pt x="4119" y="510"/>
                  </a:lnTo>
                  <a:lnTo>
                    <a:pt x="4119" y="524"/>
                  </a:lnTo>
                  <a:lnTo>
                    <a:pt x="4083" y="524"/>
                  </a:lnTo>
                  <a:lnTo>
                    <a:pt x="4083" y="510"/>
                  </a:lnTo>
                  <a:close/>
                  <a:moveTo>
                    <a:pt x="4039" y="371"/>
                  </a:moveTo>
                  <a:lnTo>
                    <a:pt x="4073" y="371"/>
                  </a:lnTo>
                  <a:lnTo>
                    <a:pt x="4073" y="385"/>
                  </a:lnTo>
                  <a:lnTo>
                    <a:pt x="4039" y="385"/>
                  </a:lnTo>
                  <a:lnTo>
                    <a:pt x="4039" y="371"/>
                  </a:lnTo>
                  <a:close/>
                  <a:moveTo>
                    <a:pt x="4039" y="406"/>
                  </a:moveTo>
                  <a:lnTo>
                    <a:pt x="4073" y="406"/>
                  </a:lnTo>
                  <a:lnTo>
                    <a:pt x="4073" y="418"/>
                  </a:lnTo>
                  <a:lnTo>
                    <a:pt x="4039" y="418"/>
                  </a:lnTo>
                  <a:lnTo>
                    <a:pt x="4039" y="406"/>
                  </a:lnTo>
                  <a:close/>
                  <a:moveTo>
                    <a:pt x="4039" y="438"/>
                  </a:moveTo>
                  <a:lnTo>
                    <a:pt x="4073" y="438"/>
                  </a:lnTo>
                  <a:lnTo>
                    <a:pt x="4073" y="454"/>
                  </a:lnTo>
                  <a:lnTo>
                    <a:pt x="4039" y="454"/>
                  </a:lnTo>
                  <a:lnTo>
                    <a:pt x="4039" y="438"/>
                  </a:lnTo>
                  <a:close/>
                  <a:moveTo>
                    <a:pt x="4039" y="474"/>
                  </a:moveTo>
                  <a:lnTo>
                    <a:pt x="4073" y="474"/>
                  </a:lnTo>
                  <a:lnTo>
                    <a:pt x="4073" y="488"/>
                  </a:lnTo>
                  <a:lnTo>
                    <a:pt x="4039" y="488"/>
                  </a:lnTo>
                  <a:lnTo>
                    <a:pt x="4039" y="474"/>
                  </a:lnTo>
                  <a:close/>
                  <a:moveTo>
                    <a:pt x="4039" y="510"/>
                  </a:moveTo>
                  <a:lnTo>
                    <a:pt x="4073" y="510"/>
                  </a:lnTo>
                  <a:lnTo>
                    <a:pt x="4073" y="524"/>
                  </a:lnTo>
                  <a:lnTo>
                    <a:pt x="4039" y="524"/>
                  </a:lnTo>
                  <a:lnTo>
                    <a:pt x="4039" y="510"/>
                  </a:lnTo>
                  <a:close/>
                  <a:moveTo>
                    <a:pt x="3997" y="371"/>
                  </a:moveTo>
                  <a:lnTo>
                    <a:pt x="4029" y="371"/>
                  </a:lnTo>
                  <a:lnTo>
                    <a:pt x="4029" y="385"/>
                  </a:lnTo>
                  <a:lnTo>
                    <a:pt x="3997" y="385"/>
                  </a:lnTo>
                  <a:lnTo>
                    <a:pt x="3997" y="371"/>
                  </a:lnTo>
                  <a:close/>
                  <a:moveTo>
                    <a:pt x="3997" y="406"/>
                  </a:moveTo>
                  <a:lnTo>
                    <a:pt x="4029" y="406"/>
                  </a:lnTo>
                  <a:lnTo>
                    <a:pt x="4029" y="418"/>
                  </a:lnTo>
                  <a:lnTo>
                    <a:pt x="3997" y="418"/>
                  </a:lnTo>
                  <a:lnTo>
                    <a:pt x="3997" y="406"/>
                  </a:lnTo>
                  <a:close/>
                  <a:moveTo>
                    <a:pt x="3997" y="438"/>
                  </a:moveTo>
                  <a:lnTo>
                    <a:pt x="4029" y="438"/>
                  </a:lnTo>
                  <a:lnTo>
                    <a:pt x="4029" y="454"/>
                  </a:lnTo>
                  <a:lnTo>
                    <a:pt x="3997" y="454"/>
                  </a:lnTo>
                  <a:lnTo>
                    <a:pt x="3997" y="438"/>
                  </a:lnTo>
                  <a:close/>
                  <a:moveTo>
                    <a:pt x="3997" y="474"/>
                  </a:moveTo>
                  <a:lnTo>
                    <a:pt x="4029" y="474"/>
                  </a:lnTo>
                  <a:lnTo>
                    <a:pt x="4029" y="488"/>
                  </a:lnTo>
                  <a:lnTo>
                    <a:pt x="3997" y="488"/>
                  </a:lnTo>
                  <a:lnTo>
                    <a:pt x="3997" y="474"/>
                  </a:lnTo>
                  <a:close/>
                  <a:moveTo>
                    <a:pt x="3997" y="510"/>
                  </a:moveTo>
                  <a:lnTo>
                    <a:pt x="4029" y="510"/>
                  </a:lnTo>
                  <a:lnTo>
                    <a:pt x="4029" y="524"/>
                  </a:lnTo>
                  <a:lnTo>
                    <a:pt x="3997" y="524"/>
                  </a:lnTo>
                  <a:lnTo>
                    <a:pt x="3997" y="510"/>
                  </a:lnTo>
                  <a:close/>
                  <a:moveTo>
                    <a:pt x="3915" y="289"/>
                  </a:moveTo>
                  <a:lnTo>
                    <a:pt x="3935" y="289"/>
                  </a:lnTo>
                  <a:lnTo>
                    <a:pt x="3935" y="305"/>
                  </a:lnTo>
                  <a:lnTo>
                    <a:pt x="3915" y="305"/>
                  </a:lnTo>
                  <a:lnTo>
                    <a:pt x="3915" y="289"/>
                  </a:lnTo>
                  <a:close/>
                  <a:moveTo>
                    <a:pt x="3915" y="311"/>
                  </a:moveTo>
                  <a:lnTo>
                    <a:pt x="3935" y="311"/>
                  </a:lnTo>
                  <a:lnTo>
                    <a:pt x="3935" y="325"/>
                  </a:lnTo>
                  <a:lnTo>
                    <a:pt x="3915" y="325"/>
                  </a:lnTo>
                  <a:lnTo>
                    <a:pt x="3915" y="311"/>
                  </a:lnTo>
                  <a:close/>
                  <a:moveTo>
                    <a:pt x="3915" y="333"/>
                  </a:moveTo>
                  <a:lnTo>
                    <a:pt x="3935" y="333"/>
                  </a:lnTo>
                  <a:lnTo>
                    <a:pt x="3935" y="347"/>
                  </a:lnTo>
                  <a:lnTo>
                    <a:pt x="3915" y="347"/>
                  </a:lnTo>
                  <a:lnTo>
                    <a:pt x="3915" y="333"/>
                  </a:lnTo>
                  <a:close/>
                  <a:moveTo>
                    <a:pt x="3915" y="355"/>
                  </a:moveTo>
                  <a:lnTo>
                    <a:pt x="3935" y="355"/>
                  </a:lnTo>
                  <a:lnTo>
                    <a:pt x="3935" y="369"/>
                  </a:lnTo>
                  <a:lnTo>
                    <a:pt x="3915" y="369"/>
                  </a:lnTo>
                  <a:lnTo>
                    <a:pt x="3915" y="355"/>
                  </a:lnTo>
                  <a:close/>
                  <a:moveTo>
                    <a:pt x="3915" y="375"/>
                  </a:moveTo>
                  <a:lnTo>
                    <a:pt x="3935" y="375"/>
                  </a:lnTo>
                  <a:lnTo>
                    <a:pt x="3935" y="391"/>
                  </a:lnTo>
                  <a:lnTo>
                    <a:pt x="3915" y="391"/>
                  </a:lnTo>
                  <a:lnTo>
                    <a:pt x="3915" y="375"/>
                  </a:lnTo>
                  <a:close/>
                  <a:moveTo>
                    <a:pt x="3915" y="396"/>
                  </a:moveTo>
                  <a:lnTo>
                    <a:pt x="3935" y="396"/>
                  </a:lnTo>
                  <a:lnTo>
                    <a:pt x="3935" y="410"/>
                  </a:lnTo>
                  <a:lnTo>
                    <a:pt x="3915" y="410"/>
                  </a:lnTo>
                  <a:lnTo>
                    <a:pt x="3915" y="396"/>
                  </a:lnTo>
                  <a:close/>
                  <a:moveTo>
                    <a:pt x="3915" y="416"/>
                  </a:moveTo>
                  <a:lnTo>
                    <a:pt x="3935" y="416"/>
                  </a:lnTo>
                  <a:lnTo>
                    <a:pt x="3935" y="430"/>
                  </a:lnTo>
                  <a:lnTo>
                    <a:pt x="3915" y="430"/>
                  </a:lnTo>
                  <a:lnTo>
                    <a:pt x="3915" y="416"/>
                  </a:lnTo>
                  <a:close/>
                  <a:moveTo>
                    <a:pt x="3915" y="438"/>
                  </a:moveTo>
                  <a:lnTo>
                    <a:pt x="3935" y="438"/>
                  </a:lnTo>
                  <a:lnTo>
                    <a:pt x="3935" y="452"/>
                  </a:lnTo>
                  <a:lnTo>
                    <a:pt x="3915" y="452"/>
                  </a:lnTo>
                  <a:lnTo>
                    <a:pt x="3915" y="438"/>
                  </a:lnTo>
                  <a:close/>
                  <a:moveTo>
                    <a:pt x="3881" y="289"/>
                  </a:moveTo>
                  <a:lnTo>
                    <a:pt x="3903" y="289"/>
                  </a:lnTo>
                  <a:lnTo>
                    <a:pt x="3903" y="305"/>
                  </a:lnTo>
                  <a:lnTo>
                    <a:pt x="3881" y="305"/>
                  </a:lnTo>
                  <a:lnTo>
                    <a:pt x="3881" y="289"/>
                  </a:lnTo>
                  <a:close/>
                  <a:moveTo>
                    <a:pt x="3881" y="311"/>
                  </a:moveTo>
                  <a:lnTo>
                    <a:pt x="3903" y="311"/>
                  </a:lnTo>
                  <a:lnTo>
                    <a:pt x="3903" y="325"/>
                  </a:lnTo>
                  <a:lnTo>
                    <a:pt x="3881" y="325"/>
                  </a:lnTo>
                  <a:lnTo>
                    <a:pt x="3881" y="311"/>
                  </a:lnTo>
                  <a:close/>
                  <a:moveTo>
                    <a:pt x="3881" y="333"/>
                  </a:moveTo>
                  <a:lnTo>
                    <a:pt x="3903" y="333"/>
                  </a:lnTo>
                  <a:lnTo>
                    <a:pt x="3903" y="347"/>
                  </a:lnTo>
                  <a:lnTo>
                    <a:pt x="3881" y="347"/>
                  </a:lnTo>
                  <a:lnTo>
                    <a:pt x="3881" y="333"/>
                  </a:lnTo>
                  <a:close/>
                  <a:moveTo>
                    <a:pt x="3881" y="355"/>
                  </a:moveTo>
                  <a:lnTo>
                    <a:pt x="3903" y="355"/>
                  </a:lnTo>
                  <a:lnTo>
                    <a:pt x="3903" y="369"/>
                  </a:lnTo>
                  <a:lnTo>
                    <a:pt x="3881" y="369"/>
                  </a:lnTo>
                  <a:lnTo>
                    <a:pt x="3881" y="355"/>
                  </a:lnTo>
                  <a:close/>
                  <a:moveTo>
                    <a:pt x="3881" y="375"/>
                  </a:moveTo>
                  <a:lnTo>
                    <a:pt x="3903" y="375"/>
                  </a:lnTo>
                  <a:lnTo>
                    <a:pt x="3903" y="391"/>
                  </a:lnTo>
                  <a:lnTo>
                    <a:pt x="3881" y="391"/>
                  </a:lnTo>
                  <a:lnTo>
                    <a:pt x="3881" y="375"/>
                  </a:lnTo>
                  <a:close/>
                  <a:moveTo>
                    <a:pt x="3881" y="396"/>
                  </a:moveTo>
                  <a:lnTo>
                    <a:pt x="3903" y="396"/>
                  </a:lnTo>
                  <a:lnTo>
                    <a:pt x="3903" y="410"/>
                  </a:lnTo>
                  <a:lnTo>
                    <a:pt x="3881" y="410"/>
                  </a:lnTo>
                  <a:lnTo>
                    <a:pt x="3881" y="396"/>
                  </a:lnTo>
                  <a:close/>
                  <a:moveTo>
                    <a:pt x="3881" y="416"/>
                  </a:moveTo>
                  <a:lnTo>
                    <a:pt x="3903" y="416"/>
                  </a:lnTo>
                  <a:lnTo>
                    <a:pt x="3903" y="430"/>
                  </a:lnTo>
                  <a:lnTo>
                    <a:pt x="3881" y="430"/>
                  </a:lnTo>
                  <a:lnTo>
                    <a:pt x="3881" y="416"/>
                  </a:lnTo>
                  <a:close/>
                  <a:moveTo>
                    <a:pt x="3881" y="438"/>
                  </a:moveTo>
                  <a:lnTo>
                    <a:pt x="3903" y="438"/>
                  </a:lnTo>
                  <a:lnTo>
                    <a:pt x="3903" y="452"/>
                  </a:lnTo>
                  <a:lnTo>
                    <a:pt x="3881" y="452"/>
                  </a:lnTo>
                  <a:lnTo>
                    <a:pt x="3881" y="438"/>
                  </a:lnTo>
                  <a:close/>
                  <a:moveTo>
                    <a:pt x="3849" y="289"/>
                  </a:moveTo>
                  <a:lnTo>
                    <a:pt x="3871" y="289"/>
                  </a:lnTo>
                  <a:lnTo>
                    <a:pt x="3871" y="305"/>
                  </a:lnTo>
                  <a:lnTo>
                    <a:pt x="3849" y="305"/>
                  </a:lnTo>
                  <a:lnTo>
                    <a:pt x="3849" y="289"/>
                  </a:lnTo>
                  <a:close/>
                  <a:moveTo>
                    <a:pt x="3849" y="311"/>
                  </a:moveTo>
                  <a:lnTo>
                    <a:pt x="3871" y="311"/>
                  </a:lnTo>
                  <a:lnTo>
                    <a:pt x="3871" y="325"/>
                  </a:lnTo>
                  <a:lnTo>
                    <a:pt x="3849" y="325"/>
                  </a:lnTo>
                  <a:lnTo>
                    <a:pt x="3849" y="311"/>
                  </a:lnTo>
                  <a:close/>
                  <a:moveTo>
                    <a:pt x="3849" y="333"/>
                  </a:moveTo>
                  <a:lnTo>
                    <a:pt x="3871" y="333"/>
                  </a:lnTo>
                  <a:lnTo>
                    <a:pt x="3871" y="347"/>
                  </a:lnTo>
                  <a:lnTo>
                    <a:pt x="3849" y="347"/>
                  </a:lnTo>
                  <a:lnTo>
                    <a:pt x="3849" y="333"/>
                  </a:lnTo>
                  <a:close/>
                  <a:moveTo>
                    <a:pt x="3849" y="355"/>
                  </a:moveTo>
                  <a:lnTo>
                    <a:pt x="3871" y="355"/>
                  </a:lnTo>
                  <a:lnTo>
                    <a:pt x="3871" y="369"/>
                  </a:lnTo>
                  <a:lnTo>
                    <a:pt x="3849" y="369"/>
                  </a:lnTo>
                  <a:lnTo>
                    <a:pt x="3849" y="355"/>
                  </a:lnTo>
                  <a:close/>
                  <a:moveTo>
                    <a:pt x="3849" y="375"/>
                  </a:moveTo>
                  <a:lnTo>
                    <a:pt x="3871" y="375"/>
                  </a:lnTo>
                  <a:lnTo>
                    <a:pt x="3871" y="391"/>
                  </a:lnTo>
                  <a:lnTo>
                    <a:pt x="3849" y="391"/>
                  </a:lnTo>
                  <a:lnTo>
                    <a:pt x="3849" y="375"/>
                  </a:lnTo>
                  <a:close/>
                  <a:moveTo>
                    <a:pt x="3849" y="396"/>
                  </a:moveTo>
                  <a:lnTo>
                    <a:pt x="3871" y="396"/>
                  </a:lnTo>
                  <a:lnTo>
                    <a:pt x="3871" y="410"/>
                  </a:lnTo>
                  <a:lnTo>
                    <a:pt x="3849" y="410"/>
                  </a:lnTo>
                  <a:lnTo>
                    <a:pt x="3849" y="396"/>
                  </a:lnTo>
                  <a:close/>
                  <a:moveTo>
                    <a:pt x="3849" y="416"/>
                  </a:moveTo>
                  <a:lnTo>
                    <a:pt x="3871" y="416"/>
                  </a:lnTo>
                  <a:lnTo>
                    <a:pt x="3871" y="430"/>
                  </a:lnTo>
                  <a:lnTo>
                    <a:pt x="3849" y="430"/>
                  </a:lnTo>
                  <a:lnTo>
                    <a:pt x="3849" y="416"/>
                  </a:lnTo>
                  <a:close/>
                  <a:moveTo>
                    <a:pt x="3849" y="438"/>
                  </a:moveTo>
                  <a:lnTo>
                    <a:pt x="3871" y="438"/>
                  </a:lnTo>
                  <a:lnTo>
                    <a:pt x="3871" y="452"/>
                  </a:lnTo>
                  <a:lnTo>
                    <a:pt x="3849" y="452"/>
                  </a:lnTo>
                  <a:lnTo>
                    <a:pt x="3849" y="438"/>
                  </a:lnTo>
                  <a:close/>
                  <a:moveTo>
                    <a:pt x="3873" y="478"/>
                  </a:moveTo>
                  <a:lnTo>
                    <a:pt x="3873" y="478"/>
                  </a:lnTo>
                  <a:lnTo>
                    <a:pt x="3877" y="470"/>
                  </a:lnTo>
                  <a:lnTo>
                    <a:pt x="3883" y="466"/>
                  </a:lnTo>
                  <a:lnTo>
                    <a:pt x="3887" y="464"/>
                  </a:lnTo>
                  <a:lnTo>
                    <a:pt x="3893" y="462"/>
                  </a:lnTo>
                  <a:lnTo>
                    <a:pt x="3893" y="462"/>
                  </a:lnTo>
                  <a:lnTo>
                    <a:pt x="3897" y="464"/>
                  </a:lnTo>
                  <a:lnTo>
                    <a:pt x="3901" y="466"/>
                  </a:lnTo>
                  <a:lnTo>
                    <a:pt x="3907" y="470"/>
                  </a:lnTo>
                  <a:lnTo>
                    <a:pt x="3911" y="478"/>
                  </a:lnTo>
                  <a:lnTo>
                    <a:pt x="3911" y="518"/>
                  </a:lnTo>
                  <a:lnTo>
                    <a:pt x="3911" y="518"/>
                  </a:lnTo>
                  <a:lnTo>
                    <a:pt x="3911" y="518"/>
                  </a:lnTo>
                  <a:lnTo>
                    <a:pt x="3891" y="516"/>
                  </a:lnTo>
                  <a:lnTo>
                    <a:pt x="3873" y="516"/>
                  </a:lnTo>
                  <a:lnTo>
                    <a:pt x="3873" y="478"/>
                  </a:lnTo>
                  <a:close/>
                  <a:moveTo>
                    <a:pt x="3624" y="436"/>
                  </a:moveTo>
                  <a:lnTo>
                    <a:pt x="3624" y="442"/>
                  </a:lnTo>
                  <a:lnTo>
                    <a:pt x="3514" y="442"/>
                  </a:lnTo>
                  <a:lnTo>
                    <a:pt x="3514" y="436"/>
                  </a:lnTo>
                  <a:lnTo>
                    <a:pt x="3624" y="436"/>
                  </a:lnTo>
                  <a:close/>
                  <a:moveTo>
                    <a:pt x="3514" y="420"/>
                  </a:moveTo>
                  <a:lnTo>
                    <a:pt x="3514" y="414"/>
                  </a:lnTo>
                  <a:lnTo>
                    <a:pt x="3624" y="414"/>
                  </a:lnTo>
                  <a:lnTo>
                    <a:pt x="3624" y="420"/>
                  </a:lnTo>
                  <a:lnTo>
                    <a:pt x="3514" y="420"/>
                  </a:lnTo>
                  <a:close/>
                  <a:moveTo>
                    <a:pt x="3624" y="456"/>
                  </a:moveTo>
                  <a:lnTo>
                    <a:pt x="3624" y="462"/>
                  </a:lnTo>
                  <a:lnTo>
                    <a:pt x="3514" y="462"/>
                  </a:lnTo>
                  <a:lnTo>
                    <a:pt x="3514" y="456"/>
                  </a:lnTo>
                  <a:lnTo>
                    <a:pt x="3624" y="456"/>
                  </a:lnTo>
                  <a:close/>
                  <a:moveTo>
                    <a:pt x="3516" y="502"/>
                  </a:moveTo>
                  <a:lnTo>
                    <a:pt x="3626" y="502"/>
                  </a:lnTo>
                  <a:lnTo>
                    <a:pt x="3626" y="508"/>
                  </a:lnTo>
                  <a:lnTo>
                    <a:pt x="3516" y="508"/>
                  </a:lnTo>
                  <a:lnTo>
                    <a:pt x="3516" y="502"/>
                  </a:lnTo>
                  <a:close/>
                  <a:moveTo>
                    <a:pt x="3762" y="510"/>
                  </a:moveTo>
                  <a:lnTo>
                    <a:pt x="3652" y="510"/>
                  </a:lnTo>
                  <a:lnTo>
                    <a:pt x="3652" y="504"/>
                  </a:lnTo>
                  <a:lnTo>
                    <a:pt x="3762" y="504"/>
                  </a:lnTo>
                  <a:lnTo>
                    <a:pt x="3762" y="510"/>
                  </a:lnTo>
                  <a:close/>
                  <a:moveTo>
                    <a:pt x="3650" y="379"/>
                  </a:moveTo>
                  <a:lnTo>
                    <a:pt x="3760" y="379"/>
                  </a:lnTo>
                  <a:lnTo>
                    <a:pt x="3760" y="385"/>
                  </a:lnTo>
                  <a:lnTo>
                    <a:pt x="3650" y="385"/>
                  </a:lnTo>
                  <a:lnTo>
                    <a:pt x="3650" y="379"/>
                  </a:lnTo>
                  <a:close/>
                  <a:moveTo>
                    <a:pt x="3650" y="398"/>
                  </a:moveTo>
                  <a:lnTo>
                    <a:pt x="3760" y="398"/>
                  </a:lnTo>
                  <a:lnTo>
                    <a:pt x="3760" y="404"/>
                  </a:lnTo>
                  <a:lnTo>
                    <a:pt x="3650" y="404"/>
                  </a:lnTo>
                  <a:lnTo>
                    <a:pt x="3650" y="398"/>
                  </a:lnTo>
                  <a:close/>
                  <a:moveTo>
                    <a:pt x="3650" y="422"/>
                  </a:moveTo>
                  <a:lnTo>
                    <a:pt x="3760" y="422"/>
                  </a:lnTo>
                  <a:lnTo>
                    <a:pt x="3760" y="428"/>
                  </a:lnTo>
                  <a:lnTo>
                    <a:pt x="3650" y="428"/>
                  </a:lnTo>
                  <a:lnTo>
                    <a:pt x="3650" y="422"/>
                  </a:lnTo>
                  <a:close/>
                  <a:moveTo>
                    <a:pt x="3650" y="442"/>
                  </a:moveTo>
                  <a:lnTo>
                    <a:pt x="3760" y="442"/>
                  </a:lnTo>
                  <a:lnTo>
                    <a:pt x="3760" y="448"/>
                  </a:lnTo>
                  <a:lnTo>
                    <a:pt x="3650" y="448"/>
                  </a:lnTo>
                  <a:lnTo>
                    <a:pt x="3650" y="442"/>
                  </a:lnTo>
                  <a:close/>
                  <a:moveTo>
                    <a:pt x="3650" y="462"/>
                  </a:moveTo>
                  <a:lnTo>
                    <a:pt x="3760" y="462"/>
                  </a:lnTo>
                  <a:lnTo>
                    <a:pt x="3760" y="468"/>
                  </a:lnTo>
                  <a:lnTo>
                    <a:pt x="3650" y="468"/>
                  </a:lnTo>
                  <a:lnTo>
                    <a:pt x="3650" y="462"/>
                  </a:lnTo>
                  <a:close/>
                  <a:moveTo>
                    <a:pt x="3650" y="482"/>
                  </a:moveTo>
                  <a:lnTo>
                    <a:pt x="3760" y="482"/>
                  </a:lnTo>
                  <a:lnTo>
                    <a:pt x="3760" y="488"/>
                  </a:lnTo>
                  <a:lnTo>
                    <a:pt x="3650" y="488"/>
                  </a:lnTo>
                  <a:lnTo>
                    <a:pt x="3650" y="482"/>
                  </a:lnTo>
                  <a:close/>
                  <a:moveTo>
                    <a:pt x="3626" y="490"/>
                  </a:moveTo>
                  <a:lnTo>
                    <a:pt x="3516" y="490"/>
                  </a:lnTo>
                  <a:lnTo>
                    <a:pt x="3516" y="484"/>
                  </a:lnTo>
                  <a:lnTo>
                    <a:pt x="3626" y="484"/>
                  </a:lnTo>
                  <a:lnTo>
                    <a:pt x="3626" y="490"/>
                  </a:lnTo>
                  <a:close/>
                  <a:moveTo>
                    <a:pt x="3624" y="400"/>
                  </a:moveTo>
                  <a:lnTo>
                    <a:pt x="3514" y="400"/>
                  </a:lnTo>
                  <a:lnTo>
                    <a:pt x="3514" y="395"/>
                  </a:lnTo>
                  <a:lnTo>
                    <a:pt x="3624" y="395"/>
                  </a:lnTo>
                  <a:lnTo>
                    <a:pt x="3624" y="400"/>
                  </a:lnTo>
                  <a:close/>
                  <a:moveTo>
                    <a:pt x="3512" y="269"/>
                  </a:moveTo>
                  <a:lnTo>
                    <a:pt x="3622" y="269"/>
                  </a:lnTo>
                  <a:lnTo>
                    <a:pt x="3622" y="275"/>
                  </a:lnTo>
                  <a:lnTo>
                    <a:pt x="3512" y="275"/>
                  </a:lnTo>
                  <a:lnTo>
                    <a:pt x="3512" y="269"/>
                  </a:lnTo>
                  <a:close/>
                  <a:moveTo>
                    <a:pt x="3512" y="289"/>
                  </a:moveTo>
                  <a:lnTo>
                    <a:pt x="3622" y="289"/>
                  </a:lnTo>
                  <a:lnTo>
                    <a:pt x="3622" y="295"/>
                  </a:lnTo>
                  <a:lnTo>
                    <a:pt x="3512" y="295"/>
                  </a:lnTo>
                  <a:lnTo>
                    <a:pt x="3512" y="289"/>
                  </a:lnTo>
                  <a:close/>
                  <a:moveTo>
                    <a:pt x="3512" y="313"/>
                  </a:moveTo>
                  <a:lnTo>
                    <a:pt x="3622" y="313"/>
                  </a:lnTo>
                  <a:lnTo>
                    <a:pt x="3622" y="319"/>
                  </a:lnTo>
                  <a:lnTo>
                    <a:pt x="3512" y="319"/>
                  </a:lnTo>
                  <a:lnTo>
                    <a:pt x="3512" y="313"/>
                  </a:lnTo>
                  <a:close/>
                  <a:moveTo>
                    <a:pt x="3512" y="333"/>
                  </a:moveTo>
                  <a:lnTo>
                    <a:pt x="3622" y="333"/>
                  </a:lnTo>
                  <a:lnTo>
                    <a:pt x="3622" y="339"/>
                  </a:lnTo>
                  <a:lnTo>
                    <a:pt x="3512" y="339"/>
                  </a:lnTo>
                  <a:lnTo>
                    <a:pt x="3512" y="333"/>
                  </a:lnTo>
                  <a:close/>
                  <a:moveTo>
                    <a:pt x="3512" y="353"/>
                  </a:moveTo>
                  <a:lnTo>
                    <a:pt x="3622" y="353"/>
                  </a:lnTo>
                  <a:lnTo>
                    <a:pt x="3622" y="359"/>
                  </a:lnTo>
                  <a:lnTo>
                    <a:pt x="3512" y="359"/>
                  </a:lnTo>
                  <a:lnTo>
                    <a:pt x="3512" y="353"/>
                  </a:lnTo>
                  <a:close/>
                  <a:moveTo>
                    <a:pt x="3512" y="373"/>
                  </a:moveTo>
                  <a:lnTo>
                    <a:pt x="3622" y="373"/>
                  </a:lnTo>
                  <a:lnTo>
                    <a:pt x="3622" y="379"/>
                  </a:lnTo>
                  <a:lnTo>
                    <a:pt x="3512" y="379"/>
                  </a:lnTo>
                  <a:lnTo>
                    <a:pt x="3512" y="373"/>
                  </a:lnTo>
                  <a:close/>
                  <a:moveTo>
                    <a:pt x="3353" y="333"/>
                  </a:moveTo>
                  <a:lnTo>
                    <a:pt x="3434" y="333"/>
                  </a:lnTo>
                  <a:lnTo>
                    <a:pt x="3434" y="337"/>
                  </a:lnTo>
                  <a:lnTo>
                    <a:pt x="3353" y="337"/>
                  </a:lnTo>
                  <a:lnTo>
                    <a:pt x="3353" y="333"/>
                  </a:lnTo>
                  <a:close/>
                  <a:moveTo>
                    <a:pt x="3353" y="347"/>
                  </a:moveTo>
                  <a:lnTo>
                    <a:pt x="3434" y="347"/>
                  </a:lnTo>
                  <a:lnTo>
                    <a:pt x="3434" y="353"/>
                  </a:lnTo>
                  <a:lnTo>
                    <a:pt x="3353" y="353"/>
                  </a:lnTo>
                  <a:lnTo>
                    <a:pt x="3353" y="347"/>
                  </a:lnTo>
                  <a:close/>
                  <a:moveTo>
                    <a:pt x="3353" y="367"/>
                  </a:moveTo>
                  <a:lnTo>
                    <a:pt x="3434" y="367"/>
                  </a:lnTo>
                  <a:lnTo>
                    <a:pt x="3434" y="371"/>
                  </a:lnTo>
                  <a:lnTo>
                    <a:pt x="3353" y="371"/>
                  </a:lnTo>
                  <a:lnTo>
                    <a:pt x="3353" y="367"/>
                  </a:lnTo>
                  <a:close/>
                  <a:moveTo>
                    <a:pt x="3353" y="381"/>
                  </a:moveTo>
                  <a:lnTo>
                    <a:pt x="3434" y="381"/>
                  </a:lnTo>
                  <a:lnTo>
                    <a:pt x="3434" y="385"/>
                  </a:lnTo>
                  <a:lnTo>
                    <a:pt x="3353" y="385"/>
                  </a:lnTo>
                  <a:lnTo>
                    <a:pt x="3353" y="381"/>
                  </a:lnTo>
                  <a:close/>
                  <a:moveTo>
                    <a:pt x="3353" y="396"/>
                  </a:moveTo>
                  <a:lnTo>
                    <a:pt x="3434" y="396"/>
                  </a:lnTo>
                  <a:lnTo>
                    <a:pt x="3434" y="400"/>
                  </a:lnTo>
                  <a:lnTo>
                    <a:pt x="3353" y="400"/>
                  </a:lnTo>
                  <a:lnTo>
                    <a:pt x="3353" y="396"/>
                  </a:lnTo>
                  <a:close/>
                  <a:moveTo>
                    <a:pt x="3353" y="410"/>
                  </a:moveTo>
                  <a:lnTo>
                    <a:pt x="3434" y="410"/>
                  </a:lnTo>
                  <a:lnTo>
                    <a:pt x="3434" y="414"/>
                  </a:lnTo>
                  <a:lnTo>
                    <a:pt x="3353" y="414"/>
                  </a:lnTo>
                  <a:lnTo>
                    <a:pt x="3353" y="410"/>
                  </a:lnTo>
                  <a:close/>
                  <a:moveTo>
                    <a:pt x="3351" y="428"/>
                  </a:moveTo>
                  <a:lnTo>
                    <a:pt x="3432" y="428"/>
                  </a:lnTo>
                  <a:lnTo>
                    <a:pt x="3432" y="432"/>
                  </a:lnTo>
                  <a:lnTo>
                    <a:pt x="3351" y="432"/>
                  </a:lnTo>
                  <a:lnTo>
                    <a:pt x="3351" y="428"/>
                  </a:lnTo>
                  <a:close/>
                  <a:moveTo>
                    <a:pt x="3351" y="442"/>
                  </a:moveTo>
                  <a:lnTo>
                    <a:pt x="3432" y="442"/>
                  </a:lnTo>
                  <a:lnTo>
                    <a:pt x="3432" y="446"/>
                  </a:lnTo>
                  <a:lnTo>
                    <a:pt x="3351" y="446"/>
                  </a:lnTo>
                  <a:lnTo>
                    <a:pt x="3351" y="442"/>
                  </a:lnTo>
                  <a:close/>
                  <a:moveTo>
                    <a:pt x="3351" y="460"/>
                  </a:moveTo>
                  <a:lnTo>
                    <a:pt x="3432" y="460"/>
                  </a:lnTo>
                  <a:lnTo>
                    <a:pt x="3432" y="464"/>
                  </a:lnTo>
                  <a:lnTo>
                    <a:pt x="3351" y="464"/>
                  </a:lnTo>
                  <a:lnTo>
                    <a:pt x="3351" y="460"/>
                  </a:lnTo>
                  <a:close/>
                  <a:moveTo>
                    <a:pt x="3351" y="474"/>
                  </a:moveTo>
                  <a:lnTo>
                    <a:pt x="3432" y="474"/>
                  </a:lnTo>
                  <a:lnTo>
                    <a:pt x="3432" y="478"/>
                  </a:lnTo>
                  <a:lnTo>
                    <a:pt x="3351" y="478"/>
                  </a:lnTo>
                  <a:lnTo>
                    <a:pt x="3351" y="474"/>
                  </a:lnTo>
                  <a:close/>
                  <a:moveTo>
                    <a:pt x="3349" y="494"/>
                  </a:moveTo>
                  <a:lnTo>
                    <a:pt x="3432" y="494"/>
                  </a:lnTo>
                  <a:lnTo>
                    <a:pt x="3432" y="500"/>
                  </a:lnTo>
                  <a:lnTo>
                    <a:pt x="3349" y="500"/>
                  </a:lnTo>
                  <a:lnTo>
                    <a:pt x="3349" y="494"/>
                  </a:lnTo>
                  <a:close/>
                  <a:moveTo>
                    <a:pt x="3349" y="510"/>
                  </a:moveTo>
                  <a:lnTo>
                    <a:pt x="3432" y="510"/>
                  </a:lnTo>
                  <a:lnTo>
                    <a:pt x="3432" y="514"/>
                  </a:lnTo>
                  <a:lnTo>
                    <a:pt x="3349" y="514"/>
                  </a:lnTo>
                  <a:lnTo>
                    <a:pt x="3349" y="510"/>
                  </a:lnTo>
                  <a:close/>
                  <a:moveTo>
                    <a:pt x="3247" y="416"/>
                  </a:moveTo>
                  <a:lnTo>
                    <a:pt x="3331" y="416"/>
                  </a:lnTo>
                  <a:lnTo>
                    <a:pt x="3331" y="420"/>
                  </a:lnTo>
                  <a:lnTo>
                    <a:pt x="3247" y="420"/>
                  </a:lnTo>
                  <a:lnTo>
                    <a:pt x="3247" y="416"/>
                  </a:lnTo>
                  <a:close/>
                  <a:moveTo>
                    <a:pt x="3247" y="430"/>
                  </a:moveTo>
                  <a:lnTo>
                    <a:pt x="3331" y="430"/>
                  </a:lnTo>
                  <a:lnTo>
                    <a:pt x="3331" y="434"/>
                  </a:lnTo>
                  <a:lnTo>
                    <a:pt x="3247" y="434"/>
                  </a:lnTo>
                  <a:lnTo>
                    <a:pt x="3247" y="430"/>
                  </a:lnTo>
                  <a:close/>
                  <a:moveTo>
                    <a:pt x="3247" y="448"/>
                  </a:moveTo>
                  <a:lnTo>
                    <a:pt x="3331" y="448"/>
                  </a:lnTo>
                  <a:lnTo>
                    <a:pt x="3331" y="452"/>
                  </a:lnTo>
                  <a:lnTo>
                    <a:pt x="3247" y="452"/>
                  </a:lnTo>
                  <a:lnTo>
                    <a:pt x="3247" y="448"/>
                  </a:lnTo>
                  <a:close/>
                  <a:moveTo>
                    <a:pt x="3247" y="462"/>
                  </a:moveTo>
                  <a:lnTo>
                    <a:pt x="3331" y="462"/>
                  </a:lnTo>
                  <a:lnTo>
                    <a:pt x="3331" y="468"/>
                  </a:lnTo>
                  <a:lnTo>
                    <a:pt x="3247" y="468"/>
                  </a:lnTo>
                  <a:lnTo>
                    <a:pt x="3247" y="462"/>
                  </a:lnTo>
                  <a:close/>
                  <a:moveTo>
                    <a:pt x="3247" y="478"/>
                  </a:moveTo>
                  <a:lnTo>
                    <a:pt x="3331" y="478"/>
                  </a:lnTo>
                  <a:lnTo>
                    <a:pt x="3331" y="484"/>
                  </a:lnTo>
                  <a:lnTo>
                    <a:pt x="3247" y="484"/>
                  </a:lnTo>
                  <a:lnTo>
                    <a:pt x="3247" y="478"/>
                  </a:lnTo>
                  <a:close/>
                  <a:moveTo>
                    <a:pt x="3247" y="494"/>
                  </a:moveTo>
                  <a:lnTo>
                    <a:pt x="3331" y="494"/>
                  </a:lnTo>
                  <a:lnTo>
                    <a:pt x="3331" y="498"/>
                  </a:lnTo>
                  <a:lnTo>
                    <a:pt x="3247" y="498"/>
                  </a:lnTo>
                  <a:lnTo>
                    <a:pt x="3247" y="494"/>
                  </a:lnTo>
                  <a:close/>
                  <a:moveTo>
                    <a:pt x="3247" y="510"/>
                  </a:moveTo>
                  <a:lnTo>
                    <a:pt x="3329" y="510"/>
                  </a:lnTo>
                  <a:lnTo>
                    <a:pt x="3329" y="516"/>
                  </a:lnTo>
                  <a:lnTo>
                    <a:pt x="3247" y="516"/>
                  </a:lnTo>
                  <a:lnTo>
                    <a:pt x="3247" y="510"/>
                  </a:lnTo>
                  <a:close/>
                  <a:moveTo>
                    <a:pt x="3181" y="359"/>
                  </a:moveTo>
                  <a:lnTo>
                    <a:pt x="3205" y="359"/>
                  </a:lnTo>
                  <a:lnTo>
                    <a:pt x="3205" y="375"/>
                  </a:lnTo>
                  <a:lnTo>
                    <a:pt x="3181" y="375"/>
                  </a:lnTo>
                  <a:lnTo>
                    <a:pt x="3181" y="359"/>
                  </a:lnTo>
                  <a:close/>
                  <a:moveTo>
                    <a:pt x="3181" y="381"/>
                  </a:moveTo>
                  <a:lnTo>
                    <a:pt x="3205" y="381"/>
                  </a:lnTo>
                  <a:lnTo>
                    <a:pt x="3205" y="396"/>
                  </a:lnTo>
                  <a:lnTo>
                    <a:pt x="3181" y="396"/>
                  </a:lnTo>
                  <a:lnTo>
                    <a:pt x="3181" y="381"/>
                  </a:lnTo>
                  <a:close/>
                  <a:moveTo>
                    <a:pt x="3181" y="404"/>
                  </a:moveTo>
                  <a:lnTo>
                    <a:pt x="3205" y="404"/>
                  </a:lnTo>
                  <a:lnTo>
                    <a:pt x="3205" y="418"/>
                  </a:lnTo>
                  <a:lnTo>
                    <a:pt x="3181" y="418"/>
                  </a:lnTo>
                  <a:lnTo>
                    <a:pt x="3181" y="404"/>
                  </a:lnTo>
                  <a:close/>
                  <a:moveTo>
                    <a:pt x="3181" y="426"/>
                  </a:moveTo>
                  <a:lnTo>
                    <a:pt x="3205" y="426"/>
                  </a:lnTo>
                  <a:lnTo>
                    <a:pt x="3205" y="442"/>
                  </a:lnTo>
                  <a:lnTo>
                    <a:pt x="3181" y="442"/>
                  </a:lnTo>
                  <a:lnTo>
                    <a:pt x="3181" y="426"/>
                  </a:lnTo>
                  <a:close/>
                  <a:moveTo>
                    <a:pt x="3181" y="450"/>
                  </a:moveTo>
                  <a:lnTo>
                    <a:pt x="3205" y="450"/>
                  </a:lnTo>
                  <a:lnTo>
                    <a:pt x="3205" y="466"/>
                  </a:lnTo>
                  <a:lnTo>
                    <a:pt x="3181" y="466"/>
                  </a:lnTo>
                  <a:lnTo>
                    <a:pt x="3181" y="450"/>
                  </a:lnTo>
                  <a:close/>
                  <a:moveTo>
                    <a:pt x="3181" y="472"/>
                  </a:moveTo>
                  <a:lnTo>
                    <a:pt x="3205" y="472"/>
                  </a:lnTo>
                  <a:lnTo>
                    <a:pt x="3205" y="488"/>
                  </a:lnTo>
                  <a:lnTo>
                    <a:pt x="3181" y="488"/>
                  </a:lnTo>
                  <a:lnTo>
                    <a:pt x="3181" y="472"/>
                  </a:lnTo>
                  <a:close/>
                  <a:moveTo>
                    <a:pt x="3181" y="494"/>
                  </a:moveTo>
                  <a:lnTo>
                    <a:pt x="3205" y="494"/>
                  </a:lnTo>
                  <a:lnTo>
                    <a:pt x="3205" y="510"/>
                  </a:lnTo>
                  <a:lnTo>
                    <a:pt x="3181" y="510"/>
                  </a:lnTo>
                  <a:lnTo>
                    <a:pt x="3181" y="494"/>
                  </a:lnTo>
                  <a:close/>
                  <a:moveTo>
                    <a:pt x="3205" y="516"/>
                  </a:moveTo>
                  <a:lnTo>
                    <a:pt x="3205" y="526"/>
                  </a:lnTo>
                  <a:lnTo>
                    <a:pt x="3205" y="526"/>
                  </a:lnTo>
                  <a:lnTo>
                    <a:pt x="3181" y="524"/>
                  </a:lnTo>
                  <a:lnTo>
                    <a:pt x="3181" y="516"/>
                  </a:lnTo>
                  <a:lnTo>
                    <a:pt x="3205" y="516"/>
                  </a:lnTo>
                  <a:close/>
                  <a:moveTo>
                    <a:pt x="3147" y="359"/>
                  </a:moveTo>
                  <a:lnTo>
                    <a:pt x="3169" y="359"/>
                  </a:lnTo>
                  <a:lnTo>
                    <a:pt x="3169" y="375"/>
                  </a:lnTo>
                  <a:lnTo>
                    <a:pt x="3147" y="375"/>
                  </a:lnTo>
                  <a:lnTo>
                    <a:pt x="3147" y="359"/>
                  </a:lnTo>
                  <a:close/>
                  <a:moveTo>
                    <a:pt x="3147" y="381"/>
                  </a:moveTo>
                  <a:lnTo>
                    <a:pt x="3169" y="381"/>
                  </a:lnTo>
                  <a:lnTo>
                    <a:pt x="3169" y="396"/>
                  </a:lnTo>
                  <a:lnTo>
                    <a:pt x="3147" y="396"/>
                  </a:lnTo>
                  <a:lnTo>
                    <a:pt x="3147" y="381"/>
                  </a:lnTo>
                  <a:close/>
                  <a:moveTo>
                    <a:pt x="3147" y="404"/>
                  </a:moveTo>
                  <a:lnTo>
                    <a:pt x="3169" y="404"/>
                  </a:lnTo>
                  <a:lnTo>
                    <a:pt x="3169" y="418"/>
                  </a:lnTo>
                  <a:lnTo>
                    <a:pt x="3147" y="418"/>
                  </a:lnTo>
                  <a:lnTo>
                    <a:pt x="3147" y="404"/>
                  </a:lnTo>
                  <a:close/>
                  <a:moveTo>
                    <a:pt x="3147" y="426"/>
                  </a:moveTo>
                  <a:lnTo>
                    <a:pt x="3169" y="426"/>
                  </a:lnTo>
                  <a:lnTo>
                    <a:pt x="3169" y="442"/>
                  </a:lnTo>
                  <a:lnTo>
                    <a:pt x="3147" y="442"/>
                  </a:lnTo>
                  <a:lnTo>
                    <a:pt x="3147" y="426"/>
                  </a:lnTo>
                  <a:close/>
                  <a:moveTo>
                    <a:pt x="3147" y="450"/>
                  </a:moveTo>
                  <a:lnTo>
                    <a:pt x="3169" y="450"/>
                  </a:lnTo>
                  <a:lnTo>
                    <a:pt x="3169" y="466"/>
                  </a:lnTo>
                  <a:lnTo>
                    <a:pt x="3147" y="466"/>
                  </a:lnTo>
                  <a:lnTo>
                    <a:pt x="3147" y="450"/>
                  </a:lnTo>
                  <a:close/>
                  <a:moveTo>
                    <a:pt x="3147" y="472"/>
                  </a:moveTo>
                  <a:lnTo>
                    <a:pt x="3169" y="472"/>
                  </a:lnTo>
                  <a:lnTo>
                    <a:pt x="3169" y="488"/>
                  </a:lnTo>
                  <a:lnTo>
                    <a:pt x="3147" y="488"/>
                  </a:lnTo>
                  <a:lnTo>
                    <a:pt x="3147" y="472"/>
                  </a:lnTo>
                  <a:close/>
                  <a:moveTo>
                    <a:pt x="3147" y="494"/>
                  </a:moveTo>
                  <a:lnTo>
                    <a:pt x="3169" y="494"/>
                  </a:lnTo>
                  <a:lnTo>
                    <a:pt x="3169" y="510"/>
                  </a:lnTo>
                  <a:lnTo>
                    <a:pt x="3147" y="510"/>
                  </a:lnTo>
                  <a:lnTo>
                    <a:pt x="3147" y="494"/>
                  </a:lnTo>
                  <a:close/>
                  <a:moveTo>
                    <a:pt x="3169" y="516"/>
                  </a:moveTo>
                  <a:lnTo>
                    <a:pt x="3169" y="522"/>
                  </a:lnTo>
                  <a:lnTo>
                    <a:pt x="3169" y="522"/>
                  </a:lnTo>
                  <a:lnTo>
                    <a:pt x="3147" y="520"/>
                  </a:lnTo>
                  <a:lnTo>
                    <a:pt x="3147" y="516"/>
                  </a:lnTo>
                  <a:lnTo>
                    <a:pt x="3169" y="516"/>
                  </a:lnTo>
                  <a:close/>
                  <a:moveTo>
                    <a:pt x="3111" y="359"/>
                  </a:moveTo>
                  <a:lnTo>
                    <a:pt x="3135" y="359"/>
                  </a:lnTo>
                  <a:lnTo>
                    <a:pt x="3135" y="375"/>
                  </a:lnTo>
                  <a:lnTo>
                    <a:pt x="3111" y="375"/>
                  </a:lnTo>
                  <a:lnTo>
                    <a:pt x="3111" y="359"/>
                  </a:lnTo>
                  <a:close/>
                  <a:moveTo>
                    <a:pt x="3111" y="381"/>
                  </a:moveTo>
                  <a:lnTo>
                    <a:pt x="3135" y="381"/>
                  </a:lnTo>
                  <a:lnTo>
                    <a:pt x="3135" y="396"/>
                  </a:lnTo>
                  <a:lnTo>
                    <a:pt x="3111" y="396"/>
                  </a:lnTo>
                  <a:lnTo>
                    <a:pt x="3111" y="381"/>
                  </a:lnTo>
                  <a:close/>
                  <a:moveTo>
                    <a:pt x="3111" y="404"/>
                  </a:moveTo>
                  <a:lnTo>
                    <a:pt x="3135" y="404"/>
                  </a:lnTo>
                  <a:lnTo>
                    <a:pt x="3135" y="418"/>
                  </a:lnTo>
                  <a:lnTo>
                    <a:pt x="3111" y="418"/>
                  </a:lnTo>
                  <a:lnTo>
                    <a:pt x="3111" y="404"/>
                  </a:lnTo>
                  <a:close/>
                  <a:moveTo>
                    <a:pt x="3111" y="426"/>
                  </a:moveTo>
                  <a:lnTo>
                    <a:pt x="3135" y="426"/>
                  </a:lnTo>
                  <a:lnTo>
                    <a:pt x="3135" y="442"/>
                  </a:lnTo>
                  <a:lnTo>
                    <a:pt x="3111" y="442"/>
                  </a:lnTo>
                  <a:lnTo>
                    <a:pt x="3111" y="426"/>
                  </a:lnTo>
                  <a:close/>
                  <a:moveTo>
                    <a:pt x="3111" y="450"/>
                  </a:moveTo>
                  <a:lnTo>
                    <a:pt x="3135" y="450"/>
                  </a:lnTo>
                  <a:lnTo>
                    <a:pt x="3135" y="466"/>
                  </a:lnTo>
                  <a:lnTo>
                    <a:pt x="3111" y="466"/>
                  </a:lnTo>
                  <a:lnTo>
                    <a:pt x="3111" y="450"/>
                  </a:lnTo>
                  <a:close/>
                  <a:moveTo>
                    <a:pt x="3111" y="472"/>
                  </a:moveTo>
                  <a:lnTo>
                    <a:pt x="3135" y="472"/>
                  </a:lnTo>
                  <a:lnTo>
                    <a:pt x="3135" y="488"/>
                  </a:lnTo>
                  <a:lnTo>
                    <a:pt x="3111" y="488"/>
                  </a:lnTo>
                  <a:lnTo>
                    <a:pt x="3111" y="472"/>
                  </a:lnTo>
                  <a:close/>
                  <a:moveTo>
                    <a:pt x="3111" y="494"/>
                  </a:moveTo>
                  <a:lnTo>
                    <a:pt x="3135" y="494"/>
                  </a:lnTo>
                  <a:lnTo>
                    <a:pt x="3135" y="510"/>
                  </a:lnTo>
                  <a:lnTo>
                    <a:pt x="3111" y="510"/>
                  </a:lnTo>
                  <a:lnTo>
                    <a:pt x="3111" y="494"/>
                  </a:lnTo>
                  <a:close/>
                  <a:moveTo>
                    <a:pt x="3111" y="516"/>
                  </a:moveTo>
                  <a:lnTo>
                    <a:pt x="3135" y="516"/>
                  </a:lnTo>
                  <a:lnTo>
                    <a:pt x="3135" y="520"/>
                  </a:lnTo>
                  <a:lnTo>
                    <a:pt x="3135" y="520"/>
                  </a:lnTo>
                  <a:lnTo>
                    <a:pt x="3111" y="520"/>
                  </a:lnTo>
                  <a:lnTo>
                    <a:pt x="3111" y="516"/>
                  </a:lnTo>
                  <a:close/>
                  <a:moveTo>
                    <a:pt x="3014" y="117"/>
                  </a:moveTo>
                  <a:lnTo>
                    <a:pt x="3052" y="117"/>
                  </a:lnTo>
                  <a:lnTo>
                    <a:pt x="3052" y="153"/>
                  </a:lnTo>
                  <a:lnTo>
                    <a:pt x="3014" y="153"/>
                  </a:lnTo>
                  <a:lnTo>
                    <a:pt x="3014" y="117"/>
                  </a:lnTo>
                  <a:close/>
                  <a:moveTo>
                    <a:pt x="3014" y="169"/>
                  </a:moveTo>
                  <a:lnTo>
                    <a:pt x="3052" y="169"/>
                  </a:lnTo>
                  <a:lnTo>
                    <a:pt x="3052" y="205"/>
                  </a:lnTo>
                  <a:lnTo>
                    <a:pt x="3014" y="205"/>
                  </a:lnTo>
                  <a:lnTo>
                    <a:pt x="3014" y="169"/>
                  </a:lnTo>
                  <a:close/>
                  <a:moveTo>
                    <a:pt x="3014" y="221"/>
                  </a:moveTo>
                  <a:lnTo>
                    <a:pt x="3052" y="221"/>
                  </a:lnTo>
                  <a:lnTo>
                    <a:pt x="3052" y="257"/>
                  </a:lnTo>
                  <a:lnTo>
                    <a:pt x="3014" y="257"/>
                  </a:lnTo>
                  <a:lnTo>
                    <a:pt x="3014" y="221"/>
                  </a:lnTo>
                  <a:close/>
                  <a:moveTo>
                    <a:pt x="3014" y="273"/>
                  </a:moveTo>
                  <a:lnTo>
                    <a:pt x="3052" y="273"/>
                  </a:lnTo>
                  <a:lnTo>
                    <a:pt x="3052" y="309"/>
                  </a:lnTo>
                  <a:lnTo>
                    <a:pt x="3014" y="309"/>
                  </a:lnTo>
                  <a:lnTo>
                    <a:pt x="3014" y="273"/>
                  </a:lnTo>
                  <a:close/>
                  <a:moveTo>
                    <a:pt x="3014" y="325"/>
                  </a:moveTo>
                  <a:lnTo>
                    <a:pt x="3052" y="325"/>
                  </a:lnTo>
                  <a:lnTo>
                    <a:pt x="3052" y="361"/>
                  </a:lnTo>
                  <a:lnTo>
                    <a:pt x="3014" y="361"/>
                  </a:lnTo>
                  <a:lnTo>
                    <a:pt x="3014" y="325"/>
                  </a:lnTo>
                  <a:close/>
                  <a:moveTo>
                    <a:pt x="3014" y="377"/>
                  </a:moveTo>
                  <a:lnTo>
                    <a:pt x="3052" y="377"/>
                  </a:lnTo>
                  <a:lnTo>
                    <a:pt x="3052" y="412"/>
                  </a:lnTo>
                  <a:lnTo>
                    <a:pt x="3014" y="412"/>
                  </a:lnTo>
                  <a:lnTo>
                    <a:pt x="3014" y="377"/>
                  </a:lnTo>
                  <a:close/>
                  <a:moveTo>
                    <a:pt x="3014" y="426"/>
                  </a:moveTo>
                  <a:lnTo>
                    <a:pt x="3052" y="426"/>
                  </a:lnTo>
                  <a:lnTo>
                    <a:pt x="3052" y="460"/>
                  </a:lnTo>
                  <a:lnTo>
                    <a:pt x="3014" y="460"/>
                  </a:lnTo>
                  <a:lnTo>
                    <a:pt x="3014" y="426"/>
                  </a:lnTo>
                  <a:close/>
                  <a:moveTo>
                    <a:pt x="3014" y="476"/>
                  </a:moveTo>
                  <a:lnTo>
                    <a:pt x="3052" y="476"/>
                  </a:lnTo>
                  <a:lnTo>
                    <a:pt x="3052" y="512"/>
                  </a:lnTo>
                  <a:lnTo>
                    <a:pt x="3014" y="512"/>
                  </a:lnTo>
                  <a:lnTo>
                    <a:pt x="3014" y="476"/>
                  </a:lnTo>
                  <a:close/>
                  <a:moveTo>
                    <a:pt x="2954" y="117"/>
                  </a:moveTo>
                  <a:lnTo>
                    <a:pt x="2994" y="117"/>
                  </a:lnTo>
                  <a:lnTo>
                    <a:pt x="2994" y="153"/>
                  </a:lnTo>
                  <a:lnTo>
                    <a:pt x="2954" y="153"/>
                  </a:lnTo>
                  <a:lnTo>
                    <a:pt x="2954" y="117"/>
                  </a:lnTo>
                  <a:close/>
                  <a:moveTo>
                    <a:pt x="2954" y="169"/>
                  </a:moveTo>
                  <a:lnTo>
                    <a:pt x="2994" y="169"/>
                  </a:lnTo>
                  <a:lnTo>
                    <a:pt x="2994" y="205"/>
                  </a:lnTo>
                  <a:lnTo>
                    <a:pt x="2954" y="205"/>
                  </a:lnTo>
                  <a:lnTo>
                    <a:pt x="2954" y="169"/>
                  </a:lnTo>
                  <a:close/>
                  <a:moveTo>
                    <a:pt x="2954" y="221"/>
                  </a:moveTo>
                  <a:lnTo>
                    <a:pt x="2994" y="221"/>
                  </a:lnTo>
                  <a:lnTo>
                    <a:pt x="2994" y="257"/>
                  </a:lnTo>
                  <a:lnTo>
                    <a:pt x="2954" y="257"/>
                  </a:lnTo>
                  <a:lnTo>
                    <a:pt x="2954" y="221"/>
                  </a:lnTo>
                  <a:close/>
                  <a:moveTo>
                    <a:pt x="2954" y="273"/>
                  </a:moveTo>
                  <a:lnTo>
                    <a:pt x="2994" y="273"/>
                  </a:lnTo>
                  <a:lnTo>
                    <a:pt x="2994" y="309"/>
                  </a:lnTo>
                  <a:lnTo>
                    <a:pt x="2954" y="309"/>
                  </a:lnTo>
                  <a:lnTo>
                    <a:pt x="2954" y="273"/>
                  </a:lnTo>
                  <a:close/>
                  <a:moveTo>
                    <a:pt x="2954" y="325"/>
                  </a:moveTo>
                  <a:lnTo>
                    <a:pt x="2994" y="325"/>
                  </a:lnTo>
                  <a:lnTo>
                    <a:pt x="2994" y="361"/>
                  </a:lnTo>
                  <a:lnTo>
                    <a:pt x="2954" y="361"/>
                  </a:lnTo>
                  <a:lnTo>
                    <a:pt x="2954" y="325"/>
                  </a:lnTo>
                  <a:close/>
                  <a:moveTo>
                    <a:pt x="2954" y="377"/>
                  </a:moveTo>
                  <a:lnTo>
                    <a:pt x="2994" y="377"/>
                  </a:lnTo>
                  <a:lnTo>
                    <a:pt x="2994" y="412"/>
                  </a:lnTo>
                  <a:lnTo>
                    <a:pt x="2954" y="412"/>
                  </a:lnTo>
                  <a:lnTo>
                    <a:pt x="2954" y="377"/>
                  </a:lnTo>
                  <a:close/>
                  <a:moveTo>
                    <a:pt x="2954" y="426"/>
                  </a:moveTo>
                  <a:lnTo>
                    <a:pt x="2994" y="426"/>
                  </a:lnTo>
                  <a:lnTo>
                    <a:pt x="2994" y="460"/>
                  </a:lnTo>
                  <a:lnTo>
                    <a:pt x="2954" y="460"/>
                  </a:lnTo>
                  <a:lnTo>
                    <a:pt x="2954" y="426"/>
                  </a:lnTo>
                  <a:close/>
                  <a:moveTo>
                    <a:pt x="2954" y="476"/>
                  </a:moveTo>
                  <a:lnTo>
                    <a:pt x="2994" y="476"/>
                  </a:lnTo>
                  <a:lnTo>
                    <a:pt x="2994" y="512"/>
                  </a:lnTo>
                  <a:lnTo>
                    <a:pt x="2954" y="512"/>
                  </a:lnTo>
                  <a:lnTo>
                    <a:pt x="2954" y="476"/>
                  </a:lnTo>
                  <a:close/>
                  <a:moveTo>
                    <a:pt x="2896" y="117"/>
                  </a:moveTo>
                  <a:lnTo>
                    <a:pt x="2934" y="117"/>
                  </a:lnTo>
                  <a:lnTo>
                    <a:pt x="2934" y="153"/>
                  </a:lnTo>
                  <a:lnTo>
                    <a:pt x="2896" y="153"/>
                  </a:lnTo>
                  <a:lnTo>
                    <a:pt x="2896" y="117"/>
                  </a:lnTo>
                  <a:close/>
                  <a:moveTo>
                    <a:pt x="2896" y="169"/>
                  </a:moveTo>
                  <a:lnTo>
                    <a:pt x="2934" y="169"/>
                  </a:lnTo>
                  <a:lnTo>
                    <a:pt x="2934" y="205"/>
                  </a:lnTo>
                  <a:lnTo>
                    <a:pt x="2896" y="205"/>
                  </a:lnTo>
                  <a:lnTo>
                    <a:pt x="2896" y="169"/>
                  </a:lnTo>
                  <a:close/>
                  <a:moveTo>
                    <a:pt x="2896" y="221"/>
                  </a:moveTo>
                  <a:lnTo>
                    <a:pt x="2934" y="221"/>
                  </a:lnTo>
                  <a:lnTo>
                    <a:pt x="2934" y="257"/>
                  </a:lnTo>
                  <a:lnTo>
                    <a:pt x="2896" y="257"/>
                  </a:lnTo>
                  <a:lnTo>
                    <a:pt x="2896" y="221"/>
                  </a:lnTo>
                  <a:close/>
                  <a:moveTo>
                    <a:pt x="2896" y="273"/>
                  </a:moveTo>
                  <a:lnTo>
                    <a:pt x="2934" y="273"/>
                  </a:lnTo>
                  <a:lnTo>
                    <a:pt x="2934" y="309"/>
                  </a:lnTo>
                  <a:lnTo>
                    <a:pt x="2896" y="309"/>
                  </a:lnTo>
                  <a:lnTo>
                    <a:pt x="2896" y="273"/>
                  </a:lnTo>
                  <a:close/>
                  <a:moveTo>
                    <a:pt x="2896" y="325"/>
                  </a:moveTo>
                  <a:lnTo>
                    <a:pt x="2934" y="325"/>
                  </a:lnTo>
                  <a:lnTo>
                    <a:pt x="2934" y="361"/>
                  </a:lnTo>
                  <a:lnTo>
                    <a:pt x="2896" y="361"/>
                  </a:lnTo>
                  <a:lnTo>
                    <a:pt x="2896" y="325"/>
                  </a:lnTo>
                  <a:close/>
                  <a:moveTo>
                    <a:pt x="2896" y="377"/>
                  </a:moveTo>
                  <a:lnTo>
                    <a:pt x="2934" y="377"/>
                  </a:lnTo>
                  <a:lnTo>
                    <a:pt x="2934" y="412"/>
                  </a:lnTo>
                  <a:lnTo>
                    <a:pt x="2896" y="412"/>
                  </a:lnTo>
                  <a:lnTo>
                    <a:pt x="2896" y="377"/>
                  </a:lnTo>
                  <a:close/>
                  <a:moveTo>
                    <a:pt x="2896" y="426"/>
                  </a:moveTo>
                  <a:lnTo>
                    <a:pt x="2934" y="426"/>
                  </a:lnTo>
                  <a:lnTo>
                    <a:pt x="2934" y="460"/>
                  </a:lnTo>
                  <a:lnTo>
                    <a:pt x="2896" y="460"/>
                  </a:lnTo>
                  <a:lnTo>
                    <a:pt x="2896" y="426"/>
                  </a:lnTo>
                  <a:close/>
                  <a:moveTo>
                    <a:pt x="2896" y="476"/>
                  </a:moveTo>
                  <a:lnTo>
                    <a:pt x="2934" y="476"/>
                  </a:lnTo>
                  <a:lnTo>
                    <a:pt x="2934" y="512"/>
                  </a:lnTo>
                  <a:lnTo>
                    <a:pt x="2896" y="512"/>
                  </a:lnTo>
                  <a:lnTo>
                    <a:pt x="2896" y="476"/>
                  </a:lnTo>
                  <a:close/>
                  <a:moveTo>
                    <a:pt x="5154" y="534"/>
                  </a:moveTo>
                  <a:lnTo>
                    <a:pt x="5146" y="534"/>
                  </a:lnTo>
                  <a:lnTo>
                    <a:pt x="5146" y="504"/>
                  </a:lnTo>
                  <a:lnTo>
                    <a:pt x="5154" y="504"/>
                  </a:lnTo>
                  <a:lnTo>
                    <a:pt x="5154" y="534"/>
                  </a:lnTo>
                  <a:close/>
                  <a:moveTo>
                    <a:pt x="5146" y="398"/>
                  </a:moveTo>
                  <a:lnTo>
                    <a:pt x="5154" y="398"/>
                  </a:lnTo>
                  <a:lnTo>
                    <a:pt x="5154" y="428"/>
                  </a:lnTo>
                  <a:lnTo>
                    <a:pt x="5146" y="428"/>
                  </a:lnTo>
                  <a:lnTo>
                    <a:pt x="5146" y="398"/>
                  </a:lnTo>
                  <a:close/>
                  <a:moveTo>
                    <a:pt x="5146" y="452"/>
                  </a:moveTo>
                  <a:lnTo>
                    <a:pt x="5154" y="452"/>
                  </a:lnTo>
                  <a:lnTo>
                    <a:pt x="5154" y="482"/>
                  </a:lnTo>
                  <a:lnTo>
                    <a:pt x="5146" y="482"/>
                  </a:lnTo>
                  <a:lnTo>
                    <a:pt x="5146" y="452"/>
                  </a:lnTo>
                  <a:close/>
                  <a:moveTo>
                    <a:pt x="5116" y="534"/>
                  </a:moveTo>
                  <a:lnTo>
                    <a:pt x="5108" y="534"/>
                  </a:lnTo>
                  <a:lnTo>
                    <a:pt x="5108" y="504"/>
                  </a:lnTo>
                  <a:lnTo>
                    <a:pt x="5116" y="504"/>
                  </a:lnTo>
                  <a:lnTo>
                    <a:pt x="5116" y="534"/>
                  </a:lnTo>
                  <a:close/>
                  <a:moveTo>
                    <a:pt x="5108" y="398"/>
                  </a:moveTo>
                  <a:lnTo>
                    <a:pt x="5116" y="398"/>
                  </a:lnTo>
                  <a:lnTo>
                    <a:pt x="5116" y="428"/>
                  </a:lnTo>
                  <a:lnTo>
                    <a:pt x="5108" y="428"/>
                  </a:lnTo>
                  <a:lnTo>
                    <a:pt x="5108" y="398"/>
                  </a:lnTo>
                  <a:close/>
                  <a:moveTo>
                    <a:pt x="5108" y="452"/>
                  </a:moveTo>
                  <a:lnTo>
                    <a:pt x="5116" y="452"/>
                  </a:lnTo>
                  <a:lnTo>
                    <a:pt x="5116" y="482"/>
                  </a:lnTo>
                  <a:lnTo>
                    <a:pt x="5108" y="482"/>
                  </a:lnTo>
                  <a:lnTo>
                    <a:pt x="5108" y="452"/>
                  </a:lnTo>
                  <a:close/>
                  <a:moveTo>
                    <a:pt x="5070" y="398"/>
                  </a:moveTo>
                  <a:lnTo>
                    <a:pt x="5076" y="398"/>
                  </a:lnTo>
                  <a:lnTo>
                    <a:pt x="5076" y="428"/>
                  </a:lnTo>
                  <a:lnTo>
                    <a:pt x="5070" y="428"/>
                  </a:lnTo>
                  <a:lnTo>
                    <a:pt x="5070" y="398"/>
                  </a:lnTo>
                  <a:close/>
                  <a:moveTo>
                    <a:pt x="5076" y="504"/>
                  </a:moveTo>
                  <a:lnTo>
                    <a:pt x="5076" y="534"/>
                  </a:lnTo>
                  <a:lnTo>
                    <a:pt x="5070" y="534"/>
                  </a:lnTo>
                  <a:lnTo>
                    <a:pt x="5070" y="504"/>
                  </a:lnTo>
                  <a:lnTo>
                    <a:pt x="5076" y="504"/>
                  </a:lnTo>
                  <a:close/>
                  <a:moveTo>
                    <a:pt x="5070" y="452"/>
                  </a:moveTo>
                  <a:lnTo>
                    <a:pt x="5076" y="452"/>
                  </a:lnTo>
                  <a:lnTo>
                    <a:pt x="5076" y="482"/>
                  </a:lnTo>
                  <a:lnTo>
                    <a:pt x="5070" y="482"/>
                  </a:lnTo>
                  <a:lnTo>
                    <a:pt x="5070" y="452"/>
                  </a:lnTo>
                  <a:close/>
                  <a:moveTo>
                    <a:pt x="5030" y="398"/>
                  </a:moveTo>
                  <a:lnTo>
                    <a:pt x="5038" y="398"/>
                  </a:lnTo>
                  <a:lnTo>
                    <a:pt x="5038" y="428"/>
                  </a:lnTo>
                  <a:lnTo>
                    <a:pt x="5030" y="428"/>
                  </a:lnTo>
                  <a:lnTo>
                    <a:pt x="5030" y="398"/>
                  </a:lnTo>
                  <a:close/>
                  <a:moveTo>
                    <a:pt x="5038" y="504"/>
                  </a:moveTo>
                  <a:lnTo>
                    <a:pt x="5038" y="534"/>
                  </a:lnTo>
                  <a:lnTo>
                    <a:pt x="5030" y="534"/>
                  </a:lnTo>
                  <a:lnTo>
                    <a:pt x="5030" y="504"/>
                  </a:lnTo>
                  <a:lnTo>
                    <a:pt x="5038" y="504"/>
                  </a:lnTo>
                  <a:close/>
                  <a:moveTo>
                    <a:pt x="5030" y="452"/>
                  </a:moveTo>
                  <a:lnTo>
                    <a:pt x="5038" y="452"/>
                  </a:lnTo>
                  <a:lnTo>
                    <a:pt x="5038" y="482"/>
                  </a:lnTo>
                  <a:lnTo>
                    <a:pt x="5030" y="482"/>
                  </a:lnTo>
                  <a:lnTo>
                    <a:pt x="5030" y="452"/>
                  </a:lnTo>
                  <a:close/>
                  <a:moveTo>
                    <a:pt x="4946" y="534"/>
                  </a:moveTo>
                  <a:lnTo>
                    <a:pt x="4946" y="534"/>
                  </a:lnTo>
                  <a:lnTo>
                    <a:pt x="4940" y="534"/>
                  </a:lnTo>
                  <a:lnTo>
                    <a:pt x="4940" y="508"/>
                  </a:lnTo>
                  <a:lnTo>
                    <a:pt x="4946" y="508"/>
                  </a:lnTo>
                  <a:lnTo>
                    <a:pt x="4946" y="534"/>
                  </a:lnTo>
                  <a:close/>
                  <a:moveTo>
                    <a:pt x="4940" y="410"/>
                  </a:moveTo>
                  <a:lnTo>
                    <a:pt x="4946" y="410"/>
                  </a:lnTo>
                  <a:lnTo>
                    <a:pt x="4946" y="436"/>
                  </a:lnTo>
                  <a:lnTo>
                    <a:pt x="4940" y="436"/>
                  </a:lnTo>
                  <a:lnTo>
                    <a:pt x="4940" y="410"/>
                  </a:lnTo>
                  <a:close/>
                  <a:moveTo>
                    <a:pt x="4940" y="460"/>
                  </a:moveTo>
                  <a:lnTo>
                    <a:pt x="4946" y="460"/>
                  </a:lnTo>
                  <a:lnTo>
                    <a:pt x="4946" y="488"/>
                  </a:lnTo>
                  <a:lnTo>
                    <a:pt x="4940" y="488"/>
                  </a:lnTo>
                  <a:lnTo>
                    <a:pt x="4940" y="460"/>
                  </a:lnTo>
                  <a:close/>
                  <a:moveTo>
                    <a:pt x="4910" y="532"/>
                  </a:moveTo>
                  <a:lnTo>
                    <a:pt x="4910" y="532"/>
                  </a:lnTo>
                  <a:lnTo>
                    <a:pt x="4904" y="532"/>
                  </a:lnTo>
                  <a:lnTo>
                    <a:pt x="4904" y="508"/>
                  </a:lnTo>
                  <a:lnTo>
                    <a:pt x="4910" y="508"/>
                  </a:lnTo>
                  <a:lnTo>
                    <a:pt x="4910" y="532"/>
                  </a:lnTo>
                  <a:close/>
                  <a:moveTo>
                    <a:pt x="4904" y="410"/>
                  </a:moveTo>
                  <a:lnTo>
                    <a:pt x="4910" y="410"/>
                  </a:lnTo>
                  <a:lnTo>
                    <a:pt x="4910" y="436"/>
                  </a:lnTo>
                  <a:lnTo>
                    <a:pt x="4904" y="436"/>
                  </a:lnTo>
                  <a:lnTo>
                    <a:pt x="4904" y="410"/>
                  </a:lnTo>
                  <a:close/>
                  <a:moveTo>
                    <a:pt x="4904" y="460"/>
                  </a:moveTo>
                  <a:lnTo>
                    <a:pt x="4910" y="460"/>
                  </a:lnTo>
                  <a:lnTo>
                    <a:pt x="4910" y="488"/>
                  </a:lnTo>
                  <a:lnTo>
                    <a:pt x="4904" y="488"/>
                  </a:lnTo>
                  <a:lnTo>
                    <a:pt x="4904" y="460"/>
                  </a:lnTo>
                  <a:close/>
                  <a:moveTo>
                    <a:pt x="4874" y="534"/>
                  </a:moveTo>
                  <a:lnTo>
                    <a:pt x="4874" y="534"/>
                  </a:lnTo>
                  <a:lnTo>
                    <a:pt x="4868" y="534"/>
                  </a:lnTo>
                  <a:lnTo>
                    <a:pt x="4868" y="508"/>
                  </a:lnTo>
                  <a:lnTo>
                    <a:pt x="4874" y="508"/>
                  </a:lnTo>
                  <a:lnTo>
                    <a:pt x="4874" y="534"/>
                  </a:lnTo>
                  <a:close/>
                  <a:moveTo>
                    <a:pt x="4868" y="410"/>
                  </a:moveTo>
                  <a:lnTo>
                    <a:pt x="4874" y="410"/>
                  </a:lnTo>
                  <a:lnTo>
                    <a:pt x="4874" y="436"/>
                  </a:lnTo>
                  <a:lnTo>
                    <a:pt x="4868" y="436"/>
                  </a:lnTo>
                  <a:lnTo>
                    <a:pt x="4868" y="410"/>
                  </a:lnTo>
                  <a:close/>
                  <a:moveTo>
                    <a:pt x="4868" y="460"/>
                  </a:moveTo>
                  <a:lnTo>
                    <a:pt x="4874" y="460"/>
                  </a:lnTo>
                  <a:lnTo>
                    <a:pt x="4874" y="488"/>
                  </a:lnTo>
                  <a:lnTo>
                    <a:pt x="4868" y="488"/>
                  </a:lnTo>
                  <a:lnTo>
                    <a:pt x="4868" y="460"/>
                  </a:lnTo>
                  <a:close/>
                  <a:moveTo>
                    <a:pt x="4839" y="536"/>
                  </a:moveTo>
                  <a:lnTo>
                    <a:pt x="4833" y="536"/>
                  </a:lnTo>
                  <a:lnTo>
                    <a:pt x="4833" y="508"/>
                  </a:lnTo>
                  <a:lnTo>
                    <a:pt x="4839" y="508"/>
                  </a:lnTo>
                  <a:lnTo>
                    <a:pt x="4839" y="536"/>
                  </a:lnTo>
                  <a:close/>
                  <a:moveTo>
                    <a:pt x="4833" y="410"/>
                  </a:moveTo>
                  <a:lnTo>
                    <a:pt x="4839" y="410"/>
                  </a:lnTo>
                  <a:lnTo>
                    <a:pt x="4839" y="436"/>
                  </a:lnTo>
                  <a:lnTo>
                    <a:pt x="4833" y="436"/>
                  </a:lnTo>
                  <a:lnTo>
                    <a:pt x="4833" y="410"/>
                  </a:lnTo>
                  <a:close/>
                  <a:moveTo>
                    <a:pt x="4833" y="460"/>
                  </a:moveTo>
                  <a:lnTo>
                    <a:pt x="4839" y="460"/>
                  </a:lnTo>
                  <a:lnTo>
                    <a:pt x="4839" y="488"/>
                  </a:lnTo>
                  <a:lnTo>
                    <a:pt x="4833" y="488"/>
                  </a:lnTo>
                  <a:lnTo>
                    <a:pt x="4833" y="460"/>
                  </a:lnTo>
                  <a:close/>
                  <a:moveTo>
                    <a:pt x="4805" y="536"/>
                  </a:moveTo>
                  <a:lnTo>
                    <a:pt x="4797" y="536"/>
                  </a:lnTo>
                  <a:lnTo>
                    <a:pt x="4797" y="508"/>
                  </a:lnTo>
                  <a:lnTo>
                    <a:pt x="4805" y="508"/>
                  </a:lnTo>
                  <a:lnTo>
                    <a:pt x="4805" y="536"/>
                  </a:lnTo>
                  <a:close/>
                  <a:moveTo>
                    <a:pt x="4797" y="410"/>
                  </a:moveTo>
                  <a:lnTo>
                    <a:pt x="4803" y="410"/>
                  </a:lnTo>
                  <a:lnTo>
                    <a:pt x="4803" y="436"/>
                  </a:lnTo>
                  <a:lnTo>
                    <a:pt x="4797" y="436"/>
                  </a:lnTo>
                  <a:lnTo>
                    <a:pt x="4797" y="410"/>
                  </a:lnTo>
                  <a:close/>
                  <a:moveTo>
                    <a:pt x="4797" y="460"/>
                  </a:moveTo>
                  <a:lnTo>
                    <a:pt x="4803" y="460"/>
                  </a:lnTo>
                  <a:lnTo>
                    <a:pt x="4803" y="488"/>
                  </a:lnTo>
                  <a:lnTo>
                    <a:pt x="4797" y="488"/>
                  </a:lnTo>
                  <a:lnTo>
                    <a:pt x="4797" y="460"/>
                  </a:lnTo>
                  <a:close/>
                  <a:moveTo>
                    <a:pt x="4769" y="536"/>
                  </a:moveTo>
                  <a:lnTo>
                    <a:pt x="4769" y="536"/>
                  </a:lnTo>
                  <a:lnTo>
                    <a:pt x="4761" y="534"/>
                  </a:lnTo>
                  <a:lnTo>
                    <a:pt x="4761" y="508"/>
                  </a:lnTo>
                  <a:lnTo>
                    <a:pt x="4769" y="508"/>
                  </a:lnTo>
                  <a:lnTo>
                    <a:pt x="4769" y="536"/>
                  </a:lnTo>
                  <a:close/>
                  <a:moveTo>
                    <a:pt x="4761" y="410"/>
                  </a:moveTo>
                  <a:lnTo>
                    <a:pt x="4769" y="410"/>
                  </a:lnTo>
                  <a:lnTo>
                    <a:pt x="4769" y="436"/>
                  </a:lnTo>
                  <a:lnTo>
                    <a:pt x="4761" y="436"/>
                  </a:lnTo>
                  <a:lnTo>
                    <a:pt x="4761" y="410"/>
                  </a:lnTo>
                  <a:close/>
                  <a:moveTo>
                    <a:pt x="4761" y="460"/>
                  </a:moveTo>
                  <a:lnTo>
                    <a:pt x="4769" y="460"/>
                  </a:lnTo>
                  <a:lnTo>
                    <a:pt x="4769" y="488"/>
                  </a:lnTo>
                  <a:lnTo>
                    <a:pt x="4761" y="488"/>
                  </a:lnTo>
                  <a:lnTo>
                    <a:pt x="4761" y="460"/>
                  </a:lnTo>
                  <a:close/>
                  <a:moveTo>
                    <a:pt x="4733" y="530"/>
                  </a:moveTo>
                  <a:lnTo>
                    <a:pt x="4733" y="530"/>
                  </a:lnTo>
                  <a:lnTo>
                    <a:pt x="4727" y="530"/>
                  </a:lnTo>
                  <a:lnTo>
                    <a:pt x="4727" y="508"/>
                  </a:lnTo>
                  <a:lnTo>
                    <a:pt x="4733" y="508"/>
                  </a:lnTo>
                  <a:lnTo>
                    <a:pt x="4733" y="530"/>
                  </a:lnTo>
                  <a:close/>
                  <a:moveTo>
                    <a:pt x="4725" y="410"/>
                  </a:moveTo>
                  <a:lnTo>
                    <a:pt x="4733" y="410"/>
                  </a:lnTo>
                  <a:lnTo>
                    <a:pt x="4733" y="436"/>
                  </a:lnTo>
                  <a:lnTo>
                    <a:pt x="4725" y="436"/>
                  </a:lnTo>
                  <a:lnTo>
                    <a:pt x="4725" y="410"/>
                  </a:lnTo>
                  <a:close/>
                  <a:moveTo>
                    <a:pt x="4725" y="460"/>
                  </a:moveTo>
                  <a:lnTo>
                    <a:pt x="4733" y="460"/>
                  </a:lnTo>
                  <a:lnTo>
                    <a:pt x="4733" y="488"/>
                  </a:lnTo>
                  <a:lnTo>
                    <a:pt x="4725" y="488"/>
                  </a:lnTo>
                  <a:lnTo>
                    <a:pt x="4725" y="460"/>
                  </a:lnTo>
                  <a:close/>
                  <a:moveTo>
                    <a:pt x="4697" y="530"/>
                  </a:moveTo>
                  <a:lnTo>
                    <a:pt x="4697" y="530"/>
                  </a:lnTo>
                  <a:lnTo>
                    <a:pt x="4691" y="530"/>
                  </a:lnTo>
                  <a:lnTo>
                    <a:pt x="4691" y="508"/>
                  </a:lnTo>
                  <a:lnTo>
                    <a:pt x="4697" y="508"/>
                  </a:lnTo>
                  <a:lnTo>
                    <a:pt x="4697" y="530"/>
                  </a:lnTo>
                  <a:close/>
                  <a:moveTo>
                    <a:pt x="4689" y="410"/>
                  </a:moveTo>
                  <a:lnTo>
                    <a:pt x="4697" y="410"/>
                  </a:lnTo>
                  <a:lnTo>
                    <a:pt x="4697" y="436"/>
                  </a:lnTo>
                  <a:lnTo>
                    <a:pt x="4689" y="436"/>
                  </a:lnTo>
                  <a:lnTo>
                    <a:pt x="4689" y="410"/>
                  </a:lnTo>
                  <a:close/>
                  <a:moveTo>
                    <a:pt x="4689" y="460"/>
                  </a:moveTo>
                  <a:lnTo>
                    <a:pt x="4697" y="460"/>
                  </a:lnTo>
                  <a:lnTo>
                    <a:pt x="4697" y="488"/>
                  </a:lnTo>
                  <a:lnTo>
                    <a:pt x="4689" y="488"/>
                  </a:lnTo>
                  <a:lnTo>
                    <a:pt x="4689" y="460"/>
                  </a:lnTo>
                  <a:close/>
                  <a:moveTo>
                    <a:pt x="4615" y="534"/>
                  </a:moveTo>
                  <a:lnTo>
                    <a:pt x="4615" y="534"/>
                  </a:lnTo>
                  <a:lnTo>
                    <a:pt x="4609" y="534"/>
                  </a:lnTo>
                  <a:lnTo>
                    <a:pt x="4609" y="516"/>
                  </a:lnTo>
                  <a:lnTo>
                    <a:pt x="4615" y="516"/>
                  </a:lnTo>
                  <a:lnTo>
                    <a:pt x="4615" y="534"/>
                  </a:lnTo>
                  <a:close/>
                  <a:moveTo>
                    <a:pt x="4609" y="438"/>
                  </a:moveTo>
                  <a:lnTo>
                    <a:pt x="4615" y="438"/>
                  </a:lnTo>
                  <a:lnTo>
                    <a:pt x="4615" y="460"/>
                  </a:lnTo>
                  <a:lnTo>
                    <a:pt x="4609" y="460"/>
                  </a:lnTo>
                  <a:lnTo>
                    <a:pt x="4609" y="438"/>
                  </a:lnTo>
                  <a:close/>
                  <a:moveTo>
                    <a:pt x="4609" y="478"/>
                  </a:moveTo>
                  <a:lnTo>
                    <a:pt x="4615" y="478"/>
                  </a:lnTo>
                  <a:lnTo>
                    <a:pt x="4615" y="500"/>
                  </a:lnTo>
                  <a:lnTo>
                    <a:pt x="4609" y="500"/>
                  </a:lnTo>
                  <a:lnTo>
                    <a:pt x="4609" y="478"/>
                  </a:lnTo>
                  <a:close/>
                  <a:moveTo>
                    <a:pt x="4587" y="534"/>
                  </a:moveTo>
                  <a:lnTo>
                    <a:pt x="4587" y="534"/>
                  </a:lnTo>
                  <a:lnTo>
                    <a:pt x="4581" y="534"/>
                  </a:lnTo>
                  <a:lnTo>
                    <a:pt x="4581" y="516"/>
                  </a:lnTo>
                  <a:lnTo>
                    <a:pt x="4587" y="516"/>
                  </a:lnTo>
                  <a:lnTo>
                    <a:pt x="4587" y="534"/>
                  </a:lnTo>
                  <a:close/>
                  <a:moveTo>
                    <a:pt x="4581" y="438"/>
                  </a:moveTo>
                  <a:lnTo>
                    <a:pt x="4585" y="438"/>
                  </a:lnTo>
                  <a:lnTo>
                    <a:pt x="4585" y="460"/>
                  </a:lnTo>
                  <a:lnTo>
                    <a:pt x="4581" y="460"/>
                  </a:lnTo>
                  <a:lnTo>
                    <a:pt x="4581" y="438"/>
                  </a:lnTo>
                  <a:close/>
                  <a:moveTo>
                    <a:pt x="4581" y="478"/>
                  </a:moveTo>
                  <a:lnTo>
                    <a:pt x="4585" y="478"/>
                  </a:lnTo>
                  <a:lnTo>
                    <a:pt x="4585" y="500"/>
                  </a:lnTo>
                  <a:lnTo>
                    <a:pt x="4581" y="500"/>
                  </a:lnTo>
                  <a:lnTo>
                    <a:pt x="4581" y="478"/>
                  </a:lnTo>
                  <a:close/>
                  <a:moveTo>
                    <a:pt x="4557" y="532"/>
                  </a:moveTo>
                  <a:lnTo>
                    <a:pt x="4557" y="532"/>
                  </a:lnTo>
                  <a:lnTo>
                    <a:pt x="4551" y="532"/>
                  </a:lnTo>
                  <a:lnTo>
                    <a:pt x="4551" y="516"/>
                  </a:lnTo>
                  <a:lnTo>
                    <a:pt x="4557" y="516"/>
                  </a:lnTo>
                  <a:lnTo>
                    <a:pt x="4557" y="532"/>
                  </a:lnTo>
                  <a:close/>
                  <a:moveTo>
                    <a:pt x="4551" y="438"/>
                  </a:moveTo>
                  <a:lnTo>
                    <a:pt x="4557" y="438"/>
                  </a:lnTo>
                  <a:lnTo>
                    <a:pt x="4557" y="460"/>
                  </a:lnTo>
                  <a:lnTo>
                    <a:pt x="4551" y="460"/>
                  </a:lnTo>
                  <a:lnTo>
                    <a:pt x="4551" y="438"/>
                  </a:lnTo>
                  <a:close/>
                  <a:moveTo>
                    <a:pt x="4551" y="478"/>
                  </a:moveTo>
                  <a:lnTo>
                    <a:pt x="4557" y="478"/>
                  </a:lnTo>
                  <a:lnTo>
                    <a:pt x="4557" y="500"/>
                  </a:lnTo>
                  <a:lnTo>
                    <a:pt x="4551" y="500"/>
                  </a:lnTo>
                  <a:lnTo>
                    <a:pt x="4551" y="478"/>
                  </a:lnTo>
                  <a:close/>
                  <a:moveTo>
                    <a:pt x="4523" y="438"/>
                  </a:moveTo>
                  <a:lnTo>
                    <a:pt x="4529" y="438"/>
                  </a:lnTo>
                  <a:lnTo>
                    <a:pt x="4529" y="460"/>
                  </a:lnTo>
                  <a:lnTo>
                    <a:pt x="4523" y="460"/>
                  </a:lnTo>
                  <a:lnTo>
                    <a:pt x="4523" y="438"/>
                  </a:lnTo>
                  <a:close/>
                  <a:moveTo>
                    <a:pt x="4523" y="478"/>
                  </a:moveTo>
                  <a:lnTo>
                    <a:pt x="4529" y="478"/>
                  </a:lnTo>
                  <a:lnTo>
                    <a:pt x="4529" y="500"/>
                  </a:lnTo>
                  <a:lnTo>
                    <a:pt x="4523" y="500"/>
                  </a:lnTo>
                  <a:lnTo>
                    <a:pt x="4523" y="478"/>
                  </a:lnTo>
                  <a:close/>
                  <a:moveTo>
                    <a:pt x="4523" y="516"/>
                  </a:moveTo>
                  <a:lnTo>
                    <a:pt x="4529" y="516"/>
                  </a:lnTo>
                  <a:lnTo>
                    <a:pt x="4529" y="530"/>
                  </a:lnTo>
                  <a:lnTo>
                    <a:pt x="4529" y="530"/>
                  </a:lnTo>
                  <a:lnTo>
                    <a:pt x="4523" y="530"/>
                  </a:lnTo>
                  <a:lnTo>
                    <a:pt x="4523" y="516"/>
                  </a:lnTo>
                  <a:close/>
                  <a:moveTo>
                    <a:pt x="5317" y="442"/>
                  </a:moveTo>
                  <a:lnTo>
                    <a:pt x="5343" y="442"/>
                  </a:lnTo>
                  <a:lnTo>
                    <a:pt x="5343" y="452"/>
                  </a:lnTo>
                  <a:lnTo>
                    <a:pt x="5317" y="452"/>
                  </a:lnTo>
                  <a:lnTo>
                    <a:pt x="5317" y="442"/>
                  </a:lnTo>
                  <a:close/>
                  <a:moveTo>
                    <a:pt x="5317" y="468"/>
                  </a:moveTo>
                  <a:lnTo>
                    <a:pt x="5343" y="468"/>
                  </a:lnTo>
                  <a:lnTo>
                    <a:pt x="5343" y="478"/>
                  </a:lnTo>
                  <a:lnTo>
                    <a:pt x="5317" y="478"/>
                  </a:lnTo>
                  <a:lnTo>
                    <a:pt x="5317" y="468"/>
                  </a:lnTo>
                  <a:close/>
                  <a:moveTo>
                    <a:pt x="5317" y="492"/>
                  </a:moveTo>
                  <a:lnTo>
                    <a:pt x="5343" y="492"/>
                  </a:lnTo>
                  <a:lnTo>
                    <a:pt x="5343" y="502"/>
                  </a:lnTo>
                  <a:lnTo>
                    <a:pt x="5317" y="502"/>
                  </a:lnTo>
                  <a:lnTo>
                    <a:pt x="5317" y="492"/>
                  </a:lnTo>
                  <a:close/>
                  <a:moveTo>
                    <a:pt x="5317" y="516"/>
                  </a:moveTo>
                  <a:lnTo>
                    <a:pt x="5343" y="516"/>
                  </a:lnTo>
                  <a:lnTo>
                    <a:pt x="5343" y="528"/>
                  </a:lnTo>
                  <a:lnTo>
                    <a:pt x="5317" y="528"/>
                  </a:lnTo>
                  <a:lnTo>
                    <a:pt x="5317" y="516"/>
                  </a:lnTo>
                  <a:close/>
                  <a:moveTo>
                    <a:pt x="5343" y="542"/>
                  </a:moveTo>
                  <a:lnTo>
                    <a:pt x="5343" y="552"/>
                  </a:lnTo>
                  <a:lnTo>
                    <a:pt x="5321" y="552"/>
                  </a:lnTo>
                  <a:lnTo>
                    <a:pt x="5321" y="552"/>
                  </a:lnTo>
                  <a:lnTo>
                    <a:pt x="5317" y="550"/>
                  </a:lnTo>
                  <a:lnTo>
                    <a:pt x="5317" y="542"/>
                  </a:lnTo>
                  <a:lnTo>
                    <a:pt x="5343" y="542"/>
                  </a:lnTo>
                  <a:close/>
                  <a:moveTo>
                    <a:pt x="5287" y="442"/>
                  </a:moveTo>
                  <a:lnTo>
                    <a:pt x="5311" y="442"/>
                  </a:lnTo>
                  <a:lnTo>
                    <a:pt x="5311" y="452"/>
                  </a:lnTo>
                  <a:lnTo>
                    <a:pt x="5287" y="452"/>
                  </a:lnTo>
                  <a:lnTo>
                    <a:pt x="5287" y="442"/>
                  </a:lnTo>
                  <a:close/>
                  <a:moveTo>
                    <a:pt x="5287" y="468"/>
                  </a:moveTo>
                  <a:lnTo>
                    <a:pt x="5311" y="468"/>
                  </a:lnTo>
                  <a:lnTo>
                    <a:pt x="5311" y="478"/>
                  </a:lnTo>
                  <a:lnTo>
                    <a:pt x="5287" y="478"/>
                  </a:lnTo>
                  <a:lnTo>
                    <a:pt x="5287" y="468"/>
                  </a:lnTo>
                  <a:close/>
                  <a:moveTo>
                    <a:pt x="5287" y="492"/>
                  </a:moveTo>
                  <a:lnTo>
                    <a:pt x="5311" y="492"/>
                  </a:lnTo>
                  <a:lnTo>
                    <a:pt x="5311" y="502"/>
                  </a:lnTo>
                  <a:lnTo>
                    <a:pt x="5287" y="502"/>
                  </a:lnTo>
                  <a:lnTo>
                    <a:pt x="5287" y="492"/>
                  </a:lnTo>
                  <a:close/>
                  <a:moveTo>
                    <a:pt x="5287" y="516"/>
                  </a:moveTo>
                  <a:lnTo>
                    <a:pt x="5311" y="516"/>
                  </a:lnTo>
                  <a:lnTo>
                    <a:pt x="5311" y="528"/>
                  </a:lnTo>
                  <a:lnTo>
                    <a:pt x="5287" y="528"/>
                  </a:lnTo>
                  <a:lnTo>
                    <a:pt x="5287" y="516"/>
                  </a:lnTo>
                  <a:close/>
                  <a:moveTo>
                    <a:pt x="5257" y="442"/>
                  </a:moveTo>
                  <a:lnTo>
                    <a:pt x="5279" y="442"/>
                  </a:lnTo>
                  <a:lnTo>
                    <a:pt x="5279" y="452"/>
                  </a:lnTo>
                  <a:lnTo>
                    <a:pt x="5257" y="452"/>
                  </a:lnTo>
                  <a:lnTo>
                    <a:pt x="5257" y="442"/>
                  </a:lnTo>
                  <a:close/>
                  <a:moveTo>
                    <a:pt x="5257" y="468"/>
                  </a:moveTo>
                  <a:lnTo>
                    <a:pt x="5279" y="468"/>
                  </a:lnTo>
                  <a:lnTo>
                    <a:pt x="5279" y="478"/>
                  </a:lnTo>
                  <a:lnTo>
                    <a:pt x="5257" y="478"/>
                  </a:lnTo>
                  <a:lnTo>
                    <a:pt x="5257" y="468"/>
                  </a:lnTo>
                  <a:close/>
                  <a:moveTo>
                    <a:pt x="5257" y="492"/>
                  </a:moveTo>
                  <a:lnTo>
                    <a:pt x="5279" y="492"/>
                  </a:lnTo>
                  <a:lnTo>
                    <a:pt x="5279" y="502"/>
                  </a:lnTo>
                  <a:lnTo>
                    <a:pt x="5257" y="502"/>
                  </a:lnTo>
                  <a:lnTo>
                    <a:pt x="5257" y="492"/>
                  </a:lnTo>
                  <a:close/>
                  <a:moveTo>
                    <a:pt x="5257" y="516"/>
                  </a:moveTo>
                  <a:lnTo>
                    <a:pt x="5279" y="516"/>
                  </a:lnTo>
                  <a:lnTo>
                    <a:pt x="5279" y="528"/>
                  </a:lnTo>
                  <a:lnTo>
                    <a:pt x="5257" y="528"/>
                  </a:lnTo>
                  <a:lnTo>
                    <a:pt x="5257" y="516"/>
                  </a:lnTo>
                  <a:close/>
                  <a:moveTo>
                    <a:pt x="5287" y="542"/>
                  </a:moveTo>
                  <a:lnTo>
                    <a:pt x="5311" y="542"/>
                  </a:lnTo>
                  <a:lnTo>
                    <a:pt x="5311" y="548"/>
                  </a:lnTo>
                  <a:lnTo>
                    <a:pt x="5311" y="548"/>
                  </a:lnTo>
                  <a:lnTo>
                    <a:pt x="5311" y="548"/>
                  </a:lnTo>
                  <a:lnTo>
                    <a:pt x="5311" y="548"/>
                  </a:lnTo>
                  <a:lnTo>
                    <a:pt x="5287" y="542"/>
                  </a:lnTo>
                  <a:lnTo>
                    <a:pt x="5287" y="542"/>
                  </a:lnTo>
                  <a:close/>
                  <a:moveTo>
                    <a:pt x="5557" y="434"/>
                  </a:moveTo>
                  <a:lnTo>
                    <a:pt x="5580" y="434"/>
                  </a:lnTo>
                  <a:lnTo>
                    <a:pt x="5580" y="446"/>
                  </a:lnTo>
                  <a:lnTo>
                    <a:pt x="5557" y="446"/>
                  </a:lnTo>
                  <a:lnTo>
                    <a:pt x="5557" y="434"/>
                  </a:lnTo>
                  <a:close/>
                  <a:moveTo>
                    <a:pt x="5557" y="450"/>
                  </a:moveTo>
                  <a:lnTo>
                    <a:pt x="5580" y="450"/>
                  </a:lnTo>
                  <a:lnTo>
                    <a:pt x="5580" y="462"/>
                  </a:lnTo>
                  <a:lnTo>
                    <a:pt x="5557" y="462"/>
                  </a:lnTo>
                  <a:lnTo>
                    <a:pt x="5557" y="450"/>
                  </a:lnTo>
                  <a:close/>
                  <a:moveTo>
                    <a:pt x="5557" y="466"/>
                  </a:moveTo>
                  <a:lnTo>
                    <a:pt x="5580" y="466"/>
                  </a:lnTo>
                  <a:lnTo>
                    <a:pt x="5580" y="478"/>
                  </a:lnTo>
                  <a:lnTo>
                    <a:pt x="5557" y="478"/>
                  </a:lnTo>
                  <a:lnTo>
                    <a:pt x="5557" y="466"/>
                  </a:lnTo>
                  <a:close/>
                  <a:moveTo>
                    <a:pt x="5557" y="482"/>
                  </a:moveTo>
                  <a:lnTo>
                    <a:pt x="5580" y="482"/>
                  </a:lnTo>
                  <a:lnTo>
                    <a:pt x="5580" y="494"/>
                  </a:lnTo>
                  <a:lnTo>
                    <a:pt x="5557" y="494"/>
                  </a:lnTo>
                  <a:lnTo>
                    <a:pt x="5557" y="482"/>
                  </a:lnTo>
                  <a:close/>
                  <a:moveTo>
                    <a:pt x="5557" y="498"/>
                  </a:moveTo>
                  <a:lnTo>
                    <a:pt x="5580" y="498"/>
                  </a:lnTo>
                  <a:lnTo>
                    <a:pt x="5580" y="508"/>
                  </a:lnTo>
                  <a:lnTo>
                    <a:pt x="5557" y="508"/>
                  </a:lnTo>
                  <a:lnTo>
                    <a:pt x="5557" y="498"/>
                  </a:lnTo>
                  <a:close/>
                  <a:moveTo>
                    <a:pt x="5557" y="514"/>
                  </a:moveTo>
                  <a:lnTo>
                    <a:pt x="5580" y="514"/>
                  </a:lnTo>
                  <a:lnTo>
                    <a:pt x="5580" y="524"/>
                  </a:lnTo>
                  <a:lnTo>
                    <a:pt x="5557" y="524"/>
                  </a:lnTo>
                  <a:lnTo>
                    <a:pt x="5557" y="514"/>
                  </a:lnTo>
                  <a:close/>
                  <a:moveTo>
                    <a:pt x="5580" y="528"/>
                  </a:moveTo>
                  <a:lnTo>
                    <a:pt x="5580" y="536"/>
                  </a:lnTo>
                  <a:lnTo>
                    <a:pt x="5580" y="536"/>
                  </a:lnTo>
                  <a:lnTo>
                    <a:pt x="5557" y="536"/>
                  </a:lnTo>
                  <a:lnTo>
                    <a:pt x="5557" y="528"/>
                  </a:lnTo>
                  <a:lnTo>
                    <a:pt x="5580" y="528"/>
                  </a:lnTo>
                  <a:close/>
                  <a:moveTo>
                    <a:pt x="5521" y="434"/>
                  </a:moveTo>
                  <a:lnTo>
                    <a:pt x="5545" y="434"/>
                  </a:lnTo>
                  <a:lnTo>
                    <a:pt x="5545" y="446"/>
                  </a:lnTo>
                  <a:lnTo>
                    <a:pt x="5521" y="446"/>
                  </a:lnTo>
                  <a:lnTo>
                    <a:pt x="5521" y="434"/>
                  </a:lnTo>
                  <a:close/>
                  <a:moveTo>
                    <a:pt x="5521" y="450"/>
                  </a:moveTo>
                  <a:lnTo>
                    <a:pt x="5545" y="450"/>
                  </a:lnTo>
                  <a:lnTo>
                    <a:pt x="5545" y="462"/>
                  </a:lnTo>
                  <a:lnTo>
                    <a:pt x="5521" y="462"/>
                  </a:lnTo>
                  <a:lnTo>
                    <a:pt x="5521" y="450"/>
                  </a:lnTo>
                  <a:close/>
                  <a:moveTo>
                    <a:pt x="5521" y="466"/>
                  </a:moveTo>
                  <a:lnTo>
                    <a:pt x="5545" y="466"/>
                  </a:lnTo>
                  <a:lnTo>
                    <a:pt x="5545" y="478"/>
                  </a:lnTo>
                  <a:lnTo>
                    <a:pt x="5521" y="478"/>
                  </a:lnTo>
                  <a:lnTo>
                    <a:pt x="5521" y="466"/>
                  </a:lnTo>
                  <a:close/>
                  <a:moveTo>
                    <a:pt x="5521" y="482"/>
                  </a:moveTo>
                  <a:lnTo>
                    <a:pt x="5545" y="482"/>
                  </a:lnTo>
                  <a:lnTo>
                    <a:pt x="5545" y="494"/>
                  </a:lnTo>
                  <a:lnTo>
                    <a:pt x="5521" y="494"/>
                  </a:lnTo>
                  <a:lnTo>
                    <a:pt x="5521" y="482"/>
                  </a:lnTo>
                  <a:close/>
                  <a:moveTo>
                    <a:pt x="5521" y="498"/>
                  </a:moveTo>
                  <a:lnTo>
                    <a:pt x="5545" y="498"/>
                  </a:lnTo>
                  <a:lnTo>
                    <a:pt x="5545" y="508"/>
                  </a:lnTo>
                  <a:lnTo>
                    <a:pt x="5521" y="508"/>
                  </a:lnTo>
                  <a:lnTo>
                    <a:pt x="5521" y="498"/>
                  </a:lnTo>
                  <a:close/>
                  <a:moveTo>
                    <a:pt x="5521" y="514"/>
                  </a:moveTo>
                  <a:lnTo>
                    <a:pt x="5545" y="514"/>
                  </a:lnTo>
                  <a:lnTo>
                    <a:pt x="5545" y="524"/>
                  </a:lnTo>
                  <a:lnTo>
                    <a:pt x="5521" y="524"/>
                  </a:lnTo>
                  <a:lnTo>
                    <a:pt x="5521" y="514"/>
                  </a:lnTo>
                  <a:close/>
                  <a:moveTo>
                    <a:pt x="5521" y="528"/>
                  </a:moveTo>
                  <a:lnTo>
                    <a:pt x="5545" y="528"/>
                  </a:lnTo>
                  <a:lnTo>
                    <a:pt x="5545" y="538"/>
                  </a:lnTo>
                  <a:lnTo>
                    <a:pt x="5545" y="538"/>
                  </a:lnTo>
                  <a:lnTo>
                    <a:pt x="5527" y="540"/>
                  </a:lnTo>
                  <a:lnTo>
                    <a:pt x="5521" y="540"/>
                  </a:lnTo>
                  <a:lnTo>
                    <a:pt x="5521" y="528"/>
                  </a:lnTo>
                  <a:close/>
                  <a:moveTo>
                    <a:pt x="5485" y="434"/>
                  </a:moveTo>
                  <a:lnTo>
                    <a:pt x="5509" y="434"/>
                  </a:lnTo>
                  <a:lnTo>
                    <a:pt x="5509" y="446"/>
                  </a:lnTo>
                  <a:lnTo>
                    <a:pt x="5485" y="446"/>
                  </a:lnTo>
                  <a:lnTo>
                    <a:pt x="5485" y="434"/>
                  </a:lnTo>
                  <a:close/>
                  <a:moveTo>
                    <a:pt x="5485" y="450"/>
                  </a:moveTo>
                  <a:lnTo>
                    <a:pt x="5509" y="450"/>
                  </a:lnTo>
                  <a:lnTo>
                    <a:pt x="5509" y="462"/>
                  </a:lnTo>
                  <a:lnTo>
                    <a:pt x="5485" y="462"/>
                  </a:lnTo>
                  <a:lnTo>
                    <a:pt x="5485" y="450"/>
                  </a:lnTo>
                  <a:close/>
                  <a:moveTo>
                    <a:pt x="5485" y="466"/>
                  </a:moveTo>
                  <a:lnTo>
                    <a:pt x="5509" y="466"/>
                  </a:lnTo>
                  <a:lnTo>
                    <a:pt x="5509" y="478"/>
                  </a:lnTo>
                  <a:lnTo>
                    <a:pt x="5485" y="478"/>
                  </a:lnTo>
                  <a:lnTo>
                    <a:pt x="5485" y="466"/>
                  </a:lnTo>
                  <a:close/>
                  <a:moveTo>
                    <a:pt x="5485" y="482"/>
                  </a:moveTo>
                  <a:lnTo>
                    <a:pt x="5509" y="482"/>
                  </a:lnTo>
                  <a:lnTo>
                    <a:pt x="5509" y="494"/>
                  </a:lnTo>
                  <a:lnTo>
                    <a:pt x="5485" y="494"/>
                  </a:lnTo>
                  <a:lnTo>
                    <a:pt x="5485" y="482"/>
                  </a:lnTo>
                  <a:close/>
                  <a:moveTo>
                    <a:pt x="5485" y="498"/>
                  </a:moveTo>
                  <a:lnTo>
                    <a:pt x="5509" y="498"/>
                  </a:lnTo>
                  <a:lnTo>
                    <a:pt x="5509" y="508"/>
                  </a:lnTo>
                  <a:lnTo>
                    <a:pt x="5485" y="508"/>
                  </a:lnTo>
                  <a:lnTo>
                    <a:pt x="5485" y="498"/>
                  </a:lnTo>
                  <a:close/>
                  <a:moveTo>
                    <a:pt x="5485" y="514"/>
                  </a:moveTo>
                  <a:lnTo>
                    <a:pt x="5509" y="514"/>
                  </a:lnTo>
                  <a:lnTo>
                    <a:pt x="5509" y="524"/>
                  </a:lnTo>
                  <a:lnTo>
                    <a:pt x="5485" y="524"/>
                  </a:lnTo>
                  <a:lnTo>
                    <a:pt x="5485" y="514"/>
                  </a:lnTo>
                  <a:close/>
                  <a:moveTo>
                    <a:pt x="5485" y="528"/>
                  </a:moveTo>
                  <a:lnTo>
                    <a:pt x="5509" y="528"/>
                  </a:lnTo>
                  <a:lnTo>
                    <a:pt x="5509" y="540"/>
                  </a:lnTo>
                  <a:lnTo>
                    <a:pt x="5485" y="540"/>
                  </a:lnTo>
                  <a:lnTo>
                    <a:pt x="5485" y="528"/>
                  </a:lnTo>
                  <a:close/>
                  <a:moveTo>
                    <a:pt x="5485" y="544"/>
                  </a:moveTo>
                  <a:lnTo>
                    <a:pt x="5493" y="544"/>
                  </a:lnTo>
                  <a:lnTo>
                    <a:pt x="5493" y="544"/>
                  </a:lnTo>
                  <a:lnTo>
                    <a:pt x="5485" y="546"/>
                  </a:lnTo>
                  <a:lnTo>
                    <a:pt x="5485" y="544"/>
                  </a:lnTo>
                  <a:close/>
                  <a:moveTo>
                    <a:pt x="5439" y="480"/>
                  </a:moveTo>
                  <a:lnTo>
                    <a:pt x="5457" y="480"/>
                  </a:lnTo>
                  <a:lnTo>
                    <a:pt x="5457" y="488"/>
                  </a:lnTo>
                  <a:lnTo>
                    <a:pt x="5439" y="488"/>
                  </a:lnTo>
                  <a:lnTo>
                    <a:pt x="5439" y="480"/>
                  </a:lnTo>
                  <a:close/>
                  <a:moveTo>
                    <a:pt x="5439" y="502"/>
                  </a:moveTo>
                  <a:lnTo>
                    <a:pt x="5457" y="502"/>
                  </a:lnTo>
                  <a:lnTo>
                    <a:pt x="5457" y="512"/>
                  </a:lnTo>
                  <a:lnTo>
                    <a:pt x="5439" y="512"/>
                  </a:lnTo>
                  <a:lnTo>
                    <a:pt x="5439" y="502"/>
                  </a:lnTo>
                  <a:close/>
                  <a:moveTo>
                    <a:pt x="5439" y="524"/>
                  </a:moveTo>
                  <a:lnTo>
                    <a:pt x="5457" y="524"/>
                  </a:lnTo>
                  <a:lnTo>
                    <a:pt x="5457" y="534"/>
                  </a:lnTo>
                  <a:lnTo>
                    <a:pt x="5439" y="534"/>
                  </a:lnTo>
                  <a:lnTo>
                    <a:pt x="5439" y="524"/>
                  </a:lnTo>
                  <a:close/>
                  <a:moveTo>
                    <a:pt x="5457" y="548"/>
                  </a:moveTo>
                  <a:lnTo>
                    <a:pt x="5457" y="550"/>
                  </a:lnTo>
                  <a:lnTo>
                    <a:pt x="5457" y="550"/>
                  </a:lnTo>
                  <a:lnTo>
                    <a:pt x="5439" y="552"/>
                  </a:lnTo>
                  <a:lnTo>
                    <a:pt x="5439" y="548"/>
                  </a:lnTo>
                  <a:lnTo>
                    <a:pt x="5457" y="548"/>
                  </a:lnTo>
                  <a:close/>
                  <a:moveTo>
                    <a:pt x="5417" y="480"/>
                  </a:moveTo>
                  <a:lnTo>
                    <a:pt x="5433" y="480"/>
                  </a:lnTo>
                  <a:lnTo>
                    <a:pt x="5433" y="488"/>
                  </a:lnTo>
                  <a:lnTo>
                    <a:pt x="5417" y="488"/>
                  </a:lnTo>
                  <a:lnTo>
                    <a:pt x="5417" y="480"/>
                  </a:lnTo>
                  <a:close/>
                  <a:moveTo>
                    <a:pt x="5417" y="502"/>
                  </a:moveTo>
                  <a:lnTo>
                    <a:pt x="5433" y="502"/>
                  </a:lnTo>
                  <a:lnTo>
                    <a:pt x="5433" y="512"/>
                  </a:lnTo>
                  <a:lnTo>
                    <a:pt x="5417" y="512"/>
                  </a:lnTo>
                  <a:lnTo>
                    <a:pt x="5417" y="502"/>
                  </a:lnTo>
                  <a:close/>
                  <a:moveTo>
                    <a:pt x="5417" y="524"/>
                  </a:moveTo>
                  <a:lnTo>
                    <a:pt x="5433" y="524"/>
                  </a:lnTo>
                  <a:lnTo>
                    <a:pt x="5433" y="534"/>
                  </a:lnTo>
                  <a:lnTo>
                    <a:pt x="5417" y="534"/>
                  </a:lnTo>
                  <a:lnTo>
                    <a:pt x="5417" y="524"/>
                  </a:lnTo>
                  <a:close/>
                  <a:moveTo>
                    <a:pt x="5433" y="548"/>
                  </a:moveTo>
                  <a:lnTo>
                    <a:pt x="5433" y="552"/>
                  </a:lnTo>
                  <a:lnTo>
                    <a:pt x="5433" y="552"/>
                  </a:lnTo>
                  <a:lnTo>
                    <a:pt x="5417" y="554"/>
                  </a:lnTo>
                  <a:lnTo>
                    <a:pt x="5417" y="548"/>
                  </a:lnTo>
                  <a:lnTo>
                    <a:pt x="5433" y="548"/>
                  </a:lnTo>
                  <a:close/>
                  <a:moveTo>
                    <a:pt x="5395" y="480"/>
                  </a:moveTo>
                  <a:lnTo>
                    <a:pt x="5411" y="480"/>
                  </a:lnTo>
                  <a:lnTo>
                    <a:pt x="5411" y="488"/>
                  </a:lnTo>
                  <a:lnTo>
                    <a:pt x="5395" y="488"/>
                  </a:lnTo>
                  <a:lnTo>
                    <a:pt x="5395" y="480"/>
                  </a:lnTo>
                  <a:close/>
                  <a:moveTo>
                    <a:pt x="5395" y="502"/>
                  </a:moveTo>
                  <a:lnTo>
                    <a:pt x="5411" y="502"/>
                  </a:lnTo>
                  <a:lnTo>
                    <a:pt x="5411" y="512"/>
                  </a:lnTo>
                  <a:lnTo>
                    <a:pt x="5395" y="512"/>
                  </a:lnTo>
                  <a:lnTo>
                    <a:pt x="5395" y="502"/>
                  </a:lnTo>
                  <a:close/>
                  <a:moveTo>
                    <a:pt x="5395" y="524"/>
                  </a:moveTo>
                  <a:lnTo>
                    <a:pt x="5411" y="524"/>
                  </a:lnTo>
                  <a:lnTo>
                    <a:pt x="5411" y="534"/>
                  </a:lnTo>
                  <a:lnTo>
                    <a:pt x="5395" y="534"/>
                  </a:lnTo>
                  <a:lnTo>
                    <a:pt x="5395" y="524"/>
                  </a:lnTo>
                  <a:close/>
                  <a:moveTo>
                    <a:pt x="5411" y="548"/>
                  </a:moveTo>
                  <a:lnTo>
                    <a:pt x="5411" y="554"/>
                  </a:lnTo>
                  <a:lnTo>
                    <a:pt x="5411" y="554"/>
                  </a:lnTo>
                  <a:lnTo>
                    <a:pt x="5395" y="556"/>
                  </a:lnTo>
                  <a:lnTo>
                    <a:pt x="5395" y="548"/>
                  </a:lnTo>
                  <a:lnTo>
                    <a:pt x="5411" y="548"/>
                  </a:lnTo>
                  <a:close/>
                  <a:moveTo>
                    <a:pt x="5371" y="480"/>
                  </a:moveTo>
                  <a:lnTo>
                    <a:pt x="5389" y="480"/>
                  </a:lnTo>
                  <a:lnTo>
                    <a:pt x="5389" y="488"/>
                  </a:lnTo>
                  <a:lnTo>
                    <a:pt x="5371" y="488"/>
                  </a:lnTo>
                  <a:lnTo>
                    <a:pt x="5371" y="480"/>
                  </a:lnTo>
                  <a:close/>
                  <a:moveTo>
                    <a:pt x="5371" y="502"/>
                  </a:moveTo>
                  <a:lnTo>
                    <a:pt x="5389" y="502"/>
                  </a:lnTo>
                  <a:lnTo>
                    <a:pt x="5389" y="512"/>
                  </a:lnTo>
                  <a:lnTo>
                    <a:pt x="5371" y="512"/>
                  </a:lnTo>
                  <a:lnTo>
                    <a:pt x="5371" y="502"/>
                  </a:lnTo>
                  <a:close/>
                  <a:moveTo>
                    <a:pt x="5371" y="524"/>
                  </a:moveTo>
                  <a:lnTo>
                    <a:pt x="5389" y="524"/>
                  </a:lnTo>
                  <a:lnTo>
                    <a:pt x="5389" y="534"/>
                  </a:lnTo>
                  <a:lnTo>
                    <a:pt x="5371" y="534"/>
                  </a:lnTo>
                  <a:lnTo>
                    <a:pt x="5371" y="524"/>
                  </a:lnTo>
                  <a:close/>
                  <a:moveTo>
                    <a:pt x="5371" y="548"/>
                  </a:moveTo>
                  <a:lnTo>
                    <a:pt x="5389" y="548"/>
                  </a:lnTo>
                  <a:lnTo>
                    <a:pt x="5389" y="556"/>
                  </a:lnTo>
                  <a:lnTo>
                    <a:pt x="5389" y="556"/>
                  </a:lnTo>
                  <a:lnTo>
                    <a:pt x="5371" y="556"/>
                  </a:lnTo>
                  <a:lnTo>
                    <a:pt x="5371" y="5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21"/>
            <p:cNvSpPr>
              <a:spLocks noEditPoints="1"/>
            </p:cNvSpPr>
            <p:nvPr userDrawn="1"/>
          </p:nvSpPr>
          <p:spPr bwMode="auto">
            <a:xfrm>
              <a:off x="3305175" y="-228600"/>
              <a:ext cx="655638" cy="174625"/>
            </a:xfrm>
            <a:custGeom>
              <a:avLst/>
              <a:gdLst/>
              <a:ahLst/>
              <a:cxnLst>
                <a:cxn ang="0">
                  <a:pos x="146" y="24"/>
                </a:cxn>
                <a:cxn ang="0">
                  <a:pos x="126" y="26"/>
                </a:cxn>
                <a:cxn ang="0">
                  <a:pos x="108" y="32"/>
                </a:cxn>
                <a:cxn ang="0">
                  <a:pos x="98" y="42"/>
                </a:cxn>
                <a:cxn ang="0">
                  <a:pos x="92" y="56"/>
                </a:cxn>
                <a:cxn ang="0">
                  <a:pos x="92" y="68"/>
                </a:cxn>
                <a:cxn ang="0">
                  <a:pos x="98" y="82"/>
                </a:cxn>
                <a:cxn ang="0">
                  <a:pos x="108" y="92"/>
                </a:cxn>
                <a:cxn ang="0">
                  <a:pos x="122" y="100"/>
                </a:cxn>
                <a:cxn ang="0">
                  <a:pos x="140" y="100"/>
                </a:cxn>
                <a:cxn ang="0">
                  <a:pos x="140" y="104"/>
                </a:cxn>
                <a:cxn ang="0">
                  <a:pos x="116" y="104"/>
                </a:cxn>
                <a:cxn ang="0">
                  <a:pos x="106" y="102"/>
                </a:cxn>
                <a:cxn ang="0">
                  <a:pos x="108" y="104"/>
                </a:cxn>
                <a:cxn ang="0">
                  <a:pos x="120" y="108"/>
                </a:cxn>
                <a:cxn ang="0">
                  <a:pos x="196" y="110"/>
                </a:cxn>
                <a:cxn ang="0">
                  <a:pos x="190" y="104"/>
                </a:cxn>
                <a:cxn ang="0">
                  <a:pos x="192" y="100"/>
                </a:cxn>
                <a:cxn ang="0">
                  <a:pos x="226" y="96"/>
                </a:cxn>
                <a:cxn ang="0">
                  <a:pos x="240" y="90"/>
                </a:cxn>
                <a:cxn ang="0">
                  <a:pos x="242" y="84"/>
                </a:cxn>
                <a:cxn ang="0">
                  <a:pos x="246" y="76"/>
                </a:cxn>
                <a:cxn ang="0">
                  <a:pos x="379" y="60"/>
                </a:cxn>
                <a:cxn ang="0">
                  <a:pos x="389" y="66"/>
                </a:cxn>
                <a:cxn ang="0">
                  <a:pos x="393" y="38"/>
                </a:cxn>
                <a:cxn ang="0">
                  <a:pos x="413" y="50"/>
                </a:cxn>
                <a:cxn ang="0">
                  <a:pos x="405" y="18"/>
                </a:cxn>
                <a:cxn ang="0">
                  <a:pos x="381" y="22"/>
                </a:cxn>
                <a:cxn ang="0">
                  <a:pos x="359" y="6"/>
                </a:cxn>
                <a:cxn ang="0">
                  <a:pos x="353" y="46"/>
                </a:cxn>
                <a:cxn ang="0">
                  <a:pos x="226" y="32"/>
                </a:cxn>
                <a:cxn ang="0">
                  <a:pos x="224" y="28"/>
                </a:cxn>
                <a:cxn ang="0">
                  <a:pos x="208" y="24"/>
                </a:cxn>
                <a:cxn ang="0">
                  <a:pos x="176" y="12"/>
                </a:cxn>
                <a:cxn ang="0">
                  <a:pos x="329" y="0"/>
                </a:cxn>
                <a:cxn ang="0">
                  <a:pos x="174" y="10"/>
                </a:cxn>
                <a:cxn ang="0">
                  <a:pos x="170" y="6"/>
                </a:cxn>
                <a:cxn ang="0">
                  <a:pos x="166" y="10"/>
                </a:cxn>
                <a:cxn ang="0">
                  <a:pos x="0" y="2"/>
                </a:cxn>
                <a:cxn ang="0">
                  <a:pos x="164" y="20"/>
                </a:cxn>
                <a:cxn ang="0">
                  <a:pos x="184" y="104"/>
                </a:cxn>
                <a:cxn ang="0">
                  <a:pos x="146" y="102"/>
                </a:cxn>
                <a:cxn ang="0">
                  <a:pos x="166" y="100"/>
                </a:cxn>
                <a:cxn ang="0">
                  <a:pos x="184" y="100"/>
                </a:cxn>
              </a:cxnLst>
              <a:rect l="0" t="0" r="r" b="b"/>
              <a:pathLst>
                <a:path w="413" h="110">
                  <a:moveTo>
                    <a:pt x="164" y="20"/>
                  </a:moveTo>
                  <a:lnTo>
                    <a:pt x="146" y="24"/>
                  </a:lnTo>
                  <a:lnTo>
                    <a:pt x="126" y="26"/>
                  </a:lnTo>
                  <a:lnTo>
                    <a:pt x="126" y="26"/>
                  </a:lnTo>
                  <a:lnTo>
                    <a:pt x="116" y="28"/>
                  </a:lnTo>
                  <a:lnTo>
                    <a:pt x="108" y="32"/>
                  </a:lnTo>
                  <a:lnTo>
                    <a:pt x="102" y="36"/>
                  </a:lnTo>
                  <a:lnTo>
                    <a:pt x="98" y="42"/>
                  </a:lnTo>
                  <a:lnTo>
                    <a:pt x="94" y="48"/>
                  </a:lnTo>
                  <a:lnTo>
                    <a:pt x="92" y="56"/>
                  </a:lnTo>
                  <a:lnTo>
                    <a:pt x="92" y="62"/>
                  </a:lnTo>
                  <a:lnTo>
                    <a:pt x="92" y="68"/>
                  </a:lnTo>
                  <a:lnTo>
                    <a:pt x="94" y="76"/>
                  </a:lnTo>
                  <a:lnTo>
                    <a:pt x="98" y="82"/>
                  </a:lnTo>
                  <a:lnTo>
                    <a:pt x="102" y="88"/>
                  </a:lnTo>
                  <a:lnTo>
                    <a:pt x="108" y="92"/>
                  </a:lnTo>
                  <a:lnTo>
                    <a:pt x="114" y="96"/>
                  </a:lnTo>
                  <a:lnTo>
                    <a:pt x="122" y="100"/>
                  </a:lnTo>
                  <a:lnTo>
                    <a:pt x="130" y="100"/>
                  </a:lnTo>
                  <a:lnTo>
                    <a:pt x="140" y="100"/>
                  </a:lnTo>
                  <a:lnTo>
                    <a:pt x="140" y="104"/>
                  </a:lnTo>
                  <a:lnTo>
                    <a:pt x="140" y="104"/>
                  </a:lnTo>
                  <a:lnTo>
                    <a:pt x="124" y="104"/>
                  </a:lnTo>
                  <a:lnTo>
                    <a:pt x="116" y="104"/>
                  </a:lnTo>
                  <a:lnTo>
                    <a:pt x="112" y="102"/>
                  </a:lnTo>
                  <a:lnTo>
                    <a:pt x="106" y="102"/>
                  </a:lnTo>
                  <a:lnTo>
                    <a:pt x="106" y="102"/>
                  </a:lnTo>
                  <a:lnTo>
                    <a:pt x="108" y="104"/>
                  </a:lnTo>
                  <a:lnTo>
                    <a:pt x="112" y="106"/>
                  </a:lnTo>
                  <a:lnTo>
                    <a:pt x="120" y="108"/>
                  </a:lnTo>
                  <a:lnTo>
                    <a:pt x="130" y="110"/>
                  </a:lnTo>
                  <a:lnTo>
                    <a:pt x="196" y="110"/>
                  </a:lnTo>
                  <a:lnTo>
                    <a:pt x="196" y="104"/>
                  </a:lnTo>
                  <a:lnTo>
                    <a:pt x="190" y="104"/>
                  </a:lnTo>
                  <a:lnTo>
                    <a:pt x="192" y="100"/>
                  </a:lnTo>
                  <a:lnTo>
                    <a:pt x="192" y="100"/>
                  </a:lnTo>
                  <a:lnTo>
                    <a:pt x="212" y="98"/>
                  </a:lnTo>
                  <a:lnTo>
                    <a:pt x="226" y="96"/>
                  </a:lnTo>
                  <a:lnTo>
                    <a:pt x="236" y="92"/>
                  </a:lnTo>
                  <a:lnTo>
                    <a:pt x="240" y="90"/>
                  </a:lnTo>
                  <a:lnTo>
                    <a:pt x="242" y="86"/>
                  </a:lnTo>
                  <a:lnTo>
                    <a:pt x="242" y="84"/>
                  </a:lnTo>
                  <a:lnTo>
                    <a:pt x="242" y="80"/>
                  </a:lnTo>
                  <a:lnTo>
                    <a:pt x="246" y="76"/>
                  </a:lnTo>
                  <a:lnTo>
                    <a:pt x="259" y="68"/>
                  </a:lnTo>
                  <a:lnTo>
                    <a:pt x="379" y="60"/>
                  </a:lnTo>
                  <a:lnTo>
                    <a:pt x="385" y="70"/>
                  </a:lnTo>
                  <a:lnTo>
                    <a:pt x="389" y="66"/>
                  </a:lnTo>
                  <a:lnTo>
                    <a:pt x="383" y="56"/>
                  </a:lnTo>
                  <a:lnTo>
                    <a:pt x="393" y="38"/>
                  </a:lnTo>
                  <a:lnTo>
                    <a:pt x="413" y="52"/>
                  </a:lnTo>
                  <a:lnTo>
                    <a:pt x="413" y="50"/>
                  </a:lnTo>
                  <a:lnTo>
                    <a:pt x="395" y="34"/>
                  </a:lnTo>
                  <a:lnTo>
                    <a:pt x="405" y="18"/>
                  </a:lnTo>
                  <a:lnTo>
                    <a:pt x="389" y="16"/>
                  </a:lnTo>
                  <a:lnTo>
                    <a:pt x="381" y="22"/>
                  </a:lnTo>
                  <a:lnTo>
                    <a:pt x="361" y="6"/>
                  </a:lnTo>
                  <a:lnTo>
                    <a:pt x="359" y="6"/>
                  </a:lnTo>
                  <a:lnTo>
                    <a:pt x="377" y="26"/>
                  </a:lnTo>
                  <a:lnTo>
                    <a:pt x="353" y="46"/>
                  </a:lnTo>
                  <a:lnTo>
                    <a:pt x="230" y="38"/>
                  </a:lnTo>
                  <a:lnTo>
                    <a:pt x="226" y="32"/>
                  </a:lnTo>
                  <a:lnTo>
                    <a:pt x="226" y="32"/>
                  </a:lnTo>
                  <a:lnTo>
                    <a:pt x="224" y="28"/>
                  </a:lnTo>
                  <a:lnTo>
                    <a:pt x="220" y="26"/>
                  </a:lnTo>
                  <a:lnTo>
                    <a:pt x="208" y="24"/>
                  </a:lnTo>
                  <a:lnTo>
                    <a:pt x="176" y="20"/>
                  </a:lnTo>
                  <a:lnTo>
                    <a:pt x="176" y="12"/>
                  </a:lnTo>
                  <a:lnTo>
                    <a:pt x="331" y="2"/>
                  </a:lnTo>
                  <a:lnTo>
                    <a:pt x="329" y="0"/>
                  </a:lnTo>
                  <a:lnTo>
                    <a:pt x="174" y="10"/>
                  </a:lnTo>
                  <a:lnTo>
                    <a:pt x="174" y="10"/>
                  </a:lnTo>
                  <a:lnTo>
                    <a:pt x="172" y="8"/>
                  </a:lnTo>
                  <a:lnTo>
                    <a:pt x="170" y="6"/>
                  </a:lnTo>
                  <a:lnTo>
                    <a:pt x="168" y="8"/>
                  </a:lnTo>
                  <a:lnTo>
                    <a:pt x="166" y="10"/>
                  </a:lnTo>
                  <a:lnTo>
                    <a:pt x="0" y="2"/>
                  </a:lnTo>
                  <a:lnTo>
                    <a:pt x="0" y="2"/>
                  </a:lnTo>
                  <a:lnTo>
                    <a:pt x="164" y="12"/>
                  </a:lnTo>
                  <a:lnTo>
                    <a:pt x="164" y="20"/>
                  </a:lnTo>
                  <a:close/>
                  <a:moveTo>
                    <a:pt x="184" y="100"/>
                  </a:moveTo>
                  <a:lnTo>
                    <a:pt x="184" y="104"/>
                  </a:lnTo>
                  <a:lnTo>
                    <a:pt x="144" y="104"/>
                  </a:lnTo>
                  <a:lnTo>
                    <a:pt x="146" y="102"/>
                  </a:lnTo>
                  <a:lnTo>
                    <a:pt x="146" y="102"/>
                  </a:lnTo>
                  <a:lnTo>
                    <a:pt x="166" y="100"/>
                  </a:lnTo>
                  <a:lnTo>
                    <a:pt x="184" y="100"/>
                  </a:lnTo>
                  <a:lnTo>
                    <a:pt x="184" y="10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22"/>
            <p:cNvSpPr>
              <a:spLocks/>
            </p:cNvSpPr>
            <p:nvPr userDrawn="1"/>
          </p:nvSpPr>
          <p:spPr bwMode="auto">
            <a:xfrm>
              <a:off x="3748088" y="142875"/>
              <a:ext cx="327025" cy="185738"/>
            </a:xfrm>
            <a:custGeom>
              <a:avLst/>
              <a:gdLst/>
              <a:ahLst/>
              <a:cxnLst>
                <a:cxn ang="0">
                  <a:pos x="84" y="12"/>
                </a:cxn>
                <a:cxn ang="0">
                  <a:pos x="84" y="12"/>
                </a:cxn>
                <a:cxn ang="0">
                  <a:pos x="42" y="62"/>
                </a:cxn>
                <a:cxn ang="0">
                  <a:pos x="2" y="109"/>
                </a:cxn>
                <a:cxn ang="0">
                  <a:pos x="2" y="109"/>
                </a:cxn>
                <a:cxn ang="0">
                  <a:pos x="0" y="111"/>
                </a:cxn>
                <a:cxn ang="0">
                  <a:pos x="0" y="115"/>
                </a:cxn>
                <a:cxn ang="0">
                  <a:pos x="2" y="117"/>
                </a:cxn>
                <a:cxn ang="0">
                  <a:pos x="4" y="117"/>
                </a:cxn>
                <a:cxn ang="0">
                  <a:pos x="4" y="117"/>
                </a:cxn>
                <a:cxn ang="0">
                  <a:pos x="202" y="117"/>
                </a:cxn>
                <a:cxn ang="0">
                  <a:pos x="202" y="117"/>
                </a:cxn>
                <a:cxn ang="0">
                  <a:pos x="204" y="115"/>
                </a:cxn>
                <a:cxn ang="0">
                  <a:pos x="206" y="113"/>
                </a:cxn>
                <a:cxn ang="0">
                  <a:pos x="206" y="111"/>
                </a:cxn>
                <a:cxn ang="0">
                  <a:pos x="206" y="109"/>
                </a:cxn>
                <a:cxn ang="0">
                  <a:pos x="206" y="109"/>
                </a:cxn>
                <a:cxn ang="0">
                  <a:pos x="122" y="12"/>
                </a:cxn>
                <a:cxn ang="0">
                  <a:pos x="122" y="12"/>
                </a:cxn>
                <a:cxn ang="0">
                  <a:pos x="112" y="4"/>
                </a:cxn>
                <a:cxn ang="0">
                  <a:pos x="108" y="0"/>
                </a:cxn>
                <a:cxn ang="0">
                  <a:pos x="104" y="0"/>
                </a:cxn>
                <a:cxn ang="0">
                  <a:pos x="98" y="0"/>
                </a:cxn>
                <a:cxn ang="0">
                  <a:pos x="94" y="4"/>
                </a:cxn>
                <a:cxn ang="0">
                  <a:pos x="84" y="12"/>
                </a:cxn>
                <a:cxn ang="0">
                  <a:pos x="84" y="12"/>
                </a:cxn>
              </a:cxnLst>
              <a:rect l="0" t="0" r="r" b="b"/>
              <a:pathLst>
                <a:path w="206" h="117">
                  <a:moveTo>
                    <a:pt x="84" y="12"/>
                  </a:moveTo>
                  <a:lnTo>
                    <a:pt x="84" y="12"/>
                  </a:lnTo>
                  <a:lnTo>
                    <a:pt x="42" y="62"/>
                  </a:lnTo>
                  <a:lnTo>
                    <a:pt x="2" y="109"/>
                  </a:lnTo>
                  <a:lnTo>
                    <a:pt x="2" y="109"/>
                  </a:lnTo>
                  <a:lnTo>
                    <a:pt x="0" y="111"/>
                  </a:lnTo>
                  <a:lnTo>
                    <a:pt x="0" y="115"/>
                  </a:lnTo>
                  <a:lnTo>
                    <a:pt x="2" y="117"/>
                  </a:lnTo>
                  <a:lnTo>
                    <a:pt x="4" y="117"/>
                  </a:lnTo>
                  <a:lnTo>
                    <a:pt x="4" y="117"/>
                  </a:lnTo>
                  <a:lnTo>
                    <a:pt x="202" y="117"/>
                  </a:lnTo>
                  <a:lnTo>
                    <a:pt x="202" y="117"/>
                  </a:lnTo>
                  <a:lnTo>
                    <a:pt x="204" y="115"/>
                  </a:lnTo>
                  <a:lnTo>
                    <a:pt x="206" y="113"/>
                  </a:lnTo>
                  <a:lnTo>
                    <a:pt x="206" y="111"/>
                  </a:lnTo>
                  <a:lnTo>
                    <a:pt x="206" y="109"/>
                  </a:lnTo>
                  <a:lnTo>
                    <a:pt x="206" y="109"/>
                  </a:lnTo>
                  <a:lnTo>
                    <a:pt x="122" y="12"/>
                  </a:lnTo>
                  <a:lnTo>
                    <a:pt x="122" y="12"/>
                  </a:lnTo>
                  <a:lnTo>
                    <a:pt x="112" y="4"/>
                  </a:lnTo>
                  <a:lnTo>
                    <a:pt x="108" y="0"/>
                  </a:lnTo>
                  <a:lnTo>
                    <a:pt x="104" y="0"/>
                  </a:lnTo>
                  <a:lnTo>
                    <a:pt x="98" y="0"/>
                  </a:lnTo>
                  <a:lnTo>
                    <a:pt x="94" y="4"/>
                  </a:lnTo>
                  <a:lnTo>
                    <a:pt x="84" y="12"/>
                  </a:lnTo>
                  <a:lnTo>
                    <a:pt x="84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23"/>
            <p:cNvSpPr>
              <a:spLocks/>
            </p:cNvSpPr>
            <p:nvPr userDrawn="1"/>
          </p:nvSpPr>
          <p:spPr bwMode="auto">
            <a:xfrm>
              <a:off x="4556125" y="-250825"/>
              <a:ext cx="328613" cy="73025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34" y="0"/>
                </a:cxn>
                <a:cxn ang="0">
                  <a:pos x="0" y="46"/>
                </a:cxn>
                <a:cxn ang="0">
                  <a:pos x="207" y="46"/>
                </a:cxn>
                <a:cxn ang="0">
                  <a:pos x="174" y="0"/>
                </a:cxn>
              </a:cxnLst>
              <a:rect l="0" t="0" r="r" b="b"/>
              <a:pathLst>
                <a:path w="207" h="46">
                  <a:moveTo>
                    <a:pt x="174" y="0"/>
                  </a:moveTo>
                  <a:lnTo>
                    <a:pt x="34" y="0"/>
                  </a:lnTo>
                  <a:lnTo>
                    <a:pt x="0" y="46"/>
                  </a:lnTo>
                  <a:lnTo>
                    <a:pt x="207" y="46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24"/>
            <p:cNvSpPr>
              <a:spLocks/>
            </p:cNvSpPr>
            <p:nvPr userDrawn="1"/>
          </p:nvSpPr>
          <p:spPr bwMode="auto">
            <a:xfrm>
              <a:off x="4616450" y="-315913"/>
              <a:ext cx="209550" cy="55563"/>
            </a:xfrm>
            <a:custGeom>
              <a:avLst/>
              <a:gdLst/>
              <a:ahLst/>
              <a:cxnLst>
                <a:cxn ang="0">
                  <a:pos x="110" y="0"/>
                </a:cxn>
                <a:cxn ang="0">
                  <a:pos x="22" y="0"/>
                </a:cxn>
                <a:cxn ang="0">
                  <a:pos x="0" y="35"/>
                </a:cxn>
                <a:cxn ang="0">
                  <a:pos x="132" y="35"/>
                </a:cxn>
                <a:cxn ang="0">
                  <a:pos x="110" y="0"/>
                </a:cxn>
              </a:cxnLst>
              <a:rect l="0" t="0" r="r" b="b"/>
              <a:pathLst>
                <a:path w="132" h="35">
                  <a:moveTo>
                    <a:pt x="110" y="0"/>
                  </a:moveTo>
                  <a:lnTo>
                    <a:pt x="22" y="0"/>
                  </a:lnTo>
                  <a:lnTo>
                    <a:pt x="0" y="35"/>
                  </a:lnTo>
                  <a:lnTo>
                    <a:pt x="132" y="35"/>
                  </a:lnTo>
                  <a:lnTo>
                    <a:pt x="11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Freeform 25"/>
            <p:cNvSpPr>
              <a:spLocks/>
            </p:cNvSpPr>
            <p:nvPr userDrawn="1"/>
          </p:nvSpPr>
          <p:spPr bwMode="auto">
            <a:xfrm>
              <a:off x="4651375" y="-360363"/>
              <a:ext cx="139700" cy="38100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24" y="0"/>
                </a:cxn>
                <a:cxn ang="0">
                  <a:pos x="0" y="24"/>
                </a:cxn>
                <a:cxn ang="0">
                  <a:pos x="88" y="24"/>
                </a:cxn>
                <a:cxn ang="0">
                  <a:pos x="66" y="0"/>
                </a:cxn>
              </a:cxnLst>
              <a:rect l="0" t="0" r="r" b="b"/>
              <a:pathLst>
                <a:path w="88" h="24">
                  <a:moveTo>
                    <a:pt x="66" y="0"/>
                  </a:moveTo>
                  <a:lnTo>
                    <a:pt x="24" y="0"/>
                  </a:lnTo>
                  <a:lnTo>
                    <a:pt x="0" y="24"/>
                  </a:lnTo>
                  <a:lnTo>
                    <a:pt x="88" y="24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26"/>
            <p:cNvSpPr>
              <a:spLocks/>
            </p:cNvSpPr>
            <p:nvPr userDrawn="1"/>
          </p:nvSpPr>
          <p:spPr bwMode="auto">
            <a:xfrm>
              <a:off x="4692650" y="-617538"/>
              <a:ext cx="57150" cy="244475"/>
            </a:xfrm>
            <a:custGeom>
              <a:avLst/>
              <a:gdLst/>
              <a:ahLst/>
              <a:cxnLst>
                <a:cxn ang="0">
                  <a:pos x="36" y="154"/>
                </a:cxn>
                <a:cxn ang="0">
                  <a:pos x="28" y="136"/>
                </a:cxn>
                <a:cxn ang="0">
                  <a:pos x="18" y="0"/>
                </a:cxn>
                <a:cxn ang="0">
                  <a:pos x="8" y="136"/>
                </a:cxn>
                <a:cxn ang="0">
                  <a:pos x="0" y="154"/>
                </a:cxn>
                <a:cxn ang="0">
                  <a:pos x="18" y="154"/>
                </a:cxn>
                <a:cxn ang="0">
                  <a:pos x="36" y="154"/>
                </a:cxn>
              </a:cxnLst>
              <a:rect l="0" t="0" r="r" b="b"/>
              <a:pathLst>
                <a:path w="36" h="154">
                  <a:moveTo>
                    <a:pt x="36" y="154"/>
                  </a:moveTo>
                  <a:lnTo>
                    <a:pt x="28" y="136"/>
                  </a:lnTo>
                  <a:lnTo>
                    <a:pt x="18" y="0"/>
                  </a:lnTo>
                  <a:lnTo>
                    <a:pt x="8" y="136"/>
                  </a:lnTo>
                  <a:lnTo>
                    <a:pt x="0" y="154"/>
                  </a:lnTo>
                  <a:lnTo>
                    <a:pt x="18" y="154"/>
                  </a:lnTo>
                  <a:lnTo>
                    <a:pt x="36" y="1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27"/>
            <p:cNvSpPr>
              <a:spLocks/>
            </p:cNvSpPr>
            <p:nvPr userDrawn="1"/>
          </p:nvSpPr>
          <p:spPr bwMode="auto">
            <a:xfrm>
              <a:off x="1044575" y="57150"/>
              <a:ext cx="142875" cy="50800"/>
            </a:xfrm>
            <a:custGeom>
              <a:avLst/>
              <a:gdLst/>
              <a:ahLst/>
              <a:cxnLst>
                <a:cxn ang="0">
                  <a:pos x="90" y="32"/>
                </a:cxn>
                <a:cxn ang="0">
                  <a:pos x="80" y="12"/>
                </a:cxn>
                <a:cxn ang="0">
                  <a:pos x="80" y="12"/>
                </a:cxn>
                <a:cxn ang="0">
                  <a:pos x="80" y="10"/>
                </a:cxn>
                <a:cxn ang="0">
                  <a:pos x="76" y="6"/>
                </a:cxn>
                <a:cxn ang="0">
                  <a:pos x="72" y="4"/>
                </a:cxn>
                <a:cxn ang="0">
                  <a:pos x="64" y="2"/>
                </a:cxn>
                <a:cxn ang="0">
                  <a:pos x="56" y="0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32" y="0"/>
                </a:cxn>
                <a:cxn ang="0">
                  <a:pos x="24" y="2"/>
                </a:cxn>
                <a:cxn ang="0">
                  <a:pos x="14" y="6"/>
                </a:cxn>
                <a:cxn ang="0">
                  <a:pos x="8" y="10"/>
                </a:cxn>
                <a:cxn ang="0">
                  <a:pos x="8" y="12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6" y="28"/>
                </a:cxn>
                <a:cxn ang="0">
                  <a:pos x="16" y="26"/>
                </a:cxn>
                <a:cxn ang="0">
                  <a:pos x="30" y="24"/>
                </a:cxn>
                <a:cxn ang="0">
                  <a:pos x="44" y="22"/>
                </a:cxn>
                <a:cxn ang="0">
                  <a:pos x="44" y="22"/>
                </a:cxn>
                <a:cxn ang="0">
                  <a:pos x="60" y="24"/>
                </a:cxn>
                <a:cxn ang="0">
                  <a:pos x="72" y="26"/>
                </a:cxn>
                <a:cxn ang="0">
                  <a:pos x="82" y="28"/>
                </a:cxn>
                <a:cxn ang="0">
                  <a:pos x="90" y="32"/>
                </a:cxn>
                <a:cxn ang="0">
                  <a:pos x="90" y="32"/>
                </a:cxn>
              </a:cxnLst>
              <a:rect l="0" t="0" r="r" b="b"/>
              <a:pathLst>
                <a:path w="90" h="32">
                  <a:moveTo>
                    <a:pt x="90" y="32"/>
                  </a:moveTo>
                  <a:lnTo>
                    <a:pt x="80" y="12"/>
                  </a:lnTo>
                  <a:lnTo>
                    <a:pt x="80" y="12"/>
                  </a:lnTo>
                  <a:lnTo>
                    <a:pt x="80" y="10"/>
                  </a:lnTo>
                  <a:lnTo>
                    <a:pt x="76" y="6"/>
                  </a:lnTo>
                  <a:lnTo>
                    <a:pt x="72" y="4"/>
                  </a:lnTo>
                  <a:lnTo>
                    <a:pt x="64" y="2"/>
                  </a:lnTo>
                  <a:lnTo>
                    <a:pt x="56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32" y="0"/>
                  </a:lnTo>
                  <a:lnTo>
                    <a:pt x="24" y="2"/>
                  </a:lnTo>
                  <a:lnTo>
                    <a:pt x="14" y="6"/>
                  </a:lnTo>
                  <a:lnTo>
                    <a:pt x="8" y="10"/>
                  </a:lnTo>
                  <a:lnTo>
                    <a:pt x="8" y="1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6" y="28"/>
                  </a:lnTo>
                  <a:lnTo>
                    <a:pt x="16" y="26"/>
                  </a:lnTo>
                  <a:lnTo>
                    <a:pt x="30" y="24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60" y="24"/>
                  </a:lnTo>
                  <a:lnTo>
                    <a:pt x="72" y="26"/>
                  </a:lnTo>
                  <a:lnTo>
                    <a:pt x="82" y="28"/>
                  </a:lnTo>
                  <a:lnTo>
                    <a:pt x="90" y="32"/>
                  </a:lnTo>
                  <a:lnTo>
                    <a:pt x="90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Freeform 28"/>
            <p:cNvSpPr>
              <a:spLocks/>
            </p:cNvSpPr>
            <p:nvPr userDrawn="1"/>
          </p:nvSpPr>
          <p:spPr bwMode="auto">
            <a:xfrm>
              <a:off x="1085850" y="-60325"/>
              <a:ext cx="60325" cy="111125"/>
            </a:xfrm>
            <a:custGeom>
              <a:avLst/>
              <a:gdLst/>
              <a:ahLst/>
              <a:cxnLst>
                <a:cxn ang="0">
                  <a:pos x="38" y="70"/>
                </a:cxn>
                <a:cxn ang="0">
                  <a:pos x="28" y="50"/>
                </a:cxn>
                <a:cxn ang="0">
                  <a:pos x="18" y="0"/>
                </a:cxn>
                <a:cxn ang="0">
                  <a:pos x="10" y="50"/>
                </a:cxn>
                <a:cxn ang="0">
                  <a:pos x="0" y="70"/>
                </a:cxn>
                <a:cxn ang="0">
                  <a:pos x="18" y="70"/>
                </a:cxn>
                <a:cxn ang="0">
                  <a:pos x="38" y="70"/>
                </a:cxn>
              </a:cxnLst>
              <a:rect l="0" t="0" r="r" b="b"/>
              <a:pathLst>
                <a:path w="38" h="70">
                  <a:moveTo>
                    <a:pt x="38" y="70"/>
                  </a:moveTo>
                  <a:lnTo>
                    <a:pt x="28" y="50"/>
                  </a:lnTo>
                  <a:lnTo>
                    <a:pt x="18" y="0"/>
                  </a:lnTo>
                  <a:lnTo>
                    <a:pt x="10" y="50"/>
                  </a:lnTo>
                  <a:lnTo>
                    <a:pt x="0" y="70"/>
                  </a:lnTo>
                  <a:lnTo>
                    <a:pt x="18" y="70"/>
                  </a:lnTo>
                  <a:lnTo>
                    <a:pt x="38" y="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pic>
        <p:nvPicPr>
          <p:cNvPr id="35" name="그림 34" descr="간지건물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247627"/>
            <a:ext cx="3810003" cy="2857502"/>
          </a:xfrm>
          <a:prstGeom prst="rect">
            <a:avLst/>
          </a:prstGeom>
        </p:spPr>
      </p:pic>
      <p:sp>
        <p:nvSpPr>
          <p:cNvPr id="4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5357818" y="3214686"/>
            <a:ext cx="2355993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>
              <a:lnSpc>
                <a:spcPct val="130000"/>
              </a:lnSpc>
              <a:buFont typeface="Arial" pitchFamily="34" charset="0"/>
              <a:buChar char="•"/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5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5357818" y="1643050"/>
            <a:ext cx="2355993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33" name="그림 32" descr="폰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00034" y="2643182"/>
            <a:ext cx="4302097" cy="2428892"/>
          </a:xfrm>
          <a:prstGeom prst="rect">
            <a:avLst/>
          </a:prstGeom>
        </p:spPr>
      </p:pic>
      <p:sp>
        <p:nvSpPr>
          <p:cNvPr id="61" name="타원 60"/>
          <p:cNvSpPr/>
          <p:nvPr userDrawn="1"/>
        </p:nvSpPr>
        <p:spPr>
          <a:xfrm rot="21146015">
            <a:off x="1689687" y="3596638"/>
            <a:ext cx="1821248" cy="394885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텍스트 개체 틀 46"/>
          <p:cNvSpPr>
            <a:spLocks noGrp="1"/>
          </p:cNvSpPr>
          <p:nvPr>
            <p:ph type="body" sz="quarter" idx="20" hasCustomPrompt="1"/>
          </p:nvPr>
        </p:nvSpPr>
        <p:spPr>
          <a:xfrm>
            <a:off x="1643042" y="1718919"/>
            <a:ext cx="2357454" cy="2853089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602307" lon="19204589" rev="21548766"/>
              </a:camera>
              <a:lightRig rig="threePt" dir="t"/>
            </a:scene3d>
            <a:sp3d>
              <a:bevelB w="0" h="342900"/>
            </a:sp3d>
          </a:bodyPr>
          <a:lstStyle>
            <a:lvl1pPr marL="0" indent="0" algn="l" defTabSz="914400" rtl="0" eaLnBrk="1" latinLnBrk="1" hangingPunct="1">
              <a:lnSpc>
                <a:spcPct val="130000"/>
              </a:lnSpc>
              <a:spcBef>
                <a:spcPct val="0"/>
              </a:spcBef>
              <a:buNone/>
              <a:defRPr lang="ko-KR" altLang="en-US" sz="13800" b="1" kern="12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pic>
        <p:nvPicPr>
          <p:cNvPr id="62" name="그림 61" descr="기구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857752" y="928670"/>
            <a:ext cx="785818" cy="773245"/>
          </a:xfrm>
          <a:prstGeom prst="rect">
            <a:avLst/>
          </a:prstGeom>
        </p:spPr>
      </p:pic>
      <p:sp>
        <p:nvSpPr>
          <p:cNvPr id="63" name="Freeform 5"/>
          <p:cNvSpPr>
            <a:spLocks/>
          </p:cNvSpPr>
          <p:nvPr userDrawn="1"/>
        </p:nvSpPr>
        <p:spPr bwMode="auto">
          <a:xfrm>
            <a:off x="7669242" y="6435725"/>
            <a:ext cx="1117600" cy="422275"/>
          </a:xfrm>
          <a:custGeom>
            <a:avLst/>
            <a:gdLst/>
            <a:ahLst/>
            <a:cxnLst>
              <a:cxn ang="0">
                <a:pos x="704" y="266"/>
              </a:cxn>
              <a:cxn ang="0">
                <a:pos x="704" y="134"/>
              </a:cxn>
              <a:cxn ang="0">
                <a:pos x="704" y="134"/>
              </a:cxn>
              <a:cxn ang="0">
                <a:pos x="704" y="120"/>
              </a:cxn>
              <a:cxn ang="0">
                <a:pos x="702" y="106"/>
              </a:cxn>
              <a:cxn ang="0">
                <a:pos x="698" y="94"/>
              </a:cxn>
              <a:cxn ang="0">
                <a:pos x="694" y="82"/>
              </a:cxn>
              <a:cxn ang="0">
                <a:pos x="688" y="70"/>
              </a:cxn>
              <a:cxn ang="0">
                <a:pos x="682" y="58"/>
              </a:cxn>
              <a:cxn ang="0">
                <a:pos x="674" y="48"/>
              </a:cxn>
              <a:cxn ang="0">
                <a:pos x="666" y="40"/>
              </a:cxn>
              <a:cxn ang="0">
                <a:pos x="656" y="30"/>
              </a:cxn>
              <a:cxn ang="0">
                <a:pos x="646" y="24"/>
              </a:cxn>
              <a:cxn ang="0">
                <a:pos x="634" y="16"/>
              </a:cxn>
              <a:cxn ang="0">
                <a:pos x="624" y="10"/>
              </a:cxn>
              <a:cxn ang="0">
                <a:pos x="610" y="6"/>
              </a:cxn>
              <a:cxn ang="0">
                <a:pos x="598" y="4"/>
              </a:cxn>
              <a:cxn ang="0">
                <a:pos x="586" y="2"/>
              </a:cxn>
              <a:cxn ang="0">
                <a:pos x="572" y="0"/>
              </a:cxn>
              <a:cxn ang="0">
                <a:pos x="132" y="0"/>
              </a:cxn>
              <a:cxn ang="0">
                <a:pos x="132" y="0"/>
              </a:cxn>
              <a:cxn ang="0">
                <a:pos x="118" y="2"/>
              </a:cxn>
              <a:cxn ang="0">
                <a:pos x="106" y="4"/>
              </a:cxn>
              <a:cxn ang="0">
                <a:pos x="92" y="6"/>
              </a:cxn>
              <a:cxn ang="0">
                <a:pos x="80" y="10"/>
              </a:cxn>
              <a:cxn ang="0">
                <a:pos x="70" y="16"/>
              </a:cxn>
              <a:cxn ang="0">
                <a:pos x="58" y="24"/>
              </a:cxn>
              <a:cxn ang="0">
                <a:pos x="48" y="30"/>
              </a:cxn>
              <a:cxn ang="0">
                <a:pos x="38" y="40"/>
              </a:cxn>
              <a:cxn ang="0">
                <a:pos x="30" y="48"/>
              </a:cxn>
              <a:cxn ang="0">
                <a:pos x="22" y="58"/>
              </a:cxn>
              <a:cxn ang="0">
                <a:pos x="16" y="70"/>
              </a:cxn>
              <a:cxn ang="0">
                <a:pos x="10" y="82"/>
              </a:cxn>
              <a:cxn ang="0">
                <a:pos x="6" y="94"/>
              </a:cxn>
              <a:cxn ang="0">
                <a:pos x="2" y="106"/>
              </a:cxn>
              <a:cxn ang="0">
                <a:pos x="0" y="120"/>
              </a:cxn>
              <a:cxn ang="0">
                <a:pos x="0" y="134"/>
              </a:cxn>
              <a:cxn ang="0">
                <a:pos x="0" y="266"/>
              </a:cxn>
              <a:cxn ang="0">
                <a:pos x="704" y="266"/>
              </a:cxn>
            </a:cxnLst>
            <a:rect l="0" t="0" r="r" b="b"/>
            <a:pathLst>
              <a:path w="704" h="266">
                <a:moveTo>
                  <a:pt x="704" y="266"/>
                </a:moveTo>
                <a:lnTo>
                  <a:pt x="704" y="134"/>
                </a:lnTo>
                <a:lnTo>
                  <a:pt x="704" y="134"/>
                </a:lnTo>
                <a:lnTo>
                  <a:pt x="704" y="120"/>
                </a:lnTo>
                <a:lnTo>
                  <a:pt x="702" y="106"/>
                </a:lnTo>
                <a:lnTo>
                  <a:pt x="698" y="94"/>
                </a:lnTo>
                <a:lnTo>
                  <a:pt x="694" y="82"/>
                </a:lnTo>
                <a:lnTo>
                  <a:pt x="688" y="70"/>
                </a:lnTo>
                <a:lnTo>
                  <a:pt x="682" y="58"/>
                </a:lnTo>
                <a:lnTo>
                  <a:pt x="674" y="48"/>
                </a:lnTo>
                <a:lnTo>
                  <a:pt x="666" y="40"/>
                </a:lnTo>
                <a:lnTo>
                  <a:pt x="656" y="30"/>
                </a:lnTo>
                <a:lnTo>
                  <a:pt x="646" y="24"/>
                </a:lnTo>
                <a:lnTo>
                  <a:pt x="634" y="16"/>
                </a:lnTo>
                <a:lnTo>
                  <a:pt x="624" y="10"/>
                </a:lnTo>
                <a:lnTo>
                  <a:pt x="610" y="6"/>
                </a:lnTo>
                <a:lnTo>
                  <a:pt x="598" y="4"/>
                </a:lnTo>
                <a:lnTo>
                  <a:pt x="586" y="2"/>
                </a:lnTo>
                <a:lnTo>
                  <a:pt x="572" y="0"/>
                </a:lnTo>
                <a:lnTo>
                  <a:pt x="132" y="0"/>
                </a:lnTo>
                <a:lnTo>
                  <a:pt x="132" y="0"/>
                </a:lnTo>
                <a:lnTo>
                  <a:pt x="118" y="2"/>
                </a:lnTo>
                <a:lnTo>
                  <a:pt x="106" y="4"/>
                </a:lnTo>
                <a:lnTo>
                  <a:pt x="92" y="6"/>
                </a:lnTo>
                <a:lnTo>
                  <a:pt x="80" y="10"/>
                </a:lnTo>
                <a:lnTo>
                  <a:pt x="70" y="16"/>
                </a:lnTo>
                <a:lnTo>
                  <a:pt x="58" y="24"/>
                </a:lnTo>
                <a:lnTo>
                  <a:pt x="48" y="30"/>
                </a:lnTo>
                <a:lnTo>
                  <a:pt x="38" y="40"/>
                </a:lnTo>
                <a:lnTo>
                  <a:pt x="30" y="48"/>
                </a:lnTo>
                <a:lnTo>
                  <a:pt x="22" y="58"/>
                </a:lnTo>
                <a:lnTo>
                  <a:pt x="16" y="70"/>
                </a:lnTo>
                <a:lnTo>
                  <a:pt x="10" y="82"/>
                </a:lnTo>
                <a:lnTo>
                  <a:pt x="6" y="94"/>
                </a:lnTo>
                <a:lnTo>
                  <a:pt x="2" y="106"/>
                </a:lnTo>
                <a:lnTo>
                  <a:pt x="0" y="120"/>
                </a:lnTo>
                <a:lnTo>
                  <a:pt x="0" y="134"/>
                </a:lnTo>
                <a:lnTo>
                  <a:pt x="0" y="266"/>
                </a:lnTo>
                <a:lnTo>
                  <a:pt x="704" y="266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720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42830"/>
            <a:ext cx="6417503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763551"/>
            <a:ext cx="6417503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9" name="Freeform 5"/>
          <p:cNvSpPr>
            <a:spLocks/>
          </p:cNvSpPr>
          <p:nvPr userDrawn="1"/>
        </p:nvSpPr>
        <p:spPr bwMode="auto">
          <a:xfrm>
            <a:off x="7669242" y="295253"/>
            <a:ext cx="1117600" cy="422275"/>
          </a:xfrm>
          <a:custGeom>
            <a:avLst/>
            <a:gdLst/>
            <a:ahLst/>
            <a:cxnLst>
              <a:cxn ang="0">
                <a:pos x="704" y="266"/>
              </a:cxn>
              <a:cxn ang="0">
                <a:pos x="704" y="134"/>
              </a:cxn>
              <a:cxn ang="0">
                <a:pos x="704" y="134"/>
              </a:cxn>
              <a:cxn ang="0">
                <a:pos x="704" y="120"/>
              </a:cxn>
              <a:cxn ang="0">
                <a:pos x="702" y="106"/>
              </a:cxn>
              <a:cxn ang="0">
                <a:pos x="698" y="94"/>
              </a:cxn>
              <a:cxn ang="0">
                <a:pos x="694" y="82"/>
              </a:cxn>
              <a:cxn ang="0">
                <a:pos x="688" y="70"/>
              </a:cxn>
              <a:cxn ang="0">
                <a:pos x="682" y="58"/>
              </a:cxn>
              <a:cxn ang="0">
                <a:pos x="674" y="48"/>
              </a:cxn>
              <a:cxn ang="0">
                <a:pos x="666" y="40"/>
              </a:cxn>
              <a:cxn ang="0">
                <a:pos x="656" y="30"/>
              </a:cxn>
              <a:cxn ang="0">
                <a:pos x="646" y="24"/>
              </a:cxn>
              <a:cxn ang="0">
                <a:pos x="634" y="16"/>
              </a:cxn>
              <a:cxn ang="0">
                <a:pos x="624" y="10"/>
              </a:cxn>
              <a:cxn ang="0">
                <a:pos x="610" y="6"/>
              </a:cxn>
              <a:cxn ang="0">
                <a:pos x="598" y="4"/>
              </a:cxn>
              <a:cxn ang="0">
                <a:pos x="586" y="2"/>
              </a:cxn>
              <a:cxn ang="0">
                <a:pos x="572" y="0"/>
              </a:cxn>
              <a:cxn ang="0">
                <a:pos x="132" y="0"/>
              </a:cxn>
              <a:cxn ang="0">
                <a:pos x="132" y="0"/>
              </a:cxn>
              <a:cxn ang="0">
                <a:pos x="118" y="2"/>
              </a:cxn>
              <a:cxn ang="0">
                <a:pos x="106" y="4"/>
              </a:cxn>
              <a:cxn ang="0">
                <a:pos x="92" y="6"/>
              </a:cxn>
              <a:cxn ang="0">
                <a:pos x="80" y="10"/>
              </a:cxn>
              <a:cxn ang="0">
                <a:pos x="70" y="16"/>
              </a:cxn>
              <a:cxn ang="0">
                <a:pos x="58" y="24"/>
              </a:cxn>
              <a:cxn ang="0">
                <a:pos x="48" y="30"/>
              </a:cxn>
              <a:cxn ang="0">
                <a:pos x="38" y="40"/>
              </a:cxn>
              <a:cxn ang="0">
                <a:pos x="30" y="48"/>
              </a:cxn>
              <a:cxn ang="0">
                <a:pos x="22" y="58"/>
              </a:cxn>
              <a:cxn ang="0">
                <a:pos x="16" y="70"/>
              </a:cxn>
              <a:cxn ang="0">
                <a:pos x="10" y="82"/>
              </a:cxn>
              <a:cxn ang="0">
                <a:pos x="6" y="94"/>
              </a:cxn>
              <a:cxn ang="0">
                <a:pos x="2" y="106"/>
              </a:cxn>
              <a:cxn ang="0">
                <a:pos x="0" y="120"/>
              </a:cxn>
              <a:cxn ang="0">
                <a:pos x="0" y="134"/>
              </a:cxn>
              <a:cxn ang="0">
                <a:pos x="0" y="266"/>
              </a:cxn>
              <a:cxn ang="0">
                <a:pos x="704" y="266"/>
              </a:cxn>
            </a:cxnLst>
            <a:rect l="0" t="0" r="r" b="b"/>
            <a:pathLst>
              <a:path w="704" h="266">
                <a:moveTo>
                  <a:pt x="704" y="266"/>
                </a:moveTo>
                <a:lnTo>
                  <a:pt x="704" y="134"/>
                </a:lnTo>
                <a:lnTo>
                  <a:pt x="704" y="134"/>
                </a:lnTo>
                <a:lnTo>
                  <a:pt x="704" y="120"/>
                </a:lnTo>
                <a:lnTo>
                  <a:pt x="702" y="106"/>
                </a:lnTo>
                <a:lnTo>
                  <a:pt x="698" y="94"/>
                </a:lnTo>
                <a:lnTo>
                  <a:pt x="694" y="82"/>
                </a:lnTo>
                <a:lnTo>
                  <a:pt x="688" y="70"/>
                </a:lnTo>
                <a:lnTo>
                  <a:pt x="682" y="58"/>
                </a:lnTo>
                <a:lnTo>
                  <a:pt x="674" y="48"/>
                </a:lnTo>
                <a:lnTo>
                  <a:pt x="666" y="40"/>
                </a:lnTo>
                <a:lnTo>
                  <a:pt x="656" y="30"/>
                </a:lnTo>
                <a:lnTo>
                  <a:pt x="646" y="24"/>
                </a:lnTo>
                <a:lnTo>
                  <a:pt x="634" y="16"/>
                </a:lnTo>
                <a:lnTo>
                  <a:pt x="624" y="10"/>
                </a:lnTo>
                <a:lnTo>
                  <a:pt x="610" y="6"/>
                </a:lnTo>
                <a:lnTo>
                  <a:pt x="598" y="4"/>
                </a:lnTo>
                <a:lnTo>
                  <a:pt x="586" y="2"/>
                </a:lnTo>
                <a:lnTo>
                  <a:pt x="572" y="0"/>
                </a:lnTo>
                <a:lnTo>
                  <a:pt x="132" y="0"/>
                </a:lnTo>
                <a:lnTo>
                  <a:pt x="132" y="0"/>
                </a:lnTo>
                <a:lnTo>
                  <a:pt x="118" y="2"/>
                </a:lnTo>
                <a:lnTo>
                  <a:pt x="106" y="4"/>
                </a:lnTo>
                <a:lnTo>
                  <a:pt x="92" y="6"/>
                </a:lnTo>
                <a:lnTo>
                  <a:pt x="80" y="10"/>
                </a:lnTo>
                <a:lnTo>
                  <a:pt x="70" y="16"/>
                </a:lnTo>
                <a:lnTo>
                  <a:pt x="58" y="24"/>
                </a:lnTo>
                <a:lnTo>
                  <a:pt x="48" y="30"/>
                </a:lnTo>
                <a:lnTo>
                  <a:pt x="38" y="40"/>
                </a:lnTo>
                <a:lnTo>
                  <a:pt x="30" y="48"/>
                </a:lnTo>
                <a:lnTo>
                  <a:pt x="22" y="58"/>
                </a:lnTo>
                <a:lnTo>
                  <a:pt x="16" y="70"/>
                </a:lnTo>
                <a:lnTo>
                  <a:pt x="10" y="82"/>
                </a:lnTo>
                <a:lnTo>
                  <a:pt x="6" y="94"/>
                </a:lnTo>
                <a:lnTo>
                  <a:pt x="2" y="106"/>
                </a:lnTo>
                <a:lnTo>
                  <a:pt x="0" y="120"/>
                </a:lnTo>
                <a:lnTo>
                  <a:pt x="0" y="134"/>
                </a:lnTo>
                <a:lnTo>
                  <a:pt x="0" y="266"/>
                </a:lnTo>
                <a:lnTo>
                  <a:pt x="704" y="266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5" name="직사각형 4"/>
          <p:cNvSpPr/>
          <p:nvPr userDrawn="1"/>
        </p:nvSpPr>
        <p:spPr>
          <a:xfrm>
            <a:off x="0" y="0"/>
            <a:ext cx="9144000" cy="720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폰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667257" y="2428868"/>
            <a:ext cx="6095239" cy="3441270"/>
          </a:xfrm>
          <a:prstGeom prst="rect">
            <a:avLst/>
          </a:prstGeom>
        </p:spPr>
      </p:pic>
      <p:pic>
        <p:nvPicPr>
          <p:cNvPr id="13" name="그림 12" descr="표지건물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53009" y="500042"/>
            <a:ext cx="5143536" cy="3857652"/>
          </a:xfrm>
          <a:prstGeom prst="rect">
            <a:avLst/>
          </a:prstGeom>
        </p:spPr>
      </p:pic>
      <p:pic>
        <p:nvPicPr>
          <p:cNvPr id="20" name="그림 19" descr="기구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381505" y="1071546"/>
            <a:ext cx="1587302" cy="1561905"/>
          </a:xfrm>
          <a:prstGeom prst="rect">
            <a:avLst/>
          </a:prstGeom>
        </p:spPr>
      </p:pic>
      <p:sp>
        <p:nvSpPr>
          <p:cNvPr id="3" name="날짜 개체 틀 2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8" name="Freeform 5"/>
          <p:cNvSpPr>
            <a:spLocks/>
          </p:cNvSpPr>
          <p:nvPr userDrawn="1"/>
        </p:nvSpPr>
        <p:spPr bwMode="auto">
          <a:xfrm rot="10800000">
            <a:off x="428597" y="0"/>
            <a:ext cx="1117600" cy="422275"/>
          </a:xfrm>
          <a:custGeom>
            <a:avLst/>
            <a:gdLst/>
            <a:ahLst/>
            <a:cxnLst>
              <a:cxn ang="0">
                <a:pos x="704" y="266"/>
              </a:cxn>
              <a:cxn ang="0">
                <a:pos x="704" y="134"/>
              </a:cxn>
              <a:cxn ang="0">
                <a:pos x="704" y="134"/>
              </a:cxn>
              <a:cxn ang="0">
                <a:pos x="704" y="120"/>
              </a:cxn>
              <a:cxn ang="0">
                <a:pos x="702" y="106"/>
              </a:cxn>
              <a:cxn ang="0">
                <a:pos x="698" y="94"/>
              </a:cxn>
              <a:cxn ang="0">
                <a:pos x="694" y="82"/>
              </a:cxn>
              <a:cxn ang="0">
                <a:pos x="688" y="70"/>
              </a:cxn>
              <a:cxn ang="0">
                <a:pos x="682" y="58"/>
              </a:cxn>
              <a:cxn ang="0">
                <a:pos x="674" y="48"/>
              </a:cxn>
              <a:cxn ang="0">
                <a:pos x="666" y="40"/>
              </a:cxn>
              <a:cxn ang="0">
                <a:pos x="656" y="30"/>
              </a:cxn>
              <a:cxn ang="0">
                <a:pos x="646" y="24"/>
              </a:cxn>
              <a:cxn ang="0">
                <a:pos x="634" y="16"/>
              </a:cxn>
              <a:cxn ang="0">
                <a:pos x="624" y="10"/>
              </a:cxn>
              <a:cxn ang="0">
                <a:pos x="610" y="6"/>
              </a:cxn>
              <a:cxn ang="0">
                <a:pos x="598" y="4"/>
              </a:cxn>
              <a:cxn ang="0">
                <a:pos x="586" y="2"/>
              </a:cxn>
              <a:cxn ang="0">
                <a:pos x="572" y="0"/>
              </a:cxn>
              <a:cxn ang="0">
                <a:pos x="132" y="0"/>
              </a:cxn>
              <a:cxn ang="0">
                <a:pos x="132" y="0"/>
              </a:cxn>
              <a:cxn ang="0">
                <a:pos x="118" y="2"/>
              </a:cxn>
              <a:cxn ang="0">
                <a:pos x="106" y="4"/>
              </a:cxn>
              <a:cxn ang="0">
                <a:pos x="92" y="6"/>
              </a:cxn>
              <a:cxn ang="0">
                <a:pos x="80" y="10"/>
              </a:cxn>
              <a:cxn ang="0">
                <a:pos x="70" y="16"/>
              </a:cxn>
              <a:cxn ang="0">
                <a:pos x="58" y="24"/>
              </a:cxn>
              <a:cxn ang="0">
                <a:pos x="48" y="30"/>
              </a:cxn>
              <a:cxn ang="0">
                <a:pos x="38" y="40"/>
              </a:cxn>
              <a:cxn ang="0">
                <a:pos x="30" y="48"/>
              </a:cxn>
              <a:cxn ang="0">
                <a:pos x="22" y="58"/>
              </a:cxn>
              <a:cxn ang="0">
                <a:pos x="16" y="70"/>
              </a:cxn>
              <a:cxn ang="0">
                <a:pos x="10" y="82"/>
              </a:cxn>
              <a:cxn ang="0">
                <a:pos x="6" y="94"/>
              </a:cxn>
              <a:cxn ang="0">
                <a:pos x="2" y="106"/>
              </a:cxn>
              <a:cxn ang="0">
                <a:pos x="0" y="120"/>
              </a:cxn>
              <a:cxn ang="0">
                <a:pos x="0" y="134"/>
              </a:cxn>
              <a:cxn ang="0">
                <a:pos x="0" y="266"/>
              </a:cxn>
              <a:cxn ang="0">
                <a:pos x="704" y="266"/>
              </a:cxn>
            </a:cxnLst>
            <a:rect l="0" t="0" r="r" b="b"/>
            <a:pathLst>
              <a:path w="704" h="266">
                <a:moveTo>
                  <a:pt x="704" y="266"/>
                </a:moveTo>
                <a:lnTo>
                  <a:pt x="704" y="134"/>
                </a:lnTo>
                <a:lnTo>
                  <a:pt x="704" y="134"/>
                </a:lnTo>
                <a:lnTo>
                  <a:pt x="704" y="120"/>
                </a:lnTo>
                <a:lnTo>
                  <a:pt x="702" y="106"/>
                </a:lnTo>
                <a:lnTo>
                  <a:pt x="698" y="94"/>
                </a:lnTo>
                <a:lnTo>
                  <a:pt x="694" y="82"/>
                </a:lnTo>
                <a:lnTo>
                  <a:pt x="688" y="70"/>
                </a:lnTo>
                <a:lnTo>
                  <a:pt x="682" y="58"/>
                </a:lnTo>
                <a:lnTo>
                  <a:pt x="674" y="48"/>
                </a:lnTo>
                <a:lnTo>
                  <a:pt x="666" y="40"/>
                </a:lnTo>
                <a:lnTo>
                  <a:pt x="656" y="30"/>
                </a:lnTo>
                <a:lnTo>
                  <a:pt x="646" y="24"/>
                </a:lnTo>
                <a:lnTo>
                  <a:pt x="634" y="16"/>
                </a:lnTo>
                <a:lnTo>
                  <a:pt x="624" y="10"/>
                </a:lnTo>
                <a:lnTo>
                  <a:pt x="610" y="6"/>
                </a:lnTo>
                <a:lnTo>
                  <a:pt x="598" y="4"/>
                </a:lnTo>
                <a:lnTo>
                  <a:pt x="586" y="2"/>
                </a:lnTo>
                <a:lnTo>
                  <a:pt x="572" y="0"/>
                </a:lnTo>
                <a:lnTo>
                  <a:pt x="132" y="0"/>
                </a:lnTo>
                <a:lnTo>
                  <a:pt x="132" y="0"/>
                </a:lnTo>
                <a:lnTo>
                  <a:pt x="118" y="2"/>
                </a:lnTo>
                <a:lnTo>
                  <a:pt x="106" y="4"/>
                </a:lnTo>
                <a:lnTo>
                  <a:pt x="92" y="6"/>
                </a:lnTo>
                <a:lnTo>
                  <a:pt x="80" y="10"/>
                </a:lnTo>
                <a:lnTo>
                  <a:pt x="70" y="16"/>
                </a:lnTo>
                <a:lnTo>
                  <a:pt x="58" y="24"/>
                </a:lnTo>
                <a:lnTo>
                  <a:pt x="48" y="30"/>
                </a:lnTo>
                <a:lnTo>
                  <a:pt x="38" y="40"/>
                </a:lnTo>
                <a:lnTo>
                  <a:pt x="30" y="48"/>
                </a:lnTo>
                <a:lnTo>
                  <a:pt x="22" y="58"/>
                </a:lnTo>
                <a:lnTo>
                  <a:pt x="16" y="70"/>
                </a:lnTo>
                <a:lnTo>
                  <a:pt x="10" y="82"/>
                </a:lnTo>
                <a:lnTo>
                  <a:pt x="6" y="94"/>
                </a:lnTo>
                <a:lnTo>
                  <a:pt x="2" y="106"/>
                </a:lnTo>
                <a:lnTo>
                  <a:pt x="0" y="120"/>
                </a:lnTo>
                <a:lnTo>
                  <a:pt x="0" y="134"/>
                </a:lnTo>
                <a:lnTo>
                  <a:pt x="0" y="266"/>
                </a:lnTo>
                <a:lnTo>
                  <a:pt x="704" y="266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2" name="타원 31"/>
          <p:cNvSpPr/>
          <p:nvPr userDrawn="1"/>
        </p:nvSpPr>
        <p:spPr>
          <a:xfrm>
            <a:off x="2371710" y="4114805"/>
            <a:ext cx="3786214" cy="255591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14" name="그룹 13"/>
          <p:cNvGrpSpPr/>
          <p:nvPr userDrawn="1"/>
        </p:nvGrpSpPr>
        <p:grpSpPr>
          <a:xfrm>
            <a:off x="2857488" y="2558938"/>
            <a:ext cx="2842430" cy="1675981"/>
            <a:chOff x="9144000" y="4143375"/>
            <a:chExt cx="2143125" cy="1263650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grpSpPr>
        <p:sp>
          <p:nvSpPr>
            <p:cNvPr id="15" name="Freeform 17"/>
            <p:cNvSpPr>
              <a:spLocks/>
            </p:cNvSpPr>
            <p:nvPr userDrawn="1"/>
          </p:nvSpPr>
          <p:spPr bwMode="auto">
            <a:xfrm>
              <a:off x="9144000" y="4143375"/>
              <a:ext cx="2143125" cy="1263650"/>
            </a:xfrm>
            <a:custGeom>
              <a:avLst/>
              <a:gdLst/>
              <a:ahLst/>
              <a:cxnLst>
                <a:cxn ang="0">
                  <a:pos x="110" y="704"/>
                </a:cxn>
                <a:cxn ang="0">
                  <a:pos x="44" y="796"/>
                </a:cxn>
                <a:cxn ang="0">
                  <a:pos x="1252" y="796"/>
                </a:cxn>
                <a:cxn ang="0">
                  <a:pos x="1350" y="726"/>
                </a:cxn>
                <a:cxn ang="0">
                  <a:pos x="1238" y="644"/>
                </a:cxn>
                <a:cxn ang="0">
                  <a:pos x="1332" y="514"/>
                </a:cxn>
                <a:cxn ang="0">
                  <a:pos x="1200" y="472"/>
                </a:cxn>
                <a:cxn ang="0">
                  <a:pos x="1250" y="318"/>
                </a:cxn>
                <a:cxn ang="0">
                  <a:pos x="1112" y="318"/>
                </a:cxn>
                <a:cxn ang="0">
                  <a:pos x="1112" y="158"/>
                </a:cxn>
                <a:cxn ang="0">
                  <a:pos x="982" y="200"/>
                </a:cxn>
                <a:cxn ang="0">
                  <a:pos x="932" y="48"/>
                </a:cxn>
                <a:cxn ang="0">
                  <a:pos x="820" y="130"/>
                </a:cxn>
                <a:cxn ang="0">
                  <a:pos x="726" y="0"/>
                </a:cxn>
                <a:cxn ang="0">
                  <a:pos x="644" y="110"/>
                </a:cxn>
                <a:cxn ang="0">
                  <a:pos x="514" y="16"/>
                </a:cxn>
                <a:cxn ang="0">
                  <a:pos x="472" y="148"/>
                </a:cxn>
                <a:cxn ang="0">
                  <a:pos x="318" y="98"/>
                </a:cxn>
                <a:cxn ang="0">
                  <a:pos x="318" y="236"/>
                </a:cxn>
                <a:cxn ang="0">
                  <a:pos x="158" y="236"/>
                </a:cxn>
                <a:cxn ang="0">
                  <a:pos x="200" y="368"/>
                </a:cxn>
                <a:cxn ang="0">
                  <a:pos x="48" y="418"/>
                </a:cxn>
                <a:cxn ang="0">
                  <a:pos x="130" y="528"/>
                </a:cxn>
                <a:cxn ang="0">
                  <a:pos x="0" y="624"/>
                </a:cxn>
                <a:cxn ang="0">
                  <a:pos x="110" y="704"/>
                </a:cxn>
              </a:cxnLst>
              <a:rect l="0" t="0" r="r" b="b"/>
              <a:pathLst>
                <a:path w="1350" h="796">
                  <a:moveTo>
                    <a:pt x="110" y="704"/>
                  </a:moveTo>
                  <a:lnTo>
                    <a:pt x="44" y="796"/>
                  </a:lnTo>
                  <a:lnTo>
                    <a:pt x="1252" y="796"/>
                  </a:lnTo>
                  <a:lnTo>
                    <a:pt x="1350" y="726"/>
                  </a:lnTo>
                  <a:lnTo>
                    <a:pt x="1238" y="644"/>
                  </a:lnTo>
                  <a:lnTo>
                    <a:pt x="1332" y="514"/>
                  </a:lnTo>
                  <a:lnTo>
                    <a:pt x="1200" y="472"/>
                  </a:lnTo>
                  <a:lnTo>
                    <a:pt x="1250" y="318"/>
                  </a:lnTo>
                  <a:lnTo>
                    <a:pt x="1112" y="318"/>
                  </a:lnTo>
                  <a:lnTo>
                    <a:pt x="1112" y="158"/>
                  </a:lnTo>
                  <a:lnTo>
                    <a:pt x="982" y="200"/>
                  </a:lnTo>
                  <a:lnTo>
                    <a:pt x="932" y="48"/>
                  </a:lnTo>
                  <a:lnTo>
                    <a:pt x="820" y="130"/>
                  </a:lnTo>
                  <a:lnTo>
                    <a:pt x="726" y="0"/>
                  </a:lnTo>
                  <a:lnTo>
                    <a:pt x="644" y="110"/>
                  </a:lnTo>
                  <a:lnTo>
                    <a:pt x="514" y="16"/>
                  </a:lnTo>
                  <a:lnTo>
                    <a:pt x="472" y="148"/>
                  </a:lnTo>
                  <a:lnTo>
                    <a:pt x="318" y="98"/>
                  </a:lnTo>
                  <a:lnTo>
                    <a:pt x="318" y="236"/>
                  </a:lnTo>
                  <a:lnTo>
                    <a:pt x="158" y="236"/>
                  </a:lnTo>
                  <a:lnTo>
                    <a:pt x="200" y="368"/>
                  </a:lnTo>
                  <a:lnTo>
                    <a:pt x="48" y="418"/>
                  </a:lnTo>
                  <a:lnTo>
                    <a:pt x="130" y="528"/>
                  </a:lnTo>
                  <a:lnTo>
                    <a:pt x="0" y="624"/>
                  </a:lnTo>
                  <a:lnTo>
                    <a:pt x="110" y="70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18"/>
            <p:cNvSpPr>
              <a:spLocks/>
            </p:cNvSpPr>
            <p:nvPr userDrawn="1"/>
          </p:nvSpPr>
          <p:spPr bwMode="auto">
            <a:xfrm>
              <a:off x="9344025" y="4343400"/>
              <a:ext cx="1739900" cy="1063625"/>
            </a:xfrm>
            <a:custGeom>
              <a:avLst/>
              <a:gdLst/>
              <a:ahLst/>
              <a:cxnLst>
                <a:cxn ang="0">
                  <a:pos x="990" y="666"/>
                </a:cxn>
                <a:cxn ang="0">
                  <a:pos x="1096" y="590"/>
                </a:cxn>
                <a:cxn ang="0">
                  <a:pos x="1006" y="524"/>
                </a:cxn>
                <a:cxn ang="0">
                  <a:pos x="1082" y="418"/>
                </a:cxn>
                <a:cxn ang="0">
                  <a:pos x="976" y="384"/>
                </a:cxn>
                <a:cxn ang="0">
                  <a:pos x="1016" y="260"/>
                </a:cxn>
                <a:cxn ang="0">
                  <a:pos x="904" y="260"/>
                </a:cxn>
                <a:cxn ang="0">
                  <a:pos x="904" y="130"/>
                </a:cxn>
                <a:cxn ang="0">
                  <a:pos x="798" y="164"/>
                </a:cxn>
                <a:cxn ang="0">
                  <a:pos x="756" y="40"/>
                </a:cxn>
                <a:cxn ang="0">
                  <a:pos x="666" y="106"/>
                </a:cxn>
                <a:cxn ang="0">
                  <a:pos x="648" y="80"/>
                </a:cxn>
                <a:cxn ang="0">
                  <a:pos x="590" y="0"/>
                </a:cxn>
                <a:cxn ang="0">
                  <a:pos x="524" y="92"/>
                </a:cxn>
                <a:cxn ang="0">
                  <a:pos x="418" y="14"/>
                </a:cxn>
                <a:cxn ang="0">
                  <a:pos x="384" y="122"/>
                </a:cxn>
                <a:cxn ang="0">
                  <a:pos x="260" y="82"/>
                </a:cxn>
                <a:cxn ang="0">
                  <a:pos x="260" y="192"/>
                </a:cxn>
                <a:cxn ang="0">
                  <a:pos x="130" y="194"/>
                </a:cxn>
                <a:cxn ang="0">
                  <a:pos x="164" y="300"/>
                </a:cxn>
                <a:cxn ang="0">
                  <a:pos x="40" y="340"/>
                </a:cxn>
                <a:cxn ang="0">
                  <a:pos x="106" y="430"/>
                </a:cxn>
                <a:cxn ang="0">
                  <a:pos x="0" y="506"/>
                </a:cxn>
                <a:cxn ang="0">
                  <a:pos x="92" y="572"/>
                </a:cxn>
                <a:cxn ang="0">
                  <a:pos x="22" y="670"/>
                </a:cxn>
                <a:cxn ang="0">
                  <a:pos x="994" y="670"/>
                </a:cxn>
                <a:cxn ang="0">
                  <a:pos x="990" y="666"/>
                </a:cxn>
              </a:cxnLst>
              <a:rect l="0" t="0" r="r" b="b"/>
              <a:pathLst>
                <a:path w="1096" h="670">
                  <a:moveTo>
                    <a:pt x="990" y="666"/>
                  </a:moveTo>
                  <a:lnTo>
                    <a:pt x="1096" y="590"/>
                  </a:lnTo>
                  <a:lnTo>
                    <a:pt x="1006" y="524"/>
                  </a:lnTo>
                  <a:lnTo>
                    <a:pt x="1082" y="418"/>
                  </a:lnTo>
                  <a:lnTo>
                    <a:pt x="976" y="384"/>
                  </a:lnTo>
                  <a:lnTo>
                    <a:pt x="1016" y="260"/>
                  </a:lnTo>
                  <a:lnTo>
                    <a:pt x="904" y="260"/>
                  </a:lnTo>
                  <a:lnTo>
                    <a:pt x="904" y="130"/>
                  </a:lnTo>
                  <a:lnTo>
                    <a:pt x="798" y="164"/>
                  </a:lnTo>
                  <a:lnTo>
                    <a:pt x="756" y="40"/>
                  </a:lnTo>
                  <a:lnTo>
                    <a:pt x="666" y="106"/>
                  </a:lnTo>
                  <a:lnTo>
                    <a:pt x="648" y="80"/>
                  </a:lnTo>
                  <a:lnTo>
                    <a:pt x="590" y="0"/>
                  </a:lnTo>
                  <a:lnTo>
                    <a:pt x="524" y="92"/>
                  </a:lnTo>
                  <a:lnTo>
                    <a:pt x="418" y="14"/>
                  </a:lnTo>
                  <a:lnTo>
                    <a:pt x="384" y="122"/>
                  </a:lnTo>
                  <a:lnTo>
                    <a:pt x="260" y="82"/>
                  </a:lnTo>
                  <a:lnTo>
                    <a:pt x="260" y="192"/>
                  </a:lnTo>
                  <a:lnTo>
                    <a:pt x="130" y="194"/>
                  </a:lnTo>
                  <a:lnTo>
                    <a:pt x="164" y="300"/>
                  </a:lnTo>
                  <a:lnTo>
                    <a:pt x="40" y="340"/>
                  </a:lnTo>
                  <a:lnTo>
                    <a:pt x="106" y="430"/>
                  </a:lnTo>
                  <a:lnTo>
                    <a:pt x="0" y="506"/>
                  </a:lnTo>
                  <a:lnTo>
                    <a:pt x="92" y="572"/>
                  </a:lnTo>
                  <a:lnTo>
                    <a:pt x="22" y="670"/>
                  </a:lnTo>
                  <a:lnTo>
                    <a:pt x="994" y="670"/>
                  </a:lnTo>
                  <a:lnTo>
                    <a:pt x="990" y="666"/>
                  </a:lnTo>
                  <a:close/>
                </a:path>
              </a:pathLst>
            </a:custGeom>
            <a:solidFill>
              <a:srgbClr val="1C1C1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1" name="그룹 30"/>
          <p:cNvGrpSpPr/>
          <p:nvPr userDrawn="1"/>
        </p:nvGrpSpPr>
        <p:grpSpPr>
          <a:xfrm>
            <a:off x="3756028" y="3081335"/>
            <a:ext cx="1244600" cy="1162050"/>
            <a:chOff x="7286625" y="4286250"/>
            <a:chExt cx="1244600" cy="1162050"/>
          </a:xfrm>
        </p:grpSpPr>
        <p:sp>
          <p:nvSpPr>
            <p:cNvPr id="3077" name="Freeform 5"/>
            <p:cNvSpPr>
              <a:spLocks/>
            </p:cNvSpPr>
            <p:nvPr userDrawn="1"/>
          </p:nvSpPr>
          <p:spPr bwMode="auto">
            <a:xfrm>
              <a:off x="7404100" y="4286250"/>
              <a:ext cx="330200" cy="361950"/>
            </a:xfrm>
            <a:custGeom>
              <a:avLst/>
              <a:gdLst/>
              <a:ahLst/>
              <a:cxnLst>
                <a:cxn ang="0">
                  <a:pos x="32" y="228"/>
                </a:cxn>
                <a:cxn ang="0">
                  <a:pos x="138" y="88"/>
                </a:cxn>
                <a:cxn ang="0">
                  <a:pos x="186" y="124"/>
                </a:cxn>
                <a:cxn ang="0">
                  <a:pos x="208" y="96"/>
                </a:cxn>
                <a:cxn ang="0">
                  <a:pos x="78" y="0"/>
                </a:cxn>
                <a:cxn ang="0">
                  <a:pos x="58" y="26"/>
                </a:cxn>
                <a:cxn ang="0">
                  <a:pos x="106" y="62"/>
                </a:cxn>
                <a:cxn ang="0">
                  <a:pos x="0" y="202"/>
                </a:cxn>
                <a:cxn ang="0">
                  <a:pos x="32" y="228"/>
                </a:cxn>
              </a:cxnLst>
              <a:rect l="0" t="0" r="r" b="b"/>
              <a:pathLst>
                <a:path w="208" h="228">
                  <a:moveTo>
                    <a:pt x="32" y="228"/>
                  </a:moveTo>
                  <a:lnTo>
                    <a:pt x="138" y="88"/>
                  </a:lnTo>
                  <a:lnTo>
                    <a:pt x="186" y="124"/>
                  </a:lnTo>
                  <a:lnTo>
                    <a:pt x="208" y="96"/>
                  </a:lnTo>
                  <a:lnTo>
                    <a:pt x="78" y="0"/>
                  </a:lnTo>
                  <a:lnTo>
                    <a:pt x="58" y="26"/>
                  </a:lnTo>
                  <a:lnTo>
                    <a:pt x="106" y="62"/>
                  </a:lnTo>
                  <a:lnTo>
                    <a:pt x="0" y="202"/>
                  </a:lnTo>
                  <a:lnTo>
                    <a:pt x="32" y="22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8" name="Freeform 6"/>
            <p:cNvSpPr>
              <a:spLocks/>
            </p:cNvSpPr>
            <p:nvPr userDrawn="1"/>
          </p:nvSpPr>
          <p:spPr bwMode="auto">
            <a:xfrm>
              <a:off x="7562850" y="4448175"/>
              <a:ext cx="292100" cy="412750"/>
            </a:xfrm>
            <a:custGeom>
              <a:avLst/>
              <a:gdLst/>
              <a:ahLst/>
              <a:cxnLst>
                <a:cxn ang="0">
                  <a:pos x="32" y="202"/>
                </a:cxn>
                <a:cxn ang="0">
                  <a:pos x="84" y="134"/>
                </a:cxn>
                <a:cxn ang="0">
                  <a:pos x="84" y="134"/>
                </a:cxn>
                <a:cxn ang="0">
                  <a:pos x="94" y="122"/>
                </a:cxn>
                <a:cxn ang="0">
                  <a:pos x="100" y="120"/>
                </a:cxn>
                <a:cxn ang="0">
                  <a:pos x="106" y="118"/>
                </a:cxn>
                <a:cxn ang="0">
                  <a:pos x="106" y="118"/>
                </a:cxn>
                <a:cxn ang="0">
                  <a:pos x="114" y="116"/>
                </a:cxn>
                <a:cxn ang="0">
                  <a:pos x="120" y="118"/>
                </a:cxn>
                <a:cxn ang="0">
                  <a:pos x="126" y="120"/>
                </a:cxn>
                <a:cxn ang="0">
                  <a:pos x="132" y="122"/>
                </a:cxn>
                <a:cxn ang="0">
                  <a:pos x="132" y="122"/>
                </a:cxn>
                <a:cxn ang="0">
                  <a:pos x="136" y="126"/>
                </a:cxn>
                <a:cxn ang="0">
                  <a:pos x="140" y="132"/>
                </a:cxn>
                <a:cxn ang="0">
                  <a:pos x="142" y="136"/>
                </a:cxn>
                <a:cxn ang="0">
                  <a:pos x="142" y="142"/>
                </a:cxn>
                <a:cxn ang="0">
                  <a:pos x="142" y="148"/>
                </a:cxn>
                <a:cxn ang="0">
                  <a:pos x="138" y="154"/>
                </a:cxn>
                <a:cxn ang="0">
                  <a:pos x="130" y="168"/>
                </a:cxn>
                <a:cxn ang="0">
                  <a:pos x="78" y="236"/>
                </a:cxn>
                <a:cxn ang="0">
                  <a:pos x="110" y="260"/>
                </a:cxn>
                <a:cxn ang="0">
                  <a:pos x="166" y="188"/>
                </a:cxn>
                <a:cxn ang="0">
                  <a:pos x="166" y="188"/>
                </a:cxn>
                <a:cxn ang="0">
                  <a:pos x="174" y="176"/>
                </a:cxn>
                <a:cxn ang="0">
                  <a:pos x="180" y="164"/>
                </a:cxn>
                <a:cxn ang="0">
                  <a:pos x="184" y="154"/>
                </a:cxn>
                <a:cxn ang="0">
                  <a:pos x="184" y="142"/>
                </a:cxn>
                <a:cxn ang="0">
                  <a:pos x="182" y="134"/>
                </a:cxn>
                <a:cxn ang="0">
                  <a:pos x="178" y="124"/>
                </a:cxn>
                <a:cxn ang="0">
                  <a:pos x="172" y="116"/>
                </a:cxn>
                <a:cxn ang="0">
                  <a:pos x="162" y="108"/>
                </a:cxn>
                <a:cxn ang="0">
                  <a:pos x="162" y="108"/>
                </a:cxn>
                <a:cxn ang="0">
                  <a:pos x="150" y="100"/>
                </a:cxn>
                <a:cxn ang="0">
                  <a:pos x="138" y="96"/>
                </a:cxn>
                <a:cxn ang="0">
                  <a:pos x="124" y="96"/>
                </a:cxn>
                <a:cxn ang="0">
                  <a:pos x="110" y="100"/>
                </a:cxn>
                <a:cxn ang="0">
                  <a:pos x="108" y="100"/>
                </a:cxn>
                <a:cxn ang="0">
                  <a:pos x="166" y="24"/>
                </a:cxn>
                <a:cxn ang="0">
                  <a:pos x="134" y="0"/>
                </a:cxn>
                <a:cxn ang="0">
                  <a:pos x="0" y="178"/>
                </a:cxn>
                <a:cxn ang="0">
                  <a:pos x="32" y="202"/>
                </a:cxn>
              </a:cxnLst>
              <a:rect l="0" t="0" r="r" b="b"/>
              <a:pathLst>
                <a:path w="184" h="260">
                  <a:moveTo>
                    <a:pt x="32" y="202"/>
                  </a:moveTo>
                  <a:lnTo>
                    <a:pt x="84" y="134"/>
                  </a:lnTo>
                  <a:lnTo>
                    <a:pt x="84" y="134"/>
                  </a:lnTo>
                  <a:lnTo>
                    <a:pt x="94" y="122"/>
                  </a:lnTo>
                  <a:lnTo>
                    <a:pt x="100" y="120"/>
                  </a:lnTo>
                  <a:lnTo>
                    <a:pt x="106" y="118"/>
                  </a:lnTo>
                  <a:lnTo>
                    <a:pt x="106" y="118"/>
                  </a:lnTo>
                  <a:lnTo>
                    <a:pt x="114" y="116"/>
                  </a:lnTo>
                  <a:lnTo>
                    <a:pt x="120" y="118"/>
                  </a:lnTo>
                  <a:lnTo>
                    <a:pt x="126" y="120"/>
                  </a:lnTo>
                  <a:lnTo>
                    <a:pt x="132" y="122"/>
                  </a:lnTo>
                  <a:lnTo>
                    <a:pt x="132" y="122"/>
                  </a:lnTo>
                  <a:lnTo>
                    <a:pt x="136" y="126"/>
                  </a:lnTo>
                  <a:lnTo>
                    <a:pt x="140" y="132"/>
                  </a:lnTo>
                  <a:lnTo>
                    <a:pt x="142" y="136"/>
                  </a:lnTo>
                  <a:lnTo>
                    <a:pt x="142" y="142"/>
                  </a:lnTo>
                  <a:lnTo>
                    <a:pt x="142" y="148"/>
                  </a:lnTo>
                  <a:lnTo>
                    <a:pt x="138" y="154"/>
                  </a:lnTo>
                  <a:lnTo>
                    <a:pt x="130" y="168"/>
                  </a:lnTo>
                  <a:lnTo>
                    <a:pt x="78" y="236"/>
                  </a:lnTo>
                  <a:lnTo>
                    <a:pt x="110" y="260"/>
                  </a:lnTo>
                  <a:lnTo>
                    <a:pt x="166" y="188"/>
                  </a:lnTo>
                  <a:lnTo>
                    <a:pt x="166" y="188"/>
                  </a:lnTo>
                  <a:lnTo>
                    <a:pt x="174" y="176"/>
                  </a:lnTo>
                  <a:lnTo>
                    <a:pt x="180" y="164"/>
                  </a:lnTo>
                  <a:lnTo>
                    <a:pt x="184" y="154"/>
                  </a:lnTo>
                  <a:lnTo>
                    <a:pt x="184" y="142"/>
                  </a:lnTo>
                  <a:lnTo>
                    <a:pt x="182" y="134"/>
                  </a:lnTo>
                  <a:lnTo>
                    <a:pt x="178" y="124"/>
                  </a:lnTo>
                  <a:lnTo>
                    <a:pt x="172" y="116"/>
                  </a:lnTo>
                  <a:lnTo>
                    <a:pt x="162" y="108"/>
                  </a:lnTo>
                  <a:lnTo>
                    <a:pt x="162" y="108"/>
                  </a:lnTo>
                  <a:lnTo>
                    <a:pt x="150" y="100"/>
                  </a:lnTo>
                  <a:lnTo>
                    <a:pt x="138" y="96"/>
                  </a:lnTo>
                  <a:lnTo>
                    <a:pt x="124" y="96"/>
                  </a:lnTo>
                  <a:lnTo>
                    <a:pt x="110" y="100"/>
                  </a:lnTo>
                  <a:lnTo>
                    <a:pt x="108" y="100"/>
                  </a:lnTo>
                  <a:lnTo>
                    <a:pt x="166" y="24"/>
                  </a:lnTo>
                  <a:lnTo>
                    <a:pt x="134" y="0"/>
                  </a:lnTo>
                  <a:lnTo>
                    <a:pt x="0" y="178"/>
                  </a:lnTo>
                  <a:lnTo>
                    <a:pt x="32" y="20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9" name="Freeform 7"/>
            <p:cNvSpPr>
              <a:spLocks noEditPoints="1"/>
            </p:cNvSpPr>
            <p:nvPr userDrawn="1"/>
          </p:nvSpPr>
          <p:spPr bwMode="auto">
            <a:xfrm>
              <a:off x="7797800" y="4724400"/>
              <a:ext cx="254000" cy="288925"/>
            </a:xfrm>
            <a:custGeom>
              <a:avLst/>
              <a:gdLst/>
              <a:ahLst/>
              <a:cxnLst>
                <a:cxn ang="0">
                  <a:pos x="80" y="62"/>
                </a:cxn>
                <a:cxn ang="0">
                  <a:pos x="60" y="52"/>
                </a:cxn>
                <a:cxn ang="0">
                  <a:pos x="40" y="52"/>
                </a:cxn>
                <a:cxn ang="0">
                  <a:pos x="24" y="58"/>
                </a:cxn>
                <a:cxn ang="0">
                  <a:pos x="10" y="70"/>
                </a:cxn>
                <a:cxn ang="0">
                  <a:pos x="4" y="80"/>
                </a:cxn>
                <a:cxn ang="0">
                  <a:pos x="0" y="96"/>
                </a:cxn>
                <a:cxn ang="0">
                  <a:pos x="0" y="104"/>
                </a:cxn>
                <a:cxn ang="0">
                  <a:pos x="6" y="120"/>
                </a:cxn>
                <a:cxn ang="0">
                  <a:pos x="20" y="136"/>
                </a:cxn>
                <a:cxn ang="0">
                  <a:pos x="32" y="142"/>
                </a:cxn>
                <a:cxn ang="0">
                  <a:pos x="58" y="146"/>
                </a:cxn>
                <a:cxn ang="0">
                  <a:pos x="72" y="142"/>
                </a:cxn>
                <a:cxn ang="0">
                  <a:pos x="90" y="182"/>
                </a:cxn>
                <a:cxn ang="0">
                  <a:pos x="144" y="110"/>
                </a:cxn>
                <a:cxn ang="0">
                  <a:pos x="158" y="86"/>
                </a:cxn>
                <a:cxn ang="0">
                  <a:pos x="160" y="64"/>
                </a:cxn>
                <a:cxn ang="0">
                  <a:pos x="152" y="42"/>
                </a:cxn>
                <a:cxn ang="0">
                  <a:pos x="134" y="24"/>
                </a:cxn>
                <a:cxn ang="0">
                  <a:pos x="122" y="16"/>
                </a:cxn>
                <a:cxn ang="0">
                  <a:pos x="108" y="8"/>
                </a:cxn>
                <a:cxn ang="0">
                  <a:pos x="82" y="0"/>
                </a:cxn>
                <a:cxn ang="0">
                  <a:pos x="62" y="26"/>
                </a:cxn>
                <a:cxn ang="0">
                  <a:pos x="90" y="30"/>
                </a:cxn>
                <a:cxn ang="0">
                  <a:pos x="112" y="42"/>
                </a:cxn>
                <a:cxn ang="0">
                  <a:pos x="122" y="52"/>
                </a:cxn>
                <a:cxn ang="0">
                  <a:pos x="124" y="62"/>
                </a:cxn>
                <a:cxn ang="0">
                  <a:pos x="124" y="72"/>
                </a:cxn>
                <a:cxn ang="0">
                  <a:pos x="80" y="62"/>
                </a:cxn>
                <a:cxn ang="0">
                  <a:pos x="96" y="112"/>
                </a:cxn>
                <a:cxn ang="0">
                  <a:pos x="86" y="120"/>
                </a:cxn>
                <a:cxn ang="0">
                  <a:pos x="74" y="126"/>
                </a:cxn>
                <a:cxn ang="0">
                  <a:pos x="66" y="126"/>
                </a:cxn>
                <a:cxn ang="0">
                  <a:pos x="54" y="124"/>
                </a:cxn>
                <a:cxn ang="0">
                  <a:pos x="48" y="120"/>
                </a:cxn>
                <a:cxn ang="0">
                  <a:pos x="38" y="106"/>
                </a:cxn>
                <a:cxn ang="0">
                  <a:pos x="38" y="98"/>
                </a:cxn>
                <a:cxn ang="0">
                  <a:pos x="42" y="90"/>
                </a:cxn>
                <a:cxn ang="0">
                  <a:pos x="56" y="82"/>
                </a:cxn>
                <a:cxn ang="0">
                  <a:pos x="76" y="88"/>
                </a:cxn>
                <a:cxn ang="0">
                  <a:pos x="96" y="112"/>
                </a:cxn>
              </a:cxnLst>
              <a:rect l="0" t="0" r="r" b="b"/>
              <a:pathLst>
                <a:path w="160" h="182">
                  <a:moveTo>
                    <a:pt x="80" y="62"/>
                  </a:moveTo>
                  <a:lnTo>
                    <a:pt x="80" y="62"/>
                  </a:lnTo>
                  <a:lnTo>
                    <a:pt x="70" y="56"/>
                  </a:lnTo>
                  <a:lnTo>
                    <a:pt x="60" y="52"/>
                  </a:lnTo>
                  <a:lnTo>
                    <a:pt x="50" y="52"/>
                  </a:lnTo>
                  <a:lnTo>
                    <a:pt x="40" y="52"/>
                  </a:lnTo>
                  <a:lnTo>
                    <a:pt x="32" y="54"/>
                  </a:lnTo>
                  <a:lnTo>
                    <a:pt x="24" y="58"/>
                  </a:lnTo>
                  <a:lnTo>
                    <a:pt x="16" y="64"/>
                  </a:lnTo>
                  <a:lnTo>
                    <a:pt x="10" y="70"/>
                  </a:lnTo>
                  <a:lnTo>
                    <a:pt x="10" y="70"/>
                  </a:lnTo>
                  <a:lnTo>
                    <a:pt x="4" y="80"/>
                  </a:lnTo>
                  <a:lnTo>
                    <a:pt x="2" y="88"/>
                  </a:lnTo>
                  <a:lnTo>
                    <a:pt x="0" y="96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2" y="112"/>
                  </a:lnTo>
                  <a:lnTo>
                    <a:pt x="6" y="120"/>
                  </a:lnTo>
                  <a:lnTo>
                    <a:pt x="12" y="128"/>
                  </a:lnTo>
                  <a:lnTo>
                    <a:pt x="20" y="136"/>
                  </a:lnTo>
                  <a:lnTo>
                    <a:pt x="20" y="136"/>
                  </a:lnTo>
                  <a:lnTo>
                    <a:pt x="32" y="142"/>
                  </a:lnTo>
                  <a:lnTo>
                    <a:pt x="44" y="146"/>
                  </a:lnTo>
                  <a:lnTo>
                    <a:pt x="58" y="146"/>
                  </a:lnTo>
                  <a:lnTo>
                    <a:pt x="72" y="142"/>
                  </a:lnTo>
                  <a:lnTo>
                    <a:pt x="72" y="142"/>
                  </a:lnTo>
                  <a:lnTo>
                    <a:pt x="58" y="160"/>
                  </a:lnTo>
                  <a:lnTo>
                    <a:pt x="90" y="182"/>
                  </a:lnTo>
                  <a:lnTo>
                    <a:pt x="144" y="110"/>
                  </a:lnTo>
                  <a:lnTo>
                    <a:pt x="144" y="110"/>
                  </a:lnTo>
                  <a:lnTo>
                    <a:pt x="152" y="98"/>
                  </a:lnTo>
                  <a:lnTo>
                    <a:pt x="158" y="86"/>
                  </a:lnTo>
                  <a:lnTo>
                    <a:pt x="160" y="74"/>
                  </a:lnTo>
                  <a:lnTo>
                    <a:pt x="160" y="64"/>
                  </a:lnTo>
                  <a:lnTo>
                    <a:pt x="158" y="52"/>
                  </a:lnTo>
                  <a:lnTo>
                    <a:pt x="152" y="42"/>
                  </a:lnTo>
                  <a:lnTo>
                    <a:pt x="144" y="32"/>
                  </a:lnTo>
                  <a:lnTo>
                    <a:pt x="134" y="24"/>
                  </a:lnTo>
                  <a:lnTo>
                    <a:pt x="134" y="24"/>
                  </a:lnTo>
                  <a:lnTo>
                    <a:pt x="122" y="16"/>
                  </a:lnTo>
                  <a:lnTo>
                    <a:pt x="108" y="8"/>
                  </a:lnTo>
                  <a:lnTo>
                    <a:pt x="108" y="8"/>
                  </a:lnTo>
                  <a:lnTo>
                    <a:pt x="94" y="4"/>
                  </a:lnTo>
                  <a:lnTo>
                    <a:pt x="82" y="0"/>
                  </a:lnTo>
                  <a:lnTo>
                    <a:pt x="62" y="26"/>
                  </a:lnTo>
                  <a:lnTo>
                    <a:pt x="62" y="26"/>
                  </a:lnTo>
                  <a:lnTo>
                    <a:pt x="76" y="28"/>
                  </a:lnTo>
                  <a:lnTo>
                    <a:pt x="90" y="30"/>
                  </a:lnTo>
                  <a:lnTo>
                    <a:pt x="102" y="36"/>
                  </a:lnTo>
                  <a:lnTo>
                    <a:pt x="112" y="42"/>
                  </a:lnTo>
                  <a:lnTo>
                    <a:pt x="112" y="42"/>
                  </a:lnTo>
                  <a:lnTo>
                    <a:pt x="122" y="52"/>
                  </a:lnTo>
                  <a:lnTo>
                    <a:pt x="124" y="56"/>
                  </a:lnTo>
                  <a:lnTo>
                    <a:pt x="124" y="62"/>
                  </a:lnTo>
                  <a:lnTo>
                    <a:pt x="124" y="66"/>
                  </a:lnTo>
                  <a:lnTo>
                    <a:pt x="124" y="72"/>
                  </a:lnTo>
                  <a:lnTo>
                    <a:pt x="118" y="82"/>
                  </a:lnTo>
                  <a:lnTo>
                    <a:pt x="80" y="62"/>
                  </a:lnTo>
                  <a:close/>
                  <a:moveTo>
                    <a:pt x="96" y="112"/>
                  </a:moveTo>
                  <a:lnTo>
                    <a:pt x="96" y="112"/>
                  </a:lnTo>
                  <a:lnTo>
                    <a:pt x="90" y="116"/>
                  </a:lnTo>
                  <a:lnTo>
                    <a:pt x="86" y="120"/>
                  </a:lnTo>
                  <a:lnTo>
                    <a:pt x="80" y="124"/>
                  </a:lnTo>
                  <a:lnTo>
                    <a:pt x="74" y="126"/>
                  </a:lnTo>
                  <a:lnTo>
                    <a:pt x="74" y="126"/>
                  </a:lnTo>
                  <a:lnTo>
                    <a:pt x="66" y="126"/>
                  </a:lnTo>
                  <a:lnTo>
                    <a:pt x="60" y="126"/>
                  </a:lnTo>
                  <a:lnTo>
                    <a:pt x="54" y="124"/>
                  </a:lnTo>
                  <a:lnTo>
                    <a:pt x="48" y="120"/>
                  </a:lnTo>
                  <a:lnTo>
                    <a:pt x="48" y="120"/>
                  </a:lnTo>
                  <a:lnTo>
                    <a:pt x="42" y="112"/>
                  </a:lnTo>
                  <a:lnTo>
                    <a:pt x="38" y="106"/>
                  </a:lnTo>
                  <a:lnTo>
                    <a:pt x="38" y="106"/>
                  </a:lnTo>
                  <a:lnTo>
                    <a:pt x="38" y="98"/>
                  </a:lnTo>
                  <a:lnTo>
                    <a:pt x="42" y="90"/>
                  </a:lnTo>
                  <a:lnTo>
                    <a:pt x="42" y="90"/>
                  </a:lnTo>
                  <a:lnTo>
                    <a:pt x="48" y="84"/>
                  </a:lnTo>
                  <a:lnTo>
                    <a:pt x="56" y="82"/>
                  </a:lnTo>
                  <a:lnTo>
                    <a:pt x="66" y="82"/>
                  </a:lnTo>
                  <a:lnTo>
                    <a:pt x="76" y="88"/>
                  </a:lnTo>
                  <a:lnTo>
                    <a:pt x="102" y="102"/>
                  </a:lnTo>
                  <a:lnTo>
                    <a:pt x="96" y="11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0" name="Freeform 8"/>
            <p:cNvSpPr>
              <a:spLocks/>
            </p:cNvSpPr>
            <p:nvPr userDrawn="1"/>
          </p:nvSpPr>
          <p:spPr bwMode="auto">
            <a:xfrm>
              <a:off x="7988300" y="4860925"/>
              <a:ext cx="292100" cy="323850"/>
            </a:xfrm>
            <a:custGeom>
              <a:avLst/>
              <a:gdLst/>
              <a:ahLst/>
              <a:cxnLst>
                <a:cxn ang="0">
                  <a:pos x="164" y="52"/>
                </a:cxn>
                <a:cxn ang="0">
                  <a:pos x="164" y="52"/>
                </a:cxn>
                <a:cxn ang="0">
                  <a:pos x="150" y="44"/>
                </a:cxn>
                <a:cxn ang="0">
                  <a:pos x="138" y="40"/>
                </a:cxn>
                <a:cxn ang="0">
                  <a:pos x="124" y="40"/>
                </a:cxn>
                <a:cxn ang="0">
                  <a:pos x="108" y="44"/>
                </a:cxn>
                <a:cxn ang="0">
                  <a:pos x="108" y="44"/>
                </a:cxn>
                <a:cxn ang="0">
                  <a:pos x="122" y="24"/>
                </a:cxn>
                <a:cxn ang="0">
                  <a:pos x="90" y="0"/>
                </a:cxn>
                <a:cxn ang="0">
                  <a:pos x="0" y="120"/>
                </a:cxn>
                <a:cxn ang="0">
                  <a:pos x="32" y="144"/>
                </a:cxn>
                <a:cxn ang="0">
                  <a:pos x="84" y="76"/>
                </a:cxn>
                <a:cxn ang="0">
                  <a:pos x="84" y="76"/>
                </a:cxn>
                <a:cxn ang="0">
                  <a:pos x="94" y="66"/>
                </a:cxn>
                <a:cxn ang="0">
                  <a:pos x="100" y="62"/>
                </a:cxn>
                <a:cxn ang="0">
                  <a:pos x="106" y="60"/>
                </a:cxn>
                <a:cxn ang="0">
                  <a:pos x="106" y="60"/>
                </a:cxn>
                <a:cxn ang="0">
                  <a:pos x="114" y="60"/>
                </a:cxn>
                <a:cxn ang="0">
                  <a:pos x="120" y="60"/>
                </a:cxn>
                <a:cxn ang="0">
                  <a:pos x="126" y="62"/>
                </a:cxn>
                <a:cxn ang="0">
                  <a:pos x="132" y="66"/>
                </a:cxn>
                <a:cxn ang="0">
                  <a:pos x="132" y="66"/>
                </a:cxn>
                <a:cxn ang="0">
                  <a:pos x="136" y="70"/>
                </a:cxn>
                <a:cxn ang="0">
                  <a:pos x="140" y="74"/>
                </a:cxn>
                <a:cxn ang="0">
                  <a:pos x="142" y="80"/>
                </a:cxn>
                <a:cxn ang="0">
                  <a:pos x="142" y="86"/>
                </a:cxn>
                <a:cxn ang="0">
                  <a:pos x="142" y="92"/>
                </a:cxn>
                <a:cxn ang="0">
                  <a:pos x="138" y="98"/>
                </a:cxn>
                <a:cxn ang="0">
                  <a:pos x="130" y="114"/>
                </a:cxn>
                <a:cxn ang="0">
                  <a:pos x="80" y="180"/>
                </a:cxn>
                <a:cxn ang="0">
                  <a:pos x="110" y="204"/>
                </a:cxn>
                <a:cxn ang="0">
                  <a:pos x="166" y="130"/>
                </a:cxn>
                <a:cxn ang="0">
                  <a:pos x="166" y="130"/>
                </a:cxn>
                <a:cxn ang="0">
                  <a:pos x="174" y="118"/>
                </a:cxn>
                <a:cxn ang="0">
                  <a:pos x="180" y="108"/>
                </a:cxn>
                <a:cxn ang="0">
                  <a:pos x="184" y="96"/>
                </a:cxn>
                <a:cxn ang="0">
                  <a:pos x="184" y="86"/>
                </a:cxn>
                <a:cxn ang="0">
                  <a:pos x="182" y="76"/>
                </a:cxn>
                <a:cxn ang="0">
                  <a:pos x="178" y="68"/>
                </a:cxn>
                <a:cxn ang="0">
                  <a:pos x="172" y="60"/>
                </a:cxn>
                <a:cxn ang="0">
                  <a:pos x="164" y="52"/>
                </a:cxn>
                <a:cxn ang="0">
                  <a:pos x="164" y="52"/>
                </a:cxn>
              </a:cxnLst>
              <a:rect l="0" t="0" r="r" b="b"/>
              <a:pathLst>
                <a:path w="184" h="204">
                  <a:moveTo>
                    <a:pt x="164" y="52"/>
                  </a:moveTo>
                  <a:lnTo>
                    <a:pt x="164" y="52"/>
                  </a:lnTo>
                  <a:lnTo>
                    <a:pt x="150" y="44"/>
                  </a:lnTo>
                  <a:lnTo>
                    <a:pt x="138" y="40"/>
                  </a:lnTo>
                  <a:lnTo>
                    <a:pt x="124" y="40"/>
                  </a:lnTo>
                  <a:lnTo>
                    <a:pt x="108" y="44"/>
                  </a:lnTo>
                  <a:lnTo>
                    <a:pt x="108" y="44"/>
                  </a:lnTo>
                  <a:lnTo>
                    <a:pt x="122" y="24"/>
                  </a:lnTo>
                  <a:lnTo>
                    <a:pt x="90" y="0"/>
                  </a:lnTo>
                  <a:lnTo>
                    <a:pt x="0" y="120"/>
                  </a:lnTo>
                  <a:lnTo>
                    <a:pt x="32" y="144"/>
                  </a:lnTo>
                  <a:lnTo>
                    <a:pt x="84" y="76"/>
                  </a:lnTo>
                  <a:lnTo>
                    <a:pt x="84" y="76"/>
                  </a:lnTo>
                  <a:lnTo>
                    <a:pt x="94" y="66"/>
                  </a:lnTo>
                  <a:lnTo>
                    <a:pt x="100" y="62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114" y="60"/>
                  </a:lnTo>
                  <a:lnTo>
                    <a:pt x="120" y="60"/>
                  </a:lnTo>
                  <a:lnTo>
                    <a:pt x="126" y="62"/>
                  </a:lnTo>
                  <a:lnTo>
                    <a:pt x="132" y="66"/>
                  </a:lnTo>
                  <a:lnTo>
                    <a:pt x="132" y="66"/>
                  </a:lnTo>
                  <a:lnTo>
                    <a:pt x="136" y="70"/>
                  </a:lnTo>
                  <a:lnTo>
                    <a:pt x="140" y="74"/>
                  </a:lnTo>
                  <a:lnTo>
                    <a:pt x="142" y="80"/>
                  </a:lnTo>
                  <a:lnTo>
                    <a:pt x="142" y="86"/>
                  </a:lnTo>
                  <a:lnTo>
                    <a:pt x="142" y="92"/>
                  </a:lnTo>
                  <a:lnTo>
                    <a:pt x="138" y="98"/>
                  </a:lnTo>
                  <a:lnTo>
                    <a:pt x="130" y="114"/>
                  </a:lnTo>
                  <a:lnTo>
                    <a:pt x="80" y="180"/>
                  </a:lnTo>
                  <a:lnTo>
                    <a:pt x="110" y="204"/>
                  </a:lnTo>
                  <a:lnTo>
                    <a:pt x="166" y="130"/>
                  </a:lnTo>
                  <a:lnTo>
                    <a:pt x="166" y="130"/>
                  </a:lnTo>
                  <a:lnTo>
                    <a:pt x="174" y="118"/>
                  </a:lnTo>
                  <a:lnTo>
                    <a:pt x="180" y="108"/>
                  </a:lnTo>
                  <a:lnTo>
                    <a:pt x="184" y="96"/>
                  </a:lnTo>
                  <a:lnTo>
                    <a:pt x="184" y="86"/>
                  </a:lnTo>
                  <a:lnTo>
                    <a:pt x="182" y="76"/>
                  </a:lnTo>
                  <a:lnTo>
                    <a:pt x="178" y="68"/>
                  </a:lnTo>
                  <a:lnTo>
                    <a:pt x="172" y="60"/>
                  </a:lnTo>
                  <a:lnTo>
                    <a:pt x="164" y="52"/>
                  </a:lnTo>
                  <a:lnTo>
                    <a:pt x="164" y="5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1" name="Freeform 9"/>
            <p:cNvSpPr>
              <a:spLocks/>
            </p:cNvSpPr>
            <p:nvPr userDrawn="1"/>
          </p:nvSpPr>
          <p:spPr bwMode="auto">
            <a:xfrm>
              <a:off x="8213725" y="4940300"/>
              <a:ext cx="317500" cy="419100"/>
            </a:xfrm>
            <a:custGeom>
              <a:avLst/>
              <a:gdLst/>
              <a:ahLst/>
              <a:cxnLst>
                <a:cxn ang="0">
                  <a:pos x="200" y="142"/>
                </a:cxn>
                <a:cxn ang="0">
                  <a:pos x="162" y="112"/>
                </a:cxn>
                <a:cxn ang="0">
                  <a:pos x="80" y="138"/>
                </a:cxn>
                <a:cxn ang="0">
                  <a:pos x="80" y="138"/>
                </a:cxn>
                <a:cxn ang="0">
                  <a:pos x="166" y="24"/>
                </a:cxn>
                <a:cxn ang="0">
                  <a:pos x="134" y="0"/>
                </a:cxn>
                <a:cxn ang="0">
                  <a:pos x="0" y="178"/>
                </a:cxn>
                <a:cxn ang="0">
                  <a:pos x="32" y="202"/>
                </a:cxn>
                <a:cxn ang="0">
                  <a:pos x="76" y="142"/>
                </a:cxn>
                <a:cxn ang="0">
                  <a:pos x="76" y="144"/>
                </a:cxn>
                <a:cxn ang="0">
                  <a:pos x="74" y="234"/>
                </a:cxn>
                <a:cxn ang="0">
                  <a:pos x="114" y="264"/>
                </a:cxn>
                <a:cxn ang="0">
                  <a:pos x="112" y="164"/>
                </a:cxn>
                <a:cxn ang="0">
                  <a:pos x="200" y="142"/>
                </a:cxn>
              </a:cxnLst>
              <a:rect l="0" t="0" r="r" b="b"/>
              <a:pathLst>
                <a:path w="200" h="264">
                  <a:moveTo>
                    <a:pt x="200" y="142"/>
                  </a:moveTo>
                  <a:lnTo>
                    <a:pt x="162" y="112"/>
                  </a:lnTo>
                  <a:lnTo>
                    <a:pt x="80" y="138"/>
                  </a:lnTo>
                  <a:lnTo>
                    <a:pt x="80" y="138"/>
                  </a:lnTo>
                  <a:lnTo>
                    <a:pt x="166" y="24"/>
                  </a:lnTo>
                  <a:lnTo>
                    <a:pt x="134" y="0"/>
                  </a:lnTo>
                  <a:lnTo>
                    <a:pt x="0" y="178"/>
                  </a:lnTo>
                  <a:lnTo>
                    <a:pt x="32" y="202"/>
                  </a:lnTo>
                  <a:lnTo>
                    <a:pt x="76" y="142"/>
                  </a:lnTo>
                  <a:lnTo>
                    <a:pt x="76" y="144"/>
                  </a:lnTo>
                  <a:lnTo>
                    <a:pt x="74" y="234"/>
                  </a:lnTo>
                  <a:lnTo>
                    <a:pt x="114" y="264"/>
                  </a:lnTo>
                  <a:lnTo>
                    <a:pt x="112" y="164"/>
                  </a:lnTo>
                  <a:lnTo>
                    <a:pt x="200" y="14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2" name="Freeform 10"/>
            <p:cNvSpPr>
              <a:spLocks/>
            </p:cNvSpPr>
            <p:nvPr userDrawn="1"/>
          </p:nvSpPr>
          <p:spPr bwMode="auto">
            <a:xfrm>
              <a:off x="7286625" y="4886325"/>
              <a:ext cx="339725" cy="371475"/>
            </a:xfrm>
            <a:custGeom>
              <a:avLst/>
              <a:gdLst/>
              <a:ahLst/>
              <a:cxnLst>
                <a:cxn ang="0">
                  <a:pos x="178" y="82"/>
                </a:cxn>
                <a:cxn ang="0">
                  <a:pos x="98" y="124"/>
                </a:cxn>
                <a:cxn ang="0">
                  <a:pos x="98" y="124"/>
                </a:cxn>
                <a:cxn ang="0">
                  <a:pos x="84" y="134"/>
                </a:cxn>
                <a:cxn ang="0">
                  <a:pos x="84" y="134"/>
                </a:cxn>
                <a:cxn ang="0">
                  <a:pos x="84" y="134"/>
                </a:cxn>
                <a:cxn ang="0">
                  <a:pos x="90" y="118"/>
                </a:cxn>
                <a:cxn ang="0">
                  <a:pos x="110" y="28"/>
                </a:cxn>
                <a:cxn ang="0">
                  <a:pos x="72" y="0"/>
                </a:cxn>
                <a:cxn ang="0">
                  <a:pos x="44" y="148"/>
                </a:cxn>
                <a:cxn ang="0">
                  <a:pos x="0" y="208"/>
                </a:cxn>
                <a:cxn ang="0">
                  <a:pos x="32" y="234"/>
                </a:cxn>
                <a:cxn ang="0">
                  <a:pos x="78" y="172"/>
                </a:cxn>
                <a:cxn ang="0">
                  <a:pos x="214" y="108"/>
                </a:cxn>
                <a:cxn ang="0">
                  <a:pos x="178" y="82"/>
                </a:cxn>
              </a:cxnLst>
              <a:rect l="0" t="0" r="r" b="b"/>
              <a:pathLst>
                <a:path w="214" h="234">
                  <a:moveTo>
                    <a:pt x="178" y="82"/>
                  </a:moveTo>
                  <a:lnTo>
                    <a:pt x="98" y="124"/>
                  </a:lnTo>
                  <a:lnTo>
                    <a:pt x="98" y="124"/>
                  </a:lnTo>
                  <a:lnTo>
                    <a:pt x="84" y="134"/>
                  </a:lnTo>
                  <a:lnTo>
                    <a:pt x="84" y="134"/>
                  </a:lnTo>
                  <a:lnTo>
                    <a:pt x="84" y="134"/>
                  </a:lnTo>
                  <a:lnTo>
                    <a:pt x="90" y="118"/>
                  </a:lnTo>
                  <a:lnTo>
                    <a:pt x="110" y="28"/>
                  </a:lnTo>
                  <a:lnTo>
                    <a:pt x="72" y="0"/>
                  </a:lnTo>
                  <a:lnTo>
                    <a:pt x="44" y="148"/>
                  </a:lnTo>
                  <a:lnTo>
                    <a:pt x="0" y="208"/>
                  </a:lnTo>
                  <a:lnTo>
                    <a:pt x="32" y="234"/>
                  </a:lnTo>
                  <a:lnTo>
                    <a:pt x="78" y="172"/>
                  </a:lnTo>
                  <a:lnTo>
                    <a:pt x="214" y="108"/>
                  </a:lnTo>
                  <a:lnTo>
                    <a:pt x="178" y="8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3" name="Freeform 11"/>
            <p:cNvSpPr>
              <a:spLocks noEditPoints="1"/>
            </p:cNvSpPr>
            <p:nvPr userDrawn="1"/>
          </p:nvSpPr>
          <p:spPr bwMode="auto">
            <a:xfrm>
              <a:off x="7445375" y="5159375"/>
              <a:ext cx="257175" cy="257175"/>
            </a:xfrm>
            <a:custGeom>
              <a:avLst/>
              <a:gdLst/>
              <a:ahLst/>
              <a:cxnLst>
                <a:cxn ang="0">
                  <a:pos x="162" y="70"/>
                </a:cxn>
                <a:cxn ang="0">
                  <a:pos x="152" y="42"/>
                </a:cxn>
                <a:cxn ang="0">
                  <a:pos x="130" y="18"/>
                </a:cxn>
                <a:cxn ang="0">
                  <a:pos x="116" y="10"/>
                </a:cxn>
                <a:cxn ang="0">
                  <a:pos x="86" y="0"/>
                </a:cxn>
                <a:cxn ang="0">
                  <a:pos x="70" y="0"/>
                </a:cxn>
                <a:cxn ang="0">
                  <a:pos x="42" y="10"/>
                </a:cxn>
                <a:cxn ang="0">
                  <a:pos x="18" y="34"/>
                </a:cxn>
                <a:cxn ang="0">
                  <a:pos x="8" y="48"/>
                </a:cxn>
                <a:cxn ang="0">
                  <a:pos x="0" y="76"/>
                </a:cxn>
                <a:cxn ang="0">
                  <a:pos x="0" y="92"/>
                </a:cxn>
                <a:cxn ang="0">
                  <a:pos x="10" y="120"/>
                </a:cxn>
                <a:cxn ang="0">
                  <a:pos x="34" y="142"/>
                </a:cxn>
                <a:cxn ang="0">
                  <a:pos x="48" y="152"/>
                </a:cxn>
                <a:cxn ang="0">
                  <a:pos x="78" y="162"/>
                </a:cxn>
                <a:cxn ang="0">
                  <a:pos x="92" y="160"/>
                </a:cxn>
                <a:cxn ang="0">
                  <a:pos x="122" y="150"/>
                </a:cxn>
                <a:cxn ang="0">
                  <a:pos x="146" y="126"/>
                </a:cxn>
                <a:cxn ang="0">
                  <a:pos x="154" y="112"/>
                </a:cxn>
                <a:cxn ang="0">
                  <a:pos x="162" y="84"/>
                </a:cxn>
                <a:cxn ang="0">
                  <a:pos x="162" y="70"/>
                </a:cxn>
                <a:cxn ang="0">
                  <a:pos x="112" y="104"/>
                </a:cxn>
                <a:cxn ang="0">
                  <a:pos x="98" y="118"/>
                </a:cxn>
                <a:cxn ang="0">
                  <a:pos x="84" y="126"/>
                </a:cxn>
                <a:cxn ang="0">
                  <a:pos x="68" y="126"/>
                </a:cxn>
                <a:cxn ang="0">
                  <a:pos x="54" y="118"/>
                </a:cxn>
                <a:cxn ang="0">
                  <a:pos x="46" y="112"/>
                </a:cxn>
                <a:cxn ang="0">
                  <a:pos x="38" y="100"/>
                </a:cxn>
                <a:cxn ang="0">
                  <a:pos x="38" y="84"/>
                </a:cxn>
                <a:cxn ang="0">
                  <a:pos x="44" y="66"/>
                </a:cxn>
                <a:cxn ang="0">
                  <a:pos x="50" y="58"/>
                </a:cxn>
                <a:cxn ang="0">
                  <a:pos x="64" y="44"/>
                </a:cxn>
                <a:cxn ang="0">
                  <a:pos x="80" y="36"/>
                </a:cxn>
                <a:cxn ang="0">
                  <a:pos x="88" y="34"/>
                </a:cxn>
                <a:cxn ang="0">
                  <a:pos x="104" y="38"/>
                </a:cxn>
                <a:cxn ang="0">
                  <a:pos x="110" y="42"/>
                </a:cxn>
                <a:cxn ang="0">
                  <a:pos x="122" y="56"/>
                </a:cxn>
                <a:cxn ang="0">
                  <a:pos x="126" y="70"/>
                </a:cxn>
                <a:cxn ang="0">
                  <a:pos x="122" y="86"/>
                </a:cxn>
                <a:cxn ang="0">
                  <a:pos x="112" y="104"/>
                </a:cxn>
              </a:cxnLst>
              <a:rect l="0" t="0" r="r" b="b"/>
              <a:pathLst>
                <a:path w="162" h="162">
                  <a:moveTo>
                    <a:pt x="162" y="70"/>
                  </a:moveTo>
                  <a:lnTo>
                    <a:pt x="162" y="70"/>
                  </a:lnTo>
                  <a:lnTo>
                    <a:pt x="160" y="56"/>
                  </a:lnTo>
                  <a:lnTo>
                    <a:pt x="152" y="42"/>
                  </a:lnTo>
                  <a:lnTo>
                    <a:pt x="142" y="30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16" y="10"/>
                  </a:lnTo>
                  <a:lnTo>
                    <a:pt x="100" y="2"/>
                  </a:lnTo>
                  <a:lnTo>
                    <a:pt x="86" y="0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56" y="4"/>
                  </a:lnTo>
                  <a:lnTo>
                    <a:pt x="42" y="10"/>
                  </a:lnTo>
                  <a:lnTo>
                    <a:pt x="30" y="20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8" y="48"/>
                  </a:lnTo>
                  <a:lnTo>
                    <a:pt x="2" y="62"/>
                  </a:lnTo>
                  <a:lnTo>
                    <a:pt x="0" y="76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4" y="106"/>
                  </a:lnTo>
                  <a:lnTo>
                    <a:pt x="10" y="120"/>
                  </a:lnTo>
                  <a:lnTo>
                    <a:pt x="20" y="132"/>
                  </a:lnTo>
                  <a:lnTo>
                    <a:pt x="34" y="142"/>
                  </a:lnTo>
                  <a:lnTo>
                    <a:pt x="34" y="142"/>
                  </a:lnTo>
                  <a:lnTo>
                    <a:pt x="48" y="152"/>
                  </a:lnTo>
                  <a:lnTo>
                    <a:pt x="62" y="158"/>
                  </a:lnTo>
                  <a:lnTo>
                    <a:pt x="78" y="162"/>
                  </a:lnTo>
                  <a:lnTo>
                    <a:pt x="92" y="160"/>
                  </a:lnTo>
                  <a:lnTo>
                    <a:pt x="92" y="160"/>
                  </a:lnTo>
                  <a:lnTo>
                    <a:pt x="108" y="156"/>
                  </a:lnTo>
                  <a:lnTo>
                    <a:pt x="122" y="150"/>
                  </a:lnTo>
                  <a:lnTo>
                    <a:pt x="134" y="140"/>
                  </a:lnTo>
                  <a:lnTo>
                    <a:pt x="146" y="126"/>
                  </a:lnTo>
                  <a:lnTo>
                    <a:pt x="146" y="126"/>
                  </a:lnTo>
                  <a:lnTo>
                    <a:pt x="154" y="112"/>
                  </a:lnTo>
                  <a:lnTo>
                    <a:pt x="160" y="98"/>
                  </a:lnTo>
                  <a:lnTo>
                    <a:pt x="162" y="84"/>
                  </a:lnTo>
                  <a:lnTo>
                    <a:pt x="162" y="70"/>
                  </a:lnTo>
                  <a:lnTo>
                    <a:pt x="162" y="70"/>
                  </a:lnTo>
                  <a:close/>
                  <a:moveTo>
                    <a:pt x="112" y="104"/>
                  </a:moveTo>
                  <a:lnTo>
                    <a:pt x="112" y="104"/>
                  </a:lnTo>
                  <a:lnTo>
                    <a:pt x="106" y="112"/>
                  </a:lnTo>
                  <a:lnTo>
                    <a:pt x="98" y="118"/>
                  </a:lnTo>
                  <a:lnTo>
                    <a:pt x="90" y="124"/>
                  </a:lnTo>
                  <a:lnTo>
                    <a:pt x="84" y="126"/>
                  </a:lnTo>
                  <a:lnTo>
                    <a:pt x="76" y="128"/>
                  </a:lnTo>
                  <a:lnTo>
                    <a:pt x="68" y="126"/>
                  </a:lnTo>
                  <a:lnTo>
                    <a:pt x="60" y="124"/>
                  </a:lnTo>
                  <a:lnTo>
                    <a:pt x="54" y="118"/>
                  </a:lnTo>
                  <a:lnTo>
                    <a:pt x="54" y="118"/>
                  </a:lnTo>
                  <a:lnTo>
                    <a:pt x="46" y="112"/>
                  </a:lnTo>
                  <a:lnTo>
                    <a:pt x="42" y="106"/>
                  </a:lnTo>
                  <a:lnTo>
                    <a:pt x="38" y="100"/>
                  </a:lnTo>
                  <a:lnTo>
                    <a:pt x="36" y="92"/>
                  </a:lnTo>
                  <a:lnTo>
                    <a:pt x="38" y="84"/>
                  </a:lnTo>
                  <a:lnTo>
                    <a:pt x="40" y="76"/>
                  </a:lnTo>
                  <a:lnTo>
                    <a:pt x="44" y="66"/>
                  </a:lnTo>
                  <a:lnTo>
                    <a:pt x="50" y="58"/>
                  </a:lnTo>
                  <a:lnTo>
                    <a:pt x="50" y="58"/>
                  </a:lnTo>
                  <a:lnTo>
                    <a:pt x="58" y="50"/>
                  </a:lnTo>
                  <a:lnTo>
                    <a:pt x="64" y="44"/>
                  </a:lnTo>
                  <a:lnTo>
                    <a:pt x="72" y="38"/>
                  </a:lnTo>
                  <a:lnTo>
                    <a:pt x="80" y="36"/>
                  </a:lnTo>
                  <a:lnTo>
                    <a:pt x="80" y="36"/>
                  </a:lnTo>
                  <a:lnTo>
                    <a:pt x="88" y="34"/>
                  </a:lnTo>
                  <a:lnTo>
                    <a:pt x="96" y="36"/>
                  </a:lnTo>
                  <a:lnTo>
                    <a:pt x="104" y="38"/>
                  </a:lnTo>
                  <a:lnTo>
                    <a:pt x="110" y="42"/>
                  </a:lnTo>
                  <a:lnTo>
                    <a:pt x="110" y="42"/>
                  </a:lnTo>
                  <a:lnTo>
                    <a:pt x="118" y="48"/>
                  </a:lnTo>
                  <a:lnTo>
                    <a:pt x="122" y="56"/>
                  </a:lnTo>
                  <a:lnTo>
                    <a:pt x="124" y="62"/>
                  </a:lnTo>
                  <a:lnTo>
                    <a:pt x="126" y="70"/>
                  </a:lnTo>
                  <a:lnTo>
                    <a:pt x="126" y="78"/>
                  </a:lnTo>
                  <a:lnTo>
                    <a:pt x="122" y="86"/>
                  </a:lnTo>
                  <a:lnTo>
                    <a:pt x="118" y="94"/>
                  </a:lnTo>
                  <a:lnTo>
                    <a:pt x="112" y="104"/>
                  </a:lnTo>
                  <a:lnTo>
                    <a:pt x="112" y="10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4" name="Freeform 12"/>
            <p:cNvSpPr>
              <a:spLocks/>
            </p:cNvSpPr>
            <p:nvPr userDrawn="1"/>
          </p:nvSpPr>
          <p:spPr bwMode="auto">
            <a:xfrm>
              <a:off x="7867650" y="5391150"/>
              <a:ext cx="92075" cy="57150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50" y="36"/>
                </a:cxn>
                <a:cxn ang="0">
                  <a:pos x="58" y="24"/>
                </a:cxn>
                <a:cxn ang="0">
                  <a:pos x="26" y="0"/>
                </a:cxn>
                <a:cxn ang="0">
                  <a:pos x="0" y="36"/>
                </a:cxn>
              </a:cxnLst>
              <a:rect l="0" t="0" r="r" b="b"/>
              <a:pathLst>
                <a:path w="58" h="36">
                  <a:moveTo>
                    <a:pt x="0" y="36"/>
                  </a:moveTo>
                  <a:lnTo>
                    <a:pt x="50" y="36"/>
                  </a:lnTo>
                  <a:lnTo>
                    <a:pt x="58" y="24"/>
                  </a:lnTo>
                  <a:lnTo>
                    <a:pt x="26" y="0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5" name="Freeform 13"/>
            <p:cNvSpPr>
              <a:spLocks/>
            </p:cNvSpPr>
            <p:nvPr userDrawn="1"/>
          </p:nvSpPr>
          <p:spPr bwMode="auto">
            <a:xfrm>
              <a:off x="7677150" y="5295900"/>
              <a:ext cx="158750" cy="152400"/>
            </a:xfrm>
            <a:custGeom>
              <a:avLst/>
              <a:gdLst/>
              <a:ahLst/>
              <a:cxnLst>
                <a:cxn ang="0">
                  <a:pos x="12" y="72"/>
                </a:cxn>
                <a:cxn ang="0">
                  <a:pos x="12" y="72"/>
                </a:cxn>
                <a:cxn ang="0">
                  <a:pos x="4" y="84"/>
                </a:cxn>
                <a:cxn ang="0">
                  <a:pos x="0" y="96"/>
                </a:cxn>
                <a:cxn ang="0">
                  <a:pos x="46" y="96"/>
                </a:cxn>
                <a:cxn ang="0">
                  <a:pos x="46" y="96"/>
                </a:cxn>
                <a:cxn ang="0">
                  <a:pos x="48" y="94"/>
                </a:cxn>
                <a:cxn ang="0">
                  <a:pos x="100" y="24"/>
                </a:cxn>
                <a:cxn ang="0">
                  <a:pos x="68" y="0"/>
                </a:cxn>
                <a:cxn ang="0">
                  <a:pos x="12" y="72"/>
                </a:cxn>
              </a:cxnLst>
              <a:rect l="0" t="0" r="r" b="b"/>
              <a:pathLst>
                <a:path w="100" h="96">
                  <a:moveTo>
                    <a:pt x="12" y="72"/>
                  </a:moveTo>
                  <a:lnTo>
                    <a:pt x="12" y="72"/>
                  </a:lnTo>
                  <a:lnTo>
                    <a:pt x="4" y="84"/>
                  </a:lnTo>
                  <a:lnTo>
                    <a:pt x="0" y="96"/>
                  </a:lnTo>
                  <a:lnTo>
                    <a:pt x="46" y="96"/>
                  </a:lnTo>
                  <a:lnTo>
                    <a:pt x="46" y="96"/>
                  </a:lnTo>
                  <a:lnTo>
                    <a:pt x="48" y="94"/>
                  </a:lnTo>
                  <a:lnTo>
                    <a:pt x="100" y="24"/>
                  </a:lnTo>
                  <a:lnTo>
                    <a:pt x="68" y="0"/>
                  </a:lnTo>
                  <a:lnTo>
                    <a:pt x="12" y="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711%26v_flag%3d0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2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9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4.jpg"/><Relationship Id="rId16" Type="http://schemas.openxmlformats.org/officeDocument/2006/relationships/image" Target="../media/image21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8.gif"/><Relationship Id="rId4" Type="http://schemas.openxmlformats.org/officeDocument/2006/relationships/image" Target="../media/image15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0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13" Type="http://schemas.openxmlformats.org/officeDocument/2006/relationships/hyperlink" Target="http://www.bizforms.co.kr/bms/check.asp?code=bs3217338750418&amp;go_url=http%3a%2f%2fpowerpoint.bizforms.co.kr%2fform_view%2fview.asp%3fnumber%3d186925%26v_flag%3d0" TargetMode="External"/><Relationship Id="rId18" Type="http://schemas.openxmlformats.org/officeDocument/2006/relationships/image" Target="../media/image30.jpg"/><Relationship Id="rId3" Type="http://schemas.openxmlformats.org/officeDocument/2006/relationships/hyperlink" Target="http://www.bizforms.co.kr/bms/check.asp?code=bs3217338750418&amp;go_url=http%3a%2f%2fpowerpoint.bizforms.co.kr%2fform_view%2fview.asp%3fnumber%3d186878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84%26v_flag%3d0%0d%0a" TargetMode="External"/><Relationship Id="rId12" Type="http://schemas.openxmlformats.org/officeDocument/2006/relationships/image" Target="../media/image27.gif"/><Relationship Id="rId17" Type="http://schemas.openxmlformats.org/officeDocument/2006/relationships/hyperlink" Target="http://www.bizforms.co.kr/bms/check.asp?code=bs3217338750418&amp;go_url=http%3a%2f%2fpowerpoint.bizforms.co.kr%2fpackage%2fview.asp%3fnumber%3d112500%26v_flag%3d0%0d%0a" TargetMode="External"/><Relationship Id="rId2" Type="http://schemas.openxmlformats.org/officeDocument/2006/relationships/image" Target="../media/image14.jpg"/><Relationship Id="rId16" Type="http://schemas.openxmlformats.org/officeDocument/2006/relationships/image" Target="../media/image29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gif"/><Relationship Id="rId11" Type="http://schemas.openxmlformats.org/officeDocument/2006/relationships/hyperlink" Target="http://www.bizforms.co.kr/bms/check.asp?code=bs3217338750418&amp;go_url=http%3a%2f%2fpowerpoint.bizforms.co.kr%2fform_view%2fview.asp%3fnumber%3d18659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890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508%26v_flag%3d0%0d%0a" TargetMode="External"/><Relationship Id="rId10" Type="http://schemas.openxmlformats.org/officeDocument/2006/relationships/image" Target="../media/image26.gif"/><Relationship Id="rId4" Type="http://schemas.openxmlformats.org/officeDocument/2006/relationships/image" Target="../media/image23.gif"/><Relationship Id="rId9" Type="http://schemas.openxmlformats.org/officeDocument/2006/relationships/hyperlink" Target="http://www.bizforms.co.kr/bms/check.asp?code=bs3217338750418&amp;go_url=http%3a%2f%2fpowerpoint.bizforms.co.kr%2fform_view%2fview.asp%3fnumber%3d186311%26v_flag%3d0%0d%0a" TargetMode="External"/><Relationship Id="rId14" Type="http://schemas.openxmlformats.org/officeDocument/2006/relationships/image" Target="../media/image28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C7C79B35-2FD5-4F80-BD14-687871F31935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A0332764-A11A-43C2-934E-24D8452C2B4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F2C46208-4EDB-47B6-A216-5AE10097E6E8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31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D1EFAEFE-95F7-41E3-93DD-DD46757E8D1A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4722673-EABB-4E28-BCA0-4D1D38B6D7EE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http://www.bizforms.co.kr/bms/check.asp?code=bs3217338750418&amp;go_url=http%3a%2f%2fpowerpoint.bizforms.co.kr%2fform_view%2fview.asp%3fnumber%3d105711%26v_flag%3d0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CE55ABF-1B5F-4B03-8F93-A6B727B32388}"/>
              </a:ext>
            </a:extLst>
          </p:cNvPr>
          <p:cNvSpPr/>
          <p:nvPr/>
        </p:nvSpPr>
        <p:spPr>
          <a:xfrm>
            <a:off x="551623" y="3986545"/>
            <a:ext cx="2661306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건설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투자유치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AE50033-2335-4712-91FE-773114746955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8CC32C00-C4AB-4FA7-B9B3-9952E44DD5C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5834" y="908720"/>
            <a:ext cx="3913971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875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1-2 </a:t>
            </a:r>
            <a:r>
              <a:rPr lang="ko-KR" altLang="en-US" dirty="0"/>
              <a:t>회사연혁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회사연혁을 위한 페이지입니다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3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7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6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05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4" name="자유형 33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5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1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2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회사연혁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3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01593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회사의 성장 과정을 기록합니다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  <a:r>
                <a:rPr kumimoji="1" lang="ko-KR" altLang="en-US" sz="1050" spc="30" dirty="0">
                  <a:latin typeface="+mn-ea"/>
                </a:rPr>
                <a:t>단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프로젝트에 도움이 되는 내용을 중심</a:t>
              </a:r>
              <a:r>
                <a:rPr kumimoji="1" lang="ko-KR" altLang="en-US" sz="1050" spc="30" dirty="0">
                  <a:latin typeface="+mn-ea"/>
                </a:rPr>
                <a:t>으로 작성해야 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지나치게 많은 내용을 적을 경우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전달력이 떨어질 수 있습니다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  <a:r>
                <a:rPr kumimoji="1" lang="ko-KR" altLang="en-US" sz="1050" spc="30" dirty="0">
                  <a:latin typeface="+mn-ea"/>
                </a:rPr>
                <a:t>또한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연혁은 역 시간 순으로 작성하게 되면 현재 상황을 먼저 알 수 있는 장점</a:t>
              </a:r>
              <a:r>
                <a:rPr kumimoji="1" lang="ko-KR" altLang="en-US" sz="1050" spc="30" dirty="0">
                  <a:latin typeface="+mn-ea"/>
                </a:rPr>
                <a:t>이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sp>
        <p:nvSpPr>
          <p:cNvPr id="41" name="Rectangle 5"/>
          <p:cNvSpPr>
            <a:spLocks noChangeArrowheads="1"/>
          </p:cNvSpPr>
          <p:nvPr/>
        </p:nvSpPr>
        <p:spPr bwMode="auto">
          <a:xfrm>
            <a:off x="688975" y="4533900"/>
            <a:ext cx="7753350" cy="14763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2" name="Rectangle 32"/>
          <p:cNvSpPr>
            <a:spLocks noChangeArrowheads="1"/>
          </p:cNvSpPr>
          <p:nvPr/>
        </p:nvSpPr>
        <p:spPr bwMode="auto">
          <a:xfrm>
            <a:off x="688975" y="2692400"/>
            <a:ext cx="7753350" cy="4572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3" name="Rectangle 33"/>
          <p:cNvSpPr>
            <a:spLocks noChangeArrowheads="1"/>
          </p:cNvSpPr>
          <p:nvPr/>
        </p:nvSpPr>
        <p:spPr bwMode="auto">
          <a:xfrm>
            <a:off x="901700" y="2692400"/>
            <a:ext cx="63500" cy="1397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4" name="Rectangle 34"/>
          <p:cNvSpPr>
            <a:spLocks noChangeArrowheads="1"/>
          </p:cNvSpPr>
          <p:nvPr/>
        </p:nvSpPr>
        <p:spPr bwMode="auto">
          <a:xfrm>
            <a:off x="2816225" y="1752600"/>
            <a:ext cx="63500" cy="1397000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5" name="Rectangle 35"/>
          <p:cNvSpPr>
            <a:spLocks noChangeArrowheads="1"/>
          </p:cNvSpPr>
          <p:nvPr/>
        </p:nvSpPr>
        <p:spPr bwMode="auto">
          <a:xfrm>
            <a:off x="4730750" y="2692400"/>
            <a:ext cx="63500" cy="1397000"/>
          </a:xfrm>
          <a:prstGeom prst="rect">
            <a:avLst/>
          </a:prstGeom>
          <a:solidFill>
            <a:schemeClr val="accent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6" name="Rectangle 36"/>
          <p:cNvSpPr>
            <a:spLocks noChangeArrowheads="1"/>
          </p:cNvSpPr>
          <p:nvPr/>
        </p:nvSpPr>
        <p:spPr bwMode="auto">
          <a:xfrm>
            <a:off x="6642100" y="1752600"/>
            <a:ext cx="63500" cy="1397000"/>
          </a:xfrm>
          <a:prstGeom prst="rect">
            <a:avLst/>
          </a:prstGeom>
          <a:solidFill>
            <a:schemeClr val="accent5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7" name="Rectangle 37"/>
          <p:cNvSpPr>
            <a:spLocks noChangeArrowheads="1"/>
          </p:cNvSpPr>
          <p:nvPr/>
        </p:nvSpPr>
        <p:spPr bwMode="auto">
          <a:xfrm>
            <a:off x="6794500" y="2811458"/>
            <a:ext cx="448841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2000</a:t>
            </a:r>
            <a:endParaRPr kumimoji="1" lang="ko-KR" altLang="ko-KR" dirty="0"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8" name="Rectangle 41"/>
          <p:cNvSpPr>
            <a:spLocks noChangeArrowheads="1"/>
          </p:cNvSpPr>
          <p:nvPr/>
        </p:nvSpPr>
        <p:spPr bwMode="auto">
          <a:xfrm>
            <a:off x="4873625" y="2811458"/>
            <a:ext cx="448841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2000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9" name="Rectangle 45"/>
          <p:cNvSpPr>
            <a:spLocks noChangeArrowheads="1"/>
          </p:cNvSpPr>
          <p:nvPr/>
        </p:nvSpPr>
        <p:spPr bwMode="auto">
          <a:xfrm>
            <a:off x="2949575" y="2811458"/>
            <a:ext cx="448841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2000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0" name="Rectangle 49"/>
          <p:cNvSpPr>
            <a:spLocks noChangeArrowheads="1"/>
          </p:cNvSpPr>
          <p:nvPr/>
        </p:nvSpPr>
        <p:spPr bwMode="auto">
          <a:xfrm>
            <a:off x="1028700" y="2811458"/>
            <a:ext cx="448841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2000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51" name="그룹 50"/>
          <p:cNvGrpSpPr/>
          <p:nvPr/>
        </p:nvGrpSpPr>
        <p:grpSpPr>
          <a:xfrm>
            <a:off x="7219950" y="5118100"/>
            <a:ext cx="1146175" cy="892175"/>
            <a:chOff x="7219950" y="5118100"/>
            <a:chExt cx="1146175" cy="892175"/>
          </a:xfrm>
        </p:grpSpPr>
        <p:sp>
          <p:nvSpPr>
            <p:cNvPr id="52" name="Freeform 260"/>
            <p:cNvSpPr>
              <a:spLocks noEditPoints="1"/>
            </p:cNvSpPr>
            <p:nvPr/>
          </p:nvSpPr>
          <p:spPr bwMode="auto">
            <a:xfrm>
              <a:off x="7219950" y="5248275"/>
              <a:ext cx="822325" cy="762000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308" y="10"/>
                </a:cxn>
                <a:cxn ang="0">
                  <a:pos x="362" y="54"/>
                </a:cxn>
                <a:cxn ang="0">
                  <a:pos x="380" y="98"/>
                </a:cxn>
                <a:cxn ang="0">
                  <a:pos x="382" y="122"/>
                </a:cxn>
                <a:cxn ang="0">
                  <a:pos x="376" y="160"/>
                </a:cxn>
                <a:cxn ang="0">
                  <a:pos x="346" y="210"/>
                </a:cxn>
                <a:cxn ang="0">
                  <a:pos x="296" y="240"/>
                </a:cxn>
                <a:cxn ang="0">
                  <a:pos x="260" y="246"/>
                </a:cxn>
                <a:cxn ang="0">
                  <a:pos x="234" y="242"/>
                </a:cxn>
                <a:cxn ang="0">
                  <a:pos x="190" y="224"/>
                </a:cxn>
                <a:cxn ang="0">
                  <a:pos x="146" y="170"/>
                </a:cxn>
                <a:cxn ang="0">
                  <a:pos x="138" y="136"/>
                </a:cxn>
                <a:cxn ang="0">
                  <a:pos x="138" y="110"/>
                </a:cxn>
                <a:cxn ang="0">
                  <a:pos x="146" y="74"/>
                </a:cxn>
                <a:cxn ang="0">
                  <a:pos x="190" y="20"/>
                </a:cxn>
                <a:cxn ang="0">
                  <a:pos x="234" y="2"/>
                </a:cxn>
                <a:cxn ang="0">
                  <a:pos x="260" y="0"/>
                </a:cxn>
                <a:cxn ang="0">
                  <a:pos x="334" y="260"/>
                </a:cxn>
                <a:cxn ang="0">
                  <a:pos x="370" y="288"/>
                </a:cxn>
                <a:cxn ang="0">
                  <a:pos x="422" y="372"/>
                </a:cxn>
                <a:cxn ang="0">
                  <a:pos x="444" y="480"/>
                </a:cxn>
                <a:cxn ang="0">
                  <a:pos x="78" y="442"/>
                </a:cxn>
                <a:cxn ang="0">
                  <a:pos x="112" y="340"/>
                </a:cxn>
                <a:cxn ang="0">
                  <a:pos x="160" y="278"/>
                </a:cxn>
                <a:cxn ang="0">
                  <a:pos x="196" y="254"/>
                </a:cxn>
                <a:cxn ang="0">
                  <a:pos x="226" y="266"/>
                </a:cxn>
                <a:cxn ang="0">
                  <a:pos x="260" y="272"/>
                </a:cxn>
                <a:cxn ang="0">
                  <a:pos x="308" y="262"/>
                </a:cxn>
                <a:cxn ang="0">
                  <a:pos x="58" y="480"/>
                </a:cxn>
                <a:cxn ang="0">
                  <a:pos x="60" y="442"/>
                </a:cxn>
                <a:cxn ang="0">
                  <a:pos x="82" y="372"/>
                </a:cxn>
                <a:cxn ang="0">
                  <a:pos x="140" y="282"/>
                </a:cxn>
                <a:cxn ang="0">
                  <a:pos x="176" y="254"/>
                </a:cxn>
                <a:cxn ang="0">
                  <a:pos x="186" y="242"/>
                </a:cxn>
                <a:cxn ang="0">
                  <a:pos x="154" y="252"/>
                </a:cxn>
                <a:cxn ang="0">
                  <a:pos x="108" y="282"/>
                </a:cxn>
                <a:cxn ang="0">
                  <a:pos x="68" y="326"/>
                </a:cxn>
                <a:cxn ang="0">
                  <a:pos x="34" y="380"/>
                </a:cxn>
                <a:cxn ang="0">
                  <a:pos x="10" y="440"/>
                </a:cxn>
                <a:cxn ang="0">
                  <a:pos x="58" y="480"/>
                </a:cxn>
                <a:cxn ang="0">
                  <a:pos x="518" y="478"/>
                </a:cxn>
                <a:cxn ang="0">
                  <a:pos x="510" y="440"/>
                </a:cxn>
                <a:cxn ang="0">
                  <a:pos x="486" y="380"/>
                </a:cxn>
                <a:cxn ang="0">
                  <a:pos x="452" y="326"/>
                </a:cxn>
                <a:cxn ang="0">
                  <a:pos x="410" y="282"/>
                </a:cxn>
                <a:cxn ang="0">
                  <a:pos x="364" y="252"/>
                </a:cxn>
                <a:cxn ang="0">
                  <a:pos x="332" y="242"/>
                </a:cxn>
                <a:cxn ang="0">
                  <a:pos x="342" y="254"/>
                </a:cxn>
                <a:cxn ang="0">
                  <a:pos x="380" y="282"/>
                </a:cxn>
                <a:cxn ang="0">
                  <a:pos x="438" y="372"/>
                </a:cxn>
                <a:cxn ang="0">
                  <a:pos x="458" y="442"/>
                </a:cxn>
                <a:cxn ang="0">
                  <a:pos x="460" y="480"/>
                </a:cxn>
              </a:cxnLst>
              <a:rect l="0" t="0" r="r" b="b"/>
              <a:pathLst>
                <a:path w="518" h="480">
                  <a:moveTo>
                    <a:pt x="260" y="0"/>
                  </a:moveTo>
                  <a:lnTo>
                    <a:pt x="260" y="0"/>
                  </a:lnTo>
                  <a:lnTo>
                    <a:pt x="272" y="0"/>
                  </a:lnTo>
                  <a:lnTo>
                    <a:pt x="284" y="2"/>
                  </a:lnTo>
                  <a:lnTo>
                    <a:pt x="296" y="6"/>
                  </a:lnTo>
                  <a:lnTo>
                    <a:pt x="308" y="10"/>
                  </a:lnTo>
                  <a:lnTo>
                    <a:pt x="328" y="20"/>
                  </a:lnTo>
                  <a:lnTo>
                    <a:pt x="346" y="36"/>
                  </a:lnTo>
                  <a:lnTo>
                    <a:pt x="362" y="54"/>
                  </a:lnTo>
                  <a:lnTo>
                    <a:pt x="372" y="74"/>
                  </a:lnTo>
                  <a:lnTo>
                    <a:pt x="376" y="86"/>
                  </a:lnTo>
                  <a:lnTo>
                    <a:pt x="380" y="98"/>
                  </a:lnTo>
                  <a:lnTo>
                    <a:pt x="382" y="110"/>
                  </a:lnTo>
                  <a:lnTo>
                    <a:pt x="382" y="122"/>
                  </a:lnTo>
                  <a:lnTo>
                    <a:pt x="382" y="122"/>
                  </a:lnTo>
                  <a:lnTo>
                    <a:pt x="382" y="136"/>
                  </a:lnTo>
                  <a:lnTo>
                    <a:pt x="380" y="148"/>
                  </a:lnTo>
                  <a:lnTo>
                    <a:pt x="376" y="160"/>
                  </a:lnTo>
                  <a:lnTo>
                    <a:pt x="372" y="170"/>
                  </a:lnTo>
                  <a:lnTo>
                    <a:pt x="362" y="192"/>
                  </a:lnTo>
                  <a:lnTo>
                    <a:pt x="346" y="210"/>
                  </a:lnTo>
                  <a:lnTo>
                    <a:pt x="328" y="224"/>
                  </a:lnTo>
                  <a:lnTo>
                    <a:pt x="308" y="236"/>
                  </a:lnTo>
                  <a:lnTo>
                    <a:pt x="296" y="240"/>
                  </a:lnTo>
                  <a:lnTo>
                    <a:pt x="284" y="242"/>
                  </a:lnTo>
                  <a:lnTo>
                    <a:pt x="272" y="244"/>
                  </a:lnTo>
                  <a:lnTo>
                    <a:pt x="260" y="246"/>
                  </a:lnTo>
                  <a:lnTo>
                    <a:pt x="260" y="246"/>
                  </a:lnTo>
                  <a:lnTo>
                    <a:pt x="246" y="244"/>
                  </a:lnTo>
                  <a:lnTo>
                    <a:pt x="234" y="242"/>
                  </a:lnTo>
                  <a:lnTo>
                    <a:pt x="222" y="240"/>
                  </a:lnTo>
                  <a:lnTo>
                    <a:pt x="212" y="236"/>
                  </a:lnTo>
                  <a:lnTo>
                    <a:pt x="190" y="224"/>
                  </a:lnTo>
                  <a:lnTo>
                    <a:pt x="172" y="210"/>
                  </a:lnTo>
                  <a:lnTo>
                    <a:pt x="158" y="192"/>
                  </a:lnTo>
                  <a:lnTo>
                    <a:pt x="146" y="170"/>
                  </a:lnTo>
                  <a:lnTo>
                    <a:pt x="142" y="160"/>
                  </a:lnTo>
                  <a:lnTo>
                    <a:pt x="138" y="148"/>
                  </a:lnTo>
                  <a:lnTo>
                    <a:pt x="138" y="136"/>
                  </a:lnTo>
                  <a:lnTo>
                    <a:pt x="136" y="122"/>
                  </a:lnTo>
                  <a:lnTo>
                    <a:pt x="136" y="122"/>
                  </a:lnTo>
                  <a:lnTo>
                    <a:pt x="138" y="110"/>
                  </a:lnTo>
                  <a:lnTo>
                    <a:pt x="138" y="98"/>
                  </a:lnTo>
                  <a:lnTo>
                    <a:pt x="142" y="86"/>
                  </a:lnTo>
                  <a:lnTo>
                    <a:pt x="146" y="74"/>
                  </a:lnTo>
                  <a:lnTo>
                    <a:pt x="158" y="54"/>
                  </a:lnTo>
                  <a:lnTo>
                    <a:pt x="172" y="36"/>
                  </a:lnTo>
                  <a:lnTo>
                    <a:pt x="190" y="20"/>
                  </a:lnTo>
                  <a:lnTo>
                    <a:pt x="212" y="10"/>
                  </a:lnTo>
                  <a:lnTo>
                    <a:pt x="222" y="6"/>
                  </a:lnTo>
                  <a:lnTo>
                    <a:pt x="234" y="2"/>
                  </a:lnTo>
                  <a:lnTo>
                    <a:pt x="246" y="0"/>
                  </a:lnTo>
                  <a:lnTo>
                    <a:pt x="260" y="0"/>
                  </a:lnTo>
                  <a:lnTo>
                    <a:pt x="260" y="0"/>
                  </a:lnTo>
                  <a:close/>
                  <a:moveTo>
                    <a:pt x="322" y="254"/>
                  </a:moveTo>
                  <a:lnTo>
                    <a:pt x="322" y="254"/>
                  </a:lnTo>
                  <a:lnTo>
                    <a:pt x="334" y="260"/>
                  </a:lnTo>
                  <a:lnTo>
                    <a:pt x="346" y="270"/>
                  </a:lnTo>
                  <a:lnTo>
                    <a:pt x="358" y="278"/>
                  </a:lnTo>
                  <a:lnTo>
                    <a:pt x="370" y="288"/>
                  </a:lnTo>
                  <a:lnTo>
                    <a:pt x="390" y="312"/>
                  </a:lnTo>
                  <a:lnTo>
                    <a:pt x="408" y="340"/>
                  </a:lnTo>
                  <a:lnTo>
                    <a:pt x="422" y="372"/>
                  </a:lnTo>
                  <a:lnTo>
                    <a:pt x="434" y="406"/>
                  </a:lnTo>
                  <a:lnTo>
                    <a:pt x="440" y="442"/>
                  </a:lnTo>
                  <a:lnTo>
                    <a:pt x="444" y="480"/>
                  </a:lnTo>
                  <a:lnTo>
                    <a:pt x="74" y="480"/>
                  </a:lnTo>
                  <a:lnTo>
                    <a:pt x="74" y="480"/>
                  </a:lnTo>
                  <a:lnTo>
                    <a:pt x="78" y="442"/>
                  </a:lnTo>
                  <a:lnTo>
                    <a:pt x="86" y="406"/>
                  </a:lnTo>
                  <a:lnTo>
                    <a:pt x="96" y="372"/>
                  </a:lnTo>
                  <a:lnTo>
                    <a:pt x="112" y="340"/>
                  </a:lnTo>
                  <a:lnTo>
                    <a:pt x="128" y="312"/>
                  </a:lnTo>
                  <a:lnTo>
                    <a:pt x="150" y="288"/>
                  </a:lnTo>
                  <a:lnTo>
                    <a:pt x="160" y="278"/>
                  </a:lnTo>
                  <a:lnTo>
                    <a:pt x="172" y="270"/>
                  </a:lnTo>
                  <a:lnTo>
                    <a:pt x="184" y="260"/>
                  </a:lnTo>
                  <a:lnTo>
                    <a:pt x="196" y="254"/>
                  </a:lnTo>
                  <a:lnTo>
                    <a:pt x="196" y="254"/>
                  </a:lnTo>
                  <a:lnTo>
                    <a:pt x="212" y="262"/>
                  </a:lnTo>
                  <a:lnTo>
                    <a:pt x="226" y="266"/>
                  </a:lnTo>
                  <a:lnTo>
                    <a:pt x="242" y="270"/>
                  </a:lnTo>
                  <a:lnTo>
                    <a:pt x="260" y="272"/>
                  </a:lnTo>
                  <a:lnTo>
                    <a:pt x="260" y="272"/>
                  </a:lnTo>
                  <a:lnTo>
                    <a:pt x="276" y="270"/>
                  </a:lnTo>
                  <a:lnTo>
                    <a:pt x="292" y="266"/>
                  </a:lnTo>
                  <a:lnTo>
                    <a:pt x="308" y="262"/>
                  </a:lnTo>
                  <a:lnTo>
                    <a:pt x="322" y="254"/>
                  </a:lnTo>
                  <a:lnTo>
                    <a:pt x="322" y="254"/>
                  </a:lnTo>
                  <a:close/>
                  <a:moveTo>
                    <a:pt x="58" y="480"/>
                  </a:moveTo>
                  <a:lnTo>
                    <a:pt x="58" y="480"/>
                  </a:lnTo>
                  <a:lnTo>
                    <a:pt x="58" y="460"/>
                  </a:lnTo>
                  <a:lnTo>
                    <a:pt x="60" y="442"/>
                  </a:lnTo>
                  <a:lnTo>
                    <a:pt x="64" y="424"/>
                  </a:lnTo>
                  <a:lnTo>
                    <a:pt x="68" y="406"/>
                  </a:lnTo>
                  <a:lnTo>
                    <a:pt x="82" y="372"/>
                  </a:lnTo>
                  <a:lnTo>
                    <a:pt x="98" y="338"/>
                  </a:lnTo>
                  <a:lnTo>
                    <a:pt x="118" y="308"/>
                  </a:lnTo>
                  <a:lnTo>
                    <a:pt x="140" y="282"/>
                  </a:lnTo>
                  <a:lnTo>
                    <a:pt x="152" y="272"/>
                  </a:lnTo>
                  <a:lnTo>
                    <a:pt x="164" y="262"/>
                  </a:lnTo>
                  <a:lnTo>
                    <a:pt x="176" y="254"/>
                  </a:lnTo>
                  <a:lnTo>
                    <a:pt x="188" y="246"/>
                  </a:lnTo>
                  <a:lnTo>
                    <a:pt x="188" y="246"/>
                  </a:lnTo>
                  <a:lnTo>
                    <a:pt x="186" y="242"/>
                  </a:lnTo>
                  <a:lnTo>
                    <a:pt x="186" y="242"/>
                  </a:lnTo>
                  <a:lnTo>
                    <a:pt x="170" y="246"/>
                  </a:lnTo>
                  <a:lnTo>
                    <a:pt x="154" y="252"/>
                  </a:lnTo>
                  <a:lnTo>
                    <a:pt x="138" y="260"/>
                  </a:lnTo>
                  <a:lnTo>
                    <a:pt x="124" y="270"/>
                  </a:lnTo>
                  <a:lnTo>
                    <a:pt x="108" y="282"/>
                  </a:lnTo>
                  <a:lnTo>
                    <a:pt x="94" y="296"/>
                  </a:lnTo>
                  <a:lnTo>
                    <a:pt x="80" y="310"/>
                  </a:lnTo>
                  <a:lnTo>
                    <a:pt x="68" y="326"/>
                  </a:lnTo>
                  <a:lnTo>
                    <a:pt x="54" y="344"/>
                  </a:lnTo>
                  <a:lnTo>
                    <a:pt x="44" y="362"/>
                  </a:lnTo>
                  <a:lnTo>
                    <a:pt x="34" y="380"/>
                  </a:lnTo>
                  <a:lnTo>
                    <a:pt x="24" y="400"/>
                  </a:lnTo>
                  <a:lnTo>
                    <a:pt x="16" y="420"/>
                  </a:lnTo>
                  <a:lnTo>
                    <a:pt x="10" y="440"/>
                  </a:lnTo>
                  <a:lnTo>
                    <a:pt x="4" y="460"/>
                  </a:lnTo>
                  <a:lnTo>
                    <a:pt x="0" y="478"/>
                  </a:lnTo>
                  <a:lnTo>
                    <a:pt x="58" y="480"/>
                  </a:lnTo>
                  <a:lnTo>
                    <a:pt x="58" y="480"/>
                  </a:lnTo>
                  <a:close/>
                  <a:moveTo>
                    <a:pt x="460" y="480"/>
                  </a:moveTo>
                  <a:lnTo>
                    <a:pt x="518" y="478"/>
                  </a:lnTo>
                  <a:lnTo>
                    <a:pt x="518" y="478"/>
                  </a:lnTo>
                  <a:lnTo>
                    <a:pt x="514" y="460"/>
                  </a:lnTo>
                  <a:lnTo>
                    <a:pt x="510" y="440"/>
                  </a:lnTo>
                  <a:lnTo>
                    <a:pt x="502" y="420"/>
                  </a:lnTo>
                  <a:lnTo>
                    <a:pt x="494" y="400"/>
                  </a:lnTo>
                  <a:lnTo>
                    <a:pt x="486" y="380"/>
                  </a:lnTo>
                  <a:lnTo>
                    <a:pt x="476" y="362"/>
                  </a:lnTo>
                  <a:lnTo>
                    <a:pt x="464" y="344"/>
                  </a:lnTo>
                  <a:lnTo>
                    <a:pt x="452" y="326"/>
                  </a:lnTo>
                  <a:lnTo>
                    <a:pt x="438" y="310"/>
                  </a:lnTo>
                  <a:lnTo>
                    <a:pt x="424" y="296"/>
                  </a:lnTo>
                  <a:lnTo>
                    <a:pt x="410" y="282"/>
                  </a:lnTo>
                  <a:lnTo>
                    <a:pt x="396" y="270"/>
                  </a:lnTo>
                  <a:lnTo>
                    <a:pt x="380" y="260"/>
                  </a:lnTo>
                  <a:lnTo>
                    <a:pt x="364" y="252"/>
                  </a:lnTo>
                  <a:lnTo>
                    <a:pt x="348" y="246"/>
                  </a:lnTo>
                  <a:lnTo>
                    <a:pt x="332" y="242"/>
                  </a:lnTo>
                  <a:lnTo>
                    <a:pt x="332" y="242"/>
                  </a:lnTo>
                  <a:lnTo>
                    <a:pt x="330" y="246"/>
                  </a:lnTo>
                  <a:lnTo>
                    <a:pt x="330" y="246"/>
                  </a:lnTo>
                  <a:lnTo>
                    <a:pt x="342" y="254"/>
                  </a:lnTo>
                  <a:lnTo>
                    <a:pt x="356" y="262"/>
                  </a:lnTo>
                  <a:lnTo>
                    <a:pt x="368" y="272"/>
                  </a:lnTo>
                  <a:lnTo>
                    <a:pt x="380" y="282"/>
                  </a:lnTo>
                  <a:lnTo>
                    <a:pt x="402" y="308"/>
                  </a:lnTo>
                  <a:lnTo>
                    <a:pt x="420" y="338"/>
                  </a:lnTo>
                  <a:lnTo>
                    <a:pt x="438" y="372"/>
                  </a:lnTo>
                  <a:lnTo>
                    <a:pt x="450" y="406"/>
                  </a:lnTo>
                  <a:lnTo>
                    <a:pt x="454" y="424"/>
                  </a:lnTo>
                  <a:lnTo>
                    <a:pt x="458" y="442"/>
                  </a:lnTo>
                  <a:lnTo>
                    <a:pt x="460" y="460"/>
                  </a:lnTo>
                  <a:lnTo>
                    <a:pt x="460" y="480"/>
                  </a:lnTo>
                  <a:lnTo>
                    <a:pt x="460" y="48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261"/>
            <p:cNvSpPr>
              <a:spLocks noEditPoints="1"/>
            </p:cNvSpPr>
            <p:nvPr/>
          </p:nvSpPr>
          <p:spPr bwMode="auto">
            <a:xfrm>
              <a:off x="7867650" y="5118100"/>
              <a:ext cx="498475" cy="358775"/>
            </a:xfrm>
            <a:custGeom>
              <a:avLst/>
              <a:gdLst/>
              <a:ahLst/>
              <a:cxnLst>
                <a:cxn ang="0">
                  <a:pos x="294" y="176"/>
                </a:cxn>
                <a:cxn ang="0">
                  <a:pos x="286" y="188"/>
                </a:cxn>
                <a:cxn ang="0">
                  <a:pos x="272" y="188"/>
                </a:cxn>
                <a:cxn ang="0">
                  <a:pos x="288" y="210"/>
                </a:cxn>
                <a:cxn ang="0">
                  <a:pos x="290" y="222"/>
                </a:cxn>
                <a:cxn ang="0">
                  <a:pos x="242" y="206"/>
                </a:cxn>
                <a:cxn ang="0">
                  <a:pos x="140" y="188"/>
                </a:cxn>
                <a:cxn ang="0">
                  <a:pos x="130" y="184"/>
                </a:cxn>
                <a:cxn ang="0">
                  <a:pos x="126" y="142"/>
                </a:cxn>
                <a:cxn ang="0">
                  <a:pos x="84" y="152"/>
                </a:cxn>
                <a:cxn ang="0">
                  <a:pos x="56" y="176"/>
                </a:cxn>
                <a:cxn ang="0">
                  <a:pos x="6" y="194"/>
                </a:cxn>
                <a:cxn ang="0">
                  <a:pos x="30" y="170"/>
                </a:cxn>
                <a:cxn ang="0">
                  <a:pos x="40" y="142"/>
                </a:cxn>
                <a:cxn ang="0">
                  <a:pos x="6" y="142"/>
                </a:cxn>
                <a:cxn ang="0">
                  <a:pos x="0" y="132"/>
                </a:cxn>
                <a:cxn ang="0">
                  <a:pos x="0" y="6"/>
                </a:cxn>
                <a:cxn ang="0">
                  <a:pos x="10" y="0"/>
                </a:cxn>
                <a:cxn ang="0">
                  <a:pos x="232" y="0"/>
                </a:cxn>
                <a:cxn ang="0">
                  <a:pos x="242" y="6"/>
                </a:cxn>
                <a:cxn ang="0">
                  <a:pos x="282" y="84"/>
                </a:cxn>
                <a:cxn ang="0">
                  <a:pos x="292" y="88"/>
                </a:cxn>
                <a:cxn ang="0">
                  <a:pos x="294" y="98"/>
                </a:cxn>
                <a:cxn ang="0">
                  <a:pos x="242" y="132"/>
                </a:cxn>
                <a:cxn ang="0">
                  <a:pos x="236" y="142"/>
                </a:cxn>
                <a:cxn ang="0">
                  <a:pos x="142" y="174"/>
                </a:cxn>
                <a:cxn ang="0">
                  <a:pos x="238" y="182"/>
                </a:cxn>
                <a:cxn ang="0">
                  <a:pos x="260" y="198"/>
                </a:cxn>
                <a:cxn ang="0">
                  <a:pos x="252" y="174"/>
                </a:cxn>
                <a:cxn ang="0">
                  <a:pos x="280" y="174"/>
                </a:cxn>
                <a:cxn ang="0">
                  <a:pos x="242" y="98"/>
                </a:cxn>
                <a:cxn ang="0">
                  <a:pos x="130" y="90"/>
                </a:cxn>
                <a:cxn ang="0">
                  <a:pos x="142" y="72"/>
                </a:cxn>
                <a:cxn ang="0">
                  <a:pos x="136" y="58"/>
                </a:cxn>
                <a:cxn ang="0">
                  <a:pos x="122" y="52"/>
                </a:cxn>
                <a:cxn ang="0">
                  <a:pos x="104" y="64"/>
                </a:cxn>
                <a:cxn ang="0">
                  <a:pos x="104" y="78"/>
                </a:cxn>
                <a:cxn ang="0">
                  <a:pos x="122" y="92"/>
                </a:cxn>
                <a:cxn ang="0">
                  <a:pos x="68" y="92"/>
                </a:cxn>
                <a:cxn ang="0">
                  <a:pos x="86" y="78"/>
                </a:cxn>
                <a:cxn ang="0">
                  <a:pos x="86" y="64"/>
                </a:cxn>
                <a:cxn ang="0">
                  <a:pos x="68" y="52"/>
                </a:cxn>
                <a:cxn ang="0">
                  <a:pos x="54" y="58"/>
                </a:cxn>
                <a:cxn ang="0">
                  <a:pos x="48" y="72"/>
                </a:cxn>
                <a:cxn ang="0">
                  <a:pos x="60" y="90"/>
                </a:cxn>
                <a:cxn ang="0">
                  <a:pos x="174" y="92"/>
                </a:cxn>
                <a:cxn ang="0">
                  <a:pos x="188" y="86"/>
                </a:cxn>
                <a:cxn ang="0">
                  <a:pos x="194" y="72"/>
                </a:cxn>
                <a:cxn ang="0">
                  <a:pos x="182" y="54"/>
                </a:cxn>
                <a:cxn ang="0">
                  <a:pos x="168" y="54"/>
                </a:cxn>
                <a:cxn ang="0">
                  <a:pos x="156" y="72"/>
                </a:cxn>
                <a:cxn ang="0">
                  <a:pos x="160" y="86"/>
                </a:cxn>
                <a:cxn ang="0">
                  <a:pos x="174" y="92"/>
                </a:cxn>
              </a:cxnLst>
              <a:rect l="0" t="0" r="r" b="b"/>
              <a:pathLst>
                <a:path w="314" h="226">
                  <a:moveTo>
                    <a:pt x="294" y="98"/>
                  </a:moveTo>
                  <a:lnTo>
                    <a:pt x="294" y="176"/>
                  </a:lnTo>
                  <a:lnTo>
                    <a:pt x="294" y="176"/>
                  </a:lnTo>
                  <a:lnTo>
                    <a:pt x="294" y="180"/>
                  </a:lnTo>
                  <a:lnTo>
                    <a:pt x="292" y="184"/>
                  </a:lnTo>
                  <a:lnTo>
                    <a:pt x="286" y="188"/>
                  </a:lnTo>
                  <a:lnTo>
                    <a:pt x="278" y="188"/>
                  </a:lnTo>
                  <a:lnTo>
                    <a:pt x="272" y="188"/>
                  </a:lnTo>
                  <a:lnTo>
                    <a:pt x="272" y="188"/>
                  </a:lnTo>
                  <a:lnTo>
                    <a:pt x="274" y="194"/>
                  </a:lnTo>
                  <a:lnTo>
                    <a:pt x="278" y="200"/>
                  </a:lnTo>
                  <a:lnTo>
                    <a:pt x="288" y="210"/>
                  </a:lnTo>
                  <a:lnTo>
                    <a:pt x="314" y="226"/>
                  </a:lnTo>
                  <a:lnTo>
                    <a:pt x="314" y="226"/>
                  </a:lnTo>
                  <a:lnTo>
                    <a:pt x="290" y="222"/>
                  </a:lnTo>
                  <a:lnTo>
                    <a:pt x="266" y="218"/>
                  </a:lnTo>
                  <a:lnTo>
                    <a:pt x="254" y="212"/>
                  </a:lnTo>
                  <a:lnTo>
                    <a:pt x="242" y="206"/>
                  </a:lnTo>
                  <a:lnTo>
                    <a:pt x="234" y="198"/>
                  </a:lnTo>
                  <a:lnTo>
                    <a:pt x="224" y="188"/>
                  </a:lnTo>
                  <a:lnTo>
                    <a:pt x="140" y="188"/>
                  </a:lnTo>
                  <a:lnTo>
                    <a:pt x="140" y="188"/>
                  </a:lnTo>
                  <a:lnTo>
                    <a:pt x="134" y="188"/>
                  </a:lnTo>
                  <a:lnTo>
                    <a:pt x="130" y="184"/>
                  </a:lnTo>
                  <a:lnTo>
                    <a:pt x="128" y="180"/>
                  </a:lnTo>
                  <a:lnTo>
                    <a:pt x="126" y="174"/>
                  </a:lnTo>
                  <a:lnTo>
                    <a:pt x="126" y="142"/>
                  </a:lnTo>
                  <a:lnTo>
                    <a:pt x="92" y="142"/>
                  </a:lnTo>
                  <a:lnTo>
                    <a:pt x="92" y="142"/>
                  </a:lnTo>
                  <a:lnTo>
                    <a:pt x="84" y="152"/>
                  </a:lnTo>
                  <a:lnTo>
                    <a:pt x="76" y="162"/>
                  </a:lnTo>
                  <a:lnTo>
                    <a:pt x="66" y="170"/>
                  </a:lnTo>
                  <a:lnTo>
                    <a:pt x="56" y="176"/>
                  </a:lnTo>
                  <a:lnTo>
                    <a:pt x="44" y="184"/>
                  </a:lnTo>
                  <a:lnTo>
                    <a:pt x="30" y="188"/>
                  </a:lnTo>
                  <a:lnTo>
                    <a:pt x="6" y="194"/>
                  </a:lnTo>
                  <a:lnTo>
                    <a:pt x="6" y="194"/>
                  </a:lnTo>
                  <a:lnTo>
                    <a:pt x="20" y="184"/>
                  </a:lnTo>
                  <a:lnTo>
                    <a:pt x="30" y="170"/>
                  </a:lnTo>
                  <a:lnTo>
                    <a:pt x="36" y="158"/>
                  </a:lnTo>
                  <a:lnTo>
                    <a:pt x="40" y="142"/>
                  </a:lnTo>
                  <a:lnTo>
                    <a:pt x="40" y="142"/>
                  </a:lnTo>
                  <a:lnTo>
                    <a:pt x="10" y="142"/>
                  </a:lnTo>
                  <a:lnTo>
                    <a:pt x="10" y="142"/>
                  </a:lnTo>
                  <a:lnTo>
                    <a:pt x="6" y="142"/>
                  </a:lnTo>
                  <a:lnTo>
                    <a:pt x="2" y="140"/>
                  </a:lnTo>
                  <a:lnTo>
                    <a:pt x="0" y="136"/>
                  </a:lnTo>
                  <a:lnTo>
                    <a:pt x="0" y="132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2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38" y="2"/>
                  </a:lnTo>
                  <a:lnTo>
                    <a:pt x="240" y="4"/>
                  </a:lnTo>
                  <a:lnTo>
                    <a:pt x="242" y="6"/>
                  </a:lnTo>
                  <a:lnTo>
                    <a:pt x="242" y="82"/>
                  </a:lnTo>
                  <a:lnTo>
                    <a:pt x="242" y="82"/>
                  </a:lnTo>
                  <a:lnTo>
                    <a:pt x="282" y="84"/>
                  </a:lnTo>
                  <a:lnTo>
                    <a:pt x="282" y="84"/>
                  </a:lnTo>
                  <a:lnTo>
                    <a:pt x="286" y="84"/>
                  </a:lnTo>
                  <a:lnTo>
                    <a:pt x="292" y="88"/>
                  </a:lnTo>
                  <a:lnTo>
                    <a:pt x="294" y="92"/>
                  </a:lnTo>
                  <a:lnTo>
                    <a:pt x="294" y="98"/>
                  </a:lnTo>
                  <a:lnTo>
                    <a:pt x="294" y="98"/>
                  </a:lnTo>
                  <a:close/>
                  <a:moveTo>
                    <a:pt x="242" y="98"/>
                  </a:moveTo>
                  <a:lnTo>
                    <a:pt x="242" y="132"/>
                  </a:lnTo>
                  <a:lnTo>
                    <a:pt x="242" y="132"/>
                  </a:lnTo>
                  <a:lnTo>
                    <a:pt x="240" y="136"/>
                  </a:lnTo>
                  <a:lnTo>
                    <a:pt x="238" y="140"/>
                  </a:lnTo>
                  <a:lnTo>
                    <a:pt x="236" y="142"/>
                  </a:lnTo>
                  <a:lnTo>
                    <a:pt x="232" y="142"/>
                  </a:lnTo>
                  <a:lnTo>
                    <a:pt x="142" y="142"/>
                  </a:lnTo>
                  <a:lnTo>
                    <a:pt x="142" y="174"/>
                  </a:lnTo>
                  <a:lnTo>
                    <a:pt x="234" y="174"/>
                  </a:lnTo>
                  <a:lnTo>
                    <a:pt x="234" y="174"/>
                  </a:lnTo>
                  <a:lnTo>
                    <a:pt x="238" y="182"/>
                  </a:lnTo>
                  <a:lnTo>
                    <a:pt x="244" y="188"/>
                  </a:lnTo>
                  <a:lnTo>
                    <a:pt x="250" y="194"/>
                  </a:lnTo>
                  <a:lnTo>
                    <a:pt x="260" y="198"/>
                  </a:lnTo>
                  <a:lnTo>
                    <a:pt x="260" y="198"/>
                  </a:lnTo>
                  <a:lnTo>
                    <a:pt x="254" y="186"/>
                  </a:lnTo>
                  <a:lnTo>
                    <a:pt x="252" y="174"/>
                  </a:lnTo>
                  <a:lnTo>
                    <a:pt x="252" y="174"/>
                  </a:lnTo>
                  <a:lnTo>
                    <a:pt x="280" y="174"/>
                  </a:lnTo>
                  <a:lnTo>
                    <a:pt x="280" y="174"/>
                  </a:lnTo>
                  <a:lnTo>
                    <a:pt x="280" y="98"/>
                  </a:lnTo>
                  <a:lnTo>
                    <a:pt x="242" y="98"/>
                  </a:lnTo>
                  <a:lnTo>
                    <a:pt x="242" y="98"/>
                  </a:lnTo>
                  <a:close/>
                  <a:moveTo>
                    <a:pt x="122" y="92"/>
                  </a:moveTo>
                  <a:lnTo>
                    <a:pt x="122" y="92"/>
                  </a:lnTo>
                  <a:lnTo>
                    <a:pt x="130" y="90"/>
                  </a:lnTo>
                  <a:lnTo>
                    <a:pt x="136" y="86"/>
                  </a:lnTo>
                  <a:lnTo>
                    <a:pt x="140" y="78"/>
                  </a:lnTo>
                  <a:lnTo>
                    <a:pt x="142" y="72"/>
                  </a:lnTo>
                  <a:lnTo>
                    <a:pt x="142" y="72"/>
                  </a:lnTo>
                  <a:lnTo>
                    <a:pt x="140" y="64"/>
                  </a:lnTo>
                  <a:lnTo>
                    <a:pt x="136" y="58"/>
                  </a:lnTo>
                  <a:lnTo>
                    <a:pt x="130" y="54"/>
                  </a:lnTo>
                  <a:lnTo>
                    <a:pt x="122" y="52"/>
                  </a:lnTo>
                  <a:lnTo>
                    <a:pt x="122" y="52"/>
                  </a:lnTo>
                  <a:lnTo>
                    <a:pt x="114" y="54"/>
                  </a:lnTo>
                  <a:lnTo>
                    <a:pt x="108" y="58"/>
                  </a:lnTo>
                  <a:lnTo>
                    <a:pt x="104" y="64"/>
                  </a:lnTo>
                  <a:lnTo>
                    <a:pt x="102" y="72"/>
                  </a:lnTo>
                  <a:lnTo>
                    <a:pt x="102" y="72"/>
                  </a:lnTo>
                  <a:lnTo>
                    <a:pt x="104" y="78"/>
                  </a:lnTo>
                  <a:lnTo>
                    <a:pt x="108" y="86"/>
                  </a:lnTo>
                  <a:lnTo>
                    <a:pt x="114" y="90"/>
                  </a:lnTo>
                  <a:lnTo>
                    <a:pt x="122" y="92"/>
                  </a:lnTo>
                  <a:lnTo>
                    <a:pt x="122" y="92"/>
                  </a:lnTo>
                  <a:close/>
                  <a:moveTo>
                    <a:pt x="68" y="92"/>
                  </a:moveTo>
                  <a:lnTo>
                    <a:pt x="68" y="92"/>
                  </a:lnTo>
                  <a:lnTo>
                    <a:pt x="76" y="90"/>
                  </a:lnTo>
                  <a:lnTo>
                    <a:pt x="82" y="86"/>
                  </a:lnTo>
                  <a:lnTo>
                    <a:pt x="86" y="78"/>
                  </a:lnTo>
                  <a:lnTo>
                    <a:pt x="88" y="72"/>
                  </a:lnTo>
                  <a:lnTo>
                    <a:pt x="88" y="72"/>
                  </a:lnTo>
                  <a:lnTo>
                    <a:pt x="86" y="64"/>
                  </a:lnTo>
                  <a:lnTo>
                    <a:pt x="82" y="58"/>
                  </a:lnTo>
                  <a:lnTo>
                    <a:pt x="76" y="54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60" y="54"/>
                  </a:lnTo>
                  <a:lnTo>
                    <a:pt x="54" y="58"/>
                  </a:lnTo>
                  <a:lnTo>
                    <a:pt x="50" y="64"/>
                  </a:lnTo>
                  <a:lnTo>
                    <a:pt x="48" y="72"/>
                  </a:lnTo>
                  <a:lnTo>
                    <a:pt x="48" y="72"/>
                  </a:lnTo>
                  <a:lnTo>
                    <a:pt x="50" y="78"/>
                  </a:lnTo>
                  <a:lnTo>
                    <a:pt x="54" y="86"/>
                  </a:lnTo>
                  <a:lnTo>
                    <a:pt x="60" y="90"/>
                  </a:lnTo>
                  <a:lnTo>
                    <a:pt x="68" y="92"/>
                  </a:lnTo>
                  <a:lnTo>
                    <a:pt x="68" y="92"/>
                  </a:lnTo>
                  <a:close/>
                  <a:moveTo>
                    <a:pt x="174" y="92"/>
                  </a:moveTo>
                  <a:lnTo>
                    <a:pt x="174" y="92"/>
                  </a:lnTo>
                  <a:lnTo>
                    <a:pt x="182" y="90"/>
                  </a:lnTo>
                  <a:lnTo>
                    <a:pt x="188" y="86"/>
                  </a:lnTo>
                  <a:lnTo>
                    <a:pt x="194" y="78"/>
                  </a:lnTo>
                  <a:lnTo>
                    <a:pt x="194" y="72"/>
                  </a:lnTo>
                  <a:lnTo>
                    <a:pt x="194" y="72"/>
                  </a:lnTo>
                  <a:lnTo>
                    <a:pt x="194" y="64"/>
                  </a:lnTo>
                  <a:lnTo>
                    <a:pt x="188" y="58"/>
                  </a:lnTo>
                  <a:lnTo>
                    <a:pt x="182" y="54"/>
                  </a:lnTo>
                  <a:lnTo>
                    <a:pt x="174" y="52"/>
                  </a:lnTo>
                  <a:lnTo>
                    <a:pt x="174" y="52"/>
                  </a:lnTo>
                  <a:lnTo>
                    <a:pt x="168" y="54"/>
                  </a:lnTo>
                  <a:lnTo>
                    <a:pt x="160" y="58"/>
                  </a:lnTo>
                  <a:lnTo>
                    <a:pt x="156" y="64"/>
                  </a:lnTo>
                  <a:lnTo>
                    <a:pt x="156" y="72"/>
                  </a:lnTo>
                  <a:lnTo>
                    <a:pt x="156" y="72"/>
                  </a:lnTo>
                  <a:lnTo>
                    <a:pt x="156" y="78"/>
                  </a:lnTo>
                  <a:lnTo>
                    <a:pt x="160" y="86"/>
                  </a:lnTo>
                  <a:lnTo>
                    <a:pt x="168" y="90"/>
                  </a:lnTo>
                  <a:lnTo>
                    <a:pt x="174" y="92"/>
                  </a:lnTo>
                  <a:lnTo>
                    <a:pt x="174" y="9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54" name="Rectangle 117"/>
          <p:cNvSpPr>
            <a:spLocks noChangeArrowheads="1"/>
          </p:cNvSpPr>
          <p:nvPr/>
        </p:nvSpPr>
        <p:spPr bwMode="auto">
          <a:xfrm>
            <a:off x="1000100" y="5056255"/>
            <a:ext cx="5500726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55" name="Rectangle 117"/>
          <p:cNvSpPr>
            <a:spLocks noChangeArrowheads="1"/>
          </p:cNvSpPr>
          <p:nvPr/>
        </p:nvSpPr>
        <p:spPr bwMode="auto">
          <a:xfrm>
            <a:off x="4832352" y="3265555"/>
            <a:ext cx="1620000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56" name="Rectangle 117"/>
          <p:cNvSpPr>
            <a:spLocks noChangeArrowheads="1"/>
          </p:cNvSpPr>
          <p:nvPr/>
        </p:nvSpPr>
        <p:spPr bwMode="auto">
          <a:xfrm>
            <a:off x="2928926" y="1928802"/>
            <a:ext cx="1620000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57" name="Rectangle 117"/>
          <p:cNvSpPr>
            <a:spLocks noChangeArrowheads="1"/>
          </p:cNvSpPr>
          <p:nvPr/>
        </p:nvSpPr>
        <p:spPr bwMode="auto">
          <a:xfrm>
            <a:off x="6761178" y="1928802"/>
            <a:ext cx="1620000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58" name="Rectangle 117"/>
          <p:cNvSpPr>
            <a:spLocks noChangeArrowheads="1"/>
          </p:cNvSpPr>
          <p:nvPr/>
        </p:nvSpPr>
        <p:spPr bwMode="auto">
          <a:xfrm>
            <a:off x="1000100" y="4714884"/>
            <a:ext cx="1606209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9" name="Rectangle 117"/>
          <p:cNvSpPr>
            <a:spLocks noChangeArrowheads="1"/>
          </p:cNvSpPr>
          <p:nvPr/>
        </p:nvSpPr>
        <p:spPr bwMode="auto">
          <a:xfrm>
            <a:off x="1000100" y="3265555"/>
            <a:ext cx="1620000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7561718" y="338116"/>
            <a:ext cx="1368000" cy="341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30000"/>
              </a:lnSpc>
              <a:spcBef>
                <a:spcPct val="20000"/>
              </a:spcBef>
            </a:pPr>
            <a:r>
              <a:rPr lang="en-US" altLang="ko-KR" sz="1400" b="1" dirty="0">
                <a:solidFill>
                  <a:schemeClr val="bg1"/>
                </a:solidFill>
              </a:rPr>
              <a:t>Bizforms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2-2 </a:t>
            </a:r>
            <a:r>
              <a:rPr lang="ko-KR" altLang="en-US" dirty="0"/>
              <a:t>실적 및 제휴현황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실적 및 제휴현황을 위한 페이지입니다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3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7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6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09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4" name="자유형 33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5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1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2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실적 및 제휴현황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3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01593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회사의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주요 실적과 제휴현황</a:t>
              </a:r>
              <a:r>
                <a:rPr kumimoji="1" lang="ko-KR" altLang="en-US" sz="1050" spc="30" dirty="0">
                  <a:latin typeface="+mn-ea"/>
                </a:rPr>
                <a:t>에 대해 간단히 나타날 수 있습니다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주요실적의 경우 회사의 실적 뿐만 아니라 수상내역도 포함됩니다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  <a:r>
                <a:rPr kumimoji="1" lang="ko-KR" altLang="en-US" sz="1050" spc="30" dirty="0">
                  <a:latin typeface="+mn-ea"/>
                </a:rPr>
                <a:t>그리고 수출 및 매출액 등의 내용도 포함 할 수 있습니다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  <a:r>
                <a:rPr kumimoji="1" lang="ko-KR" altLang="en-US" sz="1050" spc="30" dirty="0">
                  <a:latin typeface="+mn-ea"/>
                </a:rPr>
                <a:t>제휴현황의 경우 제휴사와 제휴한 내용을 기재하시면 됩니다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graphicFrame>
        <p:nvGraphicFramePr>
          <p:cNvPr id="56" name="표 55"/>
          <p:cNvGraphicFramePr>
            <a:graphicFrameLocks noGrp="1"/>
          </p:cNvGraphicFramePr>
          <p:nvPr/>
        </p:nvGraphicFramePr>
        <p:xfrm>
          <a:off x="918000" y="1639863"/>
          <a:ext cx="7308000" cy="2160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46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64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92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7" name="Rectangle 5"/>
          <p:cNvSpPr>
            <a:spLocks noChangeArrowheads="1"/>
          </p:cNvSpPr>
          <p:nvPr/>
        </p:nvSpPr>
        <p:spPr bwMode="auto">
          <a:xfrm>
            <a:off x="925513" y="4341825"/>
            <a:ext cx="3451225" cy="175262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58" name="그룹 57"/>
          <p:cNvGrpSpPr/>
          <p:nvPr/>
        </p:nvGrpSpPr>
        <p:grpSpPr>
          <a:xfrm>
            <a:off x="798513" y="4478350"/>
            <a:ext cx="2819400" cy="447675"/>
            <a:chOff x="798513" y="4478350"/>
            <a:chExt cx="2819400" cy="447675"/>
          </a:xfrm>
        </p:grpSpPr>
        <p:sp>
          <p:nvSpPr>
            <p:cNvPr id="59" name="Rectangle 45"/>
            <p:cNvSpPr>
              <a:spLocks noChangeArrowheads="1"/>
            </p:cNvSpPr>
            <p:nvPr/>
          </p:nvSpPr>
          <p:spPr bwMode="auto">
            <a:xfrm>
              <a:off x="798513" y="4478350"/>
              <a:ext cx="2819400" cy="3175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54"/>
            <p:cNvSpPr>
              <a:spLocks/>
            </p:cNvSpPr>
            <p:nvPr/>
          </p:nvSpPr>
          <p:spPr bwMode="auto">
            <a:xfrm>
              <a:off x="798513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  <a:cxn ang="0">
                  <a:pos x="0" y="0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55"/>
            <p:cNvSpPr>
              <a:spLocks/>
            </p:cNvSpPr>
            <p:nvPr/>
          </p:nvSpPr>
          <p:spPr bwMode="auto">
            <a:xfrm>
              <a:off x="798513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62" name="Rectangle 56"/>
          <p:cNvSpPr>
            <a:spLocks noChangeArrowheads="1"/>
          </p:cNvSpPr>
          <p:nvPr/>
        </p:nvSpPr>
        <p:spPr bwMode="auto">
          <a:xfrm>
            <a:off x="4772075" y="4341825"/>
            <a:ext cx="3451225" cy="175262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63" name="그룹 62"/>
          <p:cNvGrpSpPr/>
          <p:nvPr/>
        </p:nvGrpSpPr>
        <p:grpSpPr>
          <a:xfrm>
            <a:off x="4645075" y="4478350"/>
            <a:ext cx="2819400" cy="447675"/>
            <a:chOff x="4645075" y="4478350"/>
            <a:chExt cx="2819400" cy="447675"/>
          </a:xfrm>
        </p:grpSpPr>
        <p:sp>
          <p:nvSpPr>
            <p:cNvPr id="64" name="Rectangle 96"/>
            <p:cNvSpPr>
              <a:spLocks noChangeArrowheads="1"/>
            </p:cNvSpPr>
            <p:nvPr/>
          </p:nvSpPr>
          <p:spPr bwMode="auto">
            <a:xfrm>
              <a:off x="4645075" y="4478350"/>
              <a:ext cx="2819400" cy="3175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Freeform 105"/>
            <p:cNvSpPr>
              <a:spLocks/>
            </p:cNvSpPr>
            <p:nvPr/>
          </p:nvSpPr>
          <p:spPr bwMode="auto">
            <a:xfrm>
              <a:off x="4645075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  <a:cxn ang="0">
                  <a:pos x="0" y="0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Freeform 106"/>
            <p:cNvSpPr>
              <a:spLocks/>
            </p:cNvSpPr>
            <p:nvPr/>
          </p:nvSpPr>
          <p:spPr bwMode="auto">
            <a:xfrm>
              <a:off x="4645075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67" name="Rectangle 222"/>
          <p:cNvSpPr>
            <a:spLocks noChangeArrowheads="1"/>
          </p:cNvSpPr>
          <p:nvPr/>
        </p:nvSpPr>
        <p:spPr bwMode="auto">
          <a:xfrm>
            <a:off x="1030240" y="4892587"/>
            <a:ext cx="3213143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68" name="Rectangle 292"/>
          <p:cNvSpPr>
            <a:spLocks noChangeArrowheads="1"/>
          </p:cNvSpPr>
          <p:nvPr/>
        </p:nvSpPr>
        <p:spPr bwMode="auto">
          <a:xfrm>
            <a:off x="1030239" y="4470067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9" name="Rectangle 222"/>
          <p:cNvSpPr>
            <a:spLocks noChangeArrowheads="1"/>
          </p:cNvSpPr>
          <p:nvPr/>
        </p:nvSpPr>
        <p:spPr bwMode="auto">
          <a:xfrm>
            <a:off x="4864105" y="4892587"/>
            <a:ext cx="3213143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70" name="Rectangle 292"/>
          <p:cNvSpPr>
            <a:spLocks noChangeArrowheads="1"/>
          </p:cNvSpPr>
          <p:nvPr/>
        </p:nvSpPr>
        <p:spPr bwMode="auto">
          <a:xfrm>
            <a:off x="4864104" y="4470067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561718" y="338116"/>
            <a:ext cx="1368000" cy="341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30000"/>
              </a:lnSpc>
              <a:spcBef>
                <a:spcPct val="20000"/>
              </a:spcBef>
            </a:pPr>
            <a:r>
              <a:rPr lang="en-US" altLang="ko-KR" sz="1400" b="1" dirty="0">
                <a:solidFill>
                  <a:schemeClr val="bg1"/>
                </a:solidFill>
              </a:rPr>
              <a:t>Bizforms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1502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9136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EB313D80-FB33-47DF-AB4A-536ED557F51B}"/>
              </a:ext>
            </a:extLst>
          </p:cNvPr>
          <p:cNvSpPr/>
          <p:nvPr/>
        </p:nvSpPr>
        <p:spPr>
          <a:xfrm>
            <a:off x="107504" y="5661248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045F5CA6-B34A-4C68-9E51-7799A9052C32}"/>
              </a:ext>
            </a:extLst>
          </p:cNvPr>
          <p:cNvSpPr/>
          <p:nvPr/>
        </p:nvSpPr>
        <p:spPr>
          <a:xfrm>
            <a:off x="107504" y="6273092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528C02A3-E107-4226-9FB8-E3B221BABD07}"/>
              </a:ext>
            </a:extLst>
          </p:cNvPr>
          <p:cNvSpPr/>
          <p:nvPr/>
        </p:nvSpPr>
        <p:spPr>
          <a:xfrm>
            <a:off x="1139597" y="5515387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A95AD066-0043-4661-8846-59EDF0064906}"/>
              </a:ext>
            </a:extLst>
          </p:cNvPr>
          <p:cNvSpPr/>
          <p:nvPr/>
        </p:nvSpPr>
        <p:spPr>
          <a:xfrm>
            <a:off x="1009194" y="5841619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279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8D2EC81F-8323-47DB-864B-F2A8AB4AA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9466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AFED53F8-98D1-4241-8054-EEE01E86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857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FAFD57D1-7163-437B-A629-FC5300DC3E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8187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698E97F1-89DE-4D5A-8EE3-B12C7C8CB2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8216" y="4236884"/>
            <a:ext cx="1660624" cy="12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93469646-E400-4DAF-91E4-134088DDE3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608" y="4236884"/>
            <a:ext cx="1660624" cy="12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873F40BF-2797-43FF-87CF-FD447A2D5B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0039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04A0F0EE-66E5-4A91-80D7-992177FCC4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7541" y="4242618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A8610C6F-CA1F-45E8-928E-BA8C9C0C9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2327" y="4255700"/>
            <a:ext cx="1653550" cy="1240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8984F5E1-C66B-4927-843D-1BAF3BA9659F}"/>
              </a:ext>
            </a:extLst>
          </p:cNvPr>
          <p:cNvSpPr/>
          <p:nvPr/>
        </p:nvSpPr>
        <p:spPr>
          <a:xfrm>
            <a:off x="757142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13F6968C-EB9C-45CC-9595-D6825730989C}"/>
              </a:ext>
            </a:extLst>
          </p:cNvPr>
          <p:cNvSpPr/>
          <p:nvPr/>
        </p:nvSpPr>
        <p:spPr>
          <a:xfrm>
            <a:off x="2769751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FFC9212D-D050-4BE3-9D0B-068ECF270CF3}"/>
              </a:ext>
            </a:extLst>
          </p:cNvPr>
          <p:cNvSpPr/>
          <p:nvPr/>
        </p:nvSpPr>
        <p:spPr>
          <a:xfrm>
            <a:off x="4788472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5B9B6549-F38B-4150-86BC-31B1A7354962}"/>
              </a:ext>
            </a:extLst>
          </p:cNvPr>
          <p:cNvSpPr/>
          <p:nvPr/>
        </p:nvSpPr>
        <p:spPr>
          <a:xfrm>
            <a:off x="6800325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140CAE9A-487E-4FB4-8E6D-0964EAABD82C}"/>
              </a:ext>
            </a:extLst>
          </p:cNvPr>
          <p:cNvSpPr/>
          <p:nvPr/>
        </p:nvSpPr>
        <p:spPr>
          <a:xfrm>
            <a:off x="757142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6072BAC1-63C5-40E6-97F1-05BE60B38860}"/>
              </a:ext>
            </a:extLst>
          </p:cNvPr>
          <p:cNvSpPr/>
          <p:nvPr/>
        </p:nvSpPr>
        <p:spPr>
          <a:xfrm>
            <a:off x="2769751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2B310E99-03F7-4EF4-9C1A-F689E0AAD892}"/>
              </a:ext>
            </a:extLst>
          </p:cNvPr>
          <p:cNvSpPr/>
          <p:nvPr/>
        </p:nvSpPr>
        <p:spPr>
          <a:xfrm>
            <a:off x="4788472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FD058DDC-3A1F-4DDF-8BA6-41894C8EEA87}"/>
              </a:ext>
            </a:extLst>
          </p:cNvPr>
          <p:cNvSpPr/>
          <p:nvPr/>
        </p:nvSpPr>
        <p:spPr>
          <a:xfrm>
            <a:off x="6800325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FDA1EE23-CD0C-4021-87F6-62B371CF54FE}"/>
              </a:ext>
            </a:extLst>
          </p:cNvPr>
          <p:cNvSpPr/>
          <p:nvPr/>
        </p:nvSpPr>
        <p:spPr>
          <a:xfrm>
            <a:off x="672841" y="1260504"/>
            <a:ext cx="3804551" cy="390879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D5D537E2-8F35-4176-97A5-B35692DE2CF1}"/>
              </a:ext>
            </a:extLst>
          </p:cNvPr>
          <p:cNvSpPr/>
          <p:nvPr/>
        </p:nvSpPr>
        <p:spPr>
          <a:xfrm>
            <a:off x="672841" y="1037318"/>
            <a:ext cx="1568183" cy="2605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5C3C4FF-F65F-47E0-98D9-08AD0FEF8EEC}"/>
              </a:ext>
            </a:extLst>
          </p:cNvPr>
          <p:cNvSpPr/>
          <p:nvPr/>
        </p:nvSpPr>
        <p:spPr>
          <a:xfrm>
            <a:off x="6690299" y="1409484"/>
            <a:ext cx="1922091" cy="20846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38697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46D971C0-40E4-4A46-B2F5-E0A7FA0CB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5294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63EFEAAD-27C7-4E83-B42D-21B8282C9F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72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72300244-5421-4865-A717-6EBB65E6F3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23947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8FF96302-18D6-442F-BEE1-3E00B00C69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4082" y="4141679"/>
            <a:ext cx="1611211" cy="1208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CCF26AE8-6D67-4BA6-8A35-E16B72EB7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1359" y="4141679"/>
            <a:ext cx="1611211" cy="1208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C1F3C6FE-800C-4203-9E9B-D465C70084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5935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547EE9B5-737D-4344-B323-9EEFC659A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3836" y="4147242"/>
            <a:ext cx="1586565" cy="1206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A5906FB9-EBE6-4B19-99EE-5F364B5101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89235" y="4159935"/>
            <a:ext cx="1582187" cy="1203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7088FE04-6B46-4B94-BF39-E7D0BD63D3A0}"/>
              </a:ext>
            </a:extLst>
          </p:cNvPr>
          <p:cNvSpPr/>
          <p:nvPr/>
        </p:nvSpPr>
        <p:spPr>
          <a:xfrm>
            <a:off x="754634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67918447-76FD-480C-8520-C2B214860889}"/>
              </a:ext>
            </a:extLst>
          </p:cNvPr>
          <p:cNvSpPr/>
          <p:nvPr/>
        </p:nvSpPr>
        <p:spPr>
          <a:xfrm>
            <a:off x="2707356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3EC24CBC-AEDA-46A6-8599-B8208B0BA043}"/>
              </a:ext>
            </a:extLst>
          </p:cNvPr>
          <p:cNvSpPr/>
          <p:nvPr/>
        </p:nvSpPr>
        <p:spPr>
          <a:xfrm>
            <a:off x="4666009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0E1619BA-B816-4CC0-9EFD-D14713FEEDFC}"/>
              </a:ext>
            </a:extLst>
          </p:cNvPr>
          <p:cNvSpPr/>
          <p:nvPr/>
        </p:nvSpPr>
        <p:spPr>
          <a:xfrm>
            <a:off x="6617998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81CCE0F3-102D-4FCD-9EE5-CAC07BEE644A}"/>
              </a:ext>
            </a:extLst>
          </p:cNvPr>
          <p:cNvSpPr/>
          <p:nvPr/>
        </p:nvSpPr>
        <p:spPr>
          <a:xfrm>
            <a:off x="754634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ECC957EA-46F5-4150-B92D-659A4E43961B}"/>
              </a:ext>
            </a:extLst>
          </p:cNvPr>
          <p:cNvSpPr/>
          <p:nvPr/>
        </p:nvSpPr>
        <p:spPr>
          <a:xfrm>
            <a:off x="2707356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4D7A0925-08DF-4B62-85ED-E702EA2AD7CF}"/>
              </a:ext>
            </a:extLst>
          </p:cNvPr>
          <p:cNvSpPr/>
          <p:nvPr/>
        </p:nvSpPr>
        <p:spPr>
          <a:xfrm>
            <a:off x="4666009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2E5F24C1-2305-4779-BC50-1BE6FD51254A}"/>
              </a:ext>
            </a:extLst>
          </p:cNvPr>
          <p:cNvSpPr/>
          <p:nvPr/>
        </p:nvSpPr>
        <p:spPr>
          <a:xfrm>
            <a:off x="6617998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F385D70-7B9F-4ADE-B6C6-2B80B887F670}"/>
              </a:ext>
            </a:extLst>
          </p:cNvPr>
          <p:cNvSpPr/>
          <p:nvPr/>
        </p:nvSpPr>
        <p:spPr>
          <a:xfrm>
            <a:off x="672841" y="1253863"/>
            <a:ext cx="3217285" cy="379248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B8E2BD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2373210-B112-4058-B1DF-5067AD5A7059}"/>
              </a:ext>
            </a:extLst>
          </p:cNvPr>
          <p:cNvSpPr/>
          <p:nvPr/>
        </p:nvSpPr>
        <p:spPr>
          <a:xfrm>
            <a:off x="672841" y="1037318"/>
            <a:ext cx="1521521" cy="252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3D82F4C-8CF0-4F90-AF09-559BDE8DE242}"/>
              </a:ext>
            </a:extLst>
          </p:cNvPr>
          <p:cNvSpPr/>
          <p:nvPr/>
        </p:nvSpPr>
        <p:spPr>
          <a:xfrm>
            <a:off x="6511246" y="1398410"/>
            <a:ext cx="1864898" cy="2022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52587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투자유치_건설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FF7F00"/>
      </a:accent1>
      <a:accent2>
        <a:srgbClr val="2F7296"/>
      </a:accent2>
      <a:accent3>
        <a:srgbClr val="B9CB22"/>
      </a:accent3>
      <a:accent4>
        <a:srgbClr val="6F5D4A"/>
      </a:accent4>
      <a:accent5>
        <a:srgbClr val="FFA08C"/>
      </a:accent5>
      <a:accent6>
        <a:srgbClr val="909A9E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2327</TotalTime>
  <Words>432</Words>
  <Application>Microsoft Office PowerPoint</Application>
  <PresentationFormat>화면 슬라이드 쇼(4:3)</PresentationFormat>
  <Paragraphs>93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표준작성법_사업계획서_투자유치(건설업)</dc:title>
  <dc:creator>㈜ 인비닷컴</dc:creator>
  <dc:description>무단 복제 배포시 법적 불이익을 받을 수 있습니다.</dc:description>
  <cp:lastModifiedBy>pro</cp:lastModifiedBy>
  <cp:revision>481</cp:revision>
  <dcterms:created xsi:type="dcterms:W3CDTF">2013-09-25T11:58:39Z</dcterms:created>
  <dcterms:modified xsi:type="dcterms:W3CDTF">2019-05-03T02:15:32Z</dcterms:modified>
  <cp:category>본 문서의 저작권은 비즈폼에 있습니다.</cp:category>
</cp:coreProperties>
</file>