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6" r:id="rId2"/>
    <p:sldId id="269" r:id="rId3"/>
    <p:sldId id="271" r:id="rId4"/>
    <p:sldId id="307" r:id="rId5"/>
    <p:sldId id="308" r:id="rId6"/>
    <p:sldId id="309" r:id="rId7"/>
    <p:sldId id="310" r:id="rId8"/>
    <p:sldId id="311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ADAD"/>
    <a:srgbClr val="E0E2E4"/>
    <a:srgbClr val="C5C9CC"/>
    <a:srgbClr val="19202E"/>
    <a:srgbClr val="E7E7E7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4014" y="-84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r>
              <a:rPr lang="ko-KR" altLang="en-US" dirty="0"/>
              <a:t>ㅣ</a:t>
            </a:r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5DC0B0-1A9C-44D6-BCE3-F90D8AB8903C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그룹 97"/>
          <p:cNvGrpSpPr/>
          <p:nvPr userDrawn="1"/>
        </p:nvGrpSpPr>
        <p:grpSpPr>
          <a:xfrm>
            <a:off x="1468395" y="5291163"/>
            <a:ext cx="7178714" cy="555245"/>
            <a:chOff x="241300" y="6057936"/>
            <a:chExt cx="8661400" cy="669925"/>
          </a:xfrm>
          <a:effectLst>
            <a:reflection blurRad="6350" stA="52000" endA="300" endPos="35000" dir="5400000" sy="-100000" algn="bl" rotWithShape="0"/>
          </a:effectLst>
        </p:grpSpPr>
        <p:grpSp>
          <p:nvGrpSpPr>
            <p:cNvPr id="99" name="그룹 180"/>
            <p:cNvGrpSpPr/>
            <p:nvPr userDrawn="1"/>
          </p:nvGrpSpPr>
          <p:grpSpPr>
            <a:xfrm>
              <a:off x="2251075" y="6232561"/>
              <a:ext cx="320675" cy="495300"/>
              <a:chOff x="2251075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76" name="Freeform 5"/>
              <p:cNvSpPr>
                <a:spLocks/>
              </p:cNvSpPr>
              <p:nvPr userDrawn="1"/>
            </p:nvSpPr>
            <p:spPr bwMode="auto">
              <a:xfrm>
                <a:off x="22510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7" name="Freeform 6"/>
              <p:cNvSpPr>
                <a:spLocks/>
              </p:cNvSpPr>
              <p:nvPr userDrawn="1"/>
            </p:nvSpPr>
            <p:spPr bwMode="auto">
              <a:xfrm>
                <a:off x="22510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8" name="Freeform 7"/>
              <p:cNvSpPr>
                <a:spLocks/>
              </p:cNvSpPr>
              <p:nvPr userDrawn="1"/>
            </p:nvSpPr>
            <p:spPr bwMode="auto">
              <a:xfrm>
                <a:off x="22510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9" name="Freeform 8"/>
              <p:cNvSpPr>
                <a:spLocks/>
              </p:cNvSpPr>
              <p:nvPr userDrawn="1"/>
            </p:nvSpPr>
            <p:spPr bwMode="auto">
              <a:xfrm>
                <a:off x="22510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0" name="Freeform 9"/>
              <p:cNvSpPr>
                <a:spLocks/>
              </p:cNvSpPr>
              <p:nvPr userDrawn="1"/>
            </p:nvSpPr>
            <p:spPr bwMode="auto">
              <a:xfrm>
                <a:off x="24257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1" name="Freeform 10"/>
              <p:cNvSpPr>
                <a:spLocks/>
              </p:cNvSpPr>
              <p:nvPr userDrawn="1"/>
            </p:nvSpPr>
            <p:spPr bwMode="auto">
              <a:xfrm>
                <a:off x="24257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2" name="Freeform 11"/>
              <p:cNvSpPr>
                <a:spLocks/>
              </p:cNvSpPr>
              <p:nvPr userDrawn="1"/>
            </p:nvSpPr>
            <p:spPr bwMode="auto">
              <a:xfrm>
                <a:off x="24257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3" name="Freeform 12"/>
              <p:cNvSpPr>
                <a:spLocks/>
              </p:cNvSpPr>
              <p:nvPr userDrawn="1"/>
            </p:nvSpPr>
            <p:spPr bwMode="auto">
              <a:xfrm>
                <a:off x="24257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4" name="Freeform 13"/>
              <p:cNvSpPr>
                <a:spLocks/>
              </p:cNvSpPr>
              <p:nvPr userDrawn="1"/>
            </p:nvSpPr>
            <p:spPr bwMode="auto">
              <a:xfrm>
                <a:off x="24257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5" name="Freeform 14"/>
              <p:cNvSpPr>
                <a:spLocks/>
              </p:cNvSpPr>
              <p:nvPr userDrawn="1"/>
            </p:nvSpPr>
            <p:spPr bwMode="auto">
              <a:xfrm>
                <a:off x="24257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00" name="그룹 181"/>
            <p:cNvGrpSpPr/>
            <p:nvPr userDrawn="1"/>
          </p:nvGrpSpPr>
          <p:grpSpPr>
            <a:xfrm>
              <a:off x="2778125" y="6057936"/>
              <a:ext cx="495300" cy="669925"/>
              <a:chOff x="2778125" y="3094038"/>
              <a:chExt cx="49530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60" name="Freeform 15"/>
              <p:cNvSpPr>
                <a:spLocks/>
              </p:cNvSpPr>
              <p:nvPr userDrawn="1"/>
            </p:nvSpPr>
            <p:spPr bwMode="auto">
              <a:xfrm>
                <a:off x="2778125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1" name="Freeform 16"/>
              <p:cNvSpPr>
                <a:spLocks/>
              </p:cNvSpPr>
              <p:nvPr userDrawn="1"/>
            </p:nvSpPr>
            <p:spPr bwMode="auto">
              <a:xfrm>
                <a:off x="2778125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2" name="Freeform 17"/>
              <p:cNvSpPr>
                <a:spLocks/>
              </p:cNvSpPr>
              <p:nvPr userDrawn="1"/>
            </p:nvSpPr>
            <p:spPr bwMode="auto">
              <a:xfrm>
                <a:off x="2778125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3" name="Freeform 18"/>
              <p:cNvSpPr>
                <a:spLocks/>
              </p:cNvSpPr>
              <p:nvPr userDrawn="1"/>
            </p:nvSpPr>
            <p:spPr bwMode="auto">
              <a:xfrm>
                <a:off x="2778125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4" name="Freeform 19"/>
              <p:cNvSpPr>
                <a:spLocks/>
              </p:cNvSpPr>
              <p:nvPr userDrawn="1"/>
            </p:nvSpPr>
            <p:spPr bwMode="auto">
              <a:xfrm>
                <a:off x="2778125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5" name="Freeform 20"/>
              <p:cNvSpPr>
                <a:spLocks/>
              </p:cNvSpPr>
              <p:nvPr userDrawn="1"/>
            </p:nvSpPr>
            <p:spPr bwMode="auto">
              <a:xfrm>
                <a:off x="2778125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6" name="Freeform 21"/>
              <p:cNvSpPr>
                <a:spLocks/>
              </p:cNvSpPr>
              <p:nvPr userDrawn="1"/>
            </p:nvSpPr>
            <p:spPr bwMode="auto">
              <a:xfrm>
                <a:off x="27781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7" name="Freeform 22"/>
              <p:cNvSpPr>
                <a:spLocks/>
              </p:cNvSpPr>
              <p:nvPr userDrawn="1"/>
            </p:nvSpPr>
            <p:spPr bwMode="auto">
              <a:xfrm>
                <a:off x="27781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8" name="Freeform 23"/>
              <p:cNvSpPr>
                <a:spLocks/>
              </p:cNvSpPr>
              <p:nvPr userDrawn="1"/>
            </p:nvSpPr>
            <p:spPr bwMode="auto">
              <a:xfrm>
                <a:off x="29527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9" name="Freeform 24"/>
              <p:cNvSpPr>
                <a:spLocks/>
              </p:cNvSpPr>
              <p:nvPr userDrawn="1"/>
            </p:nvSpPr>
            <p:spPr bwMode="auto">
              <a:xfrm>
                <a:off x="29527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0" name="Freeform 25"/>
              <p:cNvSpPr>
                <a:spLocks/>
              </p:cNvSpPr>
              <p:nvPr userDrawn="1"/>
            </p:nvSpPr>
            <p:spPr bwMode="auto">
              <a:xfrm>
                <a:off x="29527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1" name="Freeform 26"/>
              <p:cNvSpPr>
                <a:spLocks/>
              </p:cNvSpPr>
              <p:nvPr userDrawn="1"/>
            </p:nvSpPr>
            <p:spPr bwMode="auto">
              <a:xfrm>
                <a:off x="29527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2" name="Freeform 27"/>
              <p:cNvSpPr>
                <a:spLocks/>
              </p:cNvSpPr>
              <p:nvPr userDrawn="1"/>
            </p:nvSpPr>
            <p:spPr bwMode="auto">
              <a:xfrm>
                <a:off x="29527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3" name="Freeform 28"/>
              <p:cNvSpPr>
                <a:spLocks/>
              </p:cNvSpPr>
              <p:nvPr userDrawn="1"/>
            </p:nvSpPr>
            <p:spPr bwMode="auto">
              <a:xfrm>
                <a:off x="29527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4" name="Freeform 29"/>
              <p:cNvSpPr>
                <a:spLocks/>
              </p:cNvSpPr>
              <p:nvPr userDrawn="1"/>
            </p:nvSpPr>
            <p:spPr bwMode="auto">
              <a:xfrm>
                <a:off x="31273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5" name="Freeform 30"/>
              <p:cNvSpPr>
                <a:spLocks/>
              </p:cNvSpPr>
              <p:nvPr userDrawn="1"/>
            </p:nvSpPr>
            <p:spPr bwMode="auto">
              <a:xfrm>
                <a:off x="31273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01" name="그룹 182"/>
            <p:cNvGrpSpPr/>
            <p:nvPr userDrawn="1"/>
          </p:nvGrpSpPr>
          <p:grpSpPr>
            <a:xfrm>
              <a:off x="3476625" y="6232561"/>
              <a:ext cx="495300" cy="495300"/>
              <a:chOff x="3476625" y="3268663"/>
              <a:chExt cx="495300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45" name="Freeform 31"/>
              <p:cNvSpPr>
                <a:spLocks/>
              </p:cNvSpPr>
              <p:nvPr userDrawn="1"/>
            </p:nvSpPr>
            <p:spPr bwMode="auto">
              <a:xfrm>
                <a:off x="3476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6" name="Freeform 32"/>
              <p:cNvSpPr>
                <a:spLocks/>
              </p:cNvSpPr>
              <p:nvPr userDrawn="1"/>
            </p:nvSpPr>
            <p:spPr bwMode="auto">
              <a:xfrm>
                <a:off x="3476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7" name="Freeform 33"/>
              <p:cNvSpPr>
                <a:spLocks/>
              </p:cNvSpPr>
              <p:nvPr userDrawn="1"/>
            </p:nvSpPr>
            <p:spPr bwMode="auto">
              <a:xfrm>
                <a:off x="3476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8" name="Freeform 34"/>
              <p:cNvSpPr>
                <a:spLocks/>
              </p:cNvSpPr>
              <p:nvPr userDrawn="1"/>
            </p:nvSpPr>
            <p:spPr bwMode="auto">
              <a:xfrm>
                <a:off x="3476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9" name="Freeform 35"/>
              <p:cNvSpPr>
                <a:spLocks/>
              </p:cNvSpPr>
              <p:nvPr userDrawn="1"/>
            </p:nvSpPr>
            <p:spPr bwMode="auto">
              <a:xfrm>
                <a:off x="36512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0" name="Freeform 36"/>
              <p:cNvSpPr>
                <a:spLocks/>
              </p:cNvSpPr>
              <p:nvPr userDrawn="1"/>
            </p:nvSpPr>
            <p:spPr bwMode="auto">
              <a:xfrm>
                <a:off x="36512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1" name="Freeform 37"/>
              <p:cNvSpPr>
                <a:spLocks/>
              </p:cNvSpPr>
              <p:nvPr userDrawn="1"/>
            </p:nvSpPr>
            <p:spPr bwMode="auto">
              <a:xfrm>
                <a:off x="36512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2" name="Freeform 38"/>
              <p:cNvSpPr>
                <a:spLocks/>
              </p:cNvSpPr>
              <p:nvPr userDrawn="1"/>
            </p:nvSpPr>
            <p:spPr bwMode="auto">
              <a:xfrm>
                <a:off x="36512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3" name="Freeform 39"/>
              <p:cNvSpPr>
                <a:spLocks/>
              </p:cNvSpPr>
              <p:nvPr userDrawn="1"/>
            </p:nvSpPr>
            <p:spPr bwMode="auto">
              <a:xfrm>
                <a:off x="36512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4" name="Freeform 40"/>
              <p:cNvSpPr>
                <a:spLocks/>
              </p:cNvSpPr>
              <p:nvPr userDrawn="1"/>
            </p:nvSpPr>
            <p:spPr bwMode="auto">
              <a:xfrm>
                <a:off x="36512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5" name="Freeform 41"/>
              <p:cNvSpPr>
                <a:spLocks/>
              </p:cNvSpPr>
              <p:nvPr userDrawn="1"/>
            </p:nvSpPr>
            <p:spPr bwMode="auto">
              <a:xfrm>
                <a:off x="38258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9" name="Freeform 42"/>
              <p:cNvSpPr>
                <a:spLocks/>
              </p:cNvSpPr>
              <p:nvPr userDrawn="1"/>
            </p:nvSpPr>
            <p:spPr bwMode="auto">
              <a:xfrm>
                <a:off x="38258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02" name="그룹 183"/>
            <p:cNvGrpSpPr/>
            <p:nvPr userDrawn="1"/>
          </p:nvGrpSpPr>
          <p:grpSpPr>
            <a:xfrm>
              <a:off x="4171950" y="6057936"/>
              <a:ext cx="488950" cy="669925"/>
              <a:chOff x="4171950" y="3094038"/>
              <a:chExt cx="48895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35" name="Freeform 43"/>
              <p:cNvSpPr>
                <a:spLocks/>
              </p:cNvSpPr>
              <p:nvPr userDrawn="1"/>
            </p:nvSpPr>
            <p:spPr bwMode="auto">
              <a:xfrm>
                <a:off x="41719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6" name="Freeform 44"/>
              <p:cNvSpPr>
                <a:spLocks/>
              </p:cNvSpPr>
              <p:nvPr userDrawn="1"/>
            </p:nvSpPr>
            <p:spPr bwMode="auto">
              <a:xfrm>
                <a:off x="41719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7" name="Freeform 45"/>
              <p:cNvSpPr>
                <a:spLocks/>
              </p:cNvSpPr>
              <p:nvPr userDrawn="1"/>
            </p:nvSpPr>
            <p:spPr bwMode="auto">
              <a:xfrm>
                <a:off x="4171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8" name="Freeform 46"/>
              <p:cNvSpPr>
                <a:spLocks/>
              </p:cNvSpPr>
              <p:nvPr userDrawn="1"/>
            </p:nvSpPr>
            <p:spPr bwMode="auto">
              <a:xfrm>
                <a:off x="4171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9" name="Freeform 47"/>
              <p:cNvSpPr>
                <a:spLocks/>
              </p:cNvSpPr>
              <p:nvPr userDrawn="1"/>
            </p:nvSpPr>
            <p:spPr bwMode="auto">
              <a:xfrm>
                <a:off x="4171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0" name="Freeform 48"/>
              <p:cNvSpPr>
                <a:spLocks/>
              </p:cNvSpPr>
              <p:nvPr userDrawn="1"/>
            </p:nvSpPr>
            <p:spPr bwMode="auto">
              <a:xfrm>
                <a:off x="4171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1" name="Freeform 49"/>
              <p:cNvSpPr>
                <a:spLocks/>
              </p:cNvSpPr>
              <p:nvPr userDrawn="1"/>
            </p:nvSpPr>
            <p:spPr bwMode="auto">
              <a:xfrm>
                <a:off x="4171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2" name="Freeform 50"/>
              <p:cNvSpPr>
                <a:spLocks/>
              </p:cNvSpPr>
              <p:nvPr userDrawn="1"/>
            </p:nvSpPr>
            <p:spPr bwMode="auto">
              <a:xfrm>
                <a:off x="4171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3" name="Freeform 51"/>
              <p:cNvSpPr>
                <a:spLocks/>
              </p:cNvSpPr>
              <p:nvPr userDrawn="1"/>
            </p:nvSpPr>
            <p:spPr bwMode="auto">
              <a:xfrm>
                <a:off x="45180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4" name="Freeform 52"/>
              <p:cNvSpPr>
                <a:spLocks/>
              </p:cNvSpPr>
              <p:nvPr userDrawn="1"/>
            </p:nvSpPr>
            <p:spPr bwMode="auto">
              <a:xfrm>
                <a:off x="45180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03" name="그룹 177"/>
            <p:cNvGrpSpPr/>
            <p:nvPr userDrawn="1"/>
          </p:nvGrpSpPr>
          <p:grpSpPr>
            <a:xfrm>
              <a:off x="241300" y="6232561"/>
              <a:ext cx="320675" cy="495300"/>
              <a:chOff x="241300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25" name="Freeform 53"/>
              <p:cNvSpPr>
                <a:spLocks/>
              </p:cNvSpPr>
              <p:nvPr userDrawn="1"/>
            </p:nvSpPr>
            <p:spPr bwMode="auto">
              <a:xfrm>
                <a:off x="2413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6" name="Freeform 54"/>
              <p:cNvSpPr>
                <a:spLocks/>
              </p:cNvSpPr>
              <p:nvPr userDrawn="1"/>
            </p:nvSpPr>
            <p:spPr bwMode="auto">
              <a:xfrm>
                <a:off x="2413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7" name="Freeform 55"/>
              <p:cNvSpPr>
                <a:spLocks/>
              </p:cNvSpPr>
              <p:nvPr userDrawn="1"/>
            </p:nvSpPr>
            <p:spPr bwMode="auto">
              <a:xfrm>
                <a:off x="241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8" name="Freeform 56"/>
              <p:cNvSpPr>
                <a:spLocks/>
              </p:cNvSpPr>
              <p:nvPr userDrawn="1"/>
            </p:nvSpPr>
            <p:spPr bwMode="auto">
              <a:xfrm>
                <a:off x="241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9" name="Freeform 57"/>
              <p:cNvSpPr>
                <a:spLocks/>
              </p:cNvSpPr>
              <p:nvPr userDrawn="1"/>
            </p:nvSpPr>
            <p:spPr bwMode="auto">
              <a:xfrm>
                <a:off x="41910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0" name="Freeform 58"/>
              <p:cNvSpPr>
                <a:spLocks/>
              </p:cNvSpPr>
              <p:nvPr userDrawn="1"/>
            </p:nvSpPr>
            <p:spPr bwMode="auto">
              <a:xfrm>
                <a:off x="41910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1" name="Freeform 59"/>
              <p:cNvSpPr>
                <a:spLocks/>
              </p:cNvSpPr>
              <p:nvPr userDrawn="1"/>
            </p:nvSpPr>
            <p:spPr bwMode="auto">
              <a:xfrm>
                <a:off x="41910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2" name="Freeform 60"/>
              <p:cNvSpPr>
                <a:spLocks/>
              </p:cNvSpPr>
              <p:nvPr userDrawn="1"/>
            </p:nvSpPr>
            <p:spPr bwMode="auto">
              <a:xfrm>
                <a:off x="41910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3" name="Freeform 61"/>
              <p:cNvSpPr>
                <a:spLocks/>
              </p:cNvSpPr>
              <p:nvPr userDrawn="1"/>
            </p:nvSpPr>
            <p:spPr bwMode="auto">
              <a:xfrm>
                <a:off x="41910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4" name="Freeform 62"/>
              <p:cNvSpPr>
                <a:spLocks/>
              </p:cNvSpPr>
              <p:nvPr userDrawn="1"/>
            </p:nvSpPr>
            <p:spPr bwMode="auto">
              <a:xfrm>
                <a:off x="41910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04" name="그룹 178"/>
            <p:cNvGrpSpPr/>
            <p:nvPr userDrawn="1"/>
          </p:nvGrpSpPr>
          <p:grpSpPr>
            <a:xfrm>
              <a:off x="768350" y="6057936"/>
              <a:ext cx="495300" cy="669925"/>
              <a:chOff x="768350" y="3094038"/>
              <a:chExt cx="49530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09" name="Freeform 63"/>
              <p:cNvSpPr>
                <a:spLocks/>
              </p:cNvSpPr>
              <p:nvPr userDrawn="1"/>
            </p:nvSpPr>
            <p:spPr bwMode="auto">
              <a:xfrm>
                <a:off x="7683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0" name="Freeform 64"/>
              <p:cNvSpPr>
                <a:spLocks/>
              </p:cNvSpPr>
              <p:nvPr userDrawn="1"/>
            </p:nvSpPr>
            <p:spPr bwMode="auto">
              <a:xfrm>
                <a:off x="7683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1" name="Freeform 65"/>
              <p:cNvSpPr>
                <a:spLocks/>
              </p:cNvSpPr>
              <p:nvPr userDrawn="1"/>
            </p:nvSpPr>
            <p:spPr bwMode="auto">
              <a:xfrm>
                <a:off x="7683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2" name="Freeform 66"/>
              <p:cNvSpPr>
                <a:spLocks/>
              </p:cNvSpPr>
              <p:nvPr userDrawn="1"/>
            </p:nvSpPr>
            <p:spPr bwMode="auto">
              <a:xfrm>
                <a:off x="7683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3" name="Freeform 67"/>
              <p:cNvSpPr>
                <a:spLocks/>
              </p:cNvSpPr>
              <p:nvPr userDrawn="1"/>
            </p:nvSpPr>
            <p:spPr bwMode="auto">
              <a:xfrm>
                <a:off x="7683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4" name="Freeform 68"/>
              <p:cNvSpPr>
                <a:spLocks/>
              </p:cNvSpPr>
              <p:nvPr userDrawn="1"/>
            </p:nvSpPr>
            <p:spPr bwMode="auto">
              <a:xfrm>
                <a:off x="7683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5" name="Freeform 69"/>
              <p:cNvSpPr>
                <a:spLocks/>
              </p:cNvSpPr>
              <p:nvPr userDrawn="1"/>
            </p:nvSpPr>
            <p:spPr bwMode="auto">
              <a:xfrm>
                <a:off x="7683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6" name="Freeform 70"/>
              <p:cNvSpPr>
                <a:spLocks/>
              </p:cNvSpPr>
              <p:nvPr userDrawn="1"/>
            </p:nvSpPr>
            <p:spPr bwMode="auto">
              <a:xfrm>
                <a:off x="7683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7" name="Freeform 71"/>
              <p:cNvSpPr>
                <a:spLocks/>
              </p:cNvSpPr>
              <p:nvPr userDrawn="1"/>
            </p:nvSpPr>
            <p:spPr bwMode="auto">
              <a:xfrm>
                <a:off x="9429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8" name="Freeform 72"/>
              <p:cNvSpPr>
                <a:spLocks/>
              </p:cNvSpPr>
              <p:nvPr userDrawn="1"/>
            </p:nvSpPr>
            <p:spPr bwMode="auto">
              <a:xfrm>
                <a:off x="9429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9" name="Freeform 73"/>
              <p:cNvSpPr>
                <a:spLocks/>
              </p:cNvSpPr>
              <p:nvPr userDrawn="1"/>
            </p:nvSpPr>
            <p:spPr bwMode="auto">
              <a:xfrm>
                <a:off x="9429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0" name="Freeform 74"/>
              <p:cNvSpPr>
                <a:spLocks/>
              </p:cNvSpPr>
              <p:nvPr userDrawn="1"/>
            </p:nvSpPr>
            <p:spPr bwMode="auto">
              <a:xfrm>
                <a:off x="9429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1" name="Freeform 75"/>
              <p:cNvSpPr>
                <a:spLocks/>
              </p:cNvSpPr>
              <p:nvPr userDrawn="1"/>
            </p:nvSpPr>
            <p:spPr bwMode="auto">
              <a:xfrm>
                <a:off x="9429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2" name="Freeform 76"/>
              <p:cNvSpPr>
                <a:spLocks/>
              </p:cNvSpPr>
              <p:nvPr userDrawn="1"/>
            </p:nvSpPr>
            <p:spPr bwMode="auto">
              <a:xfrm>
                <a:off x="9429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3" name="Freeform 77"/>
              <p:cNvSpPr>
                <a:spLocks/>
              </p:cNvSpPr>
              <p:nvPr userDrawn="1"/>
            </p:nvSpPr>
            <p:spPr bwMode="auto">
              <a:xfrm>
                <a:off x="11176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4" name="Freeform 78"/>
              <p:cNvSpPr>
                <a:spLocks/>
              </p:cNvSpPr>
              <p:nvPr userDrawn="1"/>
            </p:nvSpPr>
            <p:spPr bwMode="auto">
              <a:xfrm>
                <a:off x="11176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05" name="그룹 179"/>
            <p:cNvGrpSpPr/>
            <p:nvPr userDrawn="1"/>
          </p:nvGrpSpPr>
          <p:grpSpPr>
            <a:xfrm>
              <a:off x="1466850" y="6232561"/>
              <a:ext cx="495300" cy="495300"/>
              <a:chOff x="1466850" y="3268663"/>
              <a:chExt cx="495300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97" name="Freeform 79"/>
              <p:cNvSpPr>
                <a:spLocks/>
              </p:cNvSpPr>
              <p:nvPr userDrawn="1"/>
            </p:nvSpPr>
            <p:spPr bwMode="auto">
              <a:xfrm>
                <a:off x="14668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8" name="Freeform 80"/>
              <p:cNvSpPr>
                <a:spLocks/>
              </p:cNvSpPr>
              <p:nvPr userDrawn="1"/>
            </p:nvSpPr>
            <p:spPr bwMode="auto">
              <a:xfrm>
                <a:off x="14668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9" name="Freeform 81"/>
              <p:cNvSpPr>
                <a:spLocks/>
              </p:cNvSpPr>
              <p:nvPr userDrawn="1"/>
            </p:nvSpPr>
            <p:spPr bwMode="auto">
              <a:xfrm>
                <a:off x="14668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0" name="Freeform 82"/>
              <p:cNvSpPr>
                <a:spLocks/>
              </p:cNvSpPr>
              <p:nvPr userDrawn="1"/>
            </p:nvSpPr>
            <p:spPr bwMode="auto">
              <a:xfrm>
                <a:off x="14668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1" name="Freeform 83"/>
              <p:cNvSpPr>
                <a:spLocks/>
              </p:cNvSpPr>
              <p:nvPr userDrawn="1"/>
            </p:nvSpPr>
            <p:spPr bwMode="auto">
              <a:xfrm>
                <a:off x="16414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2" name="Freeform 84"/>
              <p:cNvSpPr>
                <a:spLocks/>
              </p:cNvSpPr>
              <p:nvPr userDrawn="1"/>
            </p:nvSpPr>
            <p:spPr bwMode="auto">
              <a:xfrm>
                <a:off x="16414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3" name="Freeform 85"/>
              <p:cNvSpPr>
                <a:spLocks/>
              </p:cNvSpPr>
              <p:nvPr userDrawn="1"/>
            </p:nvSpPr>
            <p:spPr bwMode="auto">
              <a:xfrm>
                <a:off x="16414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4" name="Freeform 86"/>
              <p:cNvSpPr>
                <a:spLocks/>
              </p:cNvSpPr>
              <p:nvPr userDrawn="1"/>
            </p:nvSpPr>
            <p:spPr bwMode="auto">
              <a:xfrm>
                <a:off x="16414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" name="Freeform 87"/>
              <p:cNvSpPr>
                <a:spLocks/>
              </p:cNvSpPr>
              <p:nvPr userDrawn="1"/>
            </p:nvSpPr>
            <p:spPr bwMode="auto">
              <a:xfrm>
                <a:off x="16414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6" name="Freeform 88"/>
              <p:cNvSpPr>
                <a:spLocks/>
              </p:cNvSpPr>
              <p:nvPr userDrawn="1"/>
            </p:nvSpPr>
            <p:spPr bwMode="auto">
              <a:xfrm>
                <a:off x="16414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" name="Freeform 89"/>
              <p:cNvSpPr>
                <a:spLocks/>
              </p:cNvSpPr>
              <p:nvPr userDrawn="1"/>
            </p:nvSpPr>
            <p:spPr bwMode="auto">
              <a:xfrm>
                <a:off x="18161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" name="Freeform 90"/>
              <p:cNvSpPr>
                <a:spLocks/>
              </p:cNvSpPr>
              <p:nvPr userDrawn="1"/>
            </p:nvSpPr>
            <p:spPr bwMode="auto">
              <a:xfrm>
                <a:off x="18161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06" name="그룹 187"/>
            <p:cNvGrpSpPr/>
            <p:nvPr userDrawn="1"/>
          </p:nvGrpSpPr>
          <p:grpSpPr>
            <a:xfrm>
              <a:off x="6835775" y="6232561"/>
              <a:ext cx="320675" cy="495300"/>
              <a:chOff x="6835775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87" name="Freeform 91"/>
              <p:cNvSpPr>
                <a:spLocks/>
              </p:cNvSpPr>
              <p:nvPr userDrawn="1"/>
            </p:nvSpPr>
            <p:spPr bwMode="auto">
              <a:xfrm>
                <a:off x="68357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8" name="Freeform 92"/>
              <p:cNvSpPr>
                <a:spLocks/>
              </p:cNvSpPr>
              <p:nvPr userDrawn="1"/>
            </p:nvSpPr>
            <p:spPr bwMode="auto">
              <a:xfrm>
                <a:off x="68357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9" name="Freeform 93"/>
              <p:cNvSpPr>
                <a:spLocks/>
              </p:cNvSpPr>
              <p:nvPr userDrawn="1"/>
            </p:nvSpPr>
            <p:spPr bwMode="auto">
              <a:xfrm>
                <a:off x="68357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0" name="Freeform 94"/>
              <p:cNvSpPr>
                <a:spLocks/>
              </p:cNvSpPr>
              <p:nvPr userDrawn="1"/>
            </p:nvSpPr>
            <p:spPr bwMode="auto">
              <a:xfrm>
                <a:off x="68357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1" name="Freeform 95"/>
              <p:cNvSpPr>
                <a:spLocks/>
              </p:cNvSpPr>
              <p:nvPr userDrawn="1"/>
            </p:nvSpPr>
            <p:spPr bwMode="auto">
              <a:xfrm>
                <a:off x="70104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2" name="Freeform 96"/>
              <p:cNvSpPr>
                <a:spLocks/>
              </p:cNvSpPr>
              <p:nvPr userDrawn="1"/>
            </p:nvSpPr>
            <p:spPr bwMode="auto">
              <a:xfrm>
                <a:off x="70104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3" name="Freeform 97"/>
              <p:cNvSpPr>
                <a:spLocks/>
              </p:cNvSpPr>
              <p:nvPr userDrawn="1"/>
            </p:nvSpPr>
            <p:spPr bwMode="auto">
              <a:xfrm>
                <a:off x="70104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4" name="Freeform 98"/>
              <p:cNvSpPr>
                <a:spLocks/>
              </p:cNvSpPr>
              <p:nvPr userDrawn="1"/>
            </p:nvSpPr>
            <p:spPr bwMode="auto">
              <a:xfrm>
                <a:off x="70104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5" name="Freeform 99"/>
              <p:cNvSpPr>
                <a:spLocks/>
              </p:cNvSpPr>
              <p:nvPr userDrawn="1"/>
            </p:nvSpPr>
            <p:spPr bwMode="auto">
              <a:xfrm>
                <a:off x="70104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6" name="Freeform 100"/>
              <p:cNvSpPr>
                <a:spLocks/>
              </p:cNvSpPr>
              <p:nvPr userDrawn="1"/>
            </p:nvSpPr>
            <p:spPr bwMode="auto">
              <a:xfrm>
                <a:off x="70104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07" name="그룹 188"/>
            <p:cNvGrpSpPr/>
            <p:nvPr userDrawn="1"/>
          </p:nvGrpSpPr>
          <p:grpSpPr>
            <a:xfrm>
              <a:off x="7359650" y="6057936"/>
              <a:ext cx="495300" cy="669925"/>
              <a:chOff x="7359650" y="3094038"/>
              <a:chExt cx="49530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71" name="Freeform 101"/>
              <p:cNvSpPr>
                <a:spLocks/>
              </p:cNvSpPr>
              <p:nvPr userDrawn="1"/>
            </p:nvSpPr>
            <p:spPr bwMode="auto">
              <a:xfrm>
                <a:off x="7359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2" name="Freeform 102"/>
              <p:cNvSpPr>
                <a:spLocks/>
              </p:cNvSpPr>
              <p:nvPr userDrawn="1"/>
            </p:nvSpPr>
            <p:spPr bwMode="auto">
              <a:xfrm>
                <a:off x="7359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3" name="Freeform 103"/>
              <p:cNvSpPr>
                <a:spLocks/>
              </p:cNvSpPr>
              <p:nvPr userDrawn="1"/>
            </p:nvSpPr>
            <p:spPr bwMode="auto">
              <a:xfrm>
                <a:off x="7359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4" name="Freeform 104"/>
              <p:cNvSpPr>
                <a:spLocks/>
              </p:cNvSpPr>
              <p:nvPr userDrawn="1"/>
            </p:nvSpPr>
            <p:spPr bwMode="auto">
              <a:xfrm>
                <a:off x="7359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5" name="Freeform 105"/>
              <p:cNvSpPr>
                <a:spLocks/>
              </p:cNvSpPr>
              <p:nvPr userDrawn="1"/>
            </p:nvSpPr>
            <p:spPr bwMode="auto">
              <a:xfrm>
                <a:off x="7359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6" name="Freeform 106"/>
              <p:cNvSpPr>
                <a:spLocks/>
              </p:cNvSpPr>
              <p:nvPr userDrawn="1"/>
            </p:nvSpPr>
            <p:spPr bwMode="auto">
              <a:xfrm>
                <a:off x="7359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7" name="Freeform 107"/>
              <p:cNvSpPr>
                <a:spLocks/>
              </p:cNvSpPr>
              <p:nvPr userDrawn="1"/>
            </p:nvSpPr>
            <p:spPr bwMode="auto">
              <a:xfrm>
                <a:off x="7359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8" name="Freeform 108"/>
              <p:cNvSpPr>
                <a:spLocks/>
              </p:cNvSpPr>
              <p:nvPr userDrawn="1"/>
            </p:nvSpPr>
            <p:spPr bwMode="auto">
              <a:xfrm>
                <a:off x="7359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9" name="Freeform 109"/>
              <p:cNvSpPr>
                <a:spLocks/>
              </p:cNvSpPr>
              <p:nvPr userDrawn="1"/>
            </p:nvSpPr>
            <p:spPr bwMode="auto">
              <a:xfrm>
                <a:off x="75374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0" name="Freeform 110"/>
              <p:cNvSpPr>
                <a:spLocks/>
              </p:cNvSpPr>
              <p:nvPr userDrawn="1"/>
            </p:nvSpPr>
            <p:spPr bwMode="auto">
              <a:xfrm>
                <a:off x="75374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1" name="Freeform 111"/>
              <p:cNvSpPr>
                <a:spLocks/>
              </p:cNvSpPr>
              <p:nvPr userDrawn="1"/>
            </p:nvSpPr>
            <p:spPr bwMode="auto">
              <a:xfrm>
                <a:off x="75374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2" name="Freeform 112"/>
              <p:cNvSpPr>
                <a:spLocks/>
              </p:cNvSpPr>
              <p:nvPr userDrawn="1"/>
            </p:nvSpPr>
            <p:spPr bwMode="auto">
              <a:xfrm>
                <a:off x="75374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3" name="Freeform 113"/>
              <p:cNvSpPr>
                <a:spLocks/>
              </p:cNvSpPr>
              <p:nvPr userDrawn="1"/>
            </p:nvSpPr>
            <p:spPr bwMode="auto">
              <a:xfrm>
                <a:off x="75374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4" name="Freeform 114"/>
              <p:cNvSpPr>
                <a:spLocks/>
              </p:cNvSpPr>
              <p:nvPr userDrawn="1"/>
            </p:nvSpPr>
            <p:spPr bwMode="auto">
              <a:xfrm>
                <a:off x="75374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5" name="Freeform 115"/>
              <p:cNvSpPr>
                <a:spLocks/>
              </p:cNvSpPr>
              <p:nvPr userDrawn="1"/>
            </p:nvSpPr>
            <p:spPr bwMode="auto">
              <a:xfrm>
                <a:off x="771207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6" name="Freeform 116"/>
              <p:cNvSpPr>
                <a:spLocks/>
              </p:cNvSpPr>
              <p:nvPr userDrawn="1"/>
            </p:nvSpPr>
            <p:spPr bwMode="auto">
              <a:xfrm>
                <a:off x="771207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08" name="그룹 189"/>
            <p:cNvGrpSpPr/>
            <p:nvPr userDrawn="1"/>
          </p:nvGrpSpPr>
          <p:grpSpPr>
            <a:xfrm>
              <a:off x="8061325" y="6232561"/>
              <a:ext cx="495300" cy="495300"/>
              <a:chOff x="8061325" y="3268663"/>
              <a:chExt cx="495300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59" name="Freeform 117"/>
              <p:cNvSpPr>
                <a:spLocks/>
              </p:cNvSpPr>
              <p:nvPr userDrawn="1"/>
            </p:nvSpPr>
            <p:spPr bwMode="auto">
              <a:xfrm>
                <a:off x="80613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0" name="Freeform 118"/>
              <p:cNvSpPr>
                <a:spLocks/>
              </p:cNvSpPr>
              <p:nvPr userDrawn="1"/>
            </p:nvSpPr>
            <p:spPr bwMode="auto">
              <a:xfrm>
                <a:off x="80613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1" name="Freeform 119"/>
              <p:cNvSpPr>
                <a:spLocks/>
              </p:cNvSpPr>
              <p:nvPr userDrawn="1"/>
            </p:nvSpPr>
            <p:spPr bwMode="auto">
              <a:xfrm>
                <a:off x="80613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2" name="Freeform 120"/>
              <p:cNvSpPr>
                <a:spLocks/>
              </p:cNvSpPr>
              <p:nvPr userDrawn="1"/>
            </p:nvSpPr>
            <p:spPr bwMode="auto">
              <a:xfrm>
                <a:off x="80613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3" name="Freeform 121"/>
              <p:cNvSpPr>
                <a:spLocks/>
              </p:cNvSpPr>
              <p:nvPr userDrawn="1"/>
            </p:nvSpPr>
            <p:spPr bwMode="auto">
              <a:xfrm>
                <a:off x="8235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4" name="Freeform 122"/>
              <p:cNvSpPr>
                <a:spLocks/>
              </p:cNvSpPr>
              <p:nvPr userDrawn="1"/>
            </p:nvSpPr>
            <p:spPr bwMode="auto">
              <a:xfrm>
                <a:off x="8235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5" name="Freeform 123"/>
              <p:cNvSpPr>
                <a:spLocks/>
              </p:cNvSpPr>
              <p:nvPr userDrawn="1"/>
            </p:nvSpPr>
            <p:spPr bwMode="auto">
              <a:xfrm>
                <a:off x="8235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6" name="Freeform 124"/>
              <p:cNvSpPr>
                <a:spLocks/>
              </p:cNvSpPr>
              <p:nvPr userDrawn="1"/>
            </p:nvSpPr>
            <p:spPr bwMode="auto">
              <a:xfrm>
                <a:off x="8235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7" name="Freeform 125"/>
              <p:cNvSpPr>
                <a:spLocks/>
              </p:cNvSpPr>
              <p:nvPr userDrawn="1"/>
            </p:nvSpPr>
            <p:spPr bwMode="auto">
              <a:xfrm>
                <a:off x="8235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8" name="Freeform 126"/>
              <p:cNvSpPr>
                <a:spLocks/>
              </p:cNvSpPr>
              <p:nvPr userDrawn="1"/>
            </p:nvSpPr>
            <p:spPr bwMode="auto">
              <a:xfrm>
                <a:off x="8235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9" name="Freeform 127"/>
              <p:cNvSpPr>
                <a:spLocks/>
              </p:cNvSpPr>
              <p:nvPr userDrawn="1"/>
            </p:nvSpPr>
            <p:spPr bwMode="auto">
              <a:xfrm>
                <a:off x="84105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0" name="Freeform 128"/>
              <p:cNvSpPr>
                <a:spLocks/>
              </p:cNvSpPr>
              <p:nvPr userDrawn="1"/>
            </p:nvSpPr>
            <p:spPr bwMode="auto">
              <a:xfrm>
                <a:off x="84105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09" name="그룹 190"/>
            <p:cNvGrpSpPr/>
            <p:nvPr userDrawn="1"/>
          </p:nvGrpSpPr>
          <p:grpSpPr>
            <a:xfrm>
              <a:off x="8756650" y="6057936"/>
              <a:ext cx="146050" cy="669925"/>
              <a:chOff x="8756650" y="3094038"/>
              <a:chExt cx="14605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51" name="Freeform 129"/>
              <p:cNvSpPr>
                <a:spLocks/>
              </p:cNvSpPr>
              <p:nvPr userDrawn="1"/>
            </p:nvSpPr>
            <p:spPr bwMode="auto">
              <a:xfrm>
                <a:off x="8756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2" name="Freeform 130"/>
              <p:cNvSpPr>
                <a:spLocks/>
              </p:cNvSpPr>
              <p:nvPr userDrawn="1"/>
            </p:nvSpPr>
            <p:spPr bwMode="auto">
              <a:xfrm>
                <a:off x="8756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3" name="Freeform 131"/>
              <p:cNvSpPr>
                <a:spLocks/>
              </p:cNvSpPr>
              <p:nvPr userDrawn="1"/>
            </p:nvSpPr>
            <p:spPr bwMode="auto">
              <a:xfrm>
                <a:off x="8756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4" name="Freeform 132"/>
              <p:cNvSpPr>
                <a:spLocks/>
              </p:cNvSpPr>
              <p:nvPr userDrawn="1"/>
            </p:nvSpPr>
            <p:spPr bwMode="auto">
              <a:xfrm>
                <a:off x="8756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5" name="Freeform 133"/>
              <p:cNvSpPr>
                <a:spLocks/>
              </p:cNvSpPr>
              <p:nvPr userDrawn="1"/>
            </p:nvSpPr>
            <p:spPr bwMode="auto">
              <a:xfrm>
                <a:off x="8756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6" name="Freeform 134"/>
              <p:cNvSpPr>
                <a:spLocks/>
              </p:cNvSpPr>
              <p:nvPr userDrawn="1"/>
            </p:nvSpPr>
            <p:spPr bwMode="auto">
              <a:xfrm>
                <a:off x="8756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7" name="Freeform 135"/>
              <p:cNvSpPr>
                <a:spLocks/>
              </p:cNvSpPr>
              <p:nvPr userDrawn="1"/>
            </p:nvSpPr>
            <p:spPr bwMode="auto">
              <a:xfrm>
                <a:off x="8756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8" name="Freeform 136"/>
              <p:cNvSpPr>
                <a:spLocks/>
              </p:cNvSpPr>
              <p:nvPr userDrawn="1"/>
            </p:nvSpPr>
            <p:spPr bwMode="auto">
              <a:xfrm>
                <a:off x="8756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10" name="그룹 184"/>
            <p:cNvGrpSpPr/>
            <p:nvPr userDrawn="1"/>
          </p:nvGrpSpPr>
          <p:grpSpPr>
            <a:xfrm>
              <a:off x="4826000" y="6232561"/>
              <a:ext cx="320675" cy="495300"/>
              <a:chOff x="4826000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41" name="Freeform 137"/>
              <p:cNvSpPr>
                <a:spLocks/>
              </p:cNvSpPr>
              <p:nvPr userDrawn="1"/>
            </p:nvSpPr>
            <p:spPr bwMode="auto">
              <a:xfrm>
                <a:off x="48260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2" name="Freeform 138"/>
              <p:cNvSpPr>
                <a:spLocks/>
              </p:cNvSpPr>
              <p:nvPr userDrawn="1"/>
            </p:nvSpPr>
            <p:spPr bwMode="auto">
              <a:xfrm>
                <a:off x="48260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3" name="Freeform 139"/>
              <p:cNvSpPr>
                <a:spLocks/>
              </p:cNvSpPr>
              <p:nvPr userDrawn="1"/>
            </p:nvSpPr>
            <p:spPr bwMode="auto">
              <a:xfrm>
                <a:off x="48260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4" name="Freeform 140"/>
              <p:cNvSpPr>
                <a:spLocks/>
              </p:cNvSpPr>
              <p:nvPr userDrawn="1"/>
            </p:nvSpPr>
            <p:spPr bwMode="auto">
              <a:xfrm>
                <a:off x="48260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5" name="Freeform 141"/>
              <p:cNvSpPr>
                <a:spLocks/>
              </p:cNvSpPr>
              <p:nvPr userDrawn="1"/>
            </p:nvSpPr>
            <p:spPr bwMode="auto">
              <a:xfrm>
                <a:off x="500062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6" name="Freeform 142"/>
              <p:cNvSpPr>
                <a:spLocks/>
              </p:cNvSpPr>
              <p:nvPr userDrawn="1"/>
            </p:nvSpPr>
            <p:spPr bwMode="auto">
              <a:xfrm>
                <a:off x="500062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7" name="Freeform 143"/>
              <p:cNvSpPr>
                <a:spLocks/>
              </p:cNvSpPr>
              <p:nvPr userDrawn="1"/>
            </p:nvSpPr>
            <p:spPr bwMode="auto">
              <a:xfrm>
                <a:off x="5000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8" name="Freeform 144"/>
              <p:cNvSpPr>
                <a:spLocks/>
              </p:cNvSpPr>
              <p:nvPr userDrawn="1"/>
            </p:nvSpPr>
            <p:spPr bwMode="auto">
              <a:xfrm>
                <a:off x="5000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9" name="Freeform 145"/>
              <p:cNvSpPr>
                <a:spLocks/>
              </p:cNvSpPr>
              <p:nvPr userDrawn="1"/>
            </p:nvSpPr>
            <p:spPr bwMode="auto">
              <a:xfrm>
                <a:off x="5000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0" name="Freeform 146"/>
              <p:cNvSpPr>
                <a:spLocks/>
              </p:cNvSpPr>
              <p:nvPr userDrawn="1"/>
            </p:nvSpPr>
            <p:spPr bwMode="auto">
              <a:xfrm>
                <a:off x="5000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11" name="그룹 185"/>
            <p:cNvGrpSpPr/>
            <p:nvPr userDrawn="1"/>
          </p:nvGrpSpPr>
          <p:grpSpPr>
            <a:xfrm>
              <a:off x="5353050" y="6057936"/>
              <a:ext cx="495300" cy="669925"/>
              <a:chOff x="5353050" y="3094038"/>
              <a:chExt cx="49530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25" name="Freeform 147"/>
              <p:cNvSpPr>
                <a:spLocks/>
              </p:cNvSpPr>
              <p:nvPr userDrawn="1"/>
            </p:nvSpPr>
            <p:spPr bwMode="auto">
              <a:xfrm>
                <a:off x="5353050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6" name="Freeform 148"/>
              <p:cNvSpPr>
                <a:spLocks/>
              </p:cNvSpPr>
              <p:nvPr userDrawn="1"/>
            </p:nvSpPr>
            <p:spPr bwMode="auto">
              <a:xfrm>
                <a:off x="5353050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7" name="Freeform 149"/>
              <p:cNvSpPr>
                <a:spLocks/>
              </p:cNvSpPr>
              <p:nvPr userDrawn="1"/>
            </p:nvSpPr>
            <p:spPr bwMode="auto">
              <a:xfrm>
                <a:off x="53530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8" name="Freeform 150"/>
              <p:cNvSpPr>
                <a:spLocks/>
              </p:cNvSpPr>
              <p:nvPr userDrawn="1"/>
            </p:nvSpPr>
            <p:spPr bwMode="auto">
              <a:xfrm>
                <a:off x="53530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9" name="Freeform 151"/>
              <p:cNvSpPr>
                <a:spLocks/>
              </p:cNvSpPr>
              <p:nvPr userDrawn="1"/>
            </p:nvSpPr>
            <p:spPr bwMode="auto">
              <a:xfrm>
                <a:off x="53530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0" name="Freeform 152"/>
              <p:cNvSpPr>
                <a:spLocks/>
              </p:cNvSpPr>
              <p:nvPr userDrawn="1"/>
            </p:nvSpPr>
            <p:spPr bwMode="auto">
              <a:xfrm>
                <a:off x="53530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1" name="Freeform 153"/>
              <p:cNvSpPr>
                <a:spLocks/>
              </p:cNvSpPr>
              <p:nvPr userDrawn="1"/>
            </p:nvSpPr>
            <p:spPr bwMode="auto">
              <a:xfrm>
                <a:off x="53530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2" name="Freeform 154"/>
              <p:cNvSpPr>
                <a:spLocks/>
              </p:cNvSpPr>
              <p:nvPr userDrawn="1"/>
            </p:nvSpPr>
            <p:spPr bwMode="auto">
              <a:xfrm>
                <a:off x="53530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3" name="Freeform 155"/>
              <p:cNvSpPr>
                <a:spLocks/>
              </p:cNvSpPr>
              <p:nvPr userDrawn="1"/>
            </p:nvSpPr>
            <p:spPr bwMode="auto">
              <a:xfrm>
                <a:off x="55276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4" name="Freeform 156"/>
              <p:cNvSpPr>
                <a:spLocks/>
              </p:cNvSpPr>
              <p:nvPr userDrawn="1"/>
            </p:nvSpPr>
            <p:spPr bwMode="auto">
              <a:xfrm>
                <a:off x="55276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5" name="Freeform 157"/>
              <p:cNvSpPr>
                <a:spLocks/>
              </p:cNvSpPr>
              <p:nvPr userDrawn="1"/>
            </p:nvSpPr>
            <p:spPr bwMode="auto">
              <a:xfrm>
                <a:off x="55276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6" name="Freeform 158"/>
              <p:cNvSpPr>
                <a:spLocks/>
              </p:cNvSpPr>
              <p:nvPr userDrawn="1"/>
            </p:nvSpPr>
            <p:spPr bwMode="auto">
              <a:xfrm>
                <a:off x="55276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7" name="Freeform 159"/>
              <p:cNvSpPr>
                <a:spLocks/>
              </p:cNvSpPr>
              <p:nvPr userDrawn="1"/>
            </p:nvSpPr>
            <p:spPr bwMode="auto">
              <a:xfrm>
                <a:off x="55276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8" name="Freeform 160"/>
              <p:cNvSpPr>
                <a:spLocks/>
              </p:cNvSpPr>
              <p:nvPr userDrawn="1"/>
            </p:nvSpPr>
            <p:spPr bwMode="auto">
              <a:xfrm>
                <a:off x="55276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9" name="Freeform 161"/>
              <p:cNvSpPr>
                <a:spLocks/>
              </p:cNvSpPr>
              <p:nvPr userDrawn="1"/>
            </p:nvSpPr>
            <p:spPr bwMode="auto">
              <a:xfrm>
                <a:off x="5702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0" name="Freeform 162"/>
              <p:cNvSpPr>
                <a:spLocks/>
              </p:cNvSpPr>
              <p:nvPr userDrawn="1"/>
            </p:nvSpPr>
            <p:spPr bwMode="auto">
              <a:xfrm>
                <a:off x="5702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12" name="그룹 186"/>
            <p:cNvGrpSpPr/>
            <p:nvPr userDrawn="1"/>
          </p:nvGrpSpPr>
          <p:grpSpPr>
            <a:xfrm>
              <a:off x="6051550" y="6232561"/>
              <a:ext cx="495300" cy="495300"/>
              <a:chOff x="6051550" y="3268663"/>
              <a:chExt cx="495300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13" name="Freeform 163"/>
              <p:cNvSpPr>
                <a:spLocks/>
              </p:cNvSpPr>
              <p:nvPr userDrawn="1"/>
            </p:nvSpPr>
            <p:spPr bwMode="auto">
              <a:xfrm>
                <a:off x="60515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4" name="Freeform 164"/>
              <p:cNvSpPr>
                <a:spLocks/>
              </p:cNvSpPr>
              <p:nvPr userDrawn="1"/>
            </p:nvSpPr>
            <p:spPr bwMode="auto">
              <a:xfrm>
                <a:off x="60515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5" name="Freeform 165"/>
              <p:cNvSpPr>
                <a:spLocks/>
              </p:cNvSpPr>
              <p:nvPr userDrawn="1"/>
            </p:nvSpPr>
            <p:spPr bwMode="auto">
              <a:xfrm>
                <a:off x="60515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6" name="Freeform 166"/>
              <p:cNvSpPr>
                <a:spLocks/>
              </p:cNvSpPr>
              <p:nvPr userDrawn="1"/>
            </p:nvSpPr>
            <p:spPr bwMode="auto">
              <a:xfrm>
                <a:off x="60515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7" name="Freeform 167"/>
              <p:cNvSpPr>
                <a:spLocks/>
              </p:cNvSpPr>
              <p:nvPr userDrawn="1"/>
            </p:nvSpPr>
            <p:spPr bwMode="auto">
              <a:xfrm>
                <a:off x="62261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8" name="Freeform 168"/>
              <p:cNvSpPr>
                <a:spLocks/>
              </p:cNvSpPr>
              <p:nvPr userDrawn="1"/>
            </p:nvSpPr>
            <p:spPr bwMode="auto">
              <a:xfrm>
                <a:off x="62261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9" name="Freeform 169"/>
              <p:cNvSpPr>
                <a:spLocks/>
              </p:cNvSpPr>
              <p:nvPr userDrawn="1"/>
            </p:nvSpPr>
            <p:spPr bwMode="auto">
              <a:xfrm>
                <a:off x="62261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0" name="Freeform 170"/>
              <p:cNvSpPr>
                <a:spLocks/>
              </p:cNvSpPr>
              <p:nvPr userDrawn="1"/>
            </p:nvSpPr>
            <p:spPr bwMode="auto">
              <a:xfrm>
                <a:off x="62261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1" name="Freeform 171"/>
              <p:cNvSpPr>
                <a:spLocks/>
              </p:cNvSpPr>
              <p:nvPr userDrawn="1"/>
            </p:nvSpPr>
            <p:spPr bwMode="auto">
              <a:xfrm>
                <a:off x="62261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2" name="Freeform 172"/>
              <p:cNvSpPr>
                <a:spLocks/>
              </p:cNvSpPr>
              <p:nvPr userDrawn="1"/>
            </p:nvSpPr>
            <p:spPr bwMode="auto">
              <a:xfrm>
                <a:off x="62261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3" name="Freeform 173"/>
              <p:cNvSpPr>
                <a:spLocks/>
              </p:cNvSpPr>
              <p:nvPr userDrawn="1"/>
            </p:nvSpPr>
            <p:spPr bwMode="auto">
              <a:xfrm>
                <a:off x="64008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4" name="Freeform 174"/>
              <p:cNvSpPr>
                <a:spLocks/>
              </p:cNvSpPr>
              <p:nvPr userDrawn="1"/>
            </p:nvSpPr>
            <p:spPr bwMode="auto">
              <a:xfrm>
                <a:off x="64008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sp>
        <p:nvSpPr>
          <p:cNvPr id="256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428995" y="1712889"/>
            <a:ext cx="4033466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5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28995" y="1530324"/>
            <a:ext cx="4033466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428995" y="2297097"/>
            <a:ext cx="4033466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1" name="그룹 20"/>
          <p:cNvGrpSpPr/>
          <p:nvPr userDrawn="1"/>
        </p:nvGrpSpPr>
        <p:grpSpPr>
          <a:xfrm>
            <a:off x="0" y="0"/>
            <a:ext cx="9144000" cy="471447"/>
            <a:chOff x="0" y="0"/>
            <a:chExt cx="9144000" cy="471447"/>
          </a:xfrm>
        </p:grpSpPr>
        <p:grpSp>
          <p:nvGrpSpPr>
            <p:cNvPr id="19" name="그룹 18"/>
            <p:cNvGrpSpPr/>
            <p:nvPr userDrawn="1"/>
          </p:nvGrpSpPr>
          <p:grpSpPr>
            <a:xfrm>
              <a:off x="5334000" y="211097"/>
              <a:ext cx="3683000" cy="260350"/>
              <a:chOff x="5334000" y="231775"/>
              <a:chExt cx="3683000" cy="260350"/>
            </a:xfrm>
          </p:grpSpPr>
          <p:sp>
            <p:nvSpPr>
              <p:cNvPr id="2053" name="Freeform 5"/>
              <p:cNvSpPr>
                <a:spLocks/>
              </p:cNvSpPr>
              <p:nvPr userDrawn="1"/>
            </p:nvSpPr>
            <p:spPr bwMode="auto">
              <a:xfrm>
                <a:off x="7915275" y="231775"/>
                <a:ext cx="1101725" cy="260350"/>
              </a:xfrm>
              <a:custGeom>
                <a:avLst/>
                <a:gdLst/>
                <a:ahLst/>
                <a:cxnLst>
                  <a:cxn ang="0">
                    <a:pos x="40" y="42"/>
                  </a:cxn>
                  <a:cxn ang="0">
                    <a:pos x="40" y="42"/>
                  </a:cxn>
                  <a:cxn ang="0">
                    <a:pos x="58" y="44"/>
                  </a:cxn>
                  <a:cxn ang="0">
                    <a:pos x="72" y="48"/>
                  </a:cxn>
                  <a:cxn ang="0">
                    <a:pos x="86" y="58"/>
                  </a:cxn>
                  <a:cxn ang="0">
                    <a:pos x="98" y="68"/>
                  </a:cxn>
                  <a:cxn ang="0">
                    <a:pos x="140" y="136"/>
                  </a:cxn>
                  <a:cxn ang="0">
                    <a:pos x="140" y="136"/>
                  </a:cxn>
                  <a:cxn ang="0">
                    <a:pos x="152" y="148"/>
                  </a:cxn>
                  <a:cxn ang="0">
                    <a:pos x="168" y="158"/>
                  </a:cxn>
                  <a:cxn ang="0">
                    <a:pos x="184" y="162"/>
                  </a:cxn>
                  <a:cxn ang="0">
                    <a:pos x="202" y="164"/>
                  </a:cxn>
                  <a:cxn ang="0">
                    <a:pos x="456" y="164"/>
                  </a:cxn>
                  <a:cxn ang="0">
                    <a:pos x="456" y="164"/>
                  </a:cxn>
                  <a:cxn ang="0">
                    <a:pos x="474" y="162"/>
                  </a:cxn>
                  <a:cxn ang="0">
                    <a:pos x="490" y="158"/>
                  </a:cxn>
                  <a:cxn ang="0">
                    <a:pos x="504" y="148"/>
                  </a:cxn>
                  <a:cxn ang="0">
                    <a:pos x="518" y="136"/>
                  </a:cxn>
                  <a:cxn ang="0">
                    <a:pos x="560" y="68"/>
                  </a:cxn>
                  <a:cxn ang="0">
                    <a:pos x="560" y="68"/>
                  </a:cxn>
                  <a:cxn ang="0">
                    <a:pos x="572" y="58"/>
                  </a:cxn>
                  <a:cxn ang="0">
                    <a:pos x="586" y="48"/>
                  </a:cxn>
                  <a:cxn ang="0">
                    <a:pos x="600" y="44"/>
                  </a:cxn>
                  <a:cxn ang="0">
                    <a:pos x="616" y="42"/>
                  </a:cxn>
                  <a:cxn ang="0">
                    <a:pos x="694" y="42"/>
                  </a:cxn>
                  <a:cxn ang="0">
                    <a:pos x="694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40" y="42"/>
                  </a:cxn>
                </a:cxnLst>
                <a:rect l="0" t="0" r="r" b="b"/>
                <a:pathLst>
                  <a:path w="694" h="164">
                    <a:moveTo>
                      <a:pt x="40" y="42"/>
                    </a:moveTo>
                    <a:lnTo>
                      <a:pt x="40" y="42"/>
                    </a:lnTo>
                    <a:lnTo>
                      <a:pt x="58" y="44"/>
                    </a:lnTo>
                    <a:lnTo>
                      <a:pt x="72" y="48"/>
                    </a:lnTo>
                    <a:lnTo>
                      <a:pt x="86" y="58"/>
                    </a:lnTo>
                    <a:lnTo>
                      <a:pt x="98" y="68"/>
                    </a:lnTo>
                    <a:lnTo>
                      <a:pt x="140" y="136"/>
                    </a:lnTo>
                    <a:lnTo>
                      <a:pt x="140" y="136"/>
                    </a:lnTo>
                    <a:lnTo>
                      <a:pt x="152" y="148"/>
                    </a:lnTo>
                    <a:lnTo>
                      <a:pt x="168" y="158"/>
                    </a:lnTo>
                    <a:lnTo>
                      <a:pt x="184" y="162"/>
                    </a:lnTo>
                    <a:lnTo>
                      <a:pt x="202" y="164"/>
                    </a:lnTo>
                    <a:lnTo>
                      <a:pt x="456" y="164"/>
                    </a:lnTo>
                    <a:lnTo>
                      <a:pt x="456" y="164"/>
                    </a:lnTo>
                    <a:lnTo>
                      <a:pt x="474" y="162"/>
                    </a:lnTo>
                    <a:lnTo>
                      <a:pt x="490" y="158"/>
                    </a:lnTo>
                    <a:lnTo>
                      <a:pt x="504" y="148"/>
                    </a:lnTo>
                    <a:lnTo>
                      <a:pt x="518" y="136"/>
                    </a:lnTo>
                    <a:lnTo>
                      <a:pt x="560" y="68"/>
                    </a:lnTo>
                    <a:lnTo>
                      <a:pt x="560" y="68"/>
                    </a:lnTo>
                    <a:lnTo>
                      <a:pt x="572" y="58"/>
                    </a:lnTo>
                    <a:lnTo>
                      <a:pt x="586" y="48"/>
                    </a:lnTo>
                    <a:lnTo>
                      <a:pt x="600" y="44"/>
                    </a:lnTo>
                    <a:lnTo>
                      <a:pt x="616" y="42"/>
                    </a:lnTo>
                    <a:lnTo>
                      <a:pt x="694" y="42"/>
                    </a:lnTo>
                    <a:lnTo>
                      <a:pt x="694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40" y="4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4" name="Freeform 6"/>
              <p:cNvSpPr>
                <a:spLocks/>
              </p:cNvSpPr>
              <p:nvPr userDrawn="1"/>
            </p:nvSpPr>
            <p:spPr bwMode="auto">
              <a:xfrm>
                <a:off x="7029450" y="231775"/>
                <a:ext cx="1127125" cy="260350"/>
              </a:xfrm>
              <a:custGeom>
                <a:avLst/>
                <a:gdLst/>
                <a:ahLst/>
                <a:cxnLst>
                  <a:cxn ang="0">
                    <a:pos x="82" y="42"/>
                  </a:cxn>
                  <a:cxn ang="0">
                    <a:pos x="82" y="42"/>
                  </a:cxn>
                  <a:cxn ang="0">
                    <a:pos x="98" y="44"/>
                  </a:cxn>
                  <a:cxn ang="0">
                    <a:pos x="114" y="48"/>
                  </a:cxn>
                  <a:cxn ang="0">
                    <a:pos x="128" y="58"/>
                  </a:cxn>
                  <a:cxn ang="0">
                    <a:pos x="140" y="68"/>
                  </a:cxn>
                  <a:cxn ang="0">
                    <a:pos x="182" y="136"/>
                  </a:cxn>
                  <a:cxn ang="0">
                    <a:pos x="182" y="136"/>
                  </a:cxn>
                  <a:cxn ang="0">
                    <a:pos x="194" y="148"/>
                  </a:cxn>
                  <a:cxn ang="0">
                    <a:pos x="210" y="158"/>
                  </a:cxn>
                  <a:cxn ang="0">
                    <a:pos x="226" y="162"/>
                  </a:cxn>
                  <a:cxn ang="0">
                    <a:pos x="244" y="164"/>
                  </a:cxn>
                  <a:cxn ang="0">
                    <a:pos x="498" y="164"/>
                  </a:cxn>
                  <a:cxn ang="0">
                    <a:pos x="498" y="164"/>
                  </a:cxn>
                  <a:cxn ang="0">
                    <a:pos x="514" y="162"/>
                  </a:cxn>
                  <a:cxn ang="0">
                    <a:pos x="532" y="158"/>
                  </a:cxn>
                  <a:cxn ang="0">
                    <a:pos x="546" y="148"/>
                  </a:cxn>
                  <a:cxn ang="0">
                    <a:pos x="560" y="136"/>
                  </a:cxn>
                  <a:cxn ang="0">
                    <a:pos x="600" y="68"/>
                  </a:cxn>
                  <a:cxn ang="0">
                    <a:pos x="600" y="68"/>
                  </a:cxn>
                  <a:cxn ang="0">
                    <a:pos x="612" y="58"/>
                  </a:cxn>
                  <a:cxn ang="0">
                    <a:pos x="626" y="48"/>
                  </a:cxn>
                  <a:cxn ang="0">
                    <a:pos x="642" y="44"/>
                  </a:cxn>
                  <a:cxn ang="0">
                    <a:pos x="658" y="42"/>
                  </a:cxn>
                  <a:cxn ang="0">
                    <a:pos x="710" y="42"/>
                  </a:cxn>
                  <a:cxn ang="0">
                    <a:pos x="71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82" y="42"/>
                  </a:cxn>
                </a:cxnLst>
                <a:rect l="0" t="0" r="r" b="b"/>
                <a:pathLst>
                  <a:path w="710" h="164">
                    <a:moveTo>
                      <a:pt x="82" y="42"/>
                    </a:moveTo>
                    <a:lnTo>
                      <a:pt x="82" y="42"/>
                    </a:lnTo>
                    <a:lnTo>
                      <a:pt x="98" y="44"/>
                    </a:lnTo>
                    <a:lnTo>
                      <a:pt x="114" y="48"/>
                    </a:lnTo>
                    <a:lnTo>
                      <a:pt x="128" y="58"/>
                    </a:lnTo>
                    <a:lnTo>
                      <a:pt x="140" y="68"/>
                    </a:lnTo>
                    <a:lnTo>
                      <a:pt x="182" y="136"/>
                    </a:lnTo>
                    <a:lnTo>
                      <a:pt x="182" y="136"/>
                    </a:lnTo>
                    <a:lnTo>
                      <a:pt x="194" y="148"/>
                    </a:lnTo>
                    <a:lnTo>
                      <a:pt x="210" y="158"/>
                    </a:lnTo>
                    <a:lnTo>
                      <a:pt x="226" y="162"/>
                    </a:lnTo>
                    <a:lnTo>
                      <a:pt x="244" y="164"/>
                    </a:lnTo>
                    <a:lnTo>
                      <a:pt x="498" y="164"/>
                    </a:lnTo>
                    <a:lnTo>
                      <a:pt x="498" y="164"/>
                    </a:lnTo>
                    <a:lnTo>
                      <a:pt x="514" y="162"/>
                    </a:lnTo>
                    <a:lnTo>
                      <a:pt x="532" y="158"/>
                    </a:lnTo>
                    <a:lnTo>
                      <a:pt x="546" y="148"/>
                    </a:lnTo>
                    <a:lnTo>
                      <a:pt x="560" y="136"/>
                    </a:lnTo>
                    <a:lnTo>
                      <a:pt x="600" y="68"/>
                    </a:lnTo>
                    <a:lnTo>
                      <a:pt x="600" y="68"/>
                    </a:lnTo>
                    <a:lnTo>
                      <a:pt x="612" y="58"/>
                    </a:lnTo>
                    <a:lnTo>
                      <a:pt x="626" y="48"/>
                    </a:lnTo>
                    <a:lnTo>
                      <a:pt x="642" y="44"/>
                    </a:lnTo>
                    <a:lnTo>
                      <a:pt x="658" y="42"/>
                    </a:lnTo>
                    <a:lnTo>
                      <a:pt x="710" y="42"/>
                    </a:lnTo>
                    <a:lnTo>
                      <a:pt x="71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82" y="4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5" name="Freeform 7"/>
              <p:cNvSpPr>
                <a:spLocks/>
              </p:cNvSpPr>
              <p:nvPr userDrawn="1"/>
            </p:nvSpPr>
            <p:spPr bwMode="auto">
              <a:xfrm>
                <a:off x="6223000" y="231775"/>
                <a:ext cx="1123950" cy="260350"/>
              </a:xfrm>
              <a:custGeom>
                <a:avLst/>
                <a:gdLst/>
                <a:ahLst/>
                <a:cxnLst>
                  <a:cxn ang="0">
                    <a:pos x="70" y="42"/>
                  </a:cxn>
                  <a:cxn ang="0">
                    <a:pos x="70" y="42"/>
                  </a:cxn>
                  <a:cxn ang="0">
                    <a:pos x="86" y="44"/>
                  </a:cxn>
                  <a:cxn ang="0">
                    <a:pos x="102" y="48"/>
                  </a:cxn>
                  <a:cxn ang="0">
                    <a:pos x="116" y="58"/>
                  </a:cxn>
                  <a:cxn ang="0">
                    <a:pos x="128" y="68"/>
                  </a:cxn>
                  <a:cxn ang="0">
                    <a:pos x="170" y="136"/>
                  </a:cxn>
                  <a:cxn ang="0">
                    <a:pos x="170" y="136"/>
                  </a:cxn>
                  <a:cxn ang="0">
                    <a:pos x="182" y="148"/>
                  </a:cxn>
                  <a:cxn ang="0">
                    <a:pos x="196" y="158"/>
                  </a:cxn>
                  <a:cxn ang="0">
                    <a:pos x="214" y="162"/>
                  </a:cxn>
                  <a:cxn ang="0">
                    <a:pos x="232" y="164"/>
                  </a:cxn>
                  <a:cxn ang="0">
                    <a:pos x="484" y="164"/>
                  </a:cxn>
                  <a:cxn ang="0">
                    <a:pos x="484" y="164"/>
                  </a:cxn>
                  <a:cxn ang="0">
                    <a:pos x="502" y="162"/>
                  </a:cxn>
                  <a:cxn ang="0">
                    <a:pos x="520" y="158"/>
                  </a:cxn>
                  <a:cxn ang="0">
                    <a:pos x="534" y="148"/>
                  </a:cxn>
                  <a:cxn ang="0">
                    <a:pos x="546" y="136"/>
                  </a:cxn>
                  <a:cxn ang="0">
                    <a:pos x="588" y="68"/>
                  </a:cxn>
                  <a:cxn ang="0">
                    <a:pos x="588" y="68"/>
                  </a:cxn>
                  <a:cxn ang="0">
                    <a:pos x="600" y="58"/>
                  </a:cxn>
                  <a:cxn ang="0">
                    <a:pos x="614" y="48"/>
                  </a:cxn>
                  <a:cxn ang="0">
                    <a:pos x="630" y="44"/>
                  </a:cxn>
                  <a:cxn ang="0">
                    <a:pos x="646" y="42"/>
                  </a:cxn>
                  <a:cxn ang="0">
                    <a:pos x="708" y="42"/>
                  </a:cxn>
                  <a:cxn ang="0">
                    <a:pos x="708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70" y="42"/>
                  </a:cxn>
                </a:cxnLst>
                <a:rect l="0" t="0" r="r" b="b"/>
                <a:pathLst>
                  <a:path w="708" h="164">
                    <a:moveTo>
                      <a:pt x="70" y="42"/>
                    </a:moveTo>
                    <a:lnTo>
                      <a:pt x="70" y="42"/>
                    </a:lnTo>
                    <a:lnTo>
                      <a:pt x="86" y="44"/>
                    </a:lnTo>
                    <a:lnTo>
                      <a:pt x="102" y="48"/>
                    </a:lnTo>
                    <a:lnTo>
                      <a:pt x="116" y="58"/>
                    </a:lnTo>
                    <a:lnTo>
                      <a:pt x="128" y="68"/>
                    </a:lnTo>
                    <a:lnTo>
                      <a:pt x="170" y="136"/>
                    </a:lnTo>
                    <a:lnTo>
                      <a:pt x="170" y="136"/>
                    </a:lnTo>
                    <a:lnTo>
                      <a:pt x="182" y="148"/>
                    </a:lnTo>
                    <a:lnTo>
                      <a:pt x="196" y="158"/>
                    </a:lnTo>
                    <a:lnTo>
                      <a:pt x="214" y="162"/>
                    </a:lnTo>
                    <a:lnTo>
                      <a:pt x="232" y="164"/>
                    </a:lnTo>
                    <a:lnTo>
                      <a:pt x="484" y="164"/>
                    </a:lnTo>
                    <a:lnTo>
                      <a:pt x="484" y="164"/>
                    </a:lnTo>
                    <a:lnTo>
                      <a:pt x="502" y="162"/>
                    </a:lnTo>
                    <a:lnTo>
                      <a:pt x="520" y="158"/>
                    </a:lnTo>
                    <a:lnTo>
                      <a:pt x="534" y="148"/>
                    </a:lnTo>
                    <a:lnTo>
                      <a:pt x="546" y="136"/>
                    </a:lnTo>
                    <a:lnTo>
                      <a:pt x="588" y="68"/>
                    </a:lnTo>
                    <a:lnTo>
                      <a:pt x="588" y="68"/>
                    </a:lnTo>
                    <a:lnTo>
                      <a:pt x="600" y="58"/>
                    </a:lnTo>
                    <a:lnTo>
                      <a:pt x="614" y="48"/>
                    </a:lnTo>
                    <a:lnTo>
                      <a:pt x="630" y="44"/>
                    </a:lnTo>
                    <a:lnTo>
                      <a:pt x="646" y="42"/>
                    </a:lnTo>
                    <a:lnTo>
                      <a:pt x="708" y="42"/>
                    </a:lnTo>
                    <a:lnTo>
                      <a:pt x="708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70" y="4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6" name="Freeform 8"/>
              <p:cNvSpPr>
                <a:spLocks/>
              </p:cNvSpPr>
              <p:nvPr userDrawn="1"/>
            </p:nvSpPr>
            <p:spPr bwMode="auto">
              <a:xfrm>
                <a:off x="5334000" y="231775"/>
                <a:ext cx="1133475" cy="260350"/>
              </a:xfrm>
              <a:custGeom>
                <a:avLst/>
                <a:gdLst/>
                <a:ahLst/>
                <a:cxnLst>
                  <a:cxn ang="0">
                    <a:pos x="82" y="42"/>
                  </a:cxn>
                  <a:cxn ang="0">
                    <a:pos x="82" y="42"/>
                  </a:cxn>
                  <a:cxn ang="0">
                    <a:pos x="100" y="44"/>
                  </a:cxn>
                  <a:cxn ang="0">
                    <a:pos x="114" y="48"/>
                  </a:cxn>
                  <a:cxn ang="0">
                    <a:pos x="128" y="58"/>
                  </a:cxn>
                  <a:cxn ang="0">
                    <a:pos x="140" y="68"/>
                  </a:cxn>
                  <a:cxn ang="0">
                    <a:pos x="182" y="136"/>
                  </a:cxn>
                  <a:cxn ang="0">
                    <a:pos x="182" y="136"/>
                  </a:cxn>
                  <a:cxn ang="0">
                    <a:pos x="196" y="148"/>
                  </a:cxn>
                  <a:cxn ang="0">
                    <a:pos x="210" y="158"/>
                  </a:cxn>
                  <a:cxn ang="0">
                    <a:pos x="226" y="162"/>
                  </a:cxn>
                  <a:cxn ang="0">
                    <a:pos x="244" y="164"/>
                  </a:cxn>
                  <a:cxn ang="0">
                    <a:pos x="498" y="164"/>
                  </a:cxn>
                  <a:cxn ang="0">
                    <a:pos x="498" y="164"/>
                  </a:cxn>
                  <a:cxn ang="0">
                    <a:pos x="516" y="162"/>
                  </a:cxn>
                  <a:cxn ang="0">
                    <a:pos x="532" y="158"/>
                  </a:cxn>
                  <a:cxn ang="0">
                    <a:pos x="548" y="148"/>
                  </a:cxn>
                  <a:cxn ang="0">
                    <a:pos x="560" y="136"/>
                  </a:cxn>
                  <a:cxn ang="0">
                    <a:pos x="602" y="68"/>
                  </a:cxn>
                  <a:cxn ang="0">
                    <a:pos x="602" y="68"/>
                  </a:cxn>
                  <a:cxn ang="0">
                    <a:pos x="614" y="58"/>
                  </a:cxn>
                  <a:cxn ang="0">
                    <a:pos x="628" y="48"/>
                  </a:cxn>
                  <a:cxn ang="0">
                    <a:pos x="642" y="44"/>
                  </a:cxn>
                  <a:cxn ang="0">
                    <a:pos x="660" y="42"/>
                  </a:cxn>
                  <a:cxn ang="0">
                    <a:pos x="714" y="42"/>
                  </a:cxn>
                  <a:cxn ang="0">
                    <a:pos x="714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82" y="42"/>
                  </a:cxn>
                </a:cxnLst>
                <a:rect l="0" t="0" r="r" b="b"/>
                <a:pathLst>
                  <a:path w="714" h="164">
                    <a:moveTo>
                      <a:pt x="82" y="42"/>
                    </a:moveTo>
                    <a:lnTo>
                      <a:pt x="82" y="42"/>
                    </a:lnTo>
                    <a:lnTo>
                      <a:pt x="100" y="44"/>
                    </a:lnTo>
                    <a:lnTo>
                      <a:pt x="114" y="48"/>
                    </a:lnTo>
                    <a:lnTo>
                      <a:pt x="128" y="58"/>
                    </a:lnTo>
                    <a:lnTo>
                      <a:pt x="140" y="68"/>
                    </a:lnTo>
                    <a:lnTo>
                      <a:pt x="182" y="136"/>
                    </a:lnTo>
                    <a:lnTo>
                      <a:pt x="182" y="136"/>
                    </a:lnTo>
                    <a:lnTo>
                      <a:pt x="196" y="148"/>
                    </a:lnTo>
                    <a:lnTo>
                      <a:pt x="210" y="158"/>
                    </a:lnTo>
                    <a:lnTo>
                      <a:pt x="226" y="162"/>
                    </a:lnTo>
                    <a:lnTo>
                      <a:pt x="244" y="164"/>
                    </a:lnTo>
                    <a:lnTo>
                      <a:pt x="498" y="164"/>
                    </a:lnTo>
                    <a:lnTo>
                      <a:pt x="498" y="164"/>
                    </a:lnTo>
                    <a:lnTo>
                      <a:pt x="516" y="162"/>
                    </a:lnTo>
                    <a:lnTo>
                      <a:pt x="532" y="158"/>
                    </a:lnTo>
                    <a:lnTo>
                      <a:pt x="548" y="148"/>
                    </a:lnTo>
                    <a:lnTo>
                      <a:pt x="560" y="136"/>
                    </a:lnTo>
                    <a:lnTo>
                      <a:pt x="602" y="68"/>
                    </a:lnTo>
                    <a:lnTo>
                      <a:pt x="602" y="68"/>
                    </a:lnTo>
                    <a:lnTo>
                      <a:pt x="614" y="58"/>
                    </a:lnTo>
                    <a:lnTo>
                      <a:pt x="628" y="48"/>
                    </a:lnTo>
                    <a:lnTo>
                      <a:pt x="642" y="44"/>
                    </a:lnTo>
                    <a:lnTo>
                      <a:pt x="660" y="42"/>
                    </a:lnTo>
                    <a:lnTo>
                      <a:pt x="714" y="42"/>
                    </a:lnTo>
                    <a:lnTo>
                      <a:pt x="714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82" y="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2057" name="Rectangle 9"/>
            <p:cNvSpPr>
              <a:spLocks noChangeArrowheads="1"/>
            </p:cNvSpPr>
            <p:nvPr userDrawn="1"/>
          </p:nvSpPr>
          <p:spPr bwMode="auto">
            <a:xfrm>
              <a:off x="0" y="0"/>
              <a:ext cx="9144000" cy="29210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97" name="그룹 96"/>
          <p:cNvGrpSpPr/>
          <p:nvPr userDrawn="1"/>
        </p:nvGrpSpPr>
        <p:grpSpPr>
          <a:xfrm>
            <a:off x="2965429" y="3246435"/>
            <a:ext cx="3249656" cy="2738475"/>
            <a:chOff x="2965429" y="3282948"/>
            <a:chExt cx="3249656" cy="2738475"/>
          </a:xfrm>
        </p:grpSpPr>
        <p:grpSp>
          <p:nvGrpSpPr>
            <p:cNvPr id="91" name="그룹 90"/>
            <p:cNvGrpSpPr/>
            <p:nvPr userDrawn="1"/>
          </p:nvGrpSpPr>
          <p:grpSpPr>
            <a:xfrm>
              <a:off x="2965429" y="3282948"/>
              <a:ext cx="3249656" cy="2738475"/>
              <a:chOff x="-2830879" y="3465571"/>
              <a:chExt cx="5242708" cy="4418015"/>
            </a:xfrm>
          </p:grpSpPr>
          <p:sp>
            <p:nvSpPr>
              <p:cNvPr id="22" name="타원 21"/>
              <p:cNvSpPr/>
              <p:nvPr userDrawn="1"/>
            </p:nvSpPr>
            <p:spPr>
              <a:xfrm>
                <a:off x="-2830879" y="7518456"/>
                <a:ext cx="5242708" cy="365130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grpSp>
            <p:nvGrpSpPr>
              <p:cNvPr id="23" name="그룹 22"/>
              <p:cNvGrpSpPr/>
              <p:nvPr userDrawn="1"/>
            </p:nvGrpSpPr>
            <p:grpSpPr>
              <a:xfrm>
                <a:off x="-2114614" y="3465571"/>
                <a:ext cx="4025900" cy="4235450"/>
                <a:chOff x="2559050" y="1311275"/>
                <a:chExt cx="4025900" cy="4235450"/>
              </a:xfrm>
            </p:grpSpPr>
            <p:sp>
              <p:nvSpPr>
                <p:cNvPr id="24" name="Freeform 180"/>
                <p:cNvSpPr>
                  <a:spLocks/>
                </p:cNvSpPr>
                <p:nvPr userDrawn="1"/>
              </p:nvSpPr>
              <p:spPr bwMode="auto">
                <a:xfrm>
                  <a:off x="2559050" y="1311275"/>
                  <a:ext cx="4025900" cy="4232275"/>
                </a:xfrm>
                <a:custGeom>
                  <a:avLst/>
                  <a:gdLst/>
                  <a:ahLst/>
                  <a:cxnLst>
                    <a:cxn ang="0">
                      <a:pos x="2536" y="88"/>
                    </a:cxn>
                    <a:cxn ang="0">
                      <a:pos x="2536" y="88"/>
                    </a:cxn>
                    <a:cxn ang="0">
                      <a:pos x="2536" y="70"/>
                    </a:cxn>
                    <a:cxn ang="0">
                      <a:pos x="2530" y="54"/>
                    </a:cxn>
                    <a:cxn ang="0">
                      <a:pos x="2522" y="38"/>
                    </a:cxn>
                    <a:cxn ang="0">
                      <a:pos x="2512" y="26"/>
                    </a:cxn>
                    <a:cxn ang="0">
                      <a:pos x="2498" y="14"/>
                    </a:cxn>
                    <a:cxn ang="0">
                      <a:pos x="2484" y="6"/>
                    </a:cxn>
                    <a:cxn ang="0">
                      <a:pos x="2466" y="2"/>
                    </a:cxn>
                    <a:cxn ang="0">
                      <a:pos x="2450" y="0"/>
                    </a:cxn>
                    <a:cxn ang="0">
                      <a:pos x="86" y="0"/>
                    </a:cxn>
                    <a:cxn ang="0">
                      <a:pos x="86" y="0"/>
                    </a:cxn>
                    <a:cxn ang="0">
                      <a:pos x="70" y="2"/>
                    </a:cxn>
                    <a:cxn ang="0">
                      <a:pos x="52" y="6"/>
                    </a:cxn>
                    <a:cxn ang="0">
                      <a:pos x="38" y="14"/>
                    </a:cxn>
                    <a:cxn ang="0">
                      <a:pos x="24" y="26"/>
                    </a:cxn>
                    <a:cxn ang="0">
                      <a:pos x="14" y="38"/>
                    </a:cxn>
                    <a:cxn ang="0">
                      <a:pos x="6" y="54"/>
                    </a:cxn>
                    <a:cxn ang="0">
                      <a:pos x="0" y="70"/>
                    </a:cxn>
                    <a:cxn ang="0">
                      <a:pos x="0" y="88"/>
                    </a:cxn>
                    <a:cxn ang="0">
                      <a:pos x="0" y="2578"/>
                    </a:cxn>
                    <a:cxn ang="0">
                      <a:pos x="0" y="2578"/>
                    </a:cxn>
                    <a:cxn ang="0">
                      <a:pos x="0" y="2596"/>
                    </a:cxn>
                    <a:cxn ang="0">
                      <a:pos x="6" y="2614"/>
                    </a:cxn>
                    <a:cxn ang="0">
                      <a:pos x="14" y="2628"/>
                    </a:cxn>
                    <a:cxn ang="0">
                      <a:pos x="24" y="2642"/>
                    </a:cxn>
                    <a:cxn ang="0">
                      <a:pos x="38" y="2652"/>
                    </a:cxn>
                    <a:cxn ang="0">
                      <a:pos x="52" y="2660"/>
                    </a:cxn>
                    <a:cxn ang="0">
                      <a:pos x="70" y="2664"/>
                    </a:cxn>
                    <a:cxn ang="0">
                      <a:pos x="86" y="2666"/>
                    </a:cxn>
                    <a:cxn ang="0">
                      <a:pos x="2450" y="2666"/>
                    </a:cxn>
                    <a:cxn ang="0">
                      <a:pos x="2450" y="2666"/>
                    </a:cxn>
                    <a:cxn ang="0">
                      <a:pos x="2466" y="2664"/>
                    </a:cxn>
                    <a:cxn ang="0">
                      <a:pos x="2484" y="2660"/>
                    </a:cxn>
                    <a:cxn ang="0">
                      <a:pos x="2498" y="2652"/>
                    </a:cxn>
                    <a:cxn ang="0">
                      <a:pos x="2512" y="2642"/>
                    </a:cxn>
                    <a:cxn ang="0">
                      <a:pos x="2522" y="2628"/>
                    </a:cxn>
                    <a:cxn ang="0">
                      <a:pos x="2530" y="2614"/>
                    </a:cxn>
                    <a:cxn ang="0">
                      <a:pos x="2536" y="2596"/>
                    </a:cxn>
                    <a:cxn ang="0">
                      <a:pos x="2536" y="2578"/>
                    </a:cxn>
                    <a:cxn ang="0">
                      <a:pos x="2536" y="88"/>
                    </a:cxn>
                  </a:cxnLst>
                  <a:rect l="0" t="0" r="r" b="b"/>
                  <a:pathLst>
                    <a:path w="2536" h="2666">
                      <a:moveTo>
                        <a:pt x="2536" y="88"/>
                      </a:moveTo>
                      <a:lnTo>
                        <a:pt x="2536" y="88"/>
                      </a:lnTo>
                      <a:lnTo>
                        <a:pt x="2536" y="70"/>
                      </a:lnTo>
                      <a:lnTo>
                        <a:pt x="2530" y="54"/>
                      </a:lnTo>
                      <a:lnTo>
                        <a:pt x="2522" y="38"/>
                      </a:lnTo>
                      <a:lnTo>
                        <a:pt x="2512" y="26"/>
                      </a:lnTo>
                      <a:lnTo>
                        <a:pt x="2498" y="14"/>
                      </a:lnTo>
                      <a:lnTo>
                        <a:pt x="2484" y="6"/>
                      </a:lnTo>
                      <a:lnTo>
                        <a:pt x="2466" y="2"/>
                      </a:lnTo>
                      <a:lnTo>
                        <a:pt x="2450" y="0"/>
                      </a:lnTo>
                      <a:lnTo>
                        <a:pt x="86" y="0"/>
                      </a:lnTo>
                      <a:lnTo>
                        <a:pt x="86" y="0"/>
                      </a:lnTo>
                      <a:lnTo>
                        <a:pt x="70" y="2"/>
                      </a:lnTo>
                      <a:lnTo>
                        <a:pt x="52" y="6"/>
                      </a:lnTo>
                      <a:lnTo>
                        <a:pt x="38" y="14"/>
                      </a:lnTo>
                      <a:lnTo>
                        <a:pt x="24" y="26"/>
                      </a:lnTo>
                      <a:lnTo>
                        <a:pt x="14" y="38"/>
                      </a:lnTo>
                      <a:lnTo>
                        <a:pt x="6" y="54"/>
                      </a:lnTo>
                      <a:lnTo>
                        <a:pt x="0" y="70"/>
                      </a:lnTo>
                      <a:lnTo>
                        <a:pt x="0" y="88"/>
                      </a:lnTo>
                      <a:lnTo>
                        <a:pt x="0" y="2578"/>
                      </a:lnTo>
                      <a:lnTo>
                        <a:pt x="0" y="2578"/>
                      </a:lnTo>
                      <a:lnTo>
                        <a:pt x="0" y="2596"/>
                      </a:lnTo>
                      <a:lnTo>
                        <a:pt x="6" y="2614"/>
                      </a:lnTo>
                      <a:lnTo>
                        <a:pt x="14" y="2628"/>
                      </a:lnTo>
                      <a:lnTo>
                        <a:pt x="24" y="2642"/>
                      </a:lnTo>
                      <a:lnTo>
                        <a:pt x="38" y="2652"/>
                      </a:lnTo>
                      <a:lnTo>
                        <a:pt x="52" y="2660"/>
                      </a:lnTo>
                      <a:lnTo>
                        <a:pt x="70" y="2664"/>
                      </a:lnTo>
                      <a:lnTo>
                        <a:pt x="86" y="2666"/>
                      </a:lnTo>
                      <a:lnTo>
                        <a:pt x="2450" y="2666"/>
                      </a:lnTo>
                      <a:lnTo>
                        <a:pt x="2450" y="2666"/>
                      </a:lnTo>
                      <a:lnTo>
                        <a:pt x="2466" y="2664"/>
                      </a:lnTo>
                      <a:lnTo>
                        <a:pt x="2484" y="2660"/>
                      </a:lnTo>
                      <a:lnTo>
                        <a:pt x="2498" y="2652"/>
                      </a:lnTo>
                      <a:lnTo>
                        <a:pt x="2512" y="2642"/>
                      </a:lnTo>
                      <a:lnTo>
                        <a:pt x="2522" y="2628"/>
                      </a:lnTo>
                      <a:lnTo>
                        <a:pt x="2530" y="2614"/>
                      </a:lnTo>
                      <a:lnTo>
                        <a:pt x="2536" y="2596"/>
                      </a:lnTo>
                      <a:lnTo>
                        <a:pt x="2536" y="2578"/>
                      </a:lnTo>
                      <a:lnTo>
                        <a:pt x="2536" y="88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C5C9CC"/>
                    </a:gs>
                    <a:gs pos="100000">
                      <a:srgbClr val="E0E2E4"/>
                    </a:gs>
                  </a:gsLst>
                  <a:lin ang="16200000" scaled="1"/>
                  <a:tileRect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r>
                    <a:rPr lang="en-US" altLang="ko-KR" dirty="0"/>
                    <a:t>v</a:t>
                  </a:r>
                  <a:endParaRPr lang="ko-KR" altLang="en-US" dirty="0"/>
                </a:p>
              </p:txBody>
            </p:sp>
            <p:grpSp>
              <p:nvGrpSpPr>
                <p:cNvPr id="25" name="그룹 248"/>
                <p:cNvGrpSpPr/>
                <p:nvPr userDrawn="1"/>
              </p:nvGrpSpPr>
              <p:grpSpPr>
                <a:xfrm>
                  <a:off x="2559050" y="1311275"/>
                  <a:ext cx="4025900" cy="885825"/>
                  <a:chOff x="2559050" y="1311275"/>
                  <a:chExt cx="4025900" cy="885825"/>
                </a:xfrm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p:grpSpPr>
              <p:sp>
                <p:nvSpPr>
                  <p:cNvPr id="44" name="Freeform 182"/>
                  <p:cNvSpPr>
                    <a:spLocks/>
                  </p:cNvSpPr>
                  <p:nvPr userDrawn="1"/>
                </p:nvSpPr>
                <p:spPr bwMode="auto">
                  <a:xfrm>
                    <a:off x="2559050" y="1311275"/>
                    <a:ext cx="4025900" cy="885825"/>
                  </a:xfrm>
                  <a:custGeom>
                    <a:avLst/>
                    <a:gdLst/>
                    <a:ahLst/>
                    <a:cxnLst>
                      <a:cxn ang="0">
                        <a:pos x="2536" y="88"/>
                      </a:cxn>
                      <a:cxn ang="0">
                        <a:pos x="2536" y="88"/>
                      </a:cxn>
                      <a:cxn ang="0">
                        <a:pos x="2536" y="70"/>
                      </a:cxn>
                      <a:cxn ang="0">
                        <a:pos x="2530" y="54"/>
                      </a:cxn>
                      <a:cxn ang="0">
                        <a:pos x="2522" y="38"/>
                      </a:cxn>
                      <a:cxn ang="0">
                        <a:pos x="2512" y="26"/>
                      </a:cxn>
                      <a:cxn ang="0">
                        <a:pos x="2498" y="14"/>
                      </a:cxn>
                      <a:cxn ang="0">
                        <a:pos x="2484" y="6"/>
                      </a:cxn>
                      <a:cxn ang="0">
                        <a:pos x="2466" y="2"/>
                      </a:cxn>
                      <a:cxn ang="0">
                        <a:pos x="2450" y="0"/>
                      </a:cxn>
                      <a:cxn ang="0">
                        <a:pos x="86" y="0"/>
                      </a:cxn>
                      <a:cxn ang="0">
                        <a:pos x="86" y="0"/>
                      </a:cxn>
                      <a:cxn ang="0">
                        <a:pos x="70" y="2"/>
                      </a:cxn>
                      <a:cxn ang="0">
                        <a:pos x="52" y="6"/>
                      </a:cxn>
                      <a:cxn ang="0">
                        <a:pos x="38" y="14"/>
                      </a:cxn>
                      <a:cxn ang="0">
                        <a:pos x="24" y="26"/>
                      </a:cxn>
                      <a:cxn ang="0">
                        <a:pos x="14" y="38"/>
                      </a:cxn>
                      <a:cxn ang="0">
                        <a:pos x="6" y="54"/>
                      </a:cxn>
                      <a:cxn ang="0">
                        <a:pos x="0" y="70"/>
                      </a:cxn>
                      <a:cxn ang="0">
                        <a:pos x="0" y="88"/>
                      </a:cxn>
                      <a:cxn ang="0">
                        <a:pos x="0" y="470"/>
                      </a:cxn>
                      <a:cxn ang="0">
                        <a:pos x="0" y="470"/>
                      </a:cxn>
                      <a:cxn ang="0">
                        <a:pos x="0" y="488"/>
                      </a:cxn>
                      <a:cxn ang="0">
                        <a:pos x="6" y="504"/>
                      </a:cxn>
                      <a:cxn ang="0">
                        <a:pos x="14" y="520"/>
                      </a:cxn>
                      <a:cxn ang="0">
                        <a:pos x="24" y="532"/>
                      </a:cxn>
                      <a:cxn ang="0">
                        <a:pos x="38" y="542"/>
                      </a:cxn>
                      <a:cxn ang="0">
                        <a:pos x="52" y="552"/>
                      </a:cxn>
                      <a:cxn ang="0">
                        <a:pos x="70" y="556"/>
                      </a:cxn>
                      <a:cxn ang="0">
                        <a:pos x="86" y="558"/>
                      </a:cxn>
                      <a:cxn ang="0">
                        <a:pos x="2450" y="558"/>
                      </a:cxn>
                      <a:cxn ang="0">
                        <a:pos x="2450" y="558"/>
                      </a:cxn>
                      <a:cxn ang="0">
                        <a:pos x="2466" y="556"/>
                      </a:cxn>
                      <a:cxn ang="0">
                        <a:pos x="2484" y="552"/>
                      </a:cxn>
                      <a:cxn ang="0">
                        <a:pos x="2498" y="542"/>
                      </a:cxn>
                      <a:cxn ang="0">
                        <a:pos x="2512" y="532"/>
                      </a:cxn>
                      <a:cxn ang="0">
                        <a:pos x="2522" y="520"/>
                      </a:cxn>
                      <a:cxn ang="0">
                        <a:pos x="2530" y="504"/>
                      </a:cxn>
                      <a:cxn ang="0">
                        <a:pos x="2536" y="488"/>
                      </a:cxn>
                      <a:cxn ang="0">
                        <a:pos x="2536" y="470"/>
                      </a:cxn>
                      <a:cxn ang="0">
                        <a:pos x="2536" y="88"/>
                      </a:cxn>
                    </a:cxnLst>
                    <a:rect l="0" t="0" r="r" b="b"/>
                    <a:pathLst>
                      <a:path w="2536" h="558">
                        <a:moveTo>
                          <a:pt x="2536" y="88"/>
                        </a:moveTo>
                        <a:lnTo>
                          <a:pt x="2536" y="88"/>
                        </a:lnTo>
                        <a:lnTo>
                          <a:pt x="2536" y="70"/>
                        </a:lnTo>
                        <a:lnTo>
                          <a:pt x="2530" y="54"/>
                        </a:lnTo>
                        <a:lnTo>
                          <a:pt x="2522" y="38"/>
                        </a:lnTo>
                        <a:lnTo>
                          <a:pt x="2512" y="26"/>
                        </a:lnTo>
                        <a:lnTo>
                          <a:pt x="2498" y="14"/>
                        </a:lnTo>
                        <a:lnTo>
                          <a:pt x="2484" y="6"/>
                        </a:lnTo>
                        <a:lnTo>
                          <a:pt x="2466" y="2"/>
                        </a:lnTo>
                        <a:lnTo>
                          <a:pt x="2450" y="0"/>
                        </a:lnTo>
                        <a:lnTo>
                          <a:pt x="86" y="0"/>
                        </a:lnTo>
                        <a:lnTo>
                          <a:pt x="86" y="0"/>
                        </a:lnTo>
                        <a:lnTo>
                          <a:pt x="70" y="2"/>
                        </a:lnTo>
                        <a:lnTo>
                          <a:pt x="52" y="6"/>
                        </a:lnTo>
                        <a:lnTo>
                          <a:pt x="38" y="14"/>
                        </a:lnTo>
                        <a:lnTo>
                          <a:pt x="24" y="26"/>
                        </a:lnTo>
                        <a:lnTo>
                          <a:pt x="14" y="38"/>
                        </a:lnTo>
                        <a:lnTo>
                          <a:pt x="6" y="54"/>
                        </a:lnTo>
                        <a:lnTo>
                          <a:pt x="0" y="70"/>
                        </a:lnTo>
                        <a:lnTo>
                          <a:pt x="0" y="88"/>
                        </a:lnTo>
                        <a:lnTo>
                          <a:pt x="0" y="470"/>
                        </a:lnTo>
                        <a:lnTo>
                          <a:pt x="0" y="470"/>
                        </a:lnTo>
                        <a:lnTo>
                          <a:pt x="0" y="488"/>
                        </a:lnTo>
                        <a:lnTo>
                          <a:pt x="6" y="504"/>
                        </a:lnTo>
                        <a:lnTo>
                          <a:pt x="14" y="520"/>
                        </a:lnTo>
                        <a:lnTo>
                          <a:pt x="24" y="532"/>
                        </a:lnTo>
                        <a:lnTo>
                          <a:pt x="38" y="542"/>
                        </a:lnTo>
                        <a:lnTo>
                          <a:pt x="52" y="552"/>
                        </a:lnTo>
                        <a:lnTo>
                          <a:pt x="70" y="556"/>
                        </a:lnTo>
                        <a:lnTo>
                          <a:pt x="86" y="558"/>
                        </a:lnTo>
                        <a:lnTo>
                          <a:pt x="2450" y="558"/>
                        </a:lnTo>
                        <a:lnTo>
                          <a:pt x="2450" y="558"/>
                        </a:lnTo>
                        <a:lnTo>
                          <a:pt x="2466" y="556"/>
                        </a:lnTo>
                        <a:lnTo>
                          <a:pt x="2484" y="552"/>
                        </a:lnTo>
                        <a:lnTo>
                          <a:pt x="2498" y="542"/>
                        </a:lnTo>
                        <a:lnTo>
                          <a:pt x="2512" y="532"/>
                        </a:lnTo>
                        <a:lnTo>
                          <a:pt x="2522" y="520"/>
                        </a:lnTo>
                        <a:lnTo>
                          <a:pt x="2530" y="504"/>
                        </a:lnTo>
                        <a:lnTo>
                          <a:pt x="2536" y="488"/>
                        </a:lnTo>
                        <a:lnTo>
                          <a:pt x="2536" y="470"/>
                        </a:lnTo>
                        <a:lnTo>
                          <a:pt x="2536" y="88"/>
                        </a:lnTo>
                        <a:close/>
                      </a:path>
                    </a:pathLst>
                  </a:custGeom>
                  <a:gradFill>
                    <a:gsLst>
                      <a:gs pos="27000">
                        <a:srgbClr val="C5C9CC"/>
                      </a:gs>
                      <a:gs pos="81000">
                        <a:srgbClr val="E0E2E4"/>
                      </a:gs>
                    </a:gsLst>
                    <a:lin ang="16200000" scaled="1"/>
                  </a:gra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  <p:sp>
                <p:nvSpPr>
                  <p:cNvPr id="45" name="Freeform 185"/>
                  <p:cNvSpPr>
                    <a:spLocks/>
                  </p:cNvSpPr>
                  <p:nvPr userDrawn="1"/>
                </p:nvSpPr>
                <p:spPr bwMode="auto">
                  <a:xfrm>
                    <a:off x="2559050" y="1311275"/>
                    <a:ext cx="4025900" cy="139700"/>
                  </a:xfrm>
                  <a:custGeom>
                    <a:avLst/>
                    <a:gdLst/>
                    <a:ahLst/>
                    <a:cxnLst>
                      <a:cxn ang="0">
                        <a:pos x="2450" y="0"/>
                      </a:cxn>
                      <a:cxn ang="0">
                        <a:pos x="86" y="0"/>
                      </a:cxn>
                      <a:cxn ang="0">
                        <a:pos x="86" y="0"/>
                      </a:cxn>
                      <a:cxn ang="0">
                        <a:pos x="70" y="2"/>
                      </a:cxn>
                      <a:cxn ang="0">
                        <a:pos x="52" y="6"/>
                      </a:cxn>
                      <a:cxn ang="0">
                        <a:pos x="38" y="14"/>
                      </a:cxn>
                      <a:cxn ang="0">
                        <a:pos x="24" y="26"/>
                      </a:cxn>
                      <a:cxn ang="0">
                        <a:pos x="14" y="38"/>
                      </a:cxn>
                      <a:cxn ang="0">
                        <a:pos x="6" y="54"/>
                      </a:cxn>
                      <a:cxn ang="0">
                        <a:pos x="0" y="70"/>
                      </a:cxn>
                      <a:cxn ang="0">
                        <a:pos x="0" y="88"/>
                      </a:cxn>
                      <a:cxn ang="0">
                        <a:pos x="0" y="88"/>
                      </a:cxn>
                      <a:cxn ang="0">
                        <a:pos x="0" y="74"/>
                      </a:cxn>
                      <a:cxn ang="0">
                        <a:pos x="6" y="60"/>
                      </a:cxn>
                      <a:cxn ang="0">
                        <a:pos x="14" y="48"/>
                      </a:cxn>
                      <a:cxn ang="0">
                        <a:pos x="24" y="38"/>
                      </a:cxn>
                      <a:cxn ang="0">
                        <a:pos x="34" y="28"/>
                      </a:cxn>
                      <a:cxn ang="0">
                        <a:pos x="48" y="22"/>
                      </a:cxn>
                      <a:cxn ang="0">
                        <a:pos x="60" y="16"/>
                      </a:cxn>
                      <a:cxn ang="0">
                        <a:pos x="74" y="16"/>
                      </a:cxn>
                      <a:cxn ang="0">
                        <a:pos x="2462" y="16"/>
                      </a:cxn>
                      <a:cxn ang="0">
                        <a:pos x="2462" y="16"/>
                      </a:cxn>
                      <a:cxn ang="0">
                        <a:pos x="2476" y="16"/>
                      </a:cxn>
                      <a:cxn ang="0">
                        <a:pos x="2488" y="22"/>
                      </a:cxn>
                      <a:cxn ang="0">
                        <a:pos x="2502" y="28"/>
                      </a:cxn>
                      <a:cxn ang="0">
                        <a:pos x="2512" y="38"/>
                      </a:cxn>
                      <a:cxn ang="0">
                        <a:pos x="2522" y="48"/>
                      </a:cxn>
                      <a:cxn ang="0">
                        <a:pos x="2530" y="60"/>
                      </a:cxn>
                      <a:cxn ang="0">
                        <a:pos x="2536" y="74"/>
                      </a:cxn>
                      <a:cxn ang="0">
                        <a:pos x="2536" y="88"/>
                      </a:cxn>
                      <a:cxn ang="0">
                        <a:pos x="2536" y="88"/>
                      </a:cxn>
                      <a:cxn ang="0">
                        <a:pos x="2536" y="70"/>
                      </a:cxn>
                      <a:cxn ang="0">
                        <a:pos x="2530" y="54"/>
                      </a:cxn>
                      <a:cxn ang="0">
                        <a:pos x="2522" y="38"/>
                      </a:cxn>
                      <a:cxn ang="0">
                        <a:pos x="2512" y="26"/>
                      </a:cxn>
                      <a:cxn ang="0">
                        <a:pos x="2498" y="14"/>
                      </a:cxn>
                      <a:cxn ang="0">
                        <a:pos x="2484" y="6"/>
                      </a:cxn>
                      <a:cxn ang="0">
                        <a:pos x="2466" y="2"/>
                      </a:cxn>
                      <a:cxn ang="0">
                        <a:pos x="2450" y="0"/>
                      </a:cxn>
                    </a:cxnLst>
                    <a:rect l="0" t="0" r="r" b="b"/>
                    <a:pathLst>
                      <a:path w="2536" h="88">
                        <a:moveTo>
                          <a:pt x="2450" y="0"/>
                        </a:moveTo>
                        <a:lnTo>
                          <a:pt x="86" y="0"/>
                        </a:lnTo>
                        <a:lnTo>
                          <a:pt x="86" y="0"/>
                        </a:lnTo>
                        <a:lnTo>
                          <a:pt x="70" y="2"/>
                        </a:lnTo>
                        <a:lnTo>
                          <a:pt x="52" y="6"/>
                        </a:lnTo>
                        <a:lnTo>
                          <a:pt x="38" y="14"/>
                        </a:lnTo>
                        <a:lnTo>
                          <a:pt x="24" y="26"/>
                        </a:lnTo>
                        <a:lnTo>
                          <a:pt x="14" y="38"/>
                        </a:lnTo>
                        <a:lnTo>
                          <a:pt x="6" y="54"/>
                        </a:lnTo>
                        <a:lnTo>
                          <a:pt x="0" y="70"/>
                        </a:lnTo>
                        <a:lnTo>
                          <a:pt x="0" y="88"/>
                        </a:lnTo>
                        <a:lnTo>
                          <a:pt x="0" y="88"/>
                        </a:lnTo>
                        <a:lnTo>
                          <a:pt x="0" y="74"/>
                        </a:lnTo>
                        <a:lnTo>
                          <a:pt x="6" y="60"/>
                        </a:lnTo>
                        <a:lnTo>
                          <a:pt x="14" y="48"/>
                        </a:lnTo>
                        <a:lnTo>
                          <a:pt x="24" y="38"/>
                        </a:lnTo>
                        <a:lnTo>
                          <a:pt x="34" y="28"/>
                        </a:lnTo>
                        <a:lnTo>
                          <a:pt x="48" y="22"/>
                        </a:lnTo>
                        <a:lnTo>
                          <a:pt x="60" y="16"/>
                        </a:lnTo>
                        <a:lnTo>
                          <a:pt x="74" y="16"/>
                        </a:lnTo>
                        <a:lnTo>
                          <a:pt x="2462" y="16"/>
                        </a:lnTo>
                        <a:lnTo>
                          <a:pt x="2462" y="16"/>
                        </a:lnTo>
                        <a:lnTo>
                          <a:pt x="2476" y="16"/>
                        </a:lnTo>
                        <a:lnTo>
                          <a:pt x="2488" y="22"/>
                        </a:lnTo>
                        <a:lnTo>
                          <a:pt x="2502" y="28"/>
                        </a:lnTo>
                        <a:lnTo>
                          <a:pt x="2512" y="38"/>
                        </a:lnTo>
                        <a:lnTo>
                          <a:pt x="2522" y="48"/>
                        </a:lnTo>
                        <a:lnTo>
                          <a:pt x="2530" y="60"/>
                        </a:lnTo>
                        <a:lnTo>
                          <a:pt x="2536" y="74"/>
                        </a:lnTo>
                        <a:lnTo>
                          <a:pt x="2536" y="88"/>
                        </a:lnTo>
                        <a:lnTo>
                          <a:pt x="2536" y="88"/>
                        </a:lnTo>
                        <a:lnTo>
                          <a:pt x="2536" y="70"/>
                        </a:lnTo>
                        <a:lnTo>
                          <a:pt x="2530" y="54"/>
                        </a:lnTo>
                        <a:lnTo>
                          <a:pt x="2522" y="38"/>
                        </a:lnTo>
                        <a:lnTo>
                          <a:pt x="2512" y="26"/>
                        </a:lnTo>
                        <a:lnTo>
                          <a:pt x="2498" y="14"/>
                        </a:lnTo>
                        <a:lnTo>
                          <a:pt x="2484" y="6"/>
                        </a:lnTo>
                        <a:lnTo>
                          <a:pt x="2466" y="2"/>
                        </a:lnTo>
                        <a:lnTo>
                          <a:pt x="2450" y="0"/>
                        </a:lnTo>
                      </a:path>
                    </a:pathLst>
                  </a:custGeom>
                  <a:solidFill>
                    <a:srgbClr val="ADADAD"/>
                  </a:solidFill>
                  <a:ln w="9525">
                    <a:noFill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ko-KR" altLang="en-US" dirty="0"/>
                  </a:p>
                </p:txBody>
              </p:sp>
            </p:grpSp>
            <p:sp>
              <p:nvSpPr>
                <p:cNvPr id="26" name="Freeform 178"/>
                <p:cNvSpPr>
                  <a:spLocks/>
                </p:cNvSpPr>
                <p:nvPr userDrawn="1"/>
              </p:nvSpPr>
              <p:spPr bwMode="auto">
                <a:xfrm>
                  <a:off x="2578100" y="5448300"/>
                  <a:ext cx="4000500" cy="98425"/>
                </a:xfrm>
                <a:custGeom>
                  <a:avLst/>
                  <a:gdLst/>
                  <a:ahLst/>
                  <a:cxnLst>
                    <a:cxn ang="0">
                      <a:pos x="2520" y="0"/>
                    </a:cxn>
                    <a:cxn ang="0">
                      <a:pos x="2520" y="0"/>
                    </a:cxn>
                    <a:cxn ang="0">
                      <a:pos x="2516" y="14"/>
                    </a:cxn>
                    <a:cxn ang="0">
                      <a:pos x="2508" y="24"/>
                    </a:cxn>
                    <a:cxn ang="0">
                      <a:pos x="2500" y="36"/>
                    </a:cxn>
                    <a:cxn ang="0">
                      <a:pos x="2488" y="44"/>
                    </a:cxn>
                    <a:cxn ang="0">
                      <a:pos x="2478" y="50"/>
                    </a:cxn>
                    <a:cxn ang="0">
                      <a:pos x="2464" y="56"/>
                    </a:cxn>
                    <a:cxn ang="0">
                      <a:pos x="2452" y="60"/>
                    </a:cxn>
                    <a:cxn ang="0">
                      <a:pos x="2438" y="60"/>
                    </a:cxn>
                    <a:cxn ang="0">
                      <a:pos x="74" y="60"/>
                    </a:cxn>
                    <a:cxn ang="0">
                      <a:pos x="74" y="60"/>
                    </a:cxn>
                    <a:cxn ang="0">
                      <a:pos x="64" y="60"/>
                    </a:cxn>
                    <a:cxn ang="0">
                      <a:pos x="52" y="58"/>
                    </a:cxn>
                    <a:cxn ang="0">
                      <a:pos x="40" y="54"/>
                    </a:cxn>
                    <a:cxn ang="0">
                      <a:pos x="30" y="48"/>
                    </a:cxn>
                    <a:cxn ang="0">
                      <a:pos x="22" y="42"/>
                    </a:cxn>
                    <a:cxn ang="0">
                      <a:pos x="12" y="36"/>
                    </a:cxn>
                    <a:cxn ang="0">
                      <a:pos x="6" y="26"/>
                    </a:cxn>
                    <a:cxn ang="0">
                      <a:pos x="0" y="18"/>
                    </a:cxn>
                    <a:cxn ang="0">
                      <a:pos x="0" y="18"/>
                    </a:cxn>
                    <a:cxn ang="0">
                      <a:pos x="6" y="28"/>
                    </a:cxn>
                    <a:cxn ang="0">
                      <a:pos x="12" y="36"/>
                    </a:cxn>
                    <a:cxn ang="0">
                      <a:pos x="12" y="36"/>
                    </a:cxn>
                    <a:cxn ang="0">
                      <a:pos x="26" y="46"/>
                    </a:cxn>
                    <a:cxn ang="0">
                      <a:pos x="40" y="54"/>
                    </a:cxn>
                    <a:cxn ang="0">
                      <a:pos x="58" y="60"/>
                    </a:cxn>
                    <a:cxn ang="0">
                      <a:pos x="74" y="62"/>
                    </a:cxn>
                    <a:cxn ang="0">
                      <a:pos x="74" y="62"/>
                    </a:cxn>
                    <a:cxn ang="0">
                      <a:pos x="2438" y="62"/>
                    </a:cxn>
                    <a:cxn ang="0">
                      <a:pos x="2438" y="62"/>
                    </a:cxn>
                    <a:cxn ang="0">
                      <a:pos x="2454" y="60"/>
                    </a:cxn>
                    <a:cxn ang="0">
                      <a:pos x="2472" y="56"/>
                    </a:cxn>
                    <a:cxn ang="0">
                      <a:pos x="2486" y="48"/>
                    </a:cxn>
                    <a:cxn ang="0">
                      <a:pos x="2500" y="36"/>
                    </a:cxn>
                    <a:cxn ang="0">
                      <a:pos x="2500" y="36"/>
                    </a:cxn>
                    <a:cxn ang="0">
                      <a:pos x="2506" y="28"/>
                    </a:cxn>
                    <a:cxn ang="0">
                      <a:pos x="2512" y="20"/>
                    </a:cxn>
                    <a:cxn ang="0">
                      <a:pos x="2516" y="10"/>
                    </a:cxn>
                    <a:cxn ang="0">
                      <a:pos x="2520" y="0"/>
                    </a:cxn>
                  </a:cxnLst>
                  <a:rect l="0" t="0" r="r" b="b"/>
                  <a:pathLst>
                    <a:path w="2520" h="62">
                      <a:moveTo>
                        <a:pt x="2520" y="0"/>
                      </a:moveTo>
                      <a:lnTo>
                        <a:pt x="2520" y="0"/>
                      </a:lnTo>
                      <a:lnTo>
                        <a:pt x="2516" y="14"/>
                      </a:lnTo>
                      <a:lnTo>
                        <a:pt x="2508" y="24"/>
                      </a:lnTo>
                      <a:lnTo>
                        <a:pt x="2500" y="36"/>
                      </a:lnTo>
                      <a:lnTo>
                        <a:pt x="2488" y="44"/>
                      </a:lnTo>
                      <a:lnTo>
                        <a:pt x="2478" y="50"/>
                      </a:lnTo>
                      <a:lnTo>
                        <a:pt x="2464" y="56"/>
                      </a:lnTo>
                      <a:lnTo>
                        <a:pt x="2452" y="60"/>
                      </a:lnTo>
                      <a:lnTo>
                        <a:pt x="2438" y="60"/>
                      </a:lnTo>
                      <a:lnTo>
                        <a:pt x="74" y="60"/>
                      </a:lnTo>
                      <a:lnTo>
                        <a:pt x="74" y="60"/>
                      </a:lnTo>
                      <a:lnTo>
                        <a:pt x="64" y="60"/>
                      </a:lnTo>
                      <a:lnTo>
                        <a:pt x="52" y="58"/>
                      </a:lnTo>
                      <a:lnTo>
                        <a:pt x="40" y="54"/>
                      </a:lnTo>
                      <a:lnTo>
                        <a:pt x="30" y="48"/>
                      </a:lnTo>
                      <a:lnTo>
                        <a:pt x="22" y="42"/>
                      </a:lnTo>
                      <a:lnTo>
                        <a:pt x="12" y="36"/>
                      </a:lnTo>
                      <a:lnTo>
                        <a:pt x="6" y="26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6" y="28"/>
                      </a:lnTo>
                      <a:lnTo>
                        <a:pt x="12" y="36"/>
                      </a:lnTo>
                      <a:lnTo>
                        <a:pt x="12" y="36"/>
                      </a:lnTo>
                      <a:lnTo>
                        <a:pt x="26" y="46"/>
                      </a:lnTo>
                      <a:lnTo>
                        <a:pt x="40" y="54"/>
                      </a:lnTo>
                      <a:lnTo>
                        <a:pt x="58" y="60"/>
                      </a:lnTo>
                      <a:lnTo>
                        <a:pt x="74" y="62"/>
                      </a:lnTo>
                      <a:lnTo>
                        <a:pt x="74" y="62"/>
                      </a:lnTo>
                      <a:lnTo>
                        <a:pt x="2438" y="62"/>
                      </a:lnTo>
                      <a:lnTo>
                        <a:pt x="2438" y="62"/>
                      </a:lnTo>
                      <a:lnTo>
                        <a:pt x="2454" y="60"/>
                      </a:lnTo>
                      <a:lnTo>
                        <a:pt x="2472" y="56"/>
                      </a:lnTo>
                      <a:lnTo>
                        <a:pt x="2486" y="48"/>
                      </a:lnTo>
                      <a:lnTo>
                        <a:pt x="2500" y="36"/>
                      </a:lnTo>
                      <a:lnTo>
                        <a:pt x="2500" y="36"/>
                      </a:lnTo>
                      <a:lnTo>
                        <a:pt x="2506" y="28"/>
                      </a:lnTo>
                      <a:lnTo>
                        <a:pt x="2512" y="20"/>
                      </a:lnTo>
                      <a:lnTo>
                        <a:pt x="2516" y="10"/>
                      </a:lnTo>
                      <a:lnTo>
                        <a:pt x="2520" y="0"/>
                      </a:lnTo>
                      <a:close/>
                    </a:path>
                  </a:pathLst>
                </a:custGeom>
                <a:solidFill>
                  <a:srgbClr val="707070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7" name="Freeform 179"/>
                <p:cNvSpPr>
                  <a:spLocks/>
                </p:cNvSpPr>
                <p:nvPr userDrawn="1"/>
              </p:nvSpPr>
              <p:spPr bwMode="auto">
                <a:xfrm>
                  <a:off x="2578100" y="5448300"/>
                  <a:ext cx="4000500" cy="98425"/>
                </a:xfrm>
                <a:custGeom>
                  <a:avLst/>
                  <a:gdLst/>
                  <a:ahLst/>
                  <a:cxnLst>
                    <a:cxn ang="0">
                      <a:pos x="2520" y="0"/>
                    </a:cxn>
                    <a:cxn ang="0">
                      <a:pos x="2520" y="0"/>
                    </a:cxn>
                    <a:cxn ang="0">
                      <a:pos x="2516" y="14"/>
                    </a:cxn>
                    <a:cxn ang="0">
                      <a:pos x="2508" y="24"/>
                    </a:cxn>
                    <a:cxn ang="0">
                      <a:pos x="2500" y="36"/>
                    </a:cxn>
                    <a:cxn ang="0">
                      <a:pos x="2488" y="44"/>
                    </a:cxn>
                    <a:cxn ang="0">
                      <a:pos x="2478" y="50"/>
                    </a:cxn>
                    <a:cxn ang="0">
                      <a:pos x="2464" y="56"/>
                    </a:cxn>
                    <a:cxn ang="0">
                      <a:pos x="2452" y="60"/>
                    </a:cxn>
                    <a:cxn ang="0">
                      <a:pos x="2438" y="60"/>
                    </a:cxn>
                    <a:cxn ang="0">
                      <a:pos x="74" y="60"/>
                    </a:cxn>
                    <a:cxn ang="0">
                      <a:pos x="74" y="60"/>
                    </a:cxn>
                    <a:cxn ang="0">
                      <a:pos x="64" y="60"/>
                    </a:cxn>
                    <a:cxn ang="0">
                      <a:pos x="52" y="58"/>
                    </a:cxn>
                    <a:cxn ang="0">
                      <a:pos x="40" y="54"/>
                    </a:cxn>
                    <a:cxn ang="0">
                      <a:pos x="30" y="48"/>
                    </a:cxn>
                    <a:cxn ang="0">
                      <a:pos x="22" y="42"/>
                    </a:cxn>
                    <a:cxn ang="0">
                      <a:pos x="12" y="36"/>
                    </a:cxn>
                    <a:cxn ang="0">
                      <a:pos x="6" y="26"/>
                    </a:cxn>
                    <a:cxn ang="0">
                      <a:pos x="0" y="18"/>
                    </a:cxn>
                    <a:cxn ang="0">
                      <a:pos x="0" y="18"/>
                    </a:cxn>
                    <a:cxn ang="0">
                      <a:pos x="6" y="28"/>
                    </a:cxn>
                    <a:cxn ang="0">
                      <a:pos x="12" y="36"/>
                    </a:cxn>
                    <a:cxn ang="0">
                      <a:pos x="12" y="36"/>
                    </a:cxn>
                    <a:cxn ang="0">
                      <a:pos x="26" y="46"/>
                    </a:cxn>
                    <a:cxn ang="0">
                      <a:pos x="40" y="54"/>
                    </a:cxn>
                    <a:cxn ang="0">
                      <a:pos x="58" y="60"/>
                    </a:cxn>
                    <a:cxn ang="0">
                      <a:pos x="74" y="62"/>
                    </a:cxn>
                    <a:cxn ang="0">
                      <a:pos x="74" y="62"/>
                    </a:cxn>
                    <a:cxn ang="0">
                      <a:pos x="2438" y="62"/>
                    </a:cxn>
                    <a:cxn ang="0">
                      <a:pos x="2438" y="62"/>
                    </a:cxn>
                    <a:cxn ang="0">
                      <a:pos x="2454" y="60"/>
                    </a:cxn>
                    <a:cxn ang="0">
                      <a:pos x="2472" y="56"/>
                    </a:cxn>
                    <a:cxn ang="0">
                      <a:pos x="2486" y="48"/>
                    </a:cxn>
                    <a:cxn ang="0">
                      <a:pos x="2500" y="36"/>
                    </a:cxn>
                    <a:cxn ang="0">
                      <a:pos x="2500" y="36"/>
                    </a:cxn>
                    <a:cxn ang="0">
                      <a:pos x="2506" y="28"/>
                    </a:cxn>
                    <a:cxn ang="0">
                      <a:pos x="2512" y="20"/>
                    </a:cxn>
                    <a:cxn ang="0">
                      <a:pos x="2516" y="10"/>
                    </a:cxn>
                    <a:cxn ang="0">
                      <a:pos x="2520" y="0"/>
                    </a:cxn>
                  </a:cxnLst>
                  <a:rect l="0" t="0" r="r" b="b"/>
                  <a:pathLst>
                    <a:path w="2520" h="62">
                      <a:moveTo>
                        <a:pt x="2520" y="0"/>
                      </a:moveTo>
                      <a:lnTo>
                        <a:pt x="2520" y="0"/>
                      </a:lnTo>
                      <a:lnTo>
                        <a:pt x="2516" y="14"/>
                      </a:lnTo>
                      <a:lnTo>
                        <a:pt x="2508" y="24"/>
                      </a:lnTo>
                      <a:lnTo>
                        <a:pt x="2500" y="36"/>
                      </a:lnTo>
                      <a:lnTo>
                        <a:pt x="2488" y="44"/>
                      </a:lnTo>
                      <a:lnTo>
                        <a:pt x="2478" y="50"/>
                      </a:lnTo>
                      <a:lnTo>
                        <a:pt x="2464" y="56"/>
                      </a:lnTo>
                      <a:lnTo>
                        <a:pt x="2452" y="60"/>
                      </a:lnTo>
                      <a:lnTo>
                        <a:pt x="2438" y="60"/>
                      </a:lnTo>
                      <a:lnTo>
                        <a:pt x="74" y="60"/>
                      </a:lnTo>
                      <a:lnTo>
                        <a:pt x="74" y="60"/>
                      </a:lnTo>
                      <a:lnTo>
                        <a:pt x="64" y="60"/>
                      </a:lnTo>
                      <a:lnTo>
                        <a:pt x="52" y="58"/>
                      </a:lnTo>
                      <a:lnTo>
                        <a:pt x="40" y="54"/>
                      </a:lnTo>
                      <a:lnTo>
                        <a:pt x="30" y="48"/>
                      </a:lnTo>
                      <a:lnTo>
                        <a:pt x="22" y="42"/>
                      </a:lnTo>
                      <a:lnTo>
                        <a:pt x="12" y="36"/>
                      </a:lnTo>
                      <a:lnTo>
                        <a:pt x="6" y="26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6" y="28"/>
                      </a:lnTo>
                      <a:lnTo>
                        <a:pt x="12" y="36"/>
                      </a:lnTo>
                      <a:lnTo>
                        <a:pt x="12" y="36"/>
                      </a:lnTo>
                      <a:lnTo>
                        <a:pt x="26" y="46"/>
                      </a:lnTo>
                      <a:lnTo>
                        <a:pt x="40" y="54"/>
                      </a:lnTo>
                      <a:lnTo>
                        <a:pt x="58" y="60"/>
                      </a:lnTo>
                      <a:lnTo>
                        <a:pt x="74" y="62"/>
                      </a:lnTo>
                      <a:lnTo>
                        <a:pt x="74" y="62"/>
                      </a:lnTo>
                      <a:lnTo>
                        <a:pt x="2438" y="62"/>
                      </a:lnTo>
                      <a:lnTo>
                        <a:pt x="2438" y="62"/>
                      </a:lnTo>
                      <a:lnTo>
                        <a:pt x="2454" y="60"/>
                      </a:lnTo>
                      <a:lnTo>
                        <a:pt x="2472" y="56"/>
                      </a:lnTo>
                      <a:lnTo>
                        <a:pt x="2486" y="48"/>
                      </a:lnTo>
                      <a:lnTo>
                        <a:pt x="2500" y="36"/>
                      </a:lnTo>
                      <a:lnTo>
                        <a:pt x="2500" y="36"/>
                      </a:lnTo>
                      <a:lnTo>
                        <a:pt x="2506" y="28"/>
                      </a:lnTo>
                      <a:lnTo>
                        <a:pt x="2512" y="20"/>
                      </a:lnTo>
                      <a:lnTo>
                        <a:pt x="2516" y="10"/>
                      </a:lnTo>
                      <a:lnTo>
                        <a:pt x="2520" y="0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8" name="Freeform 181"/>
                <p:cNvSpPr>
                  <a:spLocks/>
                </p:cNvSpPr>
                <p:nvPr userDrawn="1"/>
              </p:nvSpPr>
              <p:spPr bwMode="auto">
                <a:xfrm>
                  <a:off x="2559050" y="1311275"/>
                  <a:ext cx="4025900" cy="4232275"/>
                </a:xfrm>
                <a:custGeom>
                  <a:avLst/>
                  <a:gdLst/>
                  <a:ahLst/>
                  <a:cxnLst>
                    <a:cxn ang="0">
                      <a:pos x="2536" y="88"/>
                    </a:cxn>
                    <a:cxn ang="0">
                      <a:pos x="2536" y="88"/>
                    </a:cxn>
                    <a:cxn ang="0">
                      <a:pos x="2536" y="70"/>
                    </a:cxn>
                    <a:cxn ang="0">
                      <a:pos x="2530" y="54"/>
                    </a:cxn>
                    <a:cxn ang="0">
                      <a:pos x="2522" y="38"/>
                    </a:cxn>
                    <a:cxn ang="0">
                      <a:pos x="2512" y="26"/>
                    </a:cxn>
                    <a:cxn ang="0">
                      <a:pos x="2498" y="14"/>
                    </a:cxn>
                    <a:cxn ang="0">
                      <a:pos x="2484" y="6"/>
                    </a:cxn>
                    <a:cxn ang="0">
                      <a:pos x="2466" y="2"/>
                    </a:cxn>
                    <a:cxn ang="0">
                      <a:pos x="2450" y="0"/>
                    </a:cxn>
                    <a:cxn ang="0">
                      <a:pos x="86" y="0"/>
                    </a:cxn>
                    <a:cxn ang="0">
                      <a:pos x="86" y="0"/>
                    </a:cxn>
                    <a:cxn ang="0">
                      <a:pos x="70" y="2"/>
                    </a:cxn>
                    <a:cxn ang="0">
                      <a:pos x="52" y="6"/>
                    </a:cxn>
                    <a:cxn ang="0">
                      <a:pos x="38" y="14"/>
                    </a:cxn>
                    <a:cxn ang="0">
                      <a:pos x="24" y="26"/>
                    </a:cxn>
                    <a:cxn ang="0">
                      <a:pos x="14" y="38"/>
                    </a:cxn>
                    <a:cxn ang="0">
                      <a:pos x="6" y="54"/>
                    </a:cxn>
                    <a:cxn ang="0">
                      <a:pos x="0" y="70"/>
                    </a:cxn>
                    <a:cxn ang="0">
                      <a:pos x="0" y="88"/>
                    </a:cxn>
                    <a:cxn ang="0">
                      <a:pos x="0" y="2578"/>
                    </a:cxn>
                    <a:cxn ang="0">
                      <a:pos x="0" y="2578"/>
                    </a:cxn>
                    <a:cxn ang="0">
                      <a:pos x="0" y="2596"/>
                    </a:cxn>
                    <a:cxn ang="0">
                      <a:pos x="6" y="2614"/>
                    </a:cxn>
                    <a:cxn ang="0">
                      <a:pos x="14" y="2628"/>
                    </a:cxn>
                    <a:cxn ang="0">
                      <a:pos x="24" y="2642"/>
                    </a:cxn>
                    <a:cxn ang="0">
                      <a:pos x="38" y="2652"/>
                    </a:cxn>
                    <a:cxn ang="0">
                      <a:pos x="52" y="2660"/>
                    </a:cxn>
                    <a:cxn ang="0">
                      <a:pos x="70" y="2664"/>
                    </a:cxn>
                    <a:cxn ang="0">
                      <a:pos x="86" y="2666"/>
                    </a:cxn>
                    <a:cxn ang="0">
                      <a:pos x="2450" y="2666"/>
                    </a:cxn>
                    <a:cxn ang="0">
                      <a:pos x="2450" y="2666"/>
                    </a:cxn>
                    <a:cxn ang="0">
                      <a:pos x="2466" y="2664"/>
                    </a:cxn>
                    <a:cxn ang="0">
                      <a:pos x="2484" y="2660"/>
                    </a:cxn>
                    <a:cxn ang="0">
                      <a:pos x="2498" y="2652"/>
                    </a:cxn>
                    <a:cxn ang="0">
                      <a:pos x="2512" y="2642"/>
                    </a:cxn>
                    <a:cxn ang="0">
                      <a:pos x="2522" y="2628"/>
                    </a:cxn>
                    <a:cxn ang="0">
                      <a:pos x="2530" y="2614"/>
                    </a:cxn>
                    <a:cxn ang="0">
                      <a:pos x="2536" y="2596"/>
                    </a:cxn>
                    <a:cxn ang="0">
                      <a:pos x="2536" y="2578"/>
                    </a:cxn>
                    <a:cxn ang="0">
                      <a:pos x="2536" y="88"/>
                    </a:cxn>
                  </a:cxnLst>
                  <a:rect l="0" t="0" r="r" b="b"/>
                  <a:pathLst>
                    <a:path w="2536" h="2666">
                      <a:moveTo>
                        <a:pt x="2536" y="88"/>
                      </a:moveTo>
                      <a:lnTo>
                        <a:pt x="2536" y="88"/>
                      </a:lnTo>
                      <a:lnTo>
                        <a:pt x="2536" y="70"/>
                      </a:lnTo>
                      <a:lnTo>
                        <a:pt x="2530" y="54"/>
                      </a:lnTo>
                      <a:lnTo>
                        <a:pt x="2522" y="38"/>
                      </a:lnTo>
                      <a:lnTo>
                        <a:pt x="2512" y="26"/>
                      </a:lnTo>
                      <a:lnTo>
                        <a:pt x="2498" y="14"/>
                      </a:lnTo>
                      <a:lnTo>
                        <a:pt x="2484" y="6"/>
                      </a:lnTo>
                      <a:lnTo>
                        <a:pt x="2466" y="2"/>
                      </a:lnTo>
                      <a:lnTo>
                        <a:pt x="2450" y="0"/>
                      </a:lnTo>
                      <a:lnTo>
                        <a:pt x="86" y="0"/>
                      </a:lnTo>
                      <a:lnTo>
                        <a:pt x="86" y="0"/>
                      </a:lnTo>
                      <a:lnTo>
                        <a:pt x="70" y="2"/>
                      </a:lnTo>
                      <a:lnTo>
                        <a:pt x="52" y="6"/>
                      </a:lnTo>
                      <a:lnTo>
                        <a:pt x="38" y="14"/>
                      </a:lnTo>
                      <a:lnTo>
                        <a:pt x="24" y="26"/>
                      </a:lnTo>
                      <a:lnTo>
                        <a:pt x="14" y="38"/>
                      </a:lnTo>
                      <a:lnTo>
                        <a:pt x="6" y="54"/>
                      </a:lnTo>
                      <a:lnTo>
                        <a:pt x="0" y="70"/>
                      </a:lnTo>
                      <a:lnTo>
                        <a:pt x="0" y="88"/>
                      </a:lnTo>
                      <a:lnTo>
                        <a:pt x="0" y="2578"/>
                      </a:lnTo>
                      <a:lnTo>
                        <a:pt x="0" y="2578"/>
                      </a:lnTo>
                      <a:lnTo>
                        <a:pt x="0" y="2596"/>
                      </a:lnTo>
                      <a:lnTo>
                        <a:pt x="6" y="2614"/>
                      </a:lnTo>
                      <a:lnTo>
                        <a:pt x="14" y="2628"/>
                      </a:lnTo>
                      <a:lnTo>
                        <a:pt x="24" y="2642"/>
                      </a:lnTo>
                      <a:lnTo>
                        <a:pt x="38" y="2652"/>
                      </a:lnTo>
                      <a:lnTo>
                        <a:pt x="52" y="2660"/>
                      </a:lnTo>
                      <a:lnTo>
                        <a:pt x="70" y="2664"/>
                      </a:lnTo>
                      <a:lnTo>
                        <a:pt x="86" y="2666"/>
                      </a:lnTo>
                      <a:lnTo>
                        <a:pt x="2450" y="2666"/>
                      </a:lnTo>
                      <a:lnTo>
                        <a:pt x="2450" y="2666"/>
                      </a:lnTo>
                      <a:lnTo>
                        <a:pt x="2466" y="2664"/>
                      </a:lnTo>
                      <a:lnTo>
                        <a:pt x="2484" y="2660"/>
                      </a:lnTo>
                      <a:lnTo>
                        <a:pt x="2498" y="2652"/>
                      </a:lnTo>
                      <a:lnTo>
                        <a:pt x="2512" y="2642"/>
                      </a:lnTo>
                      <a:lnTo>
                        <a:pt x="2522" y="2628"/>
                      </a:lnTo>
                      <a:lnTo>
                        <a:pt x="2530" y="2614"/>
                      </a:lnTo>
                      <a:lnTo>
                        <a:pt x="2536" y="2596"/>
                      </a:lnTo>
                      <a:lnTo>
                        <a:pt x="2536" y="2578"/>
                      </a:lnTo>
                      <a:lnTo>
                        <a:pt x="2536" y="88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29" name="Freeform 183"/>
                <p:cNvSpPr>
                  <a:spLocks/>
                </p:cNvSpPr>
                <p:nvPr userDrawn="1"/>
              </p:nvSpPr>
              <p:spPr bwMode="auto">
                <a:xfrm>
                  <a:off x="2559050" y="1311275"/>
                  <a:ext cx="4025900" cy="885825"/>
                </a:xfrm>
                <a:custGeom>
                  <a:avLst/>
                  <a:gdLst/>
                  <a:ahLst/>
                  <a:cxnLst>
                    <a:cxn ang="0">
                      <a:pos x="2536" y="88"/>
                    </a:cxn>
                    <a:cxn ang="0">
                      <a:pos x="2536" y="88"/>
                    </a:cxn>
                    <a:cxn ang="0">
                      <a:pos x="2536" y="70"/>
                    </a:cxn>
                    <a:cxn ang="0">
                      <a:pos x="2530" y="54"/>
                    </a:cxn>
                    <a:cxn ang="0">
                      <a:pos x="2522" y="38"/>
                    </a:cxn>
                    <a:cxn ang="0">
                      <a:pos x="2512" y="26"/>
                    </a:cxn>
                    <a:cxn ang="0">
                      <a:pos x="2498" y="14"/>
                    </a:cxn>
                    <a:cxn ang="0">
                      <a:pos x="2484" y="6"/>
                    </a:cxn>
                    <a:cxn ang="0">
                      <a:pos x="2466" y="2"/>
                    </a:cxn>
                    <a:cxn ang="0">
                      <a:pos x="2450" y="0"/>
                    </a:cxn>
                    <a:cxn ang="0">
                      <a:pos x="86" y="0"/>
                    </a:cxn>
                    <a:cxn ang="0">
                      <a:pos x="86" y="0"/>
                    </a:cxn>
                    <a:cxn ang="0">
                      <a:pos x="70" y="2"/>
                    </a:cxn>
                    <a:cxn ang="0">
                      <a:pos x="52" y="6"/>
                    </a:cxn>
                    <a:cxn ang="0">
                      <a:pos x="38" y="14"/>
                    </a:cxn>
                    <a:cxn ang="0">
                      <a:pos x="24" y="26"/>
                    </a:cxn>
                    <a:cxn ang="0">
                      <a:pos x="14" y="38"/>
                    </a:cxn>
                    <a:cxn ang="0">
                      <a:pos x="6" y="54"/>
                    </a:cxn>
                    <a:cxn ang="0">
                      <a:pos x="0" y="70"/>
                    </a:cxn>
                    <a:cxn ang="0">
                      <a:pos x="0" y="88"/>
                    </a:cxn>
                    <a:cxn ang="0">
                      <a:pos x="0" y="470"/>
                    </a:cxn>
                    <a:cxn ang="0">
                      <a:pos x="0" y="470"/>
                    </a:cxn>
                    <a:cxn ang="0">
                      <a:pos x="0" y="488"/>
                    </a:cxn>
                    <a:cxn ang="0">
                      <a:pos x="6" y="504"/>
                    </a:cxn>
                    <a:cxn ang="0">
                      <a:pos x="14" y="520"/>
                    </a:cxn>
                    <a:cxn ang="0">
                      <a:pos x="24" y="532"/>
                    </a:cxn>
                    <a:cxn ang="0">
                      <a:pos x="38" y="542"/>
                    </a:cxn>
                    <a:cxn ang="0">
                      <a:pos x="52" y="552"/>
                    </a:cxn>
                    <a:cxn ang="0">
                      <a:pos x="70" y="556"/>
                    </a:cxn>
                    <a:cxn ang="0">
                      <a:pos x="86" y="558"/>
                    </a:cxn>
                    <a:cxn ang="0">
                      <a:pos x="2450" y="558"/>
                    </a:cxn>
                    <a:cxn ang="0">
                      <a:pos x="2450" y="558"/>
                    </a:cxn>
                    <a:cxn ang="0">
                      <a:pos x="2466" y="556"/>
                    </a:cxn>
                    <a:cxn ang="0">
                      <a:pos x="2484" y="552"/>
                    </a:cxn>
                    <a:cxn ang="0">
                      <a:pos x="2498" y="542"/>
                    </a:cxn>
                    <a:cxn ang="0">
                      <a:pos x="2512" y="532"/>
                    </a:cxn>
                    <a:cxn ang="0">
                      <a:pos x="2522" y="520"/>
                    </a:cxn>
                    <a:cxn ang="0">
                      <a:pos x="2530" y="504"/>
                    </a:cxn>
                    <a:cxn ang="0">
                      <a:pos x="2536" y="488"/>
                    </a:cxn>
                    <a:cxn ang="0">
                      <a:pos x="2536" y="470"/>
                    </a:cxn>
                    <a:cxn ang="0">
                      <a:pos x="2536" y="88"/>
                    </a:cxn>
                  </a:cxnLst>
                  <a:rect l="0" t="0" r="r" b="b"/>
                  <a:pathLst>
                    <a:path w="2536" h="558">
                      <a:moveTo>
                        <a:pt x="2536" y="88"/>
                      </a:moveTo>
                      <a:lnTo>
                        <a:pt x="2536" y="88"/>
                      </a:lnTo>
                      <a:lnTo>
                        <a:pt x="2536" y="70"/>
                      </a:lnTo>
                      <a:lnTo>
                        <a:pt x="2530" y="54"/>
                      </a:lnTo>
                      <a:lnTo>
                        <a:pt x="2522" y="38"/>
                      </a:lnTo>
                      <a:lnTo>
                        <a:pt x="2512" y="26"/>
                      </a:lnTo>
                      <a:lnTo>
                        <a:pt x="2498" y="14"/>
                      </a:lnTo>
                      <a:lnTo>
                        <a:pt x="2484" y="6"/>
                      </a:lnTo>
                      <a:lnTo>
                        <a:pt x="2466" y="2"/>
                      </a:lnTo>
                      <a:lnTo>
                        <a:pt x="2450" y="0"/>
                      </a:lnTo>
                      <a:lnTo>
                        <a:pt x="86" y="0"/>
                      </a:lnTo>
                      <a:lnTo>
                        <a:pt x="86" y="0"/>
                      </a:lnTo>
                      <a:lnTo>
                        <a:pt x="70" y="2"/>
                      </a:lnTo>
                      <a:lnTo>
                        <a:pt x="52" y="6"/>
                      </a:lnTo>
                      <a:lnTo>
                        <a:pt x="38" y="14"/>
                      </a:lnTo>
                      <a:lnTo>
                        <a:pt x="24" y="26"/>
                      </a:lnTo>
                      <a:lnTo>
                        <a:pt x="14" y="38"/>
                      </a:lnTo>
                      <a:lnTo>
                        <a:pt x="6" y="54"/>
                      </a:lnTo>
                      <a:lnTo>
                        <a:pt x="0" y="70"/>
                      </a:lnTo>
                      <a:lnTo>
                        <a:pt x="0" y="88"/>
                      </a:lnTo>
                      <a:lnTo>
                        <a:pt x="0" y="470"/>
                      </a:lnTo>
                      <a:lnTo>
                        <a:pt x="0" y="470"/>
                      </a:lnTo>
                      <a:lnTo>
                        <a:pt x="0" y="488"/>
                      </a:lnTo>
                      <a:lnTo>
                        <a:pt x="6" y="504"/>
                      </a:lnTo>
                      <a:lnTo>
                        <a:pt x="14" y="520"/>
                      </a:lnTo>
                      <a:lnTo>
                        <a:pt x="24" y="532"/>
                      </a:lnTo>
                      <a:lnTo>
                        <a:pt x="38" y="542"/>
                      </a:lnTo>
                      <a:lnTo>
                        <a:pt x="52" y="552"/>
                      </a:lnTo>
                      <a:lnTo>
                        <a:pt x="70" y="556"/>
                      </a:lnTo>
                      <a:lnTo>
                        <a:pt x="86" y="558"/>
                      </a:lnTo>
                      <a:lnTo>
                        <a:pt x="2450" y="558"/>
                      </a:lnTo>
                      <a:lnTo>
                        <a:pt x="2450" y="558"/>
                      </a:lnTo>
                      <a:lnTo>
                        <a:pt x="2466" y="556"/>
                      </a:lnTo>
                      <a:lnTo>
                        <a:pt x="2484" y="552"/>
                      </a:lnTo>
                      <a:lnTo>
                        <a:pt x="2498" y="542"/>
                      </a:lnTo>
                      <a:lnTo>
                        <a:pt x="2512" y="532"/>
                      </a:lnTo>
                      <a:lnTo>
                        <a:pt x="2522" y="520"/>
                      </a:lnTo>
                      <a:lnTo>
                        <a:pt x="2530" y="504"/>
                      </a:lnTo>
                      <a:lnTo>
                        <a:pt x="2536" y="488"/>
                      </a:lnTo>
                      <a:lnTo>
                        <a:pt x="2536" y="470"/>
                      </a:lnTo>
                      <a:lnTo>
                        <a:pt x="2536" y="88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0" name="Freeform 184"/>
                <p:cNvSpPr>
                  <a:spLocks/>
                </p:cNvSpPr>
                <p:nvPr userDrawn="1"/>
              </p:nvSpPr>
              <p:spPr bwMode="auto">
                <a:xfrm>
                  <a:off x="2559050" y="1311275"/>
                  <a:ext cx="4025900" cy="139700"/>
                </a:xfrm>
                <a:custGeom>
                  <a:avLst/>
                  <a:gdLst/>
                  <a:ahLst/>
                  <a:cxnLst>
                    <a:cxn ang="0">
                      <a:pos x="2450" y="0"/>
                    </a:cxn>
                    <a:cxn ang="0">
                      <a:pos x="86" y="0"/>
                    </a:cxn>
                    <a:cxn ang="0">
                      <a:pos x="86" y="0"/>
                    </a:cxn>
                    <a:cxn ang="0">
                      <a:pos x="70" y="2"/>
                    </a:cxn>
                    <a:cxn ang="0">
                      <a:pos x="52" y="6"/>
                    </a:cxn>
                    <a:cxn ang="0">
                      <a:pos x="38" y="14"/>
                    </a:cxn>
                    <a:cxn ang="0">
                      <a:pos x="24" y="26"/>
                    </a:cxn>
                    <a:cxn ang="0">
                      <a:pos x="14" y="38"/>
                    </a:cxn>
                    <a:cxn ang="0">
                      <a:pos x="6" y="54"/>
                    </a:cxn>
                    <a:cxn ang="0">
                      <a:pos x="0" y="70"/>
                    </a:cxn>
                    <a:cxn ang="0">
                      <a:pos x="0" y="88"/>
                    </a:cxn>
                    <a:cxn ang="0">
                      <a:pos x="0" y="88"/>
                    </a:cxn>
                    <a:cxn ang="0">
                      <a:pos x="0" y="74"/>
                    </a:cxn>
                    <a:cxn ang="0">
                      <a:pos x="6" y="60"/>
                    </a:cxn>
                    <a:cxn ang="0">
                      <a:pos x="14" y="48"/>
                    </a:cxn>
                    <a:cxn ang="0">
                      <a:pos x="24" y="38"/>
                    </a:cxn>
                    <a:cxn ang="0">
                      <a:pos x="34" y="28"/>
                    </a:cxn>
                    <a:cxn ang="0">
                      <a:pos x="48" y="22"/>
                    </a:cxn>
                    <a:cxn ang="0">
                      <a:pos x="60" y="16"/>
                    </a:cxn>
                    <a:cxn ang="0">
                      <a:pos x="74" y="16"/>
                    </a:cxn>
                    <a:cxn ang="0">
                      <a:pos x="2462" y="16"/>
                    </a:cxn>
                    <a:cxn ang="0">
                      <a:pos x="2462" y="16"/>
                    </a:cxn>
                    <a:cxn ang="0">
                      <a:pos x="2476" y="16"/>
                    </a:cxn>
                    <a:cxn ang="0">
                      <a:pos x="2488" y="22"/>
                    </a:cxn>
                    <a:cxn ang="0">
                      <a:pos x="2502" y="28"/>
                    </a:cxn>
                    <a:cxn ang="0">
                      <a:pos x="2512" y="38"/>
                    </a:cxn>
                    <a:cxn ang="0">
                      <a:pos x="2522" y="48"/>
                    </a:cxn>
                    <a:cxn ang="0">
                      <a:pos x="2530" y="60"/>
                    </a:cxn>
                    <a:cxn ang="0">
                      <a:pos x="2536" y="74"/>
                    </a:cxn>
                    <a:cxn ang="0">
                      <a:pos x="2536" y="88"/>
                    </a:cxn>
                    <a:cxn ang="0">
                      <a:pos x="2536" y="88"/>
                    </a:cxn>
                    <a:cxn ang="0">
                      <a:pos x="2536" y="70"/>
                    </a:cxn>
                    <a:cxn ang="0">
                      <a:pos x="2530" y="54"/>
                    </a:cxn>
                    <a:cxn ang="0">
                      <a:pos x="2522" y="38"/>
                    </a:cxn>
                    <a:cxn ang="0">
                      <a:pos x="2512" y="26"/>
                    </a:cxn>
                    <a:cxn ang="0">
                      <a:pos x="2498" y="14"/>
                    </a:cxn>
                    <a:cxn ang="0">
                      <a:pos x="2484" y="6"/>
                    </a:cxn>
                    <a:cxn ang="0">
                      <a:pos x="2466" y="2"/>
                    </a:cxn>
                    <a:cxn ang="0">
                      <a:pos x="2450" y="0"/>
                    </a:cxn>
                  </a:cxnLst>
                  <a:rect l="0" t="0" r="r" b="b"/>
                  <a:pathLst>
                    <a:path w="2536" h="88">
                      <a:moveTo>
                        <a:pt x="2450" y="0"/>
                      </a:moveTo>
                      <a:lnTo>
                        <a:pt x="86" y="0"/>
                      </a:lnTo>
                      <a:lnTo>
                        <a:pt x="86" y="0"/>
                      </a:lnTo>
                      <a:lnTo>
                        <a:pt x="70" y="2"/>
                      </a:lnTo>
                      <a:lnTo>
                        <a:pt x="52" y="6"/>
                      </a:lnTo>
                      <a:lnTo>
                        <a:pt x="38" y="14"/>
                      </a:lnTo>
                      <a:lnTo>
                        <a:pt x="24" y="26"/>
                      </a:lnTo>
                      <a:lnTo>
                        <a:pt x="14" y="38"/>
                      </a:lnTo>
                      <a:lnTo>
                        <a:pt x="6" y="54"/>
                      </a:lnTo>
                      <a:lnTo>
                        <a:pt x="0" y="70"/>
                      </a:lnTo>
                      <a:lnTo>
                        <a:pt x="0" y="88"/>
                      </a:lnTo>
                      <a:lnTo>
                        <a:pt x="0" y="88"/>
                      </a:lnTo>
                      <a:lnTo>
                        <a:pt x="0" y="74"/>
                      </a:lnTo>
                      <a:lnTo>
                        <a:pt x="6" y="60"/>
                      </a:lnTo>
                      <a:lnTo>
                        <a:pt x="14" y="48"/>
                      </a:lnTo>
                      <a:lnTo>
                        <a:pt x="24" y="38"/>
                      </a:lnTo>
                      <a:lnTo>
                        <a:pt x="34" y="28"/>
                      </a:lnTo>
                      <a:lnTo>
                        <a:pt x="48" y="22"/>
                      </a:lnTo>
                      <a:lnTo>
                        <a:pt x="60" y="16"/>
                      </a:lnTo>
                      <a:lnTo>
                        <a:pt x="74" y="16"/>
                      </a:lnTo>
                      <a:lnTo>
                        <a:pt x="2462" y="16"/>
                      </a:lnTo>
                      <a:lnTo>
                        <a:pt x="2462" y="16"/>
                      </a:lnTo>
                      <a:lnTo>
                        <a:pt x="2476" y="16"/>
                      </a:lnTo>
                      <a:lnTo>
                        <a:pt x="2488" y="22"/>
                      </a:lnTo>
                      <a:lnTo>
                        <a:pt x="2502" y="28"/>
                      </a:lnTo>
                      <a:lnTo>
                        <a:pt x="2512" y="38"/>
                      </a:lnTo>
                      <a:lnTo>
                        <a:pt x="2522" y="48"/>
                      </a:lnTo>
                      <a:lnTo>
                        <a:pt x="2530" y="60"/>
                      </a:lnTo>
                      <a:lnTo>
                        <a:pt x="2536" y="74"/>
                      </a:lnTo>
                      <a:lnTo>
                        <a:pt x="2536" y="88"/>
                      </a:lnTo>
                      <a:lnTo>
                        <a:pt x="2536" y="88"/>
                      </a:lnTo>
                      <a:lnTo>
                        <a:pt x="2536" y="70"/>
                      </a:lnTo>
                      <a:lnTo>
                        <a:pt x="2530" y="54"/>
                      </a:lnTo>
                      <a:lnTo>
                        <a:pt x="2522" y="38"/>
                      </a:lnTo>
                      <a:lnTo>
                        <a:pt x="2512" y="26"/>
                      </a:lnTo>
                      <a:lnTo>
                        <a:pt x="2498" y="14"/>
                      </a:lnTo>
                      <a:lnTo>
                        <a:pt x="2484" y="6"/>
                      </a:lnTo>
                      <a:lnTo>
                        <a:pt x="2466" y="2"/>
                      </a:lnTo>
                      <a:lnTo>
                        <a:pt x="2450" y="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1" name="Rectangle 188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2841625"/>
                  <a:ext cx="4025900" cy="19050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2" name="Rectangle 189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2841625"/>
                  <a:ext cx="4025900" cy="1905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3" name="Rectangle 190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2822575"/>
                  <a:ext cx="4025900" cy="1905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4" name="Rectangle 192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3536950"/>
                  <a:ext cx="4025900" cy="22225"/>
                </a:xfrm>
                <a:prstGeom prst="rect">
                  <a:avLst/>
                </a:prstGeom>
                <a:solidFill>
                  <a:srgbClr val="BBCBC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5" name="Rectangle 193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3536950"/>
                  <a:ext cx="4025900" cy="22225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6" name="Rectangle 194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3517900"/>
                  <a:ext cx="4025900" cy="1905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7" name="Rectangle 196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4870450"/>
                  <a:ext cx="4025900" cy="19050"/>
                </a:xfrm>
                <a:prstGeom prst="rect">
                  <a:avLst/>
                </a:prstGeom>
                <a:solidFill>
                  <a:srgbClr val="BBCBC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8" name="Rectangle 197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4870450"/>
                  <a:ext cx="4025900" cy="19050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39" name="Rectangle 198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4851400"/>
                  <a:ext cx="4025900" cy="1905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0" name="Rectangle 199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4851400"/>
                  <a:ext cx="4025900" cy="1905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1" name="Rectangle 200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4175125"/>
                  <a:ext cx="4025900" cy="19050"/>
                </a:xfrm>
                <a:prstGeom prst="rect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2" name="Rectangle 202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4194175"/>
                  <a:ext cx="4025900" cy="19050"/>
                </a:xfrm>
                <a:prstGeom prst="rect">
                  <a:avLst/>
                </a:prstGeom>
                <a:solidFill>
                  <a:srgbClr val="BBCBCB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3" name="Rectangle 203"/>
                <p:cNvSpPr>
                  <a:spLocks noChangeArrowheads="1"/>
                </p:cNvSpPr>
                <p:nvPr userDrawn="1"/>
              </p:nvSpPr>
              <p:spPr bwMode="auto">
                <a:xfrm>
                  <a:off x="2559050" y="4194175"/>
                  <a:ext cx="4025900" cy="19050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grpSp>
            <p:nvGrpSpPr>
              <p:cNvPr id="46" name="그룹 45"/>
              <p:cNvGrpSpPr/>
              <p:nvPr userDrawn="1"/>
            </p:nvGrpSpPr>
            <p:grpSpPr>
              <a:xfrm>
                <a:off x="-2109880" y="5688044"/>
                <a:ext cx="4016431" cy="643180"/>
                <a:chOff x="2563784" y="3935420"/>
                <a:chExt cx="4016431" cy="643180"/>
              </a:xfrm>
            </p:grpSpPr>
            <p:sp>
              <p:nvSpPr>
                <p:cNvPr id="47" name="직사각형 46"/>
                <p:cNvSpPr/>
                <p:nvPr userDrawn="1"/>
              </p:nvSpPr>
              <p:spPr>
                <a:xfrm>
                  <a:off x="2563784" y="3937800"/>
                  <a:ext cx="4016431" cy="6408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48" name="직사각형 47"/>
                <p:cNvSpPr/>
                <p:nvPr userDrawn="1"/>
              </p:nvSpPr>
              <p:spPr>
                <a:xfrm>
                  <a:off x="2563784" y="3935420"/>
                  <a:ext cx="4016431" cy="146052"/>
                </a:xfrm>
                <a:prstGeom prst="rect">
                  <a:avLst/>
                </a:prstGeom>
                <a:gradFill>
                  <a:gsLst>
                    <a:gs pos="27000">
                      <a:schemeClr val="bg1">
                        <a:lumMod val="50000"/>
                        <a:alpha val="0"/>
                      </a:schemeClr>
                    </a:gs>
                    <a:gs pos="81000">
                      <a:schemeClr val="tx1">
                        <a:lumMod val="75000"/>
                        <a:lumOff val="25000"/>
                        <a:alpha val="32000"/>
                      </a:schemeClr>
                    </a:gs>
                  </a:gsLst>
                  <a:lin ang="162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</p:grpSp>
          <p:grpSp>
            <p:nvGrpSpPr>
              <p:cNvPr id="49" name="그룹 48"/>
              <p:cNvGrpSpPr/>
              <p:nvPr userDrawn="1"/>
            </p:nvGrpSpPr>
            <p:grpSpPr>
              <a:xfrm>
                <a:off x="-1784414" y="4545071"/>
                <a:ext cx="323850" cy="342900"/>
                <a:chOff x="2889250" y="2390775"/>
                <a:chExt cx="323850" cy="342900"/>
              </a:xfrm>
              <a:solidFill>
                <a:srgbClr val="ADADAD"/>
              </a:solidFill>
              <a:effectLst/>
            </p:grpSpPr>
            <p:sp>
              <p:nvSpPr>
                <p:cNvPr id="50" name="Freeform 204"/>
                <p:cNvSpPr>
                  <a:spLocks/>
                </p:cNvSpPr>
                <p:nvPr userDrawn="1"/>
              </p:nvSpPr>
              <p:spPr bwMode="auto">
                <a:xfrm>
                  <a:off x="2889250" y="2390775"/>
                  <a:ext cx="127000" cy="1270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40" y="0"/>
                    </a:cxn>
                    <a:cxn ang="0">
                      <a:pos x="32" y="0"/>
                    </a:cxn>
                    <a:cxn ang="0">
                      <a:pos x="24" y="4"/>
                    </a:cxn>
                    <a:cxn ang="0">
                      <a:pos x="18" y="6"/>
                    </a:cxn>
                    <a:cxn ang="0">
                      <a:pos x="12" y="12"/>
                    </a:cxn>
                    <a:cxn ang="0">
                      <a:pos x="6" y="18"/>
                    </a:cxn>
                    <a:cxn ang="0">
                      <a:pos x="4" y="24"/>
                    </a:cxn>
                    <a:cxn ang="0">
                      <a:pos x="0" y="32"/>
                    </a:cxn>
                    <a:cxn ang="0">
                      <a:pos x="0" y="40"/>
                    </a:cxn>
                    <a:cxn ang="0">
                      <a:pos x="0" y="40"/>
                    </a:cxn>
                    <a:cxn ang="0">
                      <a:pos x="0" y="48"/>
                    </a:cxn>
                    <a:cxn ang="0">
                      <a:pos x="4" y="56"/>
                    </a:cxn>
                    <a:cxn ang="0">
                      <a:pos x="6" y="62"/>
                    </a:cxn>
                    <a:cxn ang="0">
                      <a:pos x="12" y="68"/>
                    </a:cxn>
                    <a:cxn ang="0">
                      <a:pos x="18" y="72"/>
                    </a:cxn>
                    <a:cxn ang="0">
                      <a:pos x="24" y="76"/>
                    </a:cxn>
                    <a:cxn ang="0">
                      <a:pos x="32" y="78"/>
                    </a:cxn>
                    <a:cxn ang="0">
                      <a:pos x="40" y="80"/>
                    </a:cxn>
                    <a:cxn ang="0">
                      <a:pos x="40" y="80"/>
                    </a:cxn>
                    <a:cxn ang="0">
                      <a:pos x="48" y="78"/>
                    </a:cxn>
                    <a:cxn ang="0">
                      <a:pos x="56" y="76"/>
                    </a:cxn>
                    <a:cxn ang="0">
                      <a:pos x="62" y="72"/>
                    </a:cxn>
                    <a:cxn ang="0">
                      <a:pos x="68" y="68"/>
                    </a:cxn>
                    <a:cxn ang="0">
                      <a:pos x="72" y="62"/>
                    </a:cxn>
                    <a:cxn ang="0">
                      <a:pos x="76" y="56"/>
                    </a:cxn>
                    <a:cxn ang="0">
                      <a:pos x="78" y="48"/>
                    </a:cxn>
                    <a:cxn ang="0">
                      <a:pos x="80" y="40"/>
                    </a:cxn>
                    <a:cxn ang="0">
                      <a:pos x="80" y="40"/>
                    </a:cxn>
                    <a:cxn ang="0">
                      <a:pos x="78" y="32"/>
                    </a:cxn>
                    <a:cxn ang="0">
                      <a:pos x="76" y="24"/>
                    </a:cxn>
                    <a:cxn ang="0">
                      <a:pos x="72" y="18"/>
                    </a:cxn>
                    <a:cxn ang="0">
                      <a:pos x="68" y="12"/>
                    </a:cxn>
                    <a:cxn ang="0">
                      <a:pos x="62" y="6"/>
                    </a:cxn>
                    <a:cxn ang="0">
                      <a:pos x="56" y="4"/>
                    </a:cxn>
                    <a:cxn ang="0">
                      <a:pos x="48" y="0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80" h="80">
                      <a:moveTo>
                        <a:pt x="40" y="0"/>
                      </a:moveTo>
                      <a:lnTo>
                        <a:pt x="40" y="0"/>
                      </a:lnTo>
                      <a:lnTo>
                        <a:pt x="32" y="0"/>
                      </a:lnTo>
                      <a:lnTo>
                        <a:pt x="24" y="4"/>
                      </a:lnTo>
                      <a:lnTo>
                        <a:pt x="18" y="6"/>
                      </a:lnTo>
                      <a:lnTo>
                        <a:pt x="12" y="12"/>
                      </a:lnTo>
                      <a:lnTo>
                        <a:pt x="6" y="18"/>
                      </a:lnTo>
                      <a:lnTo>
                        <a:pt x="4" y="24"/>
                      </a:lnTo>
                      <a:lnTo>
                        <a:pt x="0" y="32"/>
                      </a:lnTo>
                      <a:lnTo>
                        <a:pt x="0" y="40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4" y="56"/>
                      </a:lnTo>
                      <a:lnTo>
                        <a:pt x="6" y="62"/>
                      </a:lnTo>
                      <a:lnTo>
                        <a:pt x="12" y="68"/>
                      </a:lnTo>
                      <a:lnTo>
                        <a:pt x="18" y="72"/>
                      </a:lnTo>
                      <a:lnTo>
                        <a:pt x="24" y="76"/>
                      </a:lnTo>
                      <a:lnTo>
                        <a:pt x="32" y="78"/>
                      </a:lnTo>
                      <a:lnTo>
                        <a:pt x="40" y="80"/>
                      </a:lnTo>
                      <a:lnTo>
                        <a:pt x="40" y="80"/>
                      </a:lnTo>
                      <a:lnTo>
                        <a:pt x="48" y="78"/>
                      </a:lnTo>
                      <a:lnTo>
                        <a:pt x="56" y="76"/>
                      </a:lnTo>
                      <a:lnTo>
                        <a:pt x="62" y="72"/>
                      </a:lnTo>
                      <a:lnTo>
                        <a:pt x="68" y="68"/>
                      </a:lnTo>
                      <a:lnTo>
                        <a:pt x="72" y="62"/>
                      </a:lnTo>
                      <a:lnTo>
                        <a:pt x="76" y="56"/>
                      </a:lnTo>
                      <a:lnTo>
                        <a:pt x="78" y="48"/>
                      </a:lnTo>
                      <a:lnTo>
                        <a:pt x="80" y="40"/>
                      </a:lnTo>
                      <a:lnTo>
                        <a:pt x="80" y="40"/>
                      </a:lnTo>
                      <a:lnTo>
                        <a:pt x="78" y="32"/>
                      </a:lnTo>
                      <a:lnTo>
                        <a:pt x="76" y="24"/>
                      </a:lnTo>
                      <a:lnTo>
                        <a:pt x="72" y="18"/>
                      </a:lnTo>
                      <a:lnTo>
                        <a:pt x="68" y="12"/>
                      </a:lnTo>
                      <a:lnTo>
                        <a:pt x="62" y="6"/>
                      </a:lnTo>
                      <a:lnTo>
                        <a:pt x="56" y="4"/>
                      </a:lnTo>
                      <a:lnTo>
                        <a:pt x="48" y="0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1" name="Freeform 205"/>
                <p:cNvSpPr>
                  <a:spLocks/>
                </p:cNvSpPr>
                <p:nvPr userDrawn="1"/>
              </p:nvSpPr>
              <p:spPr bwMode="auto">
                <a:xfrm>
                  <a:off x="2889250" y="2390775"/>
                  <a:ext cx="127000" cy="1270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40" y="0"/>
                    </a:cxn>
                    <a:cxn ang="0">
                      <a:pos x="32" y="0"/>
                    </a:cxn>
                    <a:cxn ang="0">
                      <a:pos x="24" y="4"/>
                    </a:cxn>
                    <a:cxn ang="0">
                      <a:pos x="18" y="6"/>
                    </a:cxn>
                    <a:cxn ang="0">
                      <a:pos x="12" y="12"/>
                    </a:cxn>
                    <a:cxn ang="0">
                      <a:pos x="6" y="18"/>
                    </a:cxn>
                    <a:cxn ang="0">
                      <a:pos x="4" y="24"/>
                    </a:cxn>
                    <a:cxn ang="0">
                      <a:pos x="0" y="32"/>
                    </a:cxn>
                    <a:cxn ang="0">
                      <a:pos x="0" y="40"/>
                    </a:cxn>
                    <a:cxn ang="0">
                      <a:pos x="0" y="40"/>
                    </a:cxn>
                    <a:cxn ang="0">
                      <a:pos x="0" y="48"/>
                    </a:cxn>
                    <a:cxn ang="0">
                      <a:pos x="4" y="56"/>
                    </a:cxn>
                    <a:cxn ang="0">
                      <a:pos x="6" y="62"/>
                    </a:cxn>
                    <a:cxn ang="0">
                      <a:pos x="12" y="68"/>
                    </a:cxn>
                    <a:cxn ang="0">
                      <a:pos x="18" y="72"/>
                    </a:cxn>
                    <a:cxn ang="0">
                      <a:pos x="24" y="76"/>
                    </a:cxn>
                    <a:cxn ang="0">
                      <a:pos x="32" y="78"/>
                    </a:cxn>
                    <a:cxn ang="0">
                      <a:pos x="40" y="80"/>
                    </a:cxn>
                    <a:cxn ang="0">
                      <a:pos x="40" y="80"/>
                    </a:cxn>
                    <a:cxn ang="0">
                      <a:pos x="48" y="78"/>
                    </a:cxn>
                    <a:cxn ang="0">
                      <a:pos x="56" y="76"/>
                    </a:cxn>
                    <a:cxn ang="0">
                      <a:pos x="62" y="72"/>
                    </a:cxn>
                    <a:cxn ang="0">
                      <a:pos x="68" y="68"/>
                    </a:cxn>
                    <a:cxn ang="0">
                      <a:pos x="72" y="62"/>
                    </a:cxn>
                    <a:cxn ang="0">
                      <a:pos x="76" y="56"/>
                    </a:cxn>
                    <a:cxn ang="0">
                      <a:pos x="78" y="48"/>
                    </a:cxn>
                    <a:cxn ang="0">
                      <a:pos x="80" y="40"/>
                    </a:cxn>
                    <a:cxn ang="0">
                      <a:pos x="80" y="40"/>
                    </a:cxn>
                    <a:cxn ang="0">
                      <a:pos x="78" y="32"/>
                    </a:cxn>
                    <a:cxn ang="0">
                      <a:pos x="76" y="24"/>
                    </a:cxn>
                    <a:cxn ang="0">
                      <a:pos x="72" y="18"/>
                    </a:cxn>
                    <a:cxn ang="0">
                      <a:pos x="68" y="12"/>
                    </a:cxn>
                    <a:cxn ang="0">
                      <a:pos x="62" y="6"/>
                    </a:cxn>
                    <a:cxn ang="0">
                      <a:pos x="56" y="4"/>
                    </a:cxn>
                    <a:cxn ang="0">
                      <a:pos x="48" y="0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80" h="80">
                      <a:moveTo>
                        <a:pt x="40" y="0"/>
                      </a:moveTo>
                      <a:lnTo>
                        <a:pt x="40" y="0"/>
                      </a:lnTo>
                      <a:lnTo>
                        <a:pt x="32" y="0"/>
                      </a:lnTo>
                      <a:lnTo>
                        <a:pt x="24" y="4"/>
                      </a:lnTo>
                      <a:lnTo>
                        <a:pt x="18" y="6"/>
                      </a:lnTo>
                      <a:lnTo>
                        <a:pt x="12" y="12"/>
                      </a:lnTo>
                      <a:lnTo>
                        <a:pt x="6" y="18"/>
                      </a:lnTo>
                      <a:lnTo>
                        <a:pt x="4" y="24"/>
                      </a:lnTo>
                      <a:lnTo>
                        <a:pt x="0" y="32"/>
                      </a:lnTo>
                      <a:lnTo>
                        <a:pt x="0" y="40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4" y="56"/>
                      </a:lnTo>
                      <a:lnTo>
                        <a:pt x="6" y="62"/>
                      </a:lnTo>
                      <a:lnTo>
                        <a:pt x="12" y="68"/>
                      </a:lnTo>
                      <a:lnTo>
                        <a:pt x="18" y="72"/>
                      </a:lnTo>
                      <a:lnTo>
                        <a:pt x="24" y="76"/>
                      </a:lnTo>
                      <a:lnTo>
                        <a:pt x="32" y="78"/>
                      </a:lnTo>
                      <a:lnTo>
                        <a:pt x="40" y="80"/>
                      </a:lnTo>
                      <a:lnTo>
                        <a:pt x="40" y="80"/>
                      </a:lnTo>
                      <a:lnTo>
                        <a:pt x="48" y="78"/>
                      </a:lnTo>
                      <a:lnTo>
                        <a:pt x="56" y="76"/>
                      </a:lnTo>
                      <a:lnTo>
                        <a:pt x="62" y="72"/>
                      </a:lnTo>
                      <a:lnTo>
                        <a:pt x="68" y="68"/>
                      </a:lnTo>
                      <a:lnTo>
                        <a:pt x="72" y="62"/>
                      </a:lnTo>
                      <a:lnTo>
                        <a:pt x="76" y="56"/>
                      </a:lnTo>
                      <a:lnTo>
                        <a:pt x="78" y="48"/>
                      </a:lnTo>
                      <a:lnTo>
                        <a:pt x="80" y="40"/>
                      </a:lnTo>
                      <a:lnTo>
                        <a:pt x="80" y="40"/>
                      </a:lnTo>
                      <a:lnTo>
                        <a:pt x="78" y="32"/>
                      </a:lnTo>
                      <a:lnTo>
                        <a:pt x="76" y="24"/>
                      </a:lnTo>
                      <a:lnTo>
                        <a:pt x="72" y="18"/>
                      </a:lnTo>
                      <a:lnTo>
                        <a:pt x="68" y="12"/>
                      </a:lnTo>
                      <a:lnTo>
                        <a:pt x="62" y="6"/>
                      </a:lnTo>
                      <a:lnTo>
                        <a:pt x="56" y="4"/>
                      </a:lnTo>
                      <a:lnTo>
                        <a:pt x="48" y="0"/>
                      </a:lnTo>
                      <a:lnTo>
                        <a:pt x="40" y="0"/>
                      </a:lnTo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2" name="Freeform 206"/>
                <p:cNvSpPr>
                  <a:spLocks/>
                </p:cNvSpPr>
                <p:nvPr userDrawn="1"/>
              </p:nvSpPr>
              <p:spPr bwMode="auto">
                <a:xfrm>
                  <a:off x="3025775" y="2390775"/>
                  <a:ext cx="123825" cy="1270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40" y="0"/>
                    </a:cxn>
                    <a:cxn ang="0">
                      <a:pos x="32" y="0"/>
                    </a:cxn>
                    <a:cxn ang="0">
                      <a:pos x="24" y="4"/>
                    </a:cxn>
                    <a:cxn ang="0">
                      <a:pos x="16" y="6"/>
                    </a:cxn>
                    <a:cxn ang="0">
                      <a:pos x="12" y="12"/>
                    </a:cxn>
                    <a:cxn ang="0">
                      <a:pos x="6" y="18"/>
                    </a:cxn>
                    <a:cxn ang="0">
                      <a:pos x="2" y="24"/>
                    </a:cxn>
                    <a:cxn ang="0">
                      <a:pos x="0" y="32"/>
                    </a:cxn>
                    <a:cxn ang="0">
                      <a:pos x="0" y="40"/>
                    </a:cxn>
                    <a:cxn ang="0">
                      <a:pos x="0" y="40"/>
                    </a:cxn>
                    <a:cxn ang="0">
                      <a:pos x="0" y="48"/>
                    </a:cxn>
                    <a:cxn ang="0">
                      <a:pos x="2" y="56"/>
                    </a:cxn>
                    <a:cxn ang="0">
                      <a:pos x="6" y="62"/>
                    </a:cxn>
                    <a:cxn ang="0">
                      <a:pos x="12" y="68"/>
                    </a:cxn>
                    <a:cxn ang="0">
                      <a:pos x="16" y="72"/>
                    </a:cxn>
                    <a:cxn ang="0">
                      <a:pos x="24" y="76"/>
                    </a:cxn>
                    <a:cxn ang="0">
                      <a:pos x="32" y="78"/>
                    </a:cxn>
                    <a:cxn ang="0">
                      <a:pos x="40" y="80"/>
                    </a:cxn>
                    <a:cxn ang="0">
                      <a:pos x="40" y="80"/>
                    </a:cxn>
                    <a:cxn ang="0">
                      <a:pos x="48" y="78"/>
                    </a:cxn>
                    <a:cxn ang="0">
                      <a:pos x="54" y="76"/>
                    </a:cxn>
                    <a:cxn ang="0">
                      <a:pos x="62" y="72"/>
                    </a:cxn>
                    <a:cxn ang="0">
                      <a:pos x="68" y="68"/>
                    </a:cxn>
                    <a:cxn ang="0">
                      <a:pos x="72" y="62"/>
                    </a:cxn>
                    <a:cxn ang="0">
                      <a:pos x="76" y="56"/>
                    </a:cxn>
                    <a:cxn ang="0">
                      <a:pos x="78" y="48"/>
                    </a:cxn>
                    <a:cxn ang="0">
                      <a:pos x="78" y="40"/>
                    </a:cxn>
                    <a:cxn ang="0">
                      <a:pos x="78" y="40"/>
                    </a:cxn>
                    <a:cxn ang="0">
                      <a:pos x="78" y="32"/>
                    </a:cxn>
                    <a:cxn ang="0">
                      <a:pos x="76" y="24"/>
                    </a:cxn>
                    <a:cxn ang="0">
                      <a:pos x="72" y="18"/>
                    </a:cxn>
                    <a:cxn ang="0">
                      <a:pos x="68" y="12"/>
                    </a:cxn>
                    <a:cxn ang="0">
                      <a:pos x="62" y="6"/>
                    </a:cxn>
                    <a:cxn ang="0">
                      <a:pos x="54" y="4"/>
                    </a:cxn>
                    <a:cxn ang="0">
                      <a:pos x="48" y="0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78" h="80">
                      <a:moveTo>
                        <a:pt x="40" y="0"/>
                      </a:moveTo>
                      <a:lnTo>
                        <a:pt x="40" y="0"/>
                      </a:lnTo>
                      <a:lnTo>
                        <a:pt x="32" y="0"/>
                      </a:lnTo>
                      <a:lnTo>
                        <a:pt x="24" y="4"/>
                      </a:lnTo>
                      <a:lnTo>
                        <a:pt x="16" y="6"/>
                      </a:lnTo>
                      <a:lnTo>
                        <a:pt x="12" y="12"/>
                      </a:lnTo>
                      <a:lnTo>
                        <a:pt x="6" y="18"/>
                      </a:lnTo>
                      <a:lnTo>
                        <a:pt x="2" y="24"/>
                      </a:lnTo>
                      <a:lnTo>
                        <a:pt x="0" y="32"/>
                      </a:lnTo>
                      <a:lnTo>
                        <a:pt x="0" y="40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2" y="56"/>
                      </a:lnTo>
                      <a:lnTo>
                        <a:pt x="6" y="62"/>
                      </a:lnTo>
                      <a:lnTo>
                        <a:pt x="12" y="68"/>
                      </a:lnTo>
                      <a:lnTo>
                        <a:pt x="16" y="72"/>
                      </a:lnTo>
                      <a:lnTo>
                        <a:pt x="24" y="76"/>
                      </a:lnTo>
                      <a:lnTo>
                        <a:pt x="32" y="78"/>
                      </a:lnTo>
                      <a:lnTo>
                        <a:pt x="40" y="80"/>
                      </a:lnTo>
                      <a:lnTo>
                        <a:pt x="40" y="80"/>
                      </a:lnTo>
                      <a:lnTo>
                        <a:pt x="48" y="78"/>
                      </a:lnTo>
                      <a:lnTo>
                        <a:pt x="54" y="76"/>
                      </a:lnTo>
                      <a:lnTo>
                        <a:pt x="62" y="72"/>
                      </a:lnTo>
                      <a:lnTo>
                        <a:pt x="68" y="68"/>
                      </a:lnTo>
                      <a:lnTo>
                        <a:pt x="72" y="62"/>
                      </a:lnTo>
                      <a:lnTo>
                        <a:pt x="76" y="56"/>
                      </a:lnTo>
                      <a:lnTo>
                        <a:pt x="78" y="48"/>
                      </a:lnTo>
                      <a:lnTo>
                        <a:pt x="78" y="40"/>
                      </a:lnTo>
                      <a:lnTo>
                        <a:pt x="78" y="40"/>
                      </a:lnTo>
                      <a:lnTo>
                        <a:pt x="78" y="32"/>
                      </a:lnTo>
                      <a:lnTo>
                        <a:pt x="76" y="24"/>
                      </a:lnTo>
                      <a:lnTo>
                        <a:pt x="72" y="18"/>
                      </a:lnTo>
                      <a:lnTo>
                        <a:pt x="68" y="12"/>
                      </a:lnTo>
                      <a:lnTo>
                        <a:pt x="62" y="6"/>
                      </a:lnTo>
                      <a:lnTo>
                        <a:pt x="54" y="4"/>
                      </a:lnTo>
                      <a:lnTo>
                        <a:pt x="48" y="0"/>
                      </a:lnTo>
                      <a:lnTo>
                        <a:pt x="40" y="0"/>
                      </a:lnTo>
                      <a:close/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3" name="Freeform 207"/>
                <p:cNvSpPr>
                  <a:spLocks/>
                </p:cNvSpPr>
                <p:nvPr userDrawn="1"/>
              </p:nvSpPr>
              <p:spPr bwMode="auto">
                <a:xfrm>
                  <a:off x="3025775" y="2390775"/>
                  <a:ext cx="123825" cy="127000"/>
                </a:xfrm>
                <a:custGeom>
                  <a:avLst/>
                  <a:gdLst/>
                  <a:ahLst/>
                  <a:cxnLst>
                    <a:cxn ang="0">
                      <a:pos x="40" y="0"/>
                    </a:cxn>
                    <a:cxn ang="0">
                      <a:pos x="40" y="0"/>
                    </a:cxn>
                    <a:cxn ang="0">
                      <a:pos x="32" y="0"/>
                    </a:cxn>
                    <a:cxn ang="0">
                      <a:pos x="24" y="4"/>
                    </a:cxn>
                    <a:cxn ang="0">
                      <a:pos x="16" y="6"/>
                    </a:cxn>
                    <a:cxn ang="0">
                      <a:pos x="12" y="12"/>
                    </a:cxn>
                    <a:cxn ang="0">
                      <a:pos x="6" y="18"/>
                    </a:cxn>
                    <a:cxn ang="0">
                      <a:pos x="2" y="24"/>
                    </a:cxn>
                    <a:cxn ang="0">
                      <a:pos x="0" y="32"/>
                    </a:cxn>
                    <a:cxn ang="0">
                      <a:pos x="0" y="40"/>
                    </a:cxn>
                    <a:cxn ang="0">
                      <a:pos x="0" y="40"/>
                    </a:cxn>
                    <a:cxn ang="0">
                      <a:pos x="0" y="48"/>
                    </a:cxn>
                    <a:cxn ang="0">
                      <a:pos x="2" y="56"/>
                    </a:cxn>
                    <a:cxn ang="0">
                      <a:pos x="6" y="62"/>
                    </a:cxn>
                    <a:cxn ang="0">
                      <a:pos x="12" y="68"/>
                    </a:cxn>
                    <a:cxn ang="0">
                      <a:pos x="16" y="72"/>
                    </a:cxn>
                    <a:cxn ang="0">
                      <a:pos x="24" y="76"/>
                    </a:cxn>
                    <a:cxn ang="0">
                      <a:pos x="32" y="78"/>
                    </a:cxn>
                    <a:cxn ang="0">
                      <a:pos x="40" y="80"/>
                    </a:cxn>
                    <a:cxn ang="0">
                      <a:pos x="40" y="80"/>
                    </a:cxn>
                    <a:cxn ang="0">
                      <a:pos x="48" y="78"/>
                    </a:cxn>
                    <a:cxn ang="0">
                      <a:pos x="54" y="76"/>
                    </a:cxn>
                    <a:cxn ang="0">
                      <a:pos x="62" y="72"/>
                    </a:cxn>
                    <a:cxn ang="0">
                      <a:pos x="68" y="68"/>
                    </a:cxn>
                    <a:cxn ang="0">
                      <a:pos x="72" y="62"/>
                    </a:cxn>
                    <a:cxn ang="0">
                      <a:pos x="76" y="56"/>
                    </a:cxn>
                    <a:cxn ang="0">
                      <a:pos x="78" y="48"/>
                    </a:cxn>
                    <a:cxn ang="0">
                      <a:pos x="78" y="40"/>
                    </a:cxn>
                    <a:cxn ang="0">
                      <a:pos x="78" y="40"/>
                    </a:cxn>
                    <a:cxn ang="0">
                      <a:pos x="78" y="32"/>
                    </a:cxn>
                    <a:cxn ang="0">
                      <a:pos x="76" y="24"/>
                    </a:cxn>
                    <a:cxn ang="0">
                      <a:pos x="72" y="18"/>
                    </a:cxn>
                    <a:cxn ang="0">
                      <a:pos x="68" y="12"/>
                    </a:cxn>
                    <a:cxn ang="0">
                      <a:pos x="62" y="6"/>
                    </a:cxn>
                    <a:cxn ang="0">
                      <a:pos x="54" y="4"/>
                    </a:cxn>
                    <a:cxn ang="0">
                      <a:pos x="48" y="0"/>
                    </a:cxn>
                    <a:cxn ang="0">
                      <a:pos x="40" y="0"/>
                    </a:cxn>
                  </a:cxnLst>
                  <a:rect l="0" t="0" r="r" b="b"/>
                  <a:pathLst>
                    <a:path w="78" h="80">
                      <a:moveTo>
                        <a:pt x="40" y="0"/>
                      </a:moveTo>
                      <a:lnTo>
                        <a:pt x="40" y="0"/>
                      </a:lnTo>
                      <a:lnTo>
                        <a:pt x="32" y="0"/>
                      </a:lnTo>
                      <a:lnTo>
                        <a:pt x="24" y="4"/>
                      </a:lnTo>
                      <a:lnTo>
                        <a:pt x="16" y="6"/>
                      </a:lnTo>
                      <a:lnTo>
                        <a:pt x="12" y="12"/>
                      </a:lnTo>
                      <a:lnTo>
                        <a:pt x="6" y="18"/>
                      </a:lnTo>
                      <a:lnTo>
                        <a:pt x="2" y="24"/>
                      </a:lnTo>
                      <a:lnTo>
                        <a:pt x="0" y="32"/>
                      </a:lnTo>
                      <a:lnTo>
                        <a:pt x="0" y="40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2" y="56"/>
                      </a:lnTo>
                      <a:lnTo>
                        <a:pt x="6" y="62"/>
                      </a:lnTo>
                      <a:lnTo>
                        <a:pt x="12" y="68"/>
                      </a:lnTo>
                      <a:lnTo>
                        <a:pt x="16" y="72"/>
                      </a:lnTo>
                      <a:lnTo>
                        <a:pt x="24" y="76"/>
                      </a:lnTo>
                      <a:lnTo>
                        <a:pt x="32" y="78"/>
                      </a:lnTo>
                      <a:lnTo>
                        <a:pt x="40" y="80"/>
                      </a:lnTo>
                      <a:lnTo>
                        <a:pt x="40" y="80"/>
                      </a:lnTo>
                      <a:lnTo>
                        <a:pt x="48" y="78"/>
                      </a:lnTo>
                      <a:lnTo>
                        <a:pt x="54" y="76"/>
                      </a:lnTo>
                      <a:lnTo>
                        <a:pt x="62" y="72"/>
                      </a:lnTo>
                      <a:lnTo>
                        <a:pt x="68" y="68"/>
                      </a:lnTo>
                      <a:lnTo>
                        <a:pt x="72" y="62"/>
                      </a:lnTo>
                      <a:lnTo>
                        <a:pt x="76" y="56"/>
                      </a:lnTo>
                      <a:lnTo>
                        <a:pt x="78" y="48"/>
                      </a:lnTo>
                      <a:lnTo>
                        <a:pt x="78" y="40"/>
                      </a:lnTo>
                      <a:lnTo>
                        <a:pt x="78" y="40"/>
                      </a:lnTo>
                      <a:lnTo>
                        <a:pt x="78" y="32"/>
                      </a:lnTo>
                      <a:lnTo>
                        <a:pt x="76" y="24"/>
                      </a:lnTo>
                      <a:lnTo>
                        <a:pt x="72" y="18"/>
                      </a:lnTo>
                      <a:lnTo>
                        <a:pt x="68" y="12"/>
                      </a:lnTo>
                      <a:lnTo>
                        <a:pt x="62" y="6"/>
                      </a:lnTo>
                      <a:lnTo>
                        <a:pt x="54" y="4"/>
                      </a:lnTo>
                      <a:lnTo>
                        <a:pt x="48" y="0"/>
                      </a:lnTo>
                      <a:lnTo>
                        <a:pt x="40" y="0"/>
                      </a:lnTo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4" name="Rectangle 208"/>
                <p:cNvSpPr>
                  <a:spLocks noChangeArrowheads="1"/>
                </p:cNvSpPr>
                <p:nvPr userDrawn="1"/>
              </p:nvSpPr>
              <p:spPr bwMode="auto">
                <a:xfrm>
                  <a:off x="2921000" y="2527300"/>
                  <a:ext cx="206375" cy="101600"/>
                </a:xfrm>
                <a:prstGeom prst="rect">
                  <a:avLst/>
                </a:pr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5" name="Rectangle 209"/>
                <p:cNvSpPr>
                  <a:spLocks noChangeArrowheads="1"/>
                </p:cNvSpPr>
                <p:nvPr userDrawn="1"/>
              </p:nvSpPr>
              <p:spPr bwMode="auto">
                <a:xfrm>
                  <a:off x="2921000" y="2527300"/>
                  <a:ext cx="206375" cy="101600"/>
                </a:xfrm>
                <a:prstGeom prst="rect">
                  <a:avLst/>
                </a:pr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6" name="Freeform 210"/>
                <p:cNvSpPr>
                  <a:spLocks/>
                </p:cNvSpPr>
                <p:nvPr userDrawn="1"/>
              </p:nvSpPr>
              <p:spPr bwMode="auto">
                <a:xfrm>
                  <a:off x="3143250" y="2511425"/>
                  <a:ext cx="69850" cy="127000"/>
                </a:xfrm>
                <a:custGeom>
                  <a:avLst/>
                  <a:gdLst/>
                  <a:ahLst/>
                  <a:cxnLst>
                    <a:cxn ang="0">
                      <a:pos x="44" y="0"/>
                    </a:cxn>
                    <a:cxn ang="0">
                      <a:pos x="0" y="24"/>
                    </a:cxn>
                    <a:cxn ang="0">
                      <a:pos x="0" y="58"/>
                    </a:cxn>
                    <a:cxn ang="0">
                      <a:pos x="44" y="80"/>
                    </a:cxn>
                    <a:cxn ang="0">
                      <a:pos x="44" y="0"/>
                    </a:cxn>
                  </a:cxnLst>
                  <a:rect l="0" t="0" r="r" b="b"/>
                  <a:pathLst>
                    <a:path w="44" h="80">
                      <a:moveTo>
                        <a:pt x="44" y="0"/>
                      </a:moveTo>
                      <a:lnTo>
                        <a:pt x="0" y="24"/>
                      </a:lnTo>
                      <a:lnTo>
                        <a:pt x="0" y="58"/>
                      </a:lnTo>
                      <a:lnTo>
                        <a:pt x="44" y="80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7" name="Freeform 211"/>
                <p:cNvSpPr>
                  <a:spLocks/>
                </p:cNvSpPr>
                <p:nvPr userDrawn="1"/>
              </p:nvSpPr>
              <p:spPr bwMode="auto">
                <a:xfrm>
                  <a:off x="3143250" y="2511425"/>
                  <a:ext cx="69850" cy="127000"/>
                </a:xfrm>
                <a:custGeom>
                  <a:avLst/>
                  <a:gdLst/>
                  <a:ahLst/>
                  <a:cxnLst>
                    <a:cxn ang="0">
                      <a:pos x="44" y="0"/>
                    </a:cxn>
                    <a:cxn ang="0">
                      <a:pos x="0" y="24"/>
                    </a:cxn>
                    <a:cxn ang="0">
                      <a:pos x="0" y="58"/>
                    </a:cxn>
                    <a:cxn ang="0">
                      <a:pos x="44" y="80"/>
                    </a:cxn>
                    <a:cxn ang="0">
                      <a:pos x="44" y="0"/>
                    </a:cxn>
                  </a:cxnLst>
                  <a:rect l="0" t="0" r="r" b="b"/>
                  <a:pathLst>
                    <a:path w="44" h="80">
                      <a:moveTo>
                        <a:pt x="44" y="0"/>
                      </a:moveTo>
                      <a:lnTo>
                        <a:pt x="0" y="24"/>
                      </a:lnTo>
                      <a:lnTo>
                        <a:pt x="0" y="58"/>
                      </a:lnTo>
                      <a:lnTo>
                        <a:pt x="44" y="80"/>
                      </a:lnTo>
                      <a:lnTo>
                        <a:pt x="44" y="0"/>
                      </a:lnTo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8" name="Freeform 212"/>
                <p:cNvSpPr>
                  <a:spLocks/>
                </p:cNvSpPr>
                <p:nvPr userDrawn="1"/>
              </p:nvSpPr>
              <p:spPr bwMode="auto">
                <a:xfrm>
                  <a:off x="2959100" y="2641600"/>
                  <a:ext cx="130175" cy="92075"/>
                </a:xfrm>
                <a:custGeom>
                  <a:avLst/>
                  <a:gdLst/>
                  <a:ahLst/>
                  <a:cxnLst>
                    <a:cxn ang="0">
                      <a:pos x="68" y="0"/>
                    </a:cxn>
                    <a:cxn ang="0">
                      <a:pos x="16" y="0"/>
                    </a:cxn>
                    <a:cxn ang="0">
                      <a:pos x="0" y="58"/>
                    </a:cxn>
                    <a:cxn ang="0">
                      <a:pos x="44" y="10"/>
                    </a:cxn>
                    <a:cxn ang="0">
                      <a:pos x="82" y="58"/>
                    </a:cxn>
                    <a:cxn ang="0">
                      <a:pos x="68" y="0"/>
                    </a:cxn>
                  </a:cxnLst>
                  <a:rect l="0" t="0" r="r" b="b"/>
                  <a:pathLst>
                    <a:path w="82" h="58">
                      <a:moveTo>
                        <a:pt x="68" y="0"/>
                      </a:moveTo>
                      <a:lnTo>
                        <a:pt x="16" y="0"/>
                      </a:lnTo>
                      <a:lnTo>
                        <a:pt x="0" y="58"/>
                      </a:lnTo>
                      <a:lnTo>
                        <a:pt x="44" y="10"/>
                      </a:lnTo>
                      <a:lnTo>
                        <a:pt x="82" y="58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59" name="Freeform 213"/>
                <p:cNvSpPr>
                  <a:spLocks/>
                </p:cNvSpPr>
                <p:nvPr userDrawn="1"/>
              </p:nvSpPr>
              <p:spPr bwMode="auto">
                <a:xfrm>
                  <a:off x="2959100" y="2641600"/>
                  <a:ext cx="130175" cy="92075"/>
                </a:xfrm>
                <a:custGeom>
                  <a:avLst/>
                  <a:gdLst/>
                  <a:ahLst/>
                  <a:cxnLst>
                    <a:cxn ang="0">
                      <a:pos x="68" y="0"/>
                    </a:cxn>
                    <a:cxn ang="0">
                      <a:pos x="16" y="0"/>
                    </a:cxn>
                    <a:cxn ang="0">
                      <a:pos x="0" y="58"/>
                    </a:cxn>
                    <a:cxn ang="0">
                      <a:pos x="44" y="10"/>
                    </a:cxn>
                    <a:cxn ang="0">
                      <a:pos x="82" y="58"/>
                    </a:cxn>
                    <a:cxn ang="0">
                      <a:pos x="68" y="0"/>
                    </a:cxn>
                  </a:cxnLst>
                  <a:rect l="0" t="0" r="r" b="b"/>
                  <a:pathLst>
                    <a:path w="82" h="58">
                      <a:moveTo>
                        <a:pt x="68" y="0"/>
                      </a:moveTo>
                      <a:lnTo>
                        <a:pt x="16" y="0"/>
                      </a:lnTo>
                      <a:lnTo>
                        <a:pt x="0" y="58"/>
                      </a:lnTo>
                      <a:lnTo>
                        <a:pt x="44" y="10"/>
                      </a:lnTo>
                      <a:lnTo>
                        <a:pt x="82" y="58"/>
                      </a:lnTo>
                      <a:lnTo>
                        <a:pt x="68" y="0"/>
                      </a:lnTo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0" name="그룹 59"/>
              <p:cNvGrpSpPr/>
              <p:nvPr userDrawn="1"/>
            </p:nvGrpSpPr>
            <p:grpSpPr>
              <a:xfrm>
                <a:off x="-1714564" y="5208646"/>
                <a:ext cx="184150" cy="342900"/>
                <a:chOff x="2959100" y="3054350"/>
                <a:chExt cx="184150" cy="342900"/>
              </a:xfrm>
              <a:solidFill>
                <a:srgbClr val="ADADAD"/>
              </a:solidFill>
              <a:effectLst/>
            </p:grpSpPr>
            <p:sp>
              <p:nvSpPr>
                <p:cNvPr id="61" name="Freeform 214"/>
                <p:cNvSpPr>
                  <a:spLocks/>
                </p:cNvSpPr>
                <p:nvPr userDrawn="1"/>
              </p:nvSpPr>
              <p:spPr bwMode="auto">
                <a:xfrm>
                  <a:off x="2959100" y="3054350"/>
                  <a:ext cx="184150" cy="342900"/>
                </a:xfrm>
                <a:custGeom>
                  <a:avLst/>
                  <a:gdLst/>
                  <a:ahLst/>
                  <a:cxnLst>
                    <a:cxn ang="0">
                      <a:pos x="52" y="0"/>
                    </a:cxn>
                    <a:cxn ang="0">
                      <a:pos x="52" y="32"/>
                    </a:cxn>
                    <a:cxn ang="0">
                      <a:pos x="52" y="160"/>
                    </a:cxn>
                    <a:cxn ang="0">
                      <a:pos x="52" y="160"/>
                    </a:cxn>
                    <a:cxn ang="0">
                      <a:pos x="44" y="158"/>
                    </a:cxn>
                    <a:cxn ang="0">
                      <a:pos x="38" y="156"/>
                    </a:cxn>
                    <a:cxn ang="0">
                      <a:pos x="38" y="156"/>
                    </a:cxn>
                    <a:cxn ang="0">
                      <a:pos x="26" y="160"/>
                    </a:cxn>
                    <a:cxn ang="0">
                      <a:pos x="14" y="166"/>
                    </a:cxn>
                    <a:cxn ang="0">
                      <a:pos x="14" y="166"/>
                    </a:cxn>
                    <a:cxn ang="0">
                      <a:pos x="6" y="176"/>
                    </a:cxn>
                    <a:cxn ang="0">
                      <a:pos x="0" y="186"/>
                    </a:cxn>
                    <a:cxn ang="0">
                      <a:pos x="0" y="198"/>
                    </a:cxn>
                    <a:cxn ang="0">
                      <a:pos x="2" y="204"/>
                    </a:cxn>
                    <a:cxn ang="0">
                      <a:pos x="6" y="208"/>
                    </a:cxn>
                    <a:cxn ang="0">
                      <a:pos x="6" y="208"/>
                    </a:cxn>
                    <a:cxn ang="0">
                      <a:pos x="10" y="212"/>
                    </a:cxn>
                    <a:cxn ang="0">
                      <a:pos x="14" y="214"/>
                    </a:cxn>
                    <a:cxn ang="0">
                      <a:pos x="26" y="216"/>
                    </a:cxn>
                    <a:cxn ang="0">
                      <a:pos x="26" y="216"/>
                    </a:cxn>
                    <a:cxn ang="0">
                      <a:pos x="38" y="214"/>
                    </a:cxn>
                    <a:cxn ang="0">
                      <a:pos x="48" y="208"/>
                    </a:cxn>
                    <a:cxn ang="0">
                      <a:pos x="48" y="208"/>
                    </a:cxn>
                    <a:cxn ang="0">
                      <a:pos x="54" y="202"/>
                    </a:cxn>
                    <a:cxn ang="0">
                      <a:pos x="58" y="196"/>
                    </a:cxn>
                    <a:cxn ang="0">
                      <a:pos x="62" y="188"/>
                    </a:cxn>
                    <a:cxn ang="0">
                      <a:pos x="62" y="180"/>
                    </a:cxn>
                    <a:cxn ang="0">
                      <a:pos x="62" y="56"/>
                    </a:cxn>
                    <a:cxn ang="0">
                      <a:pos x="62" y="56"/>
                    </a:cxn>
                    <a:cxn ang="0">
                      <a:pos x="72" y="60"/>
                    </a:cxn>
                    <a:cxn ang="0">
                      <a:pos x="82" y="68"/>
                    </a:cxn>
                    <a:cxn ang="0">
                      <a:pos x="92" y="80"/>
                    </a:cxn>
                    <a:cxn ang="0">
                      <a:pos x="102" y="94"/>
                    </a:cxn>
                    <a:cxn ang="0">
                      <a:pos x="102" y="94"/>
                    </a:cxn>
                    <a:cxn ang="0">
                      <a:pos x="106" y="104"/>
                    </a:cxn>
                    <a:cxn ang="0">
                      <a:pos x="108" y="112"/>
                    </a:cxn>
                    <a:cxn ang="0">
                      <a:pos x="106" y="120"/>
                    </a:cxn>
                    <a:cxn ang="0">
                      <a:pos x="106" y="128"/>
                    </a:cxn>
                    <a:cxn ang="0">
                      <a:pos x="100" y="138"/>
                    </a:cxn>
                    <a:cxn ang="0">
                      <a:pos x="98" y="142"/>
                    </a:cxn>
                    <a:cxn ang="0">
                      <a:pos x="98" y="142"/>
                    </a:cxn>
                    <a:cxn ang="0">
                      <a:pos x="106" y="134"/>
                    </a:cxn>
                    <a:cxn ang="0">
                      <a:pos x="112" y="124"/>
                    </a:cxn>
                    <a:cxn ang="0">
                      <a:pos x="116" y="114"/>
                    </a:cxn>
                    <a:cxn ang="0">
                      <a:pos x="114" y="102"/>
                    </a:cxn>
                    <a:cxn ang="0">
                      <a:pos x="112" y="90"/>
                    </a:cxn>
                    <a:cxn ang="0">
                      <a:pos x="106" y="78"/>
                    </a:cxn>
                    <a:cxn ang="0">
                      <a:pos x="98" y="66"/>
                    </a:cxn>
                    <a:cxn ang="0">
                      <a:pos x="88" y="54"/>
                    </a:cxn>
                    <a:cxn ang="0">
                      <a:pos x="88" y="54"/>
                    </a:cxn>
                    <a:cxn ang="0">
                      <a:pos x="74" y="36"/>
                    </a:cxn>
                    <a:cxn ang="0">
                      <a:pos x="62" y="20"/>
                    </a:cxn>
                    <a:cxn ang="0">
                      <a:pos x="52" y="0"/>
                    </a:cxn>
                  </a:cxnLst>
                  <a:rect l="0" t="0" r="r" b="b"/>
                  <a:pathLst>
                    <a:path w="116" h="216">
                      <a:moveTo>
                        <a:pt x="52" y="0"/>
                      </a:moveTo>
                      <a:lnTo>
                        <a:pt x="52" y="32"/>
                      </a:lnTo>
                      <a:lnTo>
                        <a:pt x="52" y="160"/>
                      </a:lnTo>
                      <a:lnTo>
                        <a:pt x="52" y="160"/>
                      </a:lnTo>
                      <a:lnTo>
                        <a:pt x="44" y="158"/>
                      </a:lnTo>
                      <a:lnTo>
                        <a:pt x="38" y="156"/>
                      </a:lnTo>
                      <a:lnTo>
                        <a:pt x="38" y="156"/>
                      </a:lnTo>
                      <a:lnTo>
                        <a:pt x="26" y="160"/>
                      </a:lnTo>
                      <a:lnTo>
                        <a:pt x="14" y="166"/>
                      </a:lnTo>
                      <a:lnTo>
                        <a:pt x="14" y="166"/>
                      </a:lnTo>
                      <a:lnTo>
                        <a:pt x="6" y="176"/>
                      </a:lnTo>
                      <a:lnTo>
                        <a:pt x="0" y="186"/>
                      </a:lnTo>
                      <a:lnTo>
                        <a:pt x="0" y="198"/>
                      </a:lnTo>
                      <a:lnTo>
                        <a:pt x="2" y="204"/>
                      </a:lnTo>
                      <a:lnTo>
                        <a:pt x="6" y="208"/>
                      </a:lnTo>
                      <a:lnTo>
                        <a:pt x="6" y="208"/>
                      </a:lnTo>
                      <a:lnTo>
                        <a:pt x="10" y="212"/>
                      </a:lnTo>
                      <a:lnTo>
                        <a:pt x="14" y="214"/>
                      </a:lnTo>
                      <a:lnTo>
                        <a:pt x="26" y="216"/>
                      </a:lnTo>
                      <a:lnTo>
                        <a:pt x="26" y="216"/>
                      </a:lnTo>
                      <a:lnTo>
                        <a:pt x="38" y="214"/>
                      </a:lnTo>
                      <a:lnTo>
                        <a:pt x="48" y="208"/>
                      </a:lnTo>
                      <a:lnTo>
                        <a:pt x="48" y="208"/>
                      </a:lnTo>
                      <a:lnTo>
                        <a:pt x="54" y="202"/>
                      </a:lnTo>
                      <a:lnTo>
                        <a:pt x="58" y="196"/>
                      </a:lnTo>
                      <a:lnTo>
                        <a:pt x="62" y="188"/>
                      </a:lnTo>
                      <a:lnTo>
                        <a:pt x="62" y="180"/>
                      </a:lnTo>
                      <a:lnTo>
                        <a:pt x="62" y="56"/>
                      </a:lnTo>
                      <a:lnTo>
                        <a:pt x="62" y="56"/>
                      </a:lnTo>
                      <a:lnTo>
                        <a:pt x="72" y="60"/>
                      </a:lnTo>
                      <a:lnTo>
                        <a:pt x="82" y="68"/>
                      </a:lnTo>
                      <a:lnTo>
                        <a:pt x="92" y="80"/>
                      </a:lnTo>
                      <a:lnTo>
                        <a:pt x="102" y="94"/>
                      </a:lnTo>
                      <a:lnTo>
                        <a:pt x="102" y="94"/>
                      </a:lnTo>
                      <a:lnTo>
                        <a:pt x="106" y="104"/>
                      </a:lnTo>
                      <a:lnTo>
                        <a:pt x="108" y="112"/>
                      </a:lnTo>
                      <a:lnTo>
                        <a:pt x="106" y="120"/>
                      </a:lnTo>
                      <a:lnTo>
                        <a:pt x="106" y="128"/>
                      </a:lnTo>
                      <a:lnTo>
                        <a:pt x="100" y="138"/>
                      </a:lnTo>
                      <a:lnTo>
                        <a:pt x="98" y="142"/>
                      </a:lnTo>
                      <a:lnTo>
                        <a:pt x="98" y="142"/>
                      </a:lnTo>
                      <a:lnTo>
                        <a:pt x="106" y="134"/>
                      </a:lnTo>
                      <a:lnTo>
                        <a:pt x="112" y="124"/>
                      </a:lnTo>
                      <a:lnTo>
                        <a:pt x="116" y="114"/>
                      </a:lnTo>
                      <a:lnTo>
                        <a:pt x="114" y="102"/>
                      </a:lnTo>
                      <a:lnTo>
                        <a:pt x="112" y="90"/>
                      </a:lnTo>
                      <a:lnTo>
                        <a:pt x="106" y="78"/>
                      </a:lnTo>
                      <a:lnTo>
                        <a:pt x="98" y="66"/>
                      </a:lnTo>
                      <a:lnTo>
                        <a:pt x="88" y="54"/>
                      </a:lnTo>
                      <a:lnTo>
                        <a:pt x="88" y="54"/>
                      </a:lnTo>
                      <a:lnTo>
                        <a:pt x="74" y="36"/>
                      </a:lnTo>
                      <a:lnTo>
                        <a:pt x="62" y="20"/>
                      </a:lnTo>
                      <a:lnTo>
                        <a:pt x="52" y="0"/>
                      </a:lnTo>
                      <a:close/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2" name="Freeform 215"/>
                <p:cNvSpPr>
                  <a:spLocks/>
                </p:cNvSpPr>
                <p:nvPr userDrawn="1"/>
              </p:nvSpPr>
              <p:spPr bwMode="auto">
                <a:xfrm>
                  <a:off x="2959100" y="3054350"/>
                  <a:ext cx="184150" cy="342900"/>
                </a:xfrm>
                <a:custGeom>
                  <a:avLst/>
                  <a:gdLst/>
                  <a:ahLst/>
                  <a:cxnLst>
                    <a:cxn ang="0">
                      <a:pos x="52" y="0"/>
                    </a:cxn>
                    <a:cxn ang="0">
                      <a:pos x="52" y="32"/>
                    </a:cxn>
                    <a:cxn ang="0">
                      <a:pos x="52" y="160"/>
                    </a:cxn>
                    <a:cxn ang="0">
                      <a:pos x="52" y="160"/>
                    </a:cxn>
                    <a:cxn ang="0">
                      <a:pos x="44" y="158"/>
                    </a:cxn>
                    <a:cxn ang="0">
                      <a:pos x="38" y="156"/>
                    </a:cxn>
                    <a:cxn ang="0">
                      <a:pos x="38" y="156"/>
                    </a:cxn>
                    <a:cxn ang="0">
                      <a:pos x="26" y="160"/>
                    </a:cxn>
                    <a:cxn ang="0">
                      <a:pos x="14" y="166"/>
                    </a:cxn>
                    <a:cxn ang="0">
                      <a:pos x="14" y="166"/>
                    </a:cxn>
                    <a:cxn ang="0">
                      <a:pos x="6" y="176"/>
                    </a:cxn>
                    <a:cxn ang="0">
                      <a:pos x="0" y="186"/>
                    </a:cxn>
                    <a:cxn ang="0">
                      <a:pos x="0" y="198"/>
                    </a:cxn>
                    <a:cxn ang="0">
                      <a:pos x="2" y="204"/>
                    </a:cxn>
                    <a:cxn ang="0">
                      <a:pos x="6" y="208"/>
                    </a:cxn>
                    <a:cxn ang="0">
                      <a:pos x="6" y="208"/>
                    </a:cxn>
                    <a:cxn ang="0">
                      <a:pos x="10" y="212"/>
                    </a:cxn>
                    <a:cxn ang="0">
                      <a:pos x="14" y="214"/>
                    </a:cxn>
                    <a:cxn ang="0">
                      <a:pos x="26" y="216"/>
                    </a:cxn>
                    <a:cxn ang="0">
                      <a:pos x="26" y="216"/>
                    </a:cxn>
                    <a:cxn ang="0">
                      <a:pos x="38" y="214"/>
                    </a:cxn>
                    <a:cxn ang="0">
                      <a:pos x="48" y="208"/>
                    </a:cxn>
                    <a:cxn ang="0">
                      <a:pos x="48" y="208"/>
                    </a:cxn>
                    <a:cxn ang="0">
                      <a:pos x="54" y="202"/>
                    </a:cxn>
                    <a:cxn ang="0">
                      <a:pos x="58" y="196"/>
                    </a:cxn>
                    <a:cxn ang="0">
                      <a:pos x="62" y="188"/>
                    </a:cxn>
                    <a:cxn ang="0">
                      <a:pos x="62" y="180"/>
                    </a:cxn>
                    <a:cxn ang="0">
                      <a:pos x="62" y="56"/>
                    </a:cxn>
                    <a:cxn ang="0">
                      <a:pos x="62" y="56"/>
                    </a:cxn>
                    <a:cxn ang="0">
                      <a:pos x="72" y="60"/>
                    </a:cxn>
                    <a:cxn ang="0">
                      <a:pos x="82" y="68"/>
                    </a:cxn>
                    <a:cxn ang="0">
                      <a:pos x="92" y="80"/>
                    </a:cxn>
                    <a:cxn ang="0">
                      <a:pos x="102" y="94"/>
                    </a:cxn>
                    <a:cxn ang="0">
                      <a:pos x="102" y="94"/>
                    </a:cxn>
                    <a:cxn ang="0">
                      <a:pos x="106" y="104"/>
                    </a:cxn>
                    <a:cxn ang="0">
                      <a:pos x="108" y="112"/>
                    </a:cxn>
                    <a:cxn ang="0">
                      <a:pos x="106" y="120"/>
                    </a:cxn>
                    <a:cxn ang="0">
                      <a:pos x="106" y="128"/>
                    </a:cxn>
                    <a:cxn ang="0">
                      <a:pos x="100" y="138"/>
                    </a:cxn>
                    <a:cxn ang="0">
                      <a:pos x="98" y="142"/>
                    </a:cxn>
                    <a:cxn ang="0">
                      <a:pos x="98" y="142"/>
                    </a:cxn>
                    <a:cxn ang="0">
                      <a:pos x="106" y="134"/>
                    </a:cxn>
                    <a:cxn ang="0">
                      <a:pos x="112" y="124"/>
                    </a:cxn>
                    <a:cxn ang="0">
                      <a:pos x="116" y="114"/>
                    </a:cxn>
                    <a:cxn ang="0">
                      <a:pos x="114" y="102"/>
                    </a:cxn>
                    <a:cxn ang="0">
                      <a:pos x="112" y="90"/>
                    </a:cxn>
                    <a:cxn ang="0">
                      <a:pos x="106" y="78"/>
                    </a:cxn>
                    <a:cxn ang="0">
                      <a:pos x="98" y="66"/>
                    </a:cxn>
                    <a:cxn ang="0">
                      <a:pos x="88" y="54"/>
                    </a:cxn>
                    <a:cxn ang="0">
                      <a:pos x="88" y="54"/>
                    </a:cxn>
                    <a:cxn ang="0">
                      <a:pos x="74" y="36"/>
                    </a:cxn>
                    <a:cxn ang="0">
                      <a:pos x="62" y="20"/>
                    </a:cxn>
                    <a:cxn ang="0">
                      <a:pos x="52" y="0"/>
                    </a:cxn>
                  </a:cxnLst>
                  <a:rect l="0" t="0" r="r" b="b"/>
                  <a:pathLst>
                    <a:path w="116" h="216">
                      <a:moveTo>
                        <a:pt x="52" y="0"/>
                      </a:moveTo>
                      <a:lnTo>
                        <a:pt x="52" y="32"/>
                      </a:lnTo>
                      <a:lnTo>
                        <a:pt x="52" y="160"/>
                      </a:lnTo>
                      <a:lnTo>
                        <a:pt x="52" y="160"/>
                      </a:lnTo>
                      <a:lnTo>
                        <a:pt x="44" y="158"/>
                      </a:lnTo>
                      <a:lnTo>
                        <a:pt x="38" y="156"/>
                      </a:lnTo>
                      <a:lnTo>
                        <a:pt x="38" y="156"/>
                      </a:lnTo>
                      <a:lnTo>
                        <a:pt x="26" y="160"/>
                      </a:lnTo>
                      <a:lnTo>
                        <a:pt x="14" y="166"/>
                      </a:lnTo>
                      <a:lnTo>
                        <a:pt x="14" y="166"/>
                      </a:lnTo>
                      <a:lnTo>
                        <a:pt x="6" y="176"/>
                      </a:lnTo>
                      <a:lnTo>
                        <a:pt x="0" y="186"/>
                      </a:lnTo>
                      <a:lnTo>
                        <a:pt x="0" y="198"/>
                      </a:lnTo>
                      <a:lnTo>
                        <a:pt x="2" y="204"/>
                      </a:lnTo>
                      <a:lnTo>
                        <a:pt x="6" y="208"/>
                      </a:lnTo>
                      <a:lnTo>
                        <a:pt x="6" y="208"/>
                      </a:lnTo>
                      <a:lnTo>
                        <a:pt x="10" y="212"/>
                      </a:lnTo>
                      <a:lnTo>
                        <a:pt x="14" y="214"/>
                      </a:lnTo>
                      <a:lnTo>
                        <a:pt x="26" y="216"/>
                      </a:lnTo>
                      <a:lnTo>
                        <a:pt x="26" y="216"/>
                      </a:lnTo>
                      <a:lnTo>
                        <a:pt x="38" y="214"/>
                      </a:lnTo>
                      <a:lnTo>
                        <a:pt x="48" y="208"/>
                      </a:lnTo>
                      <a:lnTo>
                        <a:pt x="48" y="208"/>
                      </a:lnTo>
                      <a:lnTo>
                        <a:pt x="54" y="202"/>
                      </a:lnTo>
                      <a:lnTo>
                        <a:pt x="58" y="196"/>
                      </a:lnTo>
                      <a:lnTo>
                        <a:pt x="62" y="188"/>
                      </a:lnTo>
                      <a:lnTo>
                        <a:pt x="62" y="180"/>
                      </a:lnTo>
                      <a:lnTo>
                        <a:pt x="62" y="56"/>
                      </a:lnTo>
                      <a:lnTo>
                        <a:pt x="62" y="56"/>
                      </a:lnTo>
                      <a:lnTo>
                        <a:pt x="72" y="60"/>
                      </a:lnTo>
                      <a:lnTo>
                        <a:pt x="82" y="68"/>
                      </a:lnTo>
                      <a:lnTo>
                        <a:pt x="92" y="80"/>
                      </a:lnTo>
                      <a:lnTo>
                        <a:pt x="102" y="94"/>
                      </a:lnTo>
                      <a:lnTo>
                        <a:pt x="102" y="94"/>
                      </a:lnTo>
                      <a:lnTo>
                        <a:pt x="106" y="104"/>
                      </a:lnTo>
                      <a:lnTo>
                        <a:pt x="108" y="112"/>
                      </a:lnTo>
                      <a:lnTo>
                        <a:pt x="106" y="120"/>
                      </a:lnTo>
                      <a:lnTo>
                        <a:pt x="106" y="128"/>
                      </a:lnTo>
                      <a:lnTo>
                        <a:pt x="100" y="138"/>
                      </a:lnTo>
                      <a:lnTo>
                        <a:pt x="98" y="142"/>
                      </a:lnTo>
                      <a:lnTo>
                        <a:pt x="98" y="142"/>
                      </a:lnTo>
                      <a:lnTo>
                        <a:pt x="106" y="134"/>
                      </a:lnTo>
                      <a:lnTo>
                        <a:pt x="112" y="124"/>
                      </a:lnTo>
                      <a:lnTo>
                        <a:pt x="116" y="114"/>
                      </a:lnTo>
                      <a:lnTo>
                        <a:pt x="114" y="102"/>
                      </a:lnTo>
                      <a:lnTo>
                        <a:pt x="112" y="90"/>
                      </a:lnTo>
                      <a:lnTo>
                        <a:pt x="106" y="78"/>
                      </a:lnTo>
                      <a:lnTo>
                        <a:pt x="98" y="66"/>
                      </a:lnTo>
                      <a:lnTo>
                        <a:pt x="88" y="54"/>
                      </a:lnTo>
                      <a:lnTo>
                        <a:pt x="88" y="54"/>
                      </a:lnTo>
                      <a:lnTo>
                        <a:pt x="74" y="36"/>
                      </a:lnTo>
                      <a:lnTo>
                        <a:pt x="62" y="20"/>
                      </a:lnTo>
                      <a:lnTo>
                        <a:pt x="52" y="0"/>
                      </a:lnTo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3" name="그룹 62"/>
              <p:cNvGrpSpPr/>
              <p:nvPr userDrawn="1"/>
            </p:nvGrpSpPr>
            <p:grpSpPr>
              <a:xfrm>
                <a:off x="-1841564" y="6538971"/>
                <a:ext cx="434975" cy="342900"/>
                <a:chOff x="2832100" y="4786347"/>
                <a:chExt cx="434975" cy="342900"/>
              </a:xfrm>
              <a:effectLst/>
            </p:grpSpPr>
            <p:sp>
              <p:nvSpPr>
                <p:cNvPr id="64" name="Freeform 217"/>
                <p:cNvSpPr>
                  <a:spLocks/>
                </p:cNvSpPr>
                <p:nvPr userDrawn="1"/>
              </p:nvSpPr>
              <p:spPr bwMode="auto">
                <a:xfrm>
                  <a:off x="2832100" y="4786347"/>
                  <a:ext cx="209550" cy="203200"/>
                </a:xfrm>
                <a:custGeom>
                  <a:avLst/>
                  <a:gdLst/>
                  <a:ahLst/>
                  <a:cxnLst>
                    <a:cxn ang="0">
                      <a:pos x="98" y="0"/>
                    </a:cxn>
                    <a:cxn ang="0">
                      <a:pos x="34" y="0"/>
                    </a:cxn>
                    <a:cxn ang="0">
                      <a:pos x="34" y="0"/>
                    </a:cxn>
                    <a:cxn ang="0">
                      <a:pos x="28" y="0"/>
                    </a:cxn>
                    <a:cxn ang="0">
                      <a:pos x="20" y="2"/>
                    </a:cxn>
                    <a:cxn ang="0">
                      <a:pos x="16" y="6"/>
                    </a:cxn>
                    <a:cxn ang="0">
                      <a:pos x="10" y="10"/>
                    </a:cxn>
                    <a:cxn ang="0">
                      <a:pos x="6" y="14"/>
                    </a:cxn>
                    <a:cxn ang="0">
                      <a:pos x="4" y="20"/>
                    </a:cxn>
                    <a:cxn ang="0">
                      <a:pos x="2" y="26"/>
                    </a:cxn>
                    <a:cxn ang="0">
                      <a:pos x="0" y="32"/>
                    </a:cxn>
                    <a:cxn ang="0">
                      <a:pos x="0" y="70"/>
                    </a:cxn>
                    <a:cxn ang="0">
                      <a:pos x="0" y="70"/>
                    </a:cxn>
                    <a:cxn ang="0">
                      <a:pos x="2" y="76"/>
                    </a:cxn>
                    <a:cxn ang="0">
                      <a:pos x="4" y="82"/>
                    </a:cxn>
                    <a:cxn ang="0">
                      <a:pos x="6" y="88"/>
                    </a:cxn>
                    <a:cxn ang="0">
                      <a:pos x="10" y="94"/>
                    </a:cxn>
                    <a:cxn ang="0">
                      <a:pos x="16" y="98"/>
                    </a:cxn>
                    <a:cxn ang="0">
                      <a:pos x="20" y="100"/>
                    </a:cxn>
                    <a:cxn ang="0">
                      <a:pos x="26" y="102"/>
                    </a:cxn>
                    <a:cxn ang="0">
                      <a:pos x="34" y="102"/>
                    </a:cxn>
                    <a:cxn ang="0">
                      <a:pos x="34" y="128"/>
                    </a:cxn>
                    <a:cxn ang="0">
                      <a:pos x="72" y="102"/>
                    </a:cxn>
                    <a:cxn ang="0">
                      <a:pos x="98" y="102"/>
                    </a:cxn>
                    <a:cxn ang="0">
                      <a:pos x="98" y="102"/>
                    </a:cxn>
                    <a:cxn ang="0">
                      <a:pos x="106" y="102"/>
                    </a:cxn>
                    <a:cxn ang="0">
                      <a:pos x="112" y="100"/>
                    </a:cxn>
                    <a:cxn ang="0">
                      <a:pos x="118" y="98"/>
                    </a:cxn>
                    <a:cxn ang="0">
                      <a:pos x="122" y="94"/>
                    </a:cxn>
                    <a:cxn ang="0">
                      <a:pos x="126" y="88"/>
                    </a:cxn>
                    <a:cxn ang="0">
                      <a:pos x="130" y="82"/>
                    </a:cxn>
                    <a:cxn ang="0">
                      <a:pos x="132" y="76"/>
                    </a:cxn>
                    <a:cxn ang="0">
                      <a:pos x="132" y="70"/>
                    </a:cxn>
                    <a:cxn ang="0">
                      <a:pos x="132" y="32"/>
                    </a:cxn>
                    <a:cxn ang="0">
                      <a:pos x="132" y="32"/>
                    </a:cxn>
                    <a:cxn ang="0">
                      <a:pos x="132" y="26"/>
                    </a:cxn>
                    <a:cxn ang="0">
                      <a:pos x="130" y="20"/>
                    </a:cxn>
                    <a:cxn ang="0">
                      <a:pos x="126" y="14"/>
                    </a:cxn>
                    <a:cxn ang="0">
                      <a:pos x="122" y="10"/>
                    </a:cxn>
                    <a:cxn ang="0">
                      <a:pos x="118" y="6"/>
                    </a:cxn>
                    <a:cxn ang="0">
                      <a:pos x="112" y="2"/>
                    </a:cxn>
                    <a:cxn ang="0">
                      <a:pos x="106" y="0"/>
                    </a:cxn>
                    <a:cxn ang="0">
                      <a:pos x="98" y="0"/>
                    </a:cxn>
                  </a:cxnLst>
                  <a:rect l="0" t="0" r="r" b="b"/>
                  <a:pathLst>
                    <a:path w="132" h="128">
                      <a:moveTo>
                        <a:pt x="98" y="0"/>
                      </a:moveTo>
                      <a:lnTo>
                        <a:pt x="34" y="0"/>
                      </a:lnTo>
                      <a:lnTo>
                        <a:pt x="34" y="0"/>
                      </a:lnTo>
                      <a:lnTo>
                        <a:pt x="28" y="0"/>
                      </a:lnTo>
                      <a:lnTo>
                        <a:pt x="20" y="2"/>
                      </a:lnTo>
                      <a:lnTo>
                        <a:pt x="16" y="6"/>
                      </a:lnTo>
                      <a:lnTo>
                        <a:pt x="10" y="10"/>
                      </a:lnTo>
                      <a:lnTo>
                        <a:pt x="6" y="14"/>
                      </a:lnTo>
                      <a:lnTo>
                        <a:pt x="4" y="20"/>
                      </a:lnTo>
                      <a:lnTo>
                        <a:pt x="2" y="26"/>
                      </a:lnTo>
                      <a:lnTo>
                        <a:pt x="0" y="32"/>
                      </a:lnTo>
                      <a:lnTo>
                        <a:pt x="0" y="70"/>
                      </a:lnTo>
                      <a:lnTo>
                        <a:pt x="0" y="70"/>
                      </a:lnTo>
                      <a:lnTo>
                        <a:pt x="2" y="76"/>
                      </a:lnTo>
                      <a:lnTo>
                        <a:pt x="4" y="82"/>
                      </a:lnTo>
                      <a:lnTo>
                        <a:pt x="6" y="88"/>
                      </a:lnTo>
                      <a:lnTo>
                        <a:pt x="10" y="94"/>
                      </a:lnTo>
                      <a:lnTo>
                        <a:pt x="16" y="98"/>
                      </a:lnTo>
                      <a:lnTo>
                        <a:pt x="20" y="100"/>
                      </a:lnTo>
                      <a:lnTo>
                        <a:pt x="26" y="102"/>
                      </a:lnTo>
                      <a:lnTo>
                        <a:pt x="34" y="102"/>
                      </a:lnTo>
                      <a:lnTo>
                        <a:pt x="34" y="128"/>
                      </a:lnTo>
                      <a:lnTo>
                        <a:pt x="72" y="102"/>
                      </a:lnTo>
                      <a:lnTo>
                        <a:pt x="98" y="102"/>
                      </a:lnTo>
                      <a:lnTo>
                        <a:pt x="98" y="102"/>
                      </a:lnTo>
                      <a:lnTo>
                        <a:pt x="106" y="102"/>
                      </a:lnTo>
                      <a:lnTo>
                        <a:pt x="112" y="100"/>
                      </a:lnTo>
                      <a:lnTo>
                        <a:pt x="118" y="98"/>
                      </a:lnTo>
                      <a:lnTo>
                        <a:pt x="122" y="94"/>
                      </a:lnTo>
                      <a:lnTo>
                        <a:pt x="126" y="88"/>
                      </a:lnTo>
                      <a:lnTo>
                        <a:pt x="130" y="82"/>
                      </a:lnTo>
                      <a:lnTo>
                        <a:pt x="132" y="76"/>
                      </a:lnTo>
                      <a:lnTo>
                        <a:pt x="132" y="70"/>
                      </a:lnTo>
                      <a:lnTo>
                        <a:pt x="132" y="32"/>
                      </a:lnTo>
                      <a:lnTo>
                        <a:pt x="132" y="32"/>
                      </a:lnTo>
                      <a:lnTo>
                        <a:pt x="132" y="26"/>
                      </a:lnTo>
                      <a:lnTo>
                        <a:pt x="130" y="20"/>
                      </a:lnTo>
                      <a:lnTo>
                        <a:pt x="126" y="14"/>
                      </a:lnTo>
                      <a:lnTo>
                        <a:pt x="122" y="10"/>
                      </a:lnTo>
                      <a:lnTo>
                        <a:pt x="118" y="6"/>
                      </a:lnTo>
                      <a:lnTo>
                        <a:pt x="112" y="2"/>
                      </a:lnTo>
                      <a:lnTo>
                        <a:pt x="106" y="0"/>
                      </a:lnTo>
                      <a:lnTo>
                        <a:pt x="98" y="0"/>
                      </a:lnTo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65" name="Freeform 219"/>
                <p:cNvSpPr>
                  <a:spLocks/>
                </p:cNvSpPr>
                <p:nvPr userDrawn="1"/>
              </p:nvSpPr>
              <p:spPr bwMode="auto">
                <a:xfrm>
                  <a:off x="2984500" y="4849847"/>
                  <a:ext cx="282575" cy="279400"/>
                </a:xfrm>
                <a:custGeom>
                  <a:avLst/>
                  <a:gdLst/>
                  <a:ahLst/>
                  <a:cxnLst>
                    <a:cxn ang="0">
                      <a:pos x="134" y="0"/>
                    </a:cxn>
                    <a:cxn ang="0">
                      <a:pos x="60" y="0"/>
                    </a:cxn>
                    <a:cxn ang="0">
                      <a:pos x="60" y="38"/>
                    </a:cxn>
                    <a:cxn ang="0">
                      <a:pos x="60" y="38"/>
                    </a:cxn>
                    <a:cxn ang="0">
                      <a:pos x="58" y="46"/>
                    </a:cxn>
                    <a:cxn ang="0">
                      <a:pos x="56" y="54"/>
                    </a:cxn>
                    <a:cxn ang="0">
                      <a:pos x="52" y="60"/>
                    </a:cxn>
                    <a:cxn ang="0">
                      <a:pos x="46" y="68"/>
                    </a:cxn>
                    <a:cxn ang="0">
                      <a:pos x="40" y="72"/>
                    </a:cxn>
                    <a:cxn ang="0">
                      <a:pos x="32" y="76"/>
                    </a:cxn>
                    <a:cxn ang="0">
                      <a:pos x="24" y="80"/>
                    </a:cxn>
                    <a:cxn ang="0">
                      <a:pos x="16" y="80"/>
                    </a:cxn>
                    <a:cxn ang="0">
                      <a:pos x="0" y="80"/>
                    </a:cxn>
                    <a:cxn ang="0">
                      <a:pos x="0" y="100"/>
                    </a:cxn>
                    <a:cxn ang="0">
                      <a:pos x="0" y="100"/>
                    </a:cxn>
                    <a:cxn ang="0">
                      <a:pos x="2" y="108"/>
                    </a:cxn>
                    <a:cxn ang="0">
                      <a:pos x="4" y="116"/>
                    </a:cxn>
                    <a:cxn ang="0">
                      <a:pos x="8" y="124"/>
                    </a:cxn>
                    <a:cxn ang="0">
                      <a:pos x="14" y="130"/>
                    </a:cxn>
                    <a:cxn ang="0">
                      <a:pos x="20" y="134"/>
                    </a:cxn>
                    <a:cxn ang="0">
                      <a:pos x="28" y="138"/>
                    </a:cxn>
                    <a:cxn ang="0">
                      <a:pos x="36" y="140"/>
                    </a:cxn>
                    <a:cxn ang="0">
                      <a:pos x="46" y="140"/>
                    </a:cxn>
                    <a:cxn ang="0">
                      <a:pos x="82" y="140"/>
                    </a:cxn>
                    <a:cxn ang="0">
                      <a:pos x="134" y="176"/>
                    </a:cxn>
                    <a:cxn ang="0">
                      <a:pos x="134" y="140"/>
                    </a:cxn>
                    <a:cxn ang="0">
                      <a:pos x="134" y="140"/>
                    </a:cxn>
                    <a:cxn ang="0">
                      <a:pos x="144" y="140"/>
                    </a:cxn>
                    <a:cxn ang="0">
                      <a:pos x="152" y="136"/>
                    </a:cxn>
                    <a:cxn ang="0">
                      <a:pos x="160" y="132"/>
                    </a:cxn>
                    <a:cxn ang="0">
                      <a:pos x="166" y="126"/>
                    </a:cxn>
                    <a:cxn ang="0">
                      <a:pos x="172" y="120"/>
                    </a:cxn>
                    <a:cxn ang="0">
                      <a:pos x="176" y="112"/>
                    </a:cxn>
                    <a:cxn ang="0">
                      <a:pos x="178" y="104"/>
                    </a:cxn>
                    <a:cxn ang="0">
                      <a:pos x="178" y="96"/>
                    </a:cxn>
                    <a:cxn ang="0">
                      <a:pos x="178" y="44"/>
                    </a:cxn>
                    <a:cxn ang="0">
                      <a:pos x="178" y="44"/>
                    </a:cxn>
                    <a:cxn ang="0">
                      <a:pos x="178" y="36"/>
                    </a:cxn>
                    <a:cxn ang="0">
                      <a:pos x="176" y="26"/>
                    </a:cxn>
                    <a:cxn ang="0">
                      <a:pos x="172" y="20"/>
                    </a:cxn>
                    <a:cxn ang="0">
                      <a:pos x="166" y="12"/>
                    </a:cxn>
                    <a:cxn ang="0">
                      <a:pos x="160" y="6"/>
                    </a:cxn>
                    <a:cxn ang="0">
                      <a:pos x="152" y="2"/>
                    </a:cxn>
                    <a:cxn ang="0">
                      <a:pos x="142" y="0"/>
                    </a:cxn>
                    <a:cxn ang="0">
                      <a:pos x="134" y="0"/>
                    </a:cxn>
                  </a:cxnLst>
                  <a:rect l="0" t="0" r="r" b="b"/>
                  <a:pathLst>
                    <a:path w="178" h="176">
                      <a:moveTo>
                        <a:pt x="134" y="0"/>
                      </a:moveTo>
                      <a:lnTo>
                        <a:pt x="60" y="0"/>
                      </a:lnTo>
                      <a:lnTo>
                        <a:pt x="60" y="38"/>
                      </a:lnTo>
                      <a:lnTo>
                        <a:pt x="60" y="38"/>
                      </a:lnTo>
                      <a:lnTo>
                        <a:pt x="58" y="46"/>
                      </a:lnTo>
                      <a:lnTo>
                        <a:pt x="56" y="54"/>
                      </a:lnTo>
                      <a:lnTo>
                        <a:pt x="52" y="60"/>
                      </a:lnTo>
                      <a:lnTo>
                        <a:pt x="46" y="68"/>
                      </a:lnTo>
                      <a:lnTo>
                        <a:pt x="40" y="72"/>
                      </a:lnTo>
                      <a:lnTo>
                        <a:pt x="32" y="76"/>
                      </a:lnTo>
                      <a:lnTo>
                        <a:pt x="24" y="80"/>
                      </a:lnTo>
                      <a:lnTo>
                        <a:pt x="16" y="80"/>
                      </a:lnTo>
                      <a:lnTo>
                        <a:pt x="0" y="80"/>
                      </a:lnTo>
                      <a:lnTo>
                        <a:pt x="0" y="100"/>
                      </a:lnTo>
                      <a:lnTo>
                        <a:pt x="0" y="100"/>
                      </a:lnTo>
                      <a:lnTo>
                        <a:pt x="2" y="108"/>
                      </a:lnTo>
                      <a:lnTo>
                        <a:pt x="4" y="116"/>
                      </a:lnTo>
                      <a:lnTo>
                        <a:pt x="8" y="124"/>
                      </a:lnTo>
                      <a:lnTo>
                        <a:pt x="14" y="130"/>
                      </a:lnTo>
                      <a:lnTo>
                        <a:pt x="20" y="134"/>
                      </a:lnTo>
                      <a:lnTo>
                        <a:pt x="28" y="138"/>
                      </a:lnTo>
                      <a:lnTo>
                        <a:pt x="36" y="140"/>
                      </a:lnTo>
                      <a:lnTo>
                        <a:pt x="46" y="140"/>
                      </a:lnTo>
                      <a:lnTo>
                        <a:pt x="82" y="140"/>
                      </a:lnTo>
                      <a:lnTo>
                        <a:pt x="134" y="176"/>
                      </a:lnTo>
                      <a:lnTo>
                        <a:pt x="134" y="140"/>
                      </a:lnTo>
                      <a:lnTo>
                        <a:pt x="134" y="140"/>
                      </a:lnTo>
                      <a:lnTo>
                        <a:pt x="144" y="140"/>
                      </a:lnTo>
                      <a:lnTo>
                        <a:pt x="152" y="136"/>
                      </a:lnTo>
                      <a:lnTo>
                        <a:pt x="160" y="132"/>
                      </a:lnTo>
                      <a:lnTo>
                        <a:pt x="166" y="126"/>
                      </a:lnTo>
                      <a:lnTo>
                        <a:pt x="172" y="120"/>
                      </a:lnTo>
                      <a:lnTo>
                        <a:pt x="176" y="112"/>
                      </a:lnTo>
                      <a:lnTo>
                        <a:pt x="178" y="104"/>
                      </a:lnTo>
                      <a:lnTo>
                        <a:pt x="178" y="96"/>
                      </a:lnTo>
                      <a:lnTo>
                        <a:pt x="178" y="44"/>
                      </a:lnTo>
                      <a:lnTo>
                        <a:pt x="178" y="44"/>
                      </a:lnTo>
                      <a:lnTo>
                        <a:pt x="178" y="36"/>
                      </a:lnTo>
                      <a:lnTo>
                        <a:pt x="176" y="26"/>
                      </a:lnTo>
                      <a:lnTo>
                        <a:pt x="172" y="20"/>
                      </a:lnTo>
                      <a:lnTo>
                        <a:pt x="166" y="12"/>
                      </a:lnTo>
                      <a:lnTo>
                        <a:pt x="160" y="6"/>
                      </a:lnTo>
                      <a:lnTo>
                        <a:pt x="152" y="2"/>
                      </a:lnTo>
                      <a:lnTo>
                        <a:pt x="142" y="0"/>
                      </a:lnTo>
                      <a:lnTo>
                        <a:pt x="134" y="0"/>
                      </a:lnTo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66" name="Freeform 220"/>
              <p:cNvSpPr>
                <a:spLocks noEditPoints="1"/>
              </p:cNvSpPr>
              <p:nvPr userDrawn="1"/>
            </p:nvSpPr>
            <p:spPr bwMode="auto">
              <a:xfrm>
                <a:off x="-1803464" y="5872221"/>
                <a:ext cx="358775" cy="346075"/>
              </a:xfrm>
              <a:custGeom>
                <a:avLst/>
                <a:gdLst/>
                <a:ahLst/>
                <a:cxnLst>
                  <a:cxn ang="0">
                    <a:pos x="174" y="152"/>
                  </a:cxn>
                  <a:cxn ang="0">
                    <a:pos x="70" y="134"/>
                  </a:cxn>
                  <a:cxn ang="0">
                    <a:pos x="64" y="44"/>
                  </a:cxn>
                  <a:cxn ang="0">
                    <a:pos x="48" y="60"/>
                  </a:cxn>
                  <a:cxn ang="0">
                    <a:pos x="50" y="154"/>
                  </a:cxn>
                  <a:cxn ang="0">
                    <a:pos x="34" y="150"/>
                  </a:cxn>
                  <a:cxn ang="0">
                    <a:pos x="16" y="156"/>
                  </a:cxn>
                  <a:cxn ang="0">
                    <a:pos x="4" y="170"/>
                  </a:cxn>
                  <a:cxn ang="0">
                    <a:pos x="0" y="184"/>
                  </a:cxn>
                  <a:cxn ang="0">
                    <a:pos x="6" y="202"/>
                  </a:cxn>
                  <a:cxn ang="0">
                    <a:pos x="22" y="214"/>
                  </a:cxn>
                  <a:cxn ang="0">
                    <a:pos x="34" y="218"/>
                  </a:cxn>
                  <a:cxn ang="0">
                    <a:pos x="54" y="212"/>
                  </a:cxn>
                  <a:cxn ang="0">
                    <a:pos x="66" y="196"/>
                  </a:cxn>
                  <a:cxn ang="0">
                    <a:pos x="68" y="184"/>
                  </a:cxn>
                  <a:cxn ang="0">
                    <a:pos x="154" y="180"/>
                  </a:cxn>
                  <a:cxn ang="0">
                    <a:pos x="154" y="190"/>
                  </a:cxn>
                  <a:cxn ang="0">
                    <a:pos x="162" y="208"/>
                  </a:cxn>
                  <a:cxn ang="0">
                    <a:pos x="180" y="216"/>
                  </a:cxn>
                  <a:cxn ang="0">
                    <a:pos x="194" y="216"/>
                  </a:cxn>
                  <a:cxn ang="0">
                    <a:pos x="210" y="208"/>
                  </a:cxn>
                  <a:cxn ang="0">
                    <a:pos x="220" y="190"/>
                  </a:cxn>
                  <a:cxn ang="0">
                    <a:pos x="220" y="176"/>
                  </a:cxn>
                  <a:cxn ang="0">
                    <a:pos x="210" y="160"/>
                  </a:cxn>
                  <a:cxn ang="0">
                    <a:pos x="194" y="150"/>
                  </a:cxn>
                  <a:cxn ang="0">
                    <a:pos x="146" y="112"/>
                  </a:cxn>
                  <a:cxn ang="0">
                    <a:pos x="146" y="66"/>
                  </a:cxn>
                  <a:cxn ang="0">
                    <a:pos x="176" y="66"/>
                  </a:cxn>
                  <a:cxn ang="0">
                    <a:pos x="160" y="66"/>
                  </a:cxn>
                  <a:cxn ang="0">
                    <a:pos x="102" y="66"/>
                  </a:cxn>
                  <a:cxn ang="0">
                    <a:pos x="204" y="112"/>
                  </a:cxn>
                  <a:cxn ang="0">
                    <a:pos x="210" y="66"/>
                  </a:cxn>
                  <a:cxn ang="0">
                    <a:pos x="90" y="112"/>
                  </a:cxn>
                  <a:cxn ang="0">
                    <a:pos x="90" y="66"/>
                  </a:cxn>
                  <a:cxn ang="0">
                    <a:pos x="26" y="202"/>
                  </a:cxn>
                  <a:cxn ang="0">
                    <a:pos x="14" y="184"/>
                  </a:cxn>
                  <a:cxn ang="0">
                    <a:pos x="20" y="170"/>
                  </a:cxn>
                  <a:cxn ang="0">
                    <a:pos x="34" y="164"/>
                  </a:cxn>
                  <a:cxn ang="0">
                    <a:pos x="54" y="176"/>
                  </a:cxn>
                  <a:cxn ang="0">
                    <a:pos x="54" y="192"/>
                  </a:cxn>
                  <a:cxn ang="0">
                    <a:pos x="34" y="204"/>
                  </a:cxn>
                  <a:cxn ang="0">
                    <a:pos x="186" y="204"/>
                  </a:cxn>
                  <a:cxn ang="0">
                    <a:pos x="168" y="192"/>
                  </a:cxn>
                  <a:cxn ang="0">
                    <a:pos x="168" y="176"/>
                  </a:cxn>
                  <a:cxn ang="0">
                    <a:pos x="186" y="164"/>
                  </a:cxn>
                  <a:cxn ang="0">
                    <a:pos x="202" y="170"/>
                  </a:cxn>
                  <a:cxn ang="0">
                    <a:pos x="208" y="184"/>
                  </a:cxn>
                  <a:cxn ang="0">
                    <a:pos x="194" y="202"/>
                  </a:cxn>
                </a:cxnLst>
                <a:rect l="0" t="0" r="r" b="b"/>
                <a:pathLst>
                  <a:path w="226" h="218">
                    <a:moveTo>
                      <a:pt x="186" y="150"/>
                    </a:moveTo>
                    <a:lnTo>
                      <a:pt x="186" y="150"/>
                    </a:lnTo>
                    <a:lnTo>
                      <a:pt x="174" y="152"/>
                    </a:lnTo>
                    <a:lnTo>
                      <a:pt x="166" y="158"/>
                    </a:lnTo>
                    <a:lnTo>
                      <a:pt x="70" y="158"/>
                    </a:lnTo>
                    <a:lnTo>
                      <a:pt x="70" y="134"/>
                    </a:lnTo>
                    <a:lnTo>
                      <a:pt x="214" y="134"/>
                    </a:lnTo>
                    <a:lnTo>
                      <a:pt x="226" y="44"/>
                    </a:lnTo>
                    <a:lnTo>
                      <a:pt x="64" y="44"/>
                    </a:lnTo>
                    <a:lnTo>
                      <a:pt x="20" y="0"/>
                    </a:lnTo>
                    <a:lnTo>
                      <a:pt x="6" y="16"/>
                    </a:lnTo>
                    <a:lnTo>
                      <a:pt x="48" y="60"/>
                    </a:lnTo>
                    <a:lnTo>
                      <a:pt x="50" y="122"/>
                    </a:lnTo>
                    <a:lnTo>
                      <a:pt x="50" y="154"/>
                    </a:lnTo>
                    <a:lnTo>
                      <a:pt x="50" y="154"/>
                    </a:lnTo>
                    <a:lnTo>
                      <a:pt x="42" y="152"/>
                    </a:lnTo>
                    <a:lnTo>
                      <a:pt x="34" y="150"/>
                    </a:lnTo>
                    <a:lnTo>
                      <a:pt x="34" y="150"/>
                    </a:lnTo>
                    <a:lnTo>
                      <a:pt x="28" y="150"/>
                    </a:lnTo>
                    <a:lnTo>
                      <a:pt x="22" y="152"/>
                    </a:lnTo>
                    <a:lnTo>
                      <a:pt x="16" y="156"/>
                    </a:lnTo>
                    <a:lnTo>
                      <a:pt x="10" y="160"/>
                    </a:lnTo>
                    <a:lnTo>
                      <a:pt x="6" y="164"/>
                    </a:lnTo>
                    <a:lnTo>
                      <a:pt x="4" y="170"/>
                    </a:lnTo>
                    <a:lnTo>
                      <a:pt x="2" y="176"/>
                    </a:lnTo>
                    <a:lnTo>
                      <a:pt x="0" y="184"/>
                    </a:lnTo>
                    <a:lnTo>
                      <a:pt x="0" y="184"/>
                    </a:lnTo>
                    <a:lnTo>
                      <a:pt x="2" y="190"/>
                    </a:lnTo>
                    <a:lnTo>
                      <a:pt x="4" y="196"/>
                    </a:lnTo>
                    <a:lnTo>
                      <a:pt x="6" y="202"/>
                    </a:lnTo>
                    <a:lnTo>
                      <a:pt x="10" y="208"/>
                    </a:lnTo>
                    <a:lnTo>
                      <a:pt x="16" y="212"/>
                    </a:lnTo>
                    <a:lnTo>
                      <a:pt x="22" y="214"/>
                    </a:lnTo>
                    <a:lnTo>
                      <a:pt x="28" y="216"/>
                    </a:lnTo>
                    <a:lnTo>
                      <a:pt x="34" y="218"/>
                    </a:lnTo>
                    <a:lnTo>
                      <a:pt x="34" y="218"/>
                    </a:lnTo>
                    <a:lnTo>
                      <a:pt x="42" y="216"/>
                    </a:lnTo>
                    <a:lnTo>
                      <a:pt x="48" y="214"/>
                    </a:lnTo>
                    <a:lnTo>
                      <a:pt x="54" y="212"/>
                    </a:lnTo>
                    <a:lnTo>
                      <a:pt x="58" y="208"/>
                    </a:lnTo>
                    <a:lnTo>
                      <a:pt x="62" y="202"/>
                    </a:lnTo>
                    <a:lnTo>
                      <a:pt x="66" y="196"/>
                    </a:lnTo>
                    <a:lnTo>
                      <a:pt x="68" y="190"/>
                    </a:lnTo>
                    <a:lnTo>
                      <a:pt x="68" y="184"/>
                    </a:lnTo>
                    <a:lnTo>
                      <a:pt x="68" y="184"/>
                    </a:lnTo>
                    <a:lnTo>
                      <a:pt x="68" y="180"/>
                    </a:lnTo>
                    <a:lnTo>
                      <a:pt x="154" y="180"/>
                    </a:lnTo>
                    <a:lnTo>
                      <a:pt x="154" y="180"/>
                    </a:lnTo>
                    <a:lnTo>
                      <a:pt x="154" y="184"/>
                    </a:lnTo>
                    <a:lnTo>
                      <a:pt x="154" y="184"/>
                    </a:lnTo>
                    <a:lnTo>
                      <a:pt x="154" y="190"/>
                    </a:lnTo>
                    <a:lnTo>
                      <a:pt x="156" y="196"/>
                    </a:lnTo>
                    <a:lnTo>
                      <a:pt x="158" y="202"/>
                    </a:lnTo>
                    <a:lnTo>
                      <a:pt x="162" y="208"/>
                    </a:lnTo>
                    <a:lnTo>
                      <a:pt x="168" y="212"/>
                    </a:lnTo>
                    <a:lnTo>
                      <a:pt x="174" y="214"/>
                    </a:lnTo>
                    <a:lnTo>
                      <a:pt x="180" y="216"/>
                    </a:lnTo>
                    <a:lnTo>
                      <a:pt x="186" y="218"/>
                    </a:lnTo>
                    <a:lnTo>
                      <a:pt x="186" y="218"/>
                    </a:lnTo>
                    <a:lnTo>
                      <a:pt x="194" y="216"/>
                    </a:lnTo>
                    <a:lnTo>
                      <a:pt x="200" y="214"/>
                    </a:lnTo>
                    <a:lnTo>
                      <a:pt x="206" y="212"/>
                    </a:lnTo>
                    <a:lnTo>
                      <a:pt x="210" y="208"/>
                    </a:lnTo>
                    <a:lnTo>
                      <a:pt x="214" y="202"/>
                    </a:lnTo>
                    <a:lnTo>
                      <a:pt x="218" y="196"/>
                    </a:lnTo>
                    <a:lnTo>
                      <a:pt x="220" y="190"/>
                    </a:lnTo>
                    <a:lnTo>
                      <a:pt x="220" y="184"/>
                    </a:lnTo>
                    <a:lnTo>
                      <a:pt x="220" y="184"/>
                    </a:lnTo>
                    <a:lnTo>
                      <a:pt x="220" y="176"/>
                    </a:lnTo>
                    <a:lnTo>
                      <a:pt x="218" y="170"/>
                    </a:lnTo>
                    <a:lnTo>
                      <a:pt x="214" y="164"/>
                    </a:lnTo>
                    <a:lnTo>
                      <a:pt x="210" y="160"/>
                    </a:lnTo>
                    <a:lnTo>
                      <a:pt x="206" y="156"/>
                    </a:lnTo>
                    <a:lnTo>
                      <a:pt x="200" y="152"/>
                    </a:lnTo>
                    <a:lnTo>
                      <a:pt x="194" y="150"/>
                    </a:lnTo>
                    <a:lnTo>
                      <a:pt x="186" y="150"/>
                    </a:lnTo>
                    <a:lnTo>
                      <a:pt x="186" y="150"/>
                    </a:lnTo>
                    <a:close/>
                    <a:moveTo>
                      <a:pt x="146" y="112"/>
                    </a:moveTo>
                    <a:lnTo>
                      <a:pt x="132" y="112"/>
                    </a:lnTo>
                    <a:lnTo>
                      <a:pt x="132" y="66"/>
                    </a:lnTo>
                    <a:lnTo>
                      <a:pt x="146" y="66"/>
                    </a:lnTo>
                    <a:lnTo>
                      <a:pt x="146" y="112"/>
                    </a:lnTo>
                    <a:close/>
                    <a:moveTo>
                      <a:pt x="160" y="66"/>
                    </a:moveTo>
                    <a:lnTo>
                      <a:pt x="176" y="66"/>
                    </a:lnTo>
                    <a:lnTo>
                      <a:pt x="176" y="112"/>
                    </a:lnTo>
                    <a:lnTo>
                      <a:pt x="160" y="112"/>
                    </a:lnTo>
                    <a:lnTo>
                      <a:pt x="160" y="66"/>
                    </a:lnTo>
                    <a:close/>
                    <a:moveTo>
                      <a:pt x="118" y="112"/>
                    </a:moveTo>
                    <a:lnTo>
                      <a:pt x="102" y="112"/>
                    </a:lnTo>
                    <a:lnTo>
                      <a:pt x="102" y="66"/>
                    </a:lnTo>
                    <a:lnTo>
                      <a:pt x="118" y="66"/>
                    </a:lnTo>
                    <a:lnTo>
                      <a:pt x="118" y="112"/>
                    </a:lnTo>
                    <a:close/>
                    <a:moveTo>
                      <a:pt x="204" y="112"/>
                    </a:moveTo>
                    <a:lnTo>
                      <a:pt x="190" y="112"/>
                    </a:lnTo>
                    <a:lnTo>
                      <a:pt x="190" y="66"/>
                    </a:lnTo>
                    <a:lnTo>
                      <a:pt x="210" y="66"/>
                    </a:lnTo>
                    <a:lnTo>
                      <a:pt x="204" y="112"/>
                    </a:lnTo>
                    <a:close/>
                    <a:moveTo>
                      <a:pt x="90" y="66"/>
                    </a:moveTo>
                    <a:lnTo>
                      <a:pt x="90" y="112"/>
                    </a:lnTo>
                    <a:lnTo>
                      <a:pt x="70" y="112"/>
                    </a:lnTo>
                    <a:lnTo>
                      <a:pt x="70" y="66"/>
                    </a:lnTo>
                    <a:lnTo>
                      <a:pt x="90" y="66"/>
                    </a:lnTo>
                    <a:close/>
                    <a:moveTo>
                      <a:pt x="34" y="204"/>
                    </a:moveTo>
                    <a:lnTo>
                      <a:pt x="34" y="204"/>
                    </a:lnTo>
                    <a:lnTo>
                      <a:pt x="26" y="202"/>
                    </a:lnTo>
                    <a:lnTo>
                      <a:pt x="20" y="198"/>
                    </a:lnTo>
                    <a:lnTo>
                      <a:pt x="16" y="192"/>
                    </a:lnTo>
                    <a:lnTo>
                      <a:pt x="14" y="184"/>
                    </a:lnTo>
                    <a:lnTo>
                      <a:pt x="14" y="184"/>
                    </a:lnTo>
                    <a:lnTo>
                      <a:pt x="16" y="176"/>
                    </a:lnTo>
                    <a:lnTo>
                      <a:pt x="20" y="170"/>
                    </a:lnTo>
                    <a:lnTo>
                      <a:pt x="26" y="166"/>
                    </a:lnTo>
                    <a:lnTo>
                      <a:pt x="34" y="164"/>
                    </a:lnTo>
                    <a:lnTo>
                      <a:pt x="34" y="164"/>
                    </a:lnTo>
                    <a:lnTo>
                      <a:pt x="42" y="166"/>
                    </a:lnTo>
                    <a:lnTo>
                      <a:pt x="48" y="170"/>
                    </a:lnTo>
                    <a:lnTo>
                      <a:pt x="54" y="176"/>
                    </a:lnTo>
                    <a:lnTo>
                      <a:pt x="54" y="184"/>
                    </a:lnTo>
                    <a:lnTo>
                      <a:pt x="54" y="184"/>
                    </a:lnTo>
                    <a:lnTo>
                      <a:pt x="54" y="192"/>
                    </a:lnTo>
                    <a:lnTo>
                      <a:pt x="48" y="198"/>
                    </a:lnTo>
                    <a:lnTo>
                      <a:pt x="42" y="202"/>
                    </a:lnTo>
                    <a:lnTo>
                      <a:pt x="34" y="204"/>
                    </a:lnTo>
                    <a:lnTo>
                      <a:pt x="34" y="204"/>
                    </a:lnTo>
                    <a:close/>
                    <a:moveTo>
                      <a:pt x="186" y="204"/>
                    </a:moveTo>
                    <a:lnTo>
                      <a:pt x="186" y="204"/>
                    </a:lnTo>
                    <a:lnTo>
                      <a:pt x="180" y="202"/>
                    </a:lnTo>
                    <a:lnTo>
                      <a:pt x="172" y="198"/>
                    </a:lnTo>
                    <a:lnTo>
                      <a:pt x="168" y="192"/>
                    </a:lnTo>
                    <a:lnTo>
                      <a:pt x="166" y="184"/>
                    </a:lnTo>
                    <a:lnTo>
                      <a:pt x="166" y="184"/>
                    </a:lnTo>
                    <a:lnTo>
                      <a:pt x="168" y="176"/>
                    </a:lnTo>
                    <a:lnTo>
                      <a:pt x="172" y="170"/>
                    </a:lnTo>
                    <a:lnTo>
                      <a:pt x="180" y="166"/>
                    </a:lnTo>
                    <a:lnTo>
                      <a:pt x="186" y="164"/>
                    </a:lnTo>
                    <a:lnTo>
                      <a:pt x="186" y="164"/>
                    </a:lnTo>
                    <a:lnTo>
                      <a:pt x="194" y="166"/>
                    </a:lnTo>
                    <a:lnTo>
                      <a:pt x="202" y="170"/>
                    </a:lnTo>
                    <a:lnTo>
                      <a:pt x="206" y="176"/>
                    </a:lnTo>
                    <a:lnTo>
                      <a:pt x="208" y="184"/>
                    </a:lnTo>
                    <a:lnTo>
                      <a:pt x="208" y="184"/>
                    </a:lnTo>
                    <a:lnTo>
                      <a:pt x="206" y="192"/>
                    </a:lnTo>
                    <a:lnTo>
                      <a:pt x="202" y="198"/>
                    </a:lnTo>
                    <a:lnTo>
                      <a:pt x="194" y="202"/>
                    </a:lnTo>
                    <a:lnTo>
                      <a:pt x="186" y="204"/>
                    </a:lnTo>
                    <a:lnTo>
                      <a:pt x="186" y="204"/>
                    </a:lnTo>
                    <a:close/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7" name="Freeform 224"/>
              <p:cNvSpPr>
                <a:spLocks/>
              </p:cNvSpPr>
              <p:nvPr userDrawn="1"/>
            </p:nvSpPr>
            <p:spPr bwMode="auto">
              <a:xfrm>
                <a:off x="-1660589" y="7259696"/>
                <a:ext cx="73025" cy="73025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24" y="0"/>
                  </a:cxn>
                  <a:cxn ang="0">
                    <a:pos x="14" y="2"/>
                  </a:cxn>
                  <a:cxn ang="0">
                    <a:pos x="8" y="8"/>
                  </a:cxn>
                  <a:cxn ang="0">
                    <a:pos x="2" y="14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2" y="32"/>
                  </a:cxn>
                  <a:cxn ang="0">
                    <a:pos x="8" y="40"/>
                  </a:cxn>
                  <a:cxn ang="0">
                    <a:pos x="14" y="44"/>
                  </a:cxn>
                  <a:cxn ang="0">
                    <a:pos x="24" y="46"/>
                  </a:cxn>
                  <a:cxn ang="0">
                    <a:pos x="24" y="46"/>
                  </a:cxn>
                  <a:cxn ang="0">
                    <a:pos x="32" y="44"/>
                  </a:cxn>
                  <a:cxn ang="0">
                    <a:pos x="40" y="40"/>
                  </a:cxn>
                  <a:cxn ang="0">
                    <a:pos x="44" y="32"/>
                  </a:cxn>
                  <a:cxn ang="0">
                    <a:pos x="46" y="24"/>
                  </a:cxn>
                  <a:cxn ang="0">
                    <a:pos x="46" y="24"/>
                  </a:cxn>
                  <a:cxn ang="0">
                    <a:pos x="44" y="14"/>
                  </a:cxn>
                  <a:cxn ang="0">
                    <a:pos x="40" y="8"/>
                  </a:cxn>
                  <a:cxn ang="0">
                    <a:pos x="32" y="2"/>
                  </a:cxn>
                  <a:cxn ang="0">
                    <a:pos x="24" y="0"/>
                  </a:cxn>
                </a:cxnLst>
                <a:rect l="0" t="0" r="r" b="b"/>
                <a:pathLst>
                  <a:path w="46" h="46">
                    <a:moveTo>
                      <a:pt x="24" y="0"/>
                    </a:moveTo>
                    <a:lnTo>
                      <a:pt x="24" y="0"/>
                    </a:lnTo>
                    <a:lnTo>
                      <a:pt x="14" y="2"/>
                    </a:lnTo>
                    <a:lnTo>
                      <a:pt x="8" y="8"/>
                    </a:lnTo>
                    <a:lnTo>
                      <a:pt x="2" y="14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2" y="32"/>
                    </a:lnTo>
                    <a:lnTo>
                      <a:pt x="8" y="40"/>
                    </a:lnTo>
                    <a:lnTo>
                      <a:pt x="14" y="44"/>
                    </a:lnTo>
                    <a:lnTo>
                      <a:pt x="24" y="46"/>
                    </a:lnTo>
                    <a:lnTo>
                      <a:pt x="24" y="46"/>
                    </a:lnTo>
                    <a:lnTo>
                      <a:pt x="32" y="44"/>
                    </a:lnTo>
                    <a:lnTo>
                      <a:pt x="40" y="40"/>
                    </a:lnTo>
                    <a:lnTo>
                      <a:pt x="44" y="32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44" y="14"/>
                    </a:lnTo>
                    <a:lnTo>
                      <a:pt x="40" y="8"/>
                    </a:lnTo>
                    <a:lnTo>
                      <a:pt x="32" y="2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ADAD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grpSp>
            <p:nvGrpSpPr>
              <p:cNvPr id="68" name="그룹 67"/>
              <p:cNvGrpSpPr/>
              <p:nvPr userDrawn="1"/>
            </p:nvGrpSpPr>
            <p:grpSpPr>
              <a:xfrm>
                <a:off x="-1714564" y="7202546"/>
                <a:ext cx="184150" cy="342900"/>
                <a:chOff x="2959100" y="5449922"/>
                <a:chExt cx="184150" cy="342900"/>
              </a:xfrm>
              <a:effectLst/>
            </p:grpSpPr>
            <p:sp>
              <p:nvSpPr>
                <p:cNvPr id="69" name="Freeform 221"/>
                <p:cNvSpPr>
                  <a:spLocks noEditPoints="1"/>
                </p:cNvSpPr>
                <p:nvPr userDrawn="1"/>
              </p:nvSpPr>
              <p:spPr bwMode="auto">
                <a:xfrm>
                  <a:off x="2959100" y="5449922"/>
                  <a:ext cx="184150" cy="342900"/>
                </a:xfrm>
                <a:custGeom>
                  <a:avLst/>
                  <a:gdLst/>
                  <a:ahLst/>
                  <a:cxnLst>
                    <a:cxn ang="0">
                      <a:pos x="58" y="96"/>
                    </a:cxn>
                    <a:cxn ang="0">
                      <a:pos x="42" y="94"/>
                    </a:cxn>
                    <a:cxn ang="0">
                      <a:pos x="30" y="86"/>
                    </a:cxn>
                    <a:cxn ang="0">
                      <a:pos x="22" y="74"/>
                    </a:cxn>
                    <a:cxn ang="0">
                      <a:pos x="20" y="58"/>
                    </a:cxn>
                    <a:cxn ang="0">
                      <a:pos x="20" y="50"/>
                    </a:cxn>
                    <a:cxn ang="0">
                      <a:pos x="26" y="38"/>
                    </a:cxn>
                    <a:cxn ang="0">
                      <a:pos x="36" y="26"/>
                    </a:cxn>
                    <a:cxn ang="0">
                      <a:pos x="50" y="20"/>
                    </a:cxn>
                    <a:cxn ang="0">
                      <a:pos x="58" y="20"/>
                    </a:cxn>
                    <a:cxn ang="0">
                      <a:pos x="72" y="24"/>
                    </a:cxn>
                    <a:cxn ang="0">
                      <a:pos x="84" y="32"/>
                    </a:cxn>
                    <a:cxn ang="0">
                      <a:pos x="94" y="44"/>
                    </a:cxn>
                    <a:cxn ang="0">
                      <a:pos x="96" y="58"/>
                    </a:cxn>
                    <a:cxn ang="0">
                      <a:pos x="96" y="66"/>
                    </a:cxn>
                    <a:cxn ang="0">
                      <a:pos x="90" y="80"/>
                    </a:cxn>
                    <a:cxn ang="0">
                      <a:pos x="80" y="90"/>
                    </a:cxn>
                    <a:cxn ang="0">
                      <a:pos x="66" y="96"/>
                    </a:cxn>
                    <a:cxn ang="0">
                      <a:pos x="58" y="0"/>
                    </a:cxn>
                    <a:cxn ang="0">
                      <a:pos x="46" y="2"/>
                    </a:cxn>
                    <a:cxn ang="0">
                      <a:pos x="24" y="10"/>
                    </a:cxn>
                    <a:cxn ang="0">
                      <a:pos x="10" y="26"/>
                    </a:cxn>
                    <a:cxn ang="0">
                      <a:pos x="0" y="46"/>
                    </a:cxn>
                    <a:cxn ang="0">
                      <a:pos x="0" y="58"/>
                    </a:cxn>
                    <a:cxn ang="0">
                      <a:pos x="8" y="96"/>
                    </a:cxn>
                    <a:cxn ang="0">
                      <a:pos x="48" y="196"/>
                    </a:cxn>
                    <a:cxn ang="0">
                      <a:pos x="58" y="216"/>
                    </a:cxn>
                    <a:cxn ang="0">
                      <a:pos x="88" y="150"/>
                    </a:cxn>
                    <a:cxn ang="0">
                      <a:pos x="114" y="74"/>
                    </a:cxn>
                    <a:cxn ang="0">
                      <a:pos x="116" y="58"/>
                    </a:cxn>
                    <a:cxn ang="0">
                      <a:pos x="112" y="36"/>
                    </a:cxn>
                    <a:cxn ang="0">
                      <a:pos x="100" y="18"/>
                    </a:cxn>
                    <a:cxn ang="0">
                      <a:pos x="80" y="4"/>
                    </a:cxn>
                    <a:cxn ang="0">
                      <a:pos x="58" y="0"/>
                    </a:cxn>
                  </a:cxnLst>
                  <a:rect l="0" t="0" r="r" b="b"/>
                  <a:pathLst>
                    <a:path w="116" h="216">
                      <a:moveTo>
                        <a:pt x="58" y="96"/>
                      </a:moveTo>
                      <a:lnTo>
                        <a:pt x="58" y="96"/>
                      </a:lnTo>
                      <a:lnTo>
                        <a:pt x="50" y="96"/>
                      </a:lnTo>
                      <a:lnTo>
                        <a:pt x="42" y="94"/>
                      </a:lnTo>
                      <a:lnTo>
                        <a:pt x="36" y="90"/>
                      </a:lnTo>
                      <a:lnTo>
                        <a:pt x="30" y="86"/>
                      </a:lnTo>
                      <a:lnTo>
                        <a:pt x="26" y="80"/>
                      </a:lnTo>
                      <a:lnTo>
                        <a:pt x="22" y="74"/>
                      </a:lnTo>
                      <a:lnTo>
                        <a:pt x="20" y="66"/>
                      </a:lnTo>
                      <a:lnTo>
                        <a:pt x="20" y="58"/>
                      </a:lnTo>
                      <a:lnTo>
                        <a:pt x="20" y="58"/>
                      </a:lnTo>
                      <a:lnTo>
                        <a:pt x="20" y="50"/>
                      </a:lnTo>
                      <a:lnTo>
                        <a:pt x="22" y="44"/>
                      </a:lnTo>
                      <a:lnTo>
                        <a:pt x="26" y="38"/>
                      </a:lnTo>
                      <a:lnTo>
                        <a:pt x="30" y="32"/>
                      </a:lnTo>
                      <a:lnTo>
                        <a:pt x="36" y="26"/>
                      </a:lnTo>
                      <a:lnTo>
                        <a:pt x="42" y="24"/>
                      </a:lnTo>
                      <a:lnTo>
                        <a:pt x="50" y="20"/>
                      </a:lnTo>
                      <a:lnTo>
                        <a:pt x="58" y="20"/>
                      </a:lnTo>
                      <a:lnTo>
                        <a:pt x="58" y="20"/>
                      </a:lnTo>
                      <a:lnTo>
                        <a:pt x="66" y="20"/>
                      </a:lnTo>
                      <a:lnTo>
                        <a:pt x="72" y="24"/>
                      </a:lnTo>
                      <a:lnTo>
                        <a:pt x="80" y="26"/>
                      </a:lnTo>
                      <a:lnTo>
                        <a:pt x="84" y="32"/>
                      </a:lnTo>
                      <a:lnTo>
                        <a:pt x="90" y="38"/>
                      </a:lnTo>
                      <a:lnTo>
                        <a:pt x="94" y="44"/>
                      </a:lnTo>
                      <a:lnTo>
                        <a:pt x="96" y="50"/>
                      </a:lnTo>
                      <a:lnTo>
                        <a:pt x="96" y="58"/>
                      </a:lnTo>
                      <a:lnTo>
                        <a:pt x="96" y="58"/>
                      </a:lnTo>
                      <a:lnTo>
                        <a:pt x="96" y="66"/>
                      </a:lnTo>
                      <a:lnTo>
                        <a:pt x="94" y="74"/>
                      </a:lnTo>
                      <a:lnTo>
                        <a:pt x="90" y="80"/>
                      </a:lnTo>
                      <a:lnTo>
                        <a:pt x="84" y="86"/>
                      </a:lnTo>
                      <a:lnTo>
                        <a:pt x="80" y="90"/>
                      </a:lnTo>
                      <a:lnTo>
                        <a:pt x="72" y="94"/>
                      </a:lnTo>
                      <a:lnTo>
                        <a:pt x="66" y="96"/>
                      </a:lnTo>
                      <a:lnTo>
                        <a:pt x="58" y="96"/>
                      </a:lnTo>
                      <a:close/>
                      <a:moveTo>
                        <a:pt x="58" y="0"/>
                      </a:moveTo>
                      <a:lnTo>
                        <a:pt x="58" y="0"/>
                      </a:lnTo>
                      <a:lnTo>
                        <a:pt x="46" y="2"/>
                      </a:lnTo>
                      <a:lnTo>
                        <a:pt x="34" y="4"/>
                      </a:lnTo>
                      <a:lnTo>
                        <a:pt x="24" y="10"/>
                      </a:lnTo>
                      <a:lnTo>
                        <a:pt x="16" y="18"/>
                      </a:lnTo>
                      <a:lnTo>
                        <a:pt x="10" y="26"/>
                      </a:lnTo>
                      <a:lnTo>
                        <a:pt x="4" y="36"/>
                      </a:lnTo>
                      <a:lnTo>
                        <a:pt x="0" y="46"/>
                      </a:lnTo>
                      <a:lnTo>
                        <a:pt x="0" y="58"/>
                      </a:lnTo>
                      <a:lnTo>
                        <a:pt x="0" y="58"/>
                      </a:lnTo>
                      <a:lnTo>
                        <a:pt x="2" y="74"/>
                      </a:lnTo>
                      <a:lnTo>
                        <a:pt x="8" y="96"/>
                      </a:lnTo>
                      <a:lnTo>
                        <a:pt x="28" y="150"/>
                      </a:lnTo>
                      <a:lnTo>
                        <a:pt x="48" y="196"/>
                      </a:lnTo>
                      <a:lnTo>
                        <a:pt x="58" y="216"/>
                      </a:lnTo>
                      <a:lnTo>
                        <a:pt x="58" y="216"/>
                      </a:lnTo>
                      <a:lnTo>
                        <a:pt x="66" y="196"/>
                      </a:lnTo>
                      <a:lnTo>
                        <a:pt x="88" y="150"/>
                      </a:lnTo>
                      <a:lnTo>
                        <a:pt x="108" y="96"/>
                      </a:lnTo>
                      <a:lnTo>
                        <a:pt x="114" y="74"/>
                      </a:lnTo>
                      <a:lnTo>
                        <a:pt x="116" y="58"/>
                      </a:lnTo>
                      <a:lnTo>
                        <a:pt x="116" y="58"/>
                      </a:lnTo>
                      <a:lnTo>
                        <a:pt x="116" y="46"/>
                      </a:lnTo>
                      <a:lnTo>
                        <a:pt x="112" y="36"/>
                      </a:lnTo>
                      <a:lnTo>
                        <a:pt x="106" y="26"/>
                      </a:lnTo>
                      <a:lnTo>
                        <a:pt x="100" y="18"/>
                      </a:lnTo>
                      <a:lnTo>
                        <a:pt x="90" y="10"/>
                      </a:lnTo>
                      <a:lnTo>
                        <a:pt x="80" y="4"/>
                      </a:lnTo>
                      <a:lnTo>
                        <a:pt x="70" y="2"/>
                      </a:lnTo>
                      <a:lnTo>
                        <a:pt x="58" y="0"/>
                      </a:lnTo>
                      <a:close/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70" name="Freeform 225"/>
                <p:cNvSpPr>
                  <a:spLocks/>
                </p:cNvSpPr>
                <p:nvPr userDrawn="1"/>
              </p:nvSpPr>
              <p:spPr bwMode="auto">
                <a:xfrm>
                  <a:off x="3013075" y="5507072"/>
                  <a:ext cx="73025" cy="73025"/>
                </a:xfrm>
                <a:custGeom>
                  <a:avLst/>
                  <a:gdLst/>
                  <a:ahLst/>
                  <a:cxnLst>
                    <a:cxn ang="0">
                      <a:pos x="24" y="0"/>
                    </a:cxn>
                    <a:cxn ang="0">
                      <a:pos x="24" y="0"/>
                    </a:cxn>
                    <a:cxn ang="0">
                      <a:pos x="14" y="2"/>
                    </a:cxn>
                    <a:cxn ang="0">
                      <a:pos x="8" y="8"/>
                    </a:cxn>
                    <a:cxn ang="0">
                      <a:pos x="2" y="14"/>
                    </a:cxn>
                    <a:cxn ang="0">
                      <a:pos x="0" y="24"/>
                    </a:cxn>
                    <a:cxn ang="0">
                      <a:pos x="0" y="24"/>
                    </a:cxn>
                    <a:cxn ang="0">
                      <a:pos x="2" y="32"/>
                    </a:cxn>
                    <a:cxn ang="0">
                      <a:pos x="8" y="40"/>
                    </a:cxn>
                    <a:cxn ang="0">
                      <a:pos x="14" y="44"/>
                    </a:cxn>
                    <a:cxn ang="0">
                      <a:pos x="24" y="46"/>
                    </a:cxn>
                    <a:cxn ang="0">
                      <a:pos x="24" y="46"/>
                    </a:cxn>
                    <a:cxn ang="0">
                      <a:pos x="32" y="44"/>
                    </a:cxn>
                    <a:cxn ang="0">
                      <a:pos x="40" y="40"/>
                    </a:cxn>
                    <a:cxn ang="0">
                      <a:pos x="44" y="32"/>
                    </a:cxn>
                    <a:cxn ang="0">
                      <a:pos x="46" y="24"/>
                    </a:cxn>
                    <a:cxn ang="0">
                      <a:pos x="46" y="24"/>
                    </a:cxn>
                    <a:cxn ang="0">
                      <a:pos x="44" y="14"/>
                    </a:cxn>
                    <a:cxn ang="0">
                      <a:pos x="40" y="8"/>
                    </a:cxn>
                    <a:cxn ang="0">
                      <a:pos x="32" y="2"/>
                    </a:cxn>
                    <a:cxn ang="0">
                      <a:pos x="24" y="0"/>
                    </a:cxn>
                  </a:cxnLst>
                  <a:rect l="0" t="0" r="r" b="b"/>
                  <a:pathLst>
                    <a:path w="46" h="46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14" y="2"/>
                      </a:lnTo>
                      <a:lnTo>
                        <a:pt x="8" y="8"/>
                      </a:lnTo>
                      <a:lnTo>
                        <a:pt x="2" y="14"/>
                      </a:lnTo>
                      <a:lnTo>
                        <a:pt x="0" y="24"/>
                      </a:lnTo>
                      <a:lnTo>
                        <a:pt x="0" y="24"/>
                      </a:lnTo>
                      <a:lnTo>
                        <a:pt x="2" y="32"/>
                      </a:lnTo>
                      <a:lnTo>
                        <a:pt x="8" y="40"/>
                      </a:lnTo>
                      <a:lnTo>
                        <a:pt x="14" y="44"/>
                      </a:lnTo>
                      <a:lnTo>
                        <a:pt x="24" y="46"/>
                      </a:lnTo>
                      <a:lnTo>
                        <a:pt x="24" y="46"/>
                      </a:lnTo>
                      <a:lnTo>
                        <a:pt x="32" y="44"/>
                      </a:lnTo>
                      <a:lnTo>
                        <a:pt x="40" y="40"/>
                      </a:lnTo>
                      <a:lnTo>
                        <a:pt x="44" y="32"/>
                      </a:lnTo>
                      <a:lnTo>
                        <a:pt x="46" y="24"/>
                      </a:lnTo>
                      <a:lnTo>
                        <a:pt x="46" y="24"/>
                      </a:lnTo>
                      <a:lnTo>
                        <a:pt x="44" y="14"/>
                      </a:lnTo>
                      <a:lnTo>
                        <a:pt x="40" y="8"/>
                      </a:lnTo>
                      <a:lnTo>
                        <a:pt x="32" y="2"/>
                      </a:lnTo>
                      <a:lnTo>
                        <a:pt x="24" y="0"/>
                      </a:lnTo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71" name="그룹 70"/>
              <p:cNvGrpSpPr/>
              <p:nvPr userDrawn="1"/>
            </p:nvGrpSpPr>
            <p:grpSpPr>
              <a:xfrm>
                <a:off x="-1854288" y="3716396"/>
                <a:ext cx="419100" cy="419100"/>
                <a:chOff x="2816225" y="1562100"/>
                <a:chExt cx="419100" cy="419100"/>
              </a:xfrm>
              <a:solidFill>
                <a:srgbClr val="ADADAD"/>
              </a:solidFill>
              <a:effectLst/>
            </p:grpSpPr>
            <p:sp>
              <p:nvSpPr>
                <p:cNvPr id="72" name="Freeform 226"/>
                <p:cNvSpPr>
                  <a:spLocks noEditPoints="1"/>
                </p:cNvSpPr>
                <p:nvPr userDrawn="1"/>
              </p:nvSpPr>
              <p:spPr bwMode="auto">
                <a:xfrm>
                  <a:off x="2816225" y="1562100"/>
                  <a:ext cx="419100" cy="419100"/>
                </a:xfrm>
                <a:custGeom>
                  <a:avLst/>
                  <a:gdLst/>
                  <a:ahLst/>
                  <a:cxnLst>
                    <a:cxn ang="0">
                      <a:pos x="134" y="214"/>
                    </a:cxn>
                    <a:cxn ang="0">
                      <a:pos x="118" y="214"/>
                    </a:cxn>
                    <a:cxn ang="0">
                      <a:pos x="88" y="200"/>
                    </a:cxn>
                    <a:cxn ang="0">
                      <a:pos x="64" y="178"/>
                    </a:cxn>
                    <a:cxn ang="0">
                      <a:pos x="52" y="148"/>
                    </a:cxn>
                    <a:cxn ang="0">
                      <a:pos x="52" y="114"/>
                    </a:cxn>
                    <a:cxn ang="0">
                      <a:pos x="58" y="100"/>
                    </a:cxn>
                    <a:cxn ang="0">
                      <a:pos x="72" y="76"/>
                    </a:cxn>
                    <a:cxn ang="0">
                      <a:pos x="94" y="58"/>
                    </a:cxn>
                    <a:cxn ang="0">
                      <a:pos x="120" y="50"/>
                    </a:cxn>
                    <a:cxn ang="0">
                      <a:pos x="134" y="48"/>
                    </a:cxn>
                    <a:cxn ang="0">
                      <a:pos x="152" y="50"/>
                    </a:cxn>
                    <a:cxn ang="0">
                      <a:pos x="182" y="62"/>
                    </a:cxn>
                    <a:cxn ang="0">
                      <a:pos x="204" y="86"/>
                    </a:cxn>
                    <a:cxn ang="0">
                      <a:pos x="216" y="116"/>
                    </a:cxn>
                    <a:cxn ang="0">
                      <a:pos x="216" y="148"/>
                    </a:cxn>
                    <a:cxn ang="0">
                      <a:pos x="212" y="162"/>
                    </a:cxn>
                    <a:cxn ang="0">
                      <a:pos x="196" y="186"/>
                    </a:cxn>
                    <a:cxn ang="0">
                      <a:pos x="176" y="204"/>
                    </a:cxn>
                    <a:cxn ang="0">
                      <a:pos x="148" y="214"/>
                    </a:cxn>
                    <a:cxn ang="0">
                      <a:pos x="136" y="0"/>
                    </a:cxn>
                    <a:cxn ang="0">
                      <a:pos x="100" y="20"/>
                    </a:cxn>
                    <a:cxn ang="0">
                      <a:pos x="84" y="26"/>
                    </a:cxn>
                    <a:cxn ang="0">
                      <a:pos x="58" y="22"/>
                    </a:cxn>
                    <a:cxn ang="0">
                      <a:pos x="40" y="60"/>
                    </a:cxn>
                    <a:cxn ang="0">
                      <a:pos x="30" y="74"/>
                    </a:cxn>
                    <a:cxn ang="0">
                      <a:pos x="8" y="88"/>
                    </a:cxn>
                    <a:cxn ang="0">
                      <a:pos x="0" y="122"/>
                    </a:cxn>
                    <a:cxn ang="0">
                      <a:pos x="16" y="128"/>
                    </a:cxn>
                    <a:cxn ang="0">
                      <a:pos x="16" y="144"/>
                    </a:cxn>
                    <a:cxn ang="0">
                      <a:pos x="6" y="170"/>
                    </a:cxn>
                    <a:cxn ang="0">
                      <a:pos x="36" y="198"/>
                    </a:cxn>
                    <a:cxn ang="0">
                      <a:pos x="46" y="210"/>
                    </a:cxn>
                    <a:cxn ang="0">
                      <a:pos x="52" y="236"/>
                    </a:cxn>
                    <a:cxn ang="0">
                      <a:pos x="94" y="242"/>
                    </a:cxn>
                    <a:cxn ang="0">
                      <a:pos x="108" y="246"/>
                    </a:cxn>
                    <a:cxn ang="0">
                      <a:pos x="124" y="248"/>
                    </a:cxn>
                    <a:cxn ang="0">
                      <a:pos x="164" y="260"/>
                    </a:cxn>
                    <a:cxn ang="0">
                      <a:pos x="166" y="244"/>
                    </a:cxn>
                    <a:cxn ang="0">
                      <a:pos x="196" y="232"/>
                    </a:cxn>
                    <a:cxn ang="0">
                      <a:pos x="234" y="216"/>
                    </a:cxn>
                    <a:cxn ang="0">
                      <a:pos x="226" y="204"/>
                    </a:cxn>
                    <a:cxn ang="0">
                      <a:pos x="242" y="176"/>
                    </a:cxn>
                    <a:cxn ang="0">
                      <a:pos x="264" y="140"/>
                    </a:cxn>
                    <a:cxn ang="0">
                      <a:pos x="250" y="136"/>
                    </a:cxn>
                    <a:cxn ang="0">
                      <a:pos x="246" y="104"/>
                    </a:cxn>
                    <a:cxn ang="0">
                      <a:pos x="244" y="62"/>
                    </a:cxn>
                    <a:cxn ang="0">
                      <a:pos x="230" y="66"/>
                    </a:cxn>
                    <a:cxn ang="0">
                      <a:pos x="208" y="42"/>
                    </a:cxn>
                    <a:cxn ang="0">
                      <a:pos x="182" y="8"/>
                    </a:cxn>
                    <a:cxn ang="0">
                      <a:pos x="172" y="22"/>
                    </a:cxn>
                    <a:cxn ang="0">
                      <a:pos x="156" y="18"/>
                    </a:cxn>
                    <a:cxn ang="0">
                      <a:pos x="136" y="0"/>
                    </a:cxn>
                  </a:cxnLst>
                  <a:rect l="0" t="0" r="r" b="b"/>
                  <a:pathLst>
                    <a:path w="264" h="264">
                      <a:moveTo>
                        <a:pt x="134" y="214"/>
                      </a:moveTo>
                      <a:lnTo>
                        <a:pt x="134" y="214"/>
                      </a:lnTo>
                      <a:lnTo>
                        <a:pt x="118" y="214"/>
                      </a:lnTo>
                      <a:lnTo>
                        <a:pt x="118" y="214"/>
                      </a:lnTo>
                      <a:lnTo>
                        <a:pt x="102" y="208"/>
                      </a:lnTo>
                      <a:lnTo>
                        <a:pt x="88" y="200"/>
                      </a:lnTo>
                      <a:lnTo>
                        <a:pt x="74" y="190"/>
                      </a:lnTo>
                      <a:lnTo>
                        <a:pt x="64" y="178"/>
                      </a:lnTo>
                      <a:lnTo>
                        <a:pt x="58" y="162"/>
                      </a:lnTo>
                      <a:lnTo>
                        <a:pt x="52" y="148"/>
                      </a:lnTo>
                      <a:lnTo>
                        <a:pt x="52" y="132"/>
                      </a:lnTo>
                      <a:lnTo>
                        <a:pt x="52" y="114"/>
                      </a:lnTo>
                      <a:lnTo>
                        <a:pt x="52" y="114"/>
                      </a:lnTo>
                      <a:lnTo>
                        <a:pt x="58" y="100"/>
                      </a:lnTo>
                      <a:lnTo>
                        <a:pt x="64" y="88"/>
                      </a:lnTo>
                      <a:lnTo>
                        <a:pt x="72" y="76"/>
                      </a:lnTo>
                      <a:lnTo>
                        <a:pt x="82" y="66"/>
                      </a:lnTo>
                      <a:lnTo>
                        <a:pt x="94" y="58"/>
                      </a:lnTo>
                      <a:lnTo>
                        <a:pt x="106" y="52"/>
                      </a:lnTo>
                      <a:lnTo>
                        <a:pt x="120" y="50"/>
                      </a:lnTo>
                      <a:lnTo>
                        <a:pt x="134" y="48"/>
                      </a:lnTo>
                      <a:lnTo>
                        <a:pt x="134" y="48"/>
                      </a:lnTo>
                      <a:lnTo>
                        <a:pt x="152" y="50"/>
                      </a:lnTo>
                      <a:lnTo>
                        <a:pt x="152" y="50"/>
                      </a:lnTo>
                      <a:lnTo>
                        <a:pt x="168" y="54"/>
                      </a:lnTo>
                      <a:lnTo>
                        <a:pt x="182" y="62"/>
                      </a:lnTo>
                      <a:lnTo>
                        <a:pt x="194" y="74"/>
                      </a:lnTo>
                      <a:lnTo>
                        <a:pt x="204" y="86"/>
                      </a:lnTo>
                      <a:lnTo>
                        <a:pt x="212" y="100"/>
                      </a:lnTo>
                      <a:lnTo>
                        <a:pt x="216" y="116"/>
                      </a:lnTo>
                      <a:lnTo>
                        <a:pt x="218" y="132"/>
                      </a:lnTo>
                      <a:lnTo>
                        <a:pt x="216" y="148"/>
                      </a:lnTo>
                      <a:lnTo>
                        <a:pt x="216" y="148"/>
                      </a:lnTo>
                      <a:lnTo>
                        <a:pt x="212" y="162"/>
                      </a:lnTo>
                      <a:lnTo>
                        <a:pt x="206" y="176"/>
                      </a:lnTo>
                      <a:lnTo>
                        <a:pt x="196" y="186"/>
                      </a:lnTo>
                      <a:lnTo>
                        <a:pt x="186" y="196"/>
                      </a:lnTo>
                      <a:lnTo>
                        <a:pt x="176" y="204"/>
                      </a:lnTo>
                      <a:lnTo>
                        <a:pt x="162" y="210"/>
                      </a:lnTo>
                      <a:lnTo>
                        <a:pt x="148" y="214"/>
                      </a:lnTo>
                      <a:lnTo>
                        <a:pt x="134" y="214"/>
                      </a:lnTo>
                      <a:close/>
                      <a:moveTo>
                        <a:pt x="136" y="0"/>
                      </a:moveTo>
                      <a:lnTo>
                        <a:pt x="100" y="4"/>
                      </a:lnTo>
                      <a:lnTo>
                        <a:pt x="100" y="20"/>
                      </a:lnTo>
                      <a:lnTo>
                        <a:pt x="100" y="20"/>
                      </a:lnTo>
                      <a:lnTo>
                        <a:pt x="84" y="26"/>
                      </a:lnTo>
                      <a:lnTo>
                        <a:pt x="70" y="32"/>
                      </a:lnTo>
                      <a:lnTo>
                        <a:pt x="58" y="22"/>
                      </a:lnTo>
                      <a:lnTo>
                        <a:pt x="30" y="46"/>
                      </a:lnTo>
                      <a:lnTo>
                        <a:pt x="40" y="60"/>
                      </a:lnTo>
                      <a:lnTo>
                        <a:pt x="40" y="60"/>
                      </a:lnTo>
                      <a:lnTo>
                        <a:pt x="30" y="74"/>
                      </a:lnTo>
                      <a:lnTo>
                        <a:pt x="24" y="88"/>
                      </a:lnTo>
                      <a:lnTo>
                        <a:pt x="8" y="88"/>
                      </a:lnTo>
                      <a:lnTo>
                        <a:pt x="2" y="112"/>
                      </a:lnTo>
                      <a:lnTo>
                        <a:pt x="0" y="122"/>
                      </a:lnTo>
                      <a:lnTo>
                        <a:pt x="2" y="124"/>
                      </a:lnTo>
                      <a:lnTo>
                        <a:pt x="16" y="128"/>
                      </a:lnTo>
                      <a:lnTo>
                        <a:pt x="16" y="128"/>
                      </a:lnTo>
                      <a:lnTo>
                        <a:pt x="16" y="144"/>
                      </a:lnTo>
                      <a:lnTo>
                        <a:pt x="18" y="160"/>
                      </a:lnTo>
                      <a:lnTo>
                        <a:pt x="6" y="170"/>
                      </a:lnTo>
                      <a:lnTo>
                        <a:pt x="20" y="202"/>
                      </a:lnTo>
                      <a:lnTo>
                        <a:pt x="36" y="198"/>
                      </a:lnTo>
                      <a:lnTo>
                        <a:pt x="36" y="198"/>
                      </a:lnTo>
                      <a:lnTo>
                        <a:pt x="46" y="210"/>
                      </a:lnTo>
                      <a:lnTo>
                        <a:pt x="58" y="222"/>
                      </a:lnTo>
                      <a:lnTo>
                        <a:pt x="52" y="236"/>
                      </a:lnTo>
                      <a:lnTo>
                        <a:pt x="84" y="254"/>
                      </a:lnTo>
                      <a:lnTo>
                        <a:pt x="94" y="242"/>
                      </a:lnTo>
                      <a:lnTo>
                        <a:pt x="94" y="242"/>
                      </a:lnTo>
                      <a:lnTo>
                        <a:pt x="108" y="246"/>
                      </a:lnTo>
                      <a:lnTo>
                        <a:pt x="108" y="246"/>
                      </a:lnTo>
                      <a:lnTo>
                        <a:pt x="124" y="248"/>
                      </a:lnTo>
                      <a:lnTo>
                        <a:pt x="128" y="264"/>
                      </a:lnTo>
                      <a:lnTo>
                        <a:pt x="164" y="260"/>
                      </a:lnTo>
                      <a:lnTo>
                        <a:pt x="166" y="244"/>
                      </a:lnTo>
                      <a:lnTo>
                        <a:pt x="166" y="244"/>
                      </a:lnTo>
                      <a:lnTo>
                        <a:pt x="180" y="238"/>
                      </a:lnTo>
                      <a:lnTo>
                        <a:pt x="196" y="232"/>
                      </a:lnTo>
                      <a:lnTo>
                        <a:pt x="208" y="242"/>
                      </a:lnTo>
                      <a:lnTo>
                        <a:pt x="234" y="216"/>
                      </a:lnTo>
                      <a:lnTo>
                        <a:pt x="226" y="204"/>
                      </a:lnTo>
                      <a:lnTo>
                        <a:pt x="226" y="204"/>
                      </a:lnTo>
                      <a:lnTo>
                        <a:pt x="234" y="190"/>
                      </a:lnTo>
                      <a:lnTo>
                        <a:pt x="242" y="176"/>
                      </a:lnTo>
                      <a:lnTo>
                        <a:pt x="258" y="176"/>
                      </a:lnTo>
                      <a:lnTo>
                        <a:pt x="264" y="140"/>
                      </a:lnTo>
                      <a:lnTo>
                        <a:pt x="250" y="136"/>
                      </a:lnTo>
                      <a:lnTo>
                        <a:pt x="250" y="136"/>
                      </a:lnTo>
                      <a:lnTo>
                        <a:pt x="250" y="120"/>
                      </a:lnTo>
                      <a:lnTo>
                        <a:pt x="246" y="104"/>
                      </a:lnTo>
                      <a:lnTo>
                        <a:pt x="260" y="94"/>
                      </a:lnTo>
                      <a:lnTo>
                        <a:pt x="244" y="62"/>
                      </a:lnTo>
                      <a:lnTo>
                        <a:pt x="230" y="66"/>
                      </a:lnTo>
                      <a:lnTo>
                        <a:pt x="230" y="66"/>
                      </a:lnTo>
                      <a:lnTo>
                        <a:pt x="220" y="54"/>
                      </a:lnTo>
                      <a:lnTo>
                        <a:pt x="208" y="42"/>
                      </a:lnTo>
                      <a:lnTo>
                        <a:pt x="214" y="26"/>
                      </a:lnTo>
                      <a:lnTo>
                        <a:pt x="182" y="8"/>
                      </a:lnTo>
                      <a:lnTo>
                        <a:pt x="172" y="22"/>
                      </a:lnTo>
                      <a:lnTo>
                        <a:pt x="172" y="22"/>
                      </a:lnTo>
                      <a:lnTo>
                        <a:pt x="156" y="18"/>
                      </a:lnTo>
                      <a:lnTo>
                        <a:pt x="156" y="18"/>
                      </a:lnTo>
                      <a:lnTo>
                        <a:pt x="140" y="16"/>
                      </a:lnTo>
                      <a:lnTo>
                        <a:pt x="136" y="0"/>
                      </a:lnTo>
                      <a:close/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73" name="Freeform 229"/>
                <p:cNvSpPr>
                  <a:spLocks/>
                </p:cNvSpPr>
                <p:nvPr userDrawn="1"/>
              </p:nvSpPr>
              <p:spPr bwMode="auto">
                <a:xfrm>
                  <a:off x="2943225" y="1689100"/>
                  <a:ext cx="168275" cy="165100"/>
                </a:xfrm>
                <a:custGeom>
                  <a:avLst/>
                  <a:gdLst/>
                  <a:ahLst/>
                  <a:cxnLst>
                    <a:cxn ang="0">
                      <a:pos x="52" y="0"/>
                    </a:cxn>
                    <a:cxn ang="0">
                      <a:pos x="52" y="0"/>
                    </a:cxn>
                    <a:cxn ang="0">
                      <a:pos x="50" y="0"/>
                    </a:cxn>
                    <a:cxn ang="0">
                      <a:pos x="50" y="0"/>
                    </a:cxn>
                    <a:cxn ang="0">
                      <a:pos x="40" y="0"/>
                    </a:cxn>
                    <a:cxn ang="0">
                      <a:pos x="30" y="4"/>
                    </a:cxn>
                    <a:cxn ang="0">
                      <a:pos x="22" y="10"/>
                    </a:cxn>
                    <a:cxn ang="0">
                      <a:pos x="14" y="16"/>
                    </a:cxn>
                    <a:cxn ang="0">
                      <a:pos x="8" y="24"/>
                    </a:cxn>
                    <a:cxn ang="0">
                      <a:pos x="4" y="34"/>
                    </a:cxn>
                    <a:cxn ang="0">
                      <a:pos x="0" y="44"/>
                    </a:cxn>
                    <a:cxn ang="0">
                      <a:pos x="0" y="54"/>
                    </a:cxn>
                    <a:cxn ang="0">
                      <a:pos x="0" y="54"/>
                    </a:cxn>
                    <a:cxn ang="0">
                      <a:pos x="2" y="64"/>
                    </a:cxn>
                    <a:cxn ang="0">
                      <a:pos x="6" y="74"/>
                    </a:cxn>
                    <a:cxn ang="0">
                      <a:pos x="10" y="82"/>
                    </a:cxn>
                    <a:cxn ang="0">
                      <a:pos x="16" y="90"/>
                    </a:cxn>
                    <a:cxn ang="0">
                      <a:pos x="24" y="96"/>
                    </a:cxn>
                    <a:cxn ang="0">
                      <a:pos x="34" y="100"/>
                    </a:cxn>
                    <a:cxn ang="0">
                      <a:pos x="42" y="104"/>
                    </a:cxn>
                    <a:cxn ang="0">
                      <a:pos x="52" y="104"/>
                    </a:cxn>
                    <a:cxn ang="0">
                      <a:pos x="52" y="104"/>
                    </a:cxn>
                    <a:cxn ang="0">
                      <a:pos x="56" y="104"/>
                    </a:cxn>
                    <a:cxn ang="0">
                      <a:pos x="56" y="104"/>
                    </a:cxn>
                    <a:cxn ang="0">
                      <a:pos x="66" y="102"/>
                    </a:cxn>
                    <a:cxn ang="0">
                      <a:pos x="76" y="100"/>
                    </a:cxn>
                    <a:cxn ang="0">
                      <a:pos x="84" y="94"/>
                    </a:cxn>
                    <a:cxn ang="0">
                      <a:pos x="92" y="88"/>
                    </a:cxn>
                    <a:cxn ang="0">
                      <a:pos x="98" y="80"/>
                    </a:cxn>
                    <a:cxn ang="0">
                      <a:pos x="102" y="70"/>
                    </a:cxn>
                    <a:cxn ang="0">
                      <a:pos x="106" y="60"/>
                    </a:cxn>
                    <a:cxn ang="0">
                      <a:pos x="106" y="50"/>
                    </a:cxn>
                    <a:cxn ang="0">
                      <a:pos x="106" y="50"/>
                    </a:cxn>
                    <a:cxn ang="0">
                      <a:pos x="104" y="40"/>
                    </a:cxn>
                    <a:cxn ang="0">
                      <a:pos x="100" y="30"/>
                    </a:cxn>
                    <a:cxn ang="0">
                      <a:pos x="96" y="22"/>
                    </a:cxn>
                    <a:cxn ang="0">
                      <a:pos x="90" y="14"/>
                    </a:cxn>
                    <a:cxn ang="0">
                      <a:pos x="82" y="8"/>
                    </a:cxn>
                    <a:cxn ang="0">
                      <a:pos x="72" y="2"/>
                    </a:cxn>
                    <a:cxn ang="0">
                      <a:pos x="64" y="0"/>
                    </a:cxn>
                    <a:cxn ang="0">
                      <a:pos x="52" y="0"/>
                    </a:cxn>
                  </a:cxnLst>
                  <a:rect l="0" t="0" r="r" b="b"/>
                  <a:pathLst>
                    <a:path w="106" h="104">
                      <a:moveTo>
                        <a:pt x="52" y="0"/>
                      </a:moveTo>
                      <a:lnTo>
                        <a:pt x="52" y="0"/>
                      </a:lnTo>
                      <a:lnTo>
                        <a:pt x="50" y="0"/>
                      </a:lnTo>
                      <a:lnTo>
                        <a:pt x="50" y="0"/>
                      </a:lnTo>
                      <a:lnTo>
                        <a:pt x="40" y="0"/>
                      </a:lnTo>
                      <a:lnTo>
                        <a:pt x="30" y="4"/>
                      </a:lnTo>
                      <a:lnTo>
                        <a:pt x="22" y="10"/>
                      </a:lnTo>
                      <a:lnTo>
                        <a:pt x="14" y="16"/>
                      </a:lnTo>
                      <a:lnTo>
                        <a:pt x="8" y="24"/>
                      </a:lnTo>
                      <a:lnTo>
                        <a:pt x="4" y="34"/>
                      </a:lnTo>
                      <a:lnTo>
                        <a:pt x="0" y="44"/>
                      </a:lnTo>
                      <a:lnTo>
                        <a:pt x="0" y="54"/>
                      </a:lnTo>
                      <a:lnTo>
                        <a:pt x="0" y="54"/>
                      </a:lnTo>
                      <a:lnTo>
                        <a:pt x="2" y="64"/>
                      </a:lnTo>
                      <a:lnTo>
                        <a:pt x="6" y="74"/>
                      </a:lnTo>
                      <a:lnTo>
                        <a:pt x="10" y="82"/>
                      </a:lnTo>
                      <a:lnTo>
                        <a:pt x="16" y="90"/>
                      </a:lnTo>
                      <a:lnTo>
                        <a:pt x="24" y="96"/>
                      </a:lnTo>
                      <a:lnTo>
                        <a:pt x="34" y="100"/>
                      </a:lnTo>
                      <a:lnTo>
                        <a:pt x="42" y="104"/>
                      </a:lnTo>
                      <a:lnTo>
                        <a:pt x="52" y="104"/>
                      </a:lnTo>
                      <a:lnTo>
                        <a:pt x="52" y="104"/>
                      </a:lnTo>
                      <a:lnTo>
                        <a:pt x="56" y="104"/>
                      </a:lnTo>
                      <a:lnTo>
                        <a:pt x="56" y="104"/>
                      </a:lnTo>
                      <a:lnTo>
                        <a:pt x="66" y="102"/>
                      </a:lnTo>
                      <a:lnTo>
                        <a:pt x="76" y="100"/>
                      </a:lnTo>
                      <a:lnTo>
                        <a:pt x="84" y="94"/>
                      </a:lnTo>
                      <a:lnTo>
                        <a:pt x="92" y="88"/>
                      </a:lnTo>
                      <a:lnTo>
                        <a:pt x="98" y="80"/>
                      </a:lnTo>
                      <a:lnTo>
                        <a:pt x="102" y="70"/>
                      </a:lnTo>
                      <a:lnTo>
                        <a:pt x="106" y="60"/>
                      </a:lnTo>
                      <a:lnTo>
                        <a:pt x="106" y="50"/>
                      </a:lnTo>
                      <a:lnTo>
                        <a:pt x="106" y="50"/>
                      </a:lnTo>
                      <a:lnTo>
                        <a:pt x="104" y="40"/>
                      </a:lnTo>
                      <a:lnTo>
                        <a:pt x="100" y="30"/>
                      </a:lnTo>
                      <a:lnTo>
                        <a:pt x="96" y="22"/>
                      </a:lnTo>
                      <a:lnTo>
                        <a:pt x="90" y="14"/>
                      </a:lnTo>
                      <a:lnTo>
                        <a:pt x="82" y="8"/>
                      </a:lnTo>
                      <a:lnTo>
                        <a:pt x="72" y="2"/>
                      </a:lnTo>
                      <a:lnTo>
                        <a:pt x="64" y="0"/>
                      </a:lnTo>
                      <a:lnTo>
                        <a:pt x="52" y="0"/>
                      </a:lnTo>
                      <a:close/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90" name="TextBox 89"/>
            <p:cNvSpPr txBox="1"/>
            <p:nvPr userDrawn="1"/>
          </p:nvSpPr>
          <p:spPr>
            <a:xfrm>
              <a:off x="3957312" y="3392487"/>
              <a:ext cx="113190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b="1" dirty="0">
                  <a:solidFill>
                    <a:schemeClr val="bg1">
                      <a:lumMod val="50000"/>
                    </a:schemeClr>
                  </a:solidFill>
                </a:rPr>
                <a:t>Settings</a:t>
              </a:r>
              <a:endParaRPr lang="ko-KR" altLang="en-US" sz="18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2" name="TextBox 91"/>
            <p:cNvSpPr txBox="1"/>
            <p:nvPr userDrawn="1"/>
          </p:nvSpPr>
          <p:spPr>
            <a:xfrm>
              <a:off x="3964932" y="3880809"/>
              <a:ext cx="113190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0" dirty="0">
                  <a:solidFill>
                    <a:schemeClr val="bg1">
                      <a:lumMod val="50000"/>
                    </a:schemeClr>
                  </a:solidFill>
                </a:rPr>
                <a:t>Video</a:t>
              </a:r>
              <a:endParaRPr lang="ko-KR" altLang="en-US" sz="1200" b="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3" name="TextBox 92"/>
            <p:cNvSpPr txBox="1"/>
            <p:nvPr userDrawn="1"/>
          </p:nvSpPr>
          <p:spPr>
            <a:xfrm>
              <a:off x="3964932" y="4305312"/>
              <a:ext cx="113190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0" dirty="0">
                  <a:solidFill>
                    <a:schemeClr val="bg1">
                      <a:lumMod val="50000"/>
                    </a:schemeClr>
                  </a:solidFill>
                </a:rPr>
                <a:t>Music</a:t>
              </a:r>
              <a:endParaRPr lang="ko-KR" altLang="en-US" sz="1200" b="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4" name="TextBox 93"/>
            <p:cNvSpPr txBox="1"/>
            <p:nvPr userDrawn="1"/>
          </p:nvSpPr>
          <p:spPr>
            <a:xfrm>
              <a:off x="3964932" y="4706955"/>
              <a:ext cx="113190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0" dirty="0">
                  <a:solidFill>
                    <a:schemeClr val="bg1"/>
                  </a:solidFill>
                </a:rPr>
                <a:t>Online shop</a:t>
              </a:r>
              <a:endParaRPr lang="ko-KR" altLang="en-US" sz="1200" b="0" dirty="0">
                <a:solidFill>
                  <a:schemeClr val="bg1"/>
                </a:solidFill>
              </a:endParaRPr>
            </a:p>
          </p:txBody>
        </p:sp>
        <p:sp>
          <p:nvSpPr>
            <p:cNvPr id="95" name="TextBox 94"/>
            <p:cNvSpPr txBox="1"/>
            <p:nvPr userDrawn="1"/>
          </p:nvSpPr>
          <p:spPr>
            <a:xfrm>
              <a:off x="3964932" y="5123703"/>
              <a:ext cx="113190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0" dirty="0">
                  <a:solidFill>
                    <a:schemeClr val="bg1">
                      <a:lumMod val="50000"/>
                    </a:schemeClr>
                  </a:solidFill>
                </a:rPr>
                <a:t>Chat</a:t>
              </a:r>
              <a:endParaRPr lang="ko-KR" altLang="en-US" sz="1200" b="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6" name="TextBox 95"/>
            <p:cNvSpPr txBox="1"/>
            <p:nvPr userDrawn="1"/>
          </p:nvSpPr>
          <p:spPr>
            <a:xfrm>
              <a:off x="3964932" y="5546754"/>
              <a:ext cx="113190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b="0" dirty="0">
                  <a:solidFill>
                    <a:schemeClr val="bg1">
                      <a:lumMod val="50000"/>
                    </a:schemeClr>
                  </a:solidFill>
                </a:rPr>
                <a:t>Service</a:t>
              </a:r>
              <a:endParaRPr lang="ko-KR" altLang="en-US" sz="1200" b="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288" name="그룹 287"/>
          <p:cNvGrpSpPr/>
          <p:nvPr userDrawn="1"/>
        </p:nvGrpSpPr>
        <p:grpSpPr>
          <a:xfrm>
            <a:off x="4791078" y="1530324"/>
            <a:ext cx="3359196" cy="4673664"/>
            <a:chOff x="4791078" y="1566837"/>
            <a:chExt cx="3359196" cy="4673664"/>
          </a:xfrm>
        </p:grpSpPr>
        <p:sp>
          <p:nvSpPr>
            <p:cNvPr id="287" name="타원 286"/>
            <p:cNvSpPr/>
            <p:nvPr userDrawn="1"/>
          </p:nvSpPr>
          <p:spPr>
            <a:xfrm>
              <a:off x="4791078" y="5875371"/>
              <a:ext cx="3359196" cy="36513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0" name="그림 19" descr="폰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5156208" y="1566837"/>
              <a:ext cx="2641270" cy="4520635"/>
            </a:xfrm>
            <a:prstGeom prst="rect">
              <a:avLst/>
            </a:prstGeom>
          </p:spPr>
        </p:pic>
      </p:grpSp>
      <p:grpSp>
        <p:nvGrpSpPr>
          <p:cNvPr id="326" name="그룹 325"/>
          <p:cNvGrpSpPr/>
          <p:nvPr userDrawn="1"/>
        </p:nvGrpSpPr>
        <p:grpSpPr>
          <a:xfrm>
            <a:off x="5776929" y="2917818"/>
            <a:ext cx="1387494" cy="1327150"/>
            <a:chOff x="5776929" y="2954331"/>
            <a:chExt cx="1387494" cy="1327150"/>
          </a:xfrm>
        </p:grpSpPr>
        <p:sp>
          <p:nvSpPr>
            <p:cNvPr id="325" name="타원 324"/>
            <p:cNvSpPr/>
            <p:nvPr userDrawn="1"/>
          </p:nvSpPr>
          <p:spPr>
            <a:xfrm>
              <a:off x="5776929" y="3648078"/>
              <a:ext cx="1387494" cy="14605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grpSp>
          <p:nvGrpSpPr>
            <p:cNvPr id="324" name="그룹 323"/>
            <p:cNvGrpSpPr/>
            <p:nvPr userDrawn="1"/>
          </p:nvGrpSpPr>
          <p:grpSpPr>
            <a:xfrm>
              <a:off x="5886468" y="2954331"/>
              <a:ext cx="1181100" cy="1327150"/>
              <a:chOff x="-2073275" y="2808288"/>
              <a:chExt cx="1181100" cy="1327150"/>
            </a:xfrm>
          </p:grpSpPr>
          <p:sp>
            <p:nvSpPr>
              <p:cNvPr id="2080" name="Freeform 32"/>
              <p:cNvSpPr>
                <a:spLocks/>
              </p:cNvSpPr>
              <p:nvPr userDrawn="1"/>
            </p:nvSpPr>
            <p:spPr bwMode="auto">
              <a:xfrm>
                <a:off x="-2073275" y="2808288"/>
                <a:ext cx="889000" cy="720725"/>
              </a:xfrm>
              <a:custGeom>
                <a:avLst/>
                <a:gdLst/>
                <a:ahLst/>
                <a:cxnLst>
                  <a:cxn ang="0">
                    <a:pos x="280" y="0"/>
                  </a:cxn>
                  <a:cxn ang="0">
                    <a:pos x="224" y="4"/>
                  </a:cxn>
                  <a:cxn ang="0">
                    <a:pos x="170" y="16"/>
                  </a:cxn>
                  <a:cxn ang="0">
                    <a:pos x="122" y="34"/>
                  </a:cxn>
                  <a:cxn ang="0">
                    <a:pos x="82" y="58"/>
                  </a:cxn>
                  <a:cxn ang="0">
                    <a:pos x="48" y="88"/>
                  </a:cxn>
                  <a:cxn ang="0">
                    <a:pos x="22" y="122"/>
                  </a:cxn>
                  <a:cxn ang="0">
                    <a:pos x="4" y="160"/>
                  </a:cxn>
                  <a:cxn ang="0">
                    <a:pos x="0" y="200"/>
                  </a:cxn>
                  <a:cxn ang="0">
                    <a:pos x="2" y="224"/>
                  </a:cxn>
                  <a:cxn ang="0">
                    <a:pos x="18" y="270"/>
                  </a:cxn>
                  <a:cxn ang="0">
                    <a:pos x="48" y="312"/>
                  </a:cxn>
                  <a:cxn ang="0">
                    <a:pos x="90" y="348"/>
                  </a:cxn>
                  <a:cxn ang="0">
                    <a:pos x="116" y="362"/>
                  </a:cxn>
                  <a:cxn ang="0">
                    <a:pos x="100" y="392"/>
                  </a:cxn>
                  <a:cxn ang="0">
                    <a:pos x="84" y="414"/>
                  </a:cxn>
                  <a:cxn ang="0">
                    <a:pos x="60" y="436"/>
                  </a:cxn>
                  <a:cxn ang="0">
                    <a:pos x="54" y="444"/>
                  </a:cxn>
                  <a:cxn ang="0">
                    <a:pos x="54" y="452"/>
                  </a:cxn>
                  <a:cxn ang="0">
                    <a:pos x="66" y="452"/>
                  </a:cxn>
                  <a:cxn ang="0">
                    <a:pos x="102" y="442"/>
                  </a:cxn>
                  <a:cxn ang="0">
                    <a:pos x="170" y="412"/>
                  </a:cxn>
                  <a:cxn ang="0">
                    <a:pos x="200" y="392"/>
                  </a:cxn>
                  <a:cxn ang="0">
                    <a:pos x="280" y="400"/>
                  </a:cxn>
                  <a:cxn ang="0">
                    <a:pos x="308" y="398"/>
                  </a:cxn>
                  <a:cxn ang="0">
                    <a:pos x="362" y="390"/>
                  </a:cxn>
                  <a:cxn ang="0">
                    <a:pos x="414" y="376"/>
                  </a:cxn>
                  <a:cxn ang="0">
                    <a:pos x="458" y="354"/>
                  </a:cxn>
                  <a:cxn ang="0">
                    <a:pos x="496" y="326"/>
                  </a:cxn>
                  <a:cxn ang="0">
                    <a:pos x="526" y="294"/>
                  </a:cxn>
                  <a:cxn ang="0">
                    <a:pos x="548" y="258"/>
                  </a:cxn>
                  <a:cxn ang="0">
                    <a:pos x="558" y="220"/>
                  </a:cxn>
                  <a:cxn ang="0">
                    <a:pos x="560" y="200"/>
                  </a:cxn>
                  <a:cxn ang="0">
                    <a:pos x="554" y="160"/>
                  </a:cxn>
                  <a:cxn ang="0">
                    <a:pos x="538" y="122"/>
                  </a:cxn>
                  <a:cxn ang="0">
                    <a:pos x="512" y="88"/>
                  </a:cxn>
                  <a:cxn ang="0">
                    <a:pos x="478" y="58"/>
                  </a:cxn>
                  <a:cxn ang="0">
                    <a:pos x="436" y="34"/>
                  </a:cxn>
                  <a:cxn ang="0">
                    <a:pos x="388" y="16"/>
                  </a:cxn>
                  <a:cxn ang="0">
                    <a:pos x="336" y="4"/>
                  </a:cxn>
                  <a:cxn ang="0">
                    <a:pos x="280" y="0"/>
                  </a:cxn>
                </a:cxnLst>
                <a:rect l="0" t="0" r="r" b="b"/>
                <a:pathLst>
                  <a:path w="560" h="454">
                    <a:moveTo>
                      <a:pt x="280" y="0"/>
                    </a:moveTo>
                    <a:lnTo>
                      <a:pt x="280" y="0"/>
                    </a:lnTo>
                    <a:lnTo>
                      <a:pt x="250" y="0"/>
                    </a:lnTo>
                    <a:lnTo>
                      <a:pt x="224" y="4"/>
                    </a:lnTo>
                    <a:lnTo>
                      <a:pt x="196" y="8"/>
                    </a:lnTo>
                    <a:lnTo>
                      <a:pt x="170" y="16"/>
                    </a:lnTo>
                    <a:lnTo>
                      <a:pt x="146" y="24"/>
                    </a:lnTo>
                    <a:lnTo>
                      <a:pt x="122" y="34"/>
                    </a:lnTo>
                    <a:lnTo>
                      <a:pt x="102" y="46"/>
                    </a:lnTo>
                    <a:lnTo>
                      <a:pt x="82" y="58"/>
                    </a:lnTo>
                    <a:lnTo>
                      <a:pt x="64" y="72"/>
                    </a:lnTo>
                    <a:lnTo>
                      <a:pt x="48" y="88"/>
                    </a:lnTo>
                    <a:lnTo>
                      <a:pt x="34" y="104"/>
                    </a:lnTo>
                    <a:lnTo>
                      <a:pt x="22" y="122"/>
                    </a:lnTo>
                    <a:lnTo>
                      <a:pt x="12" y="140"/>
                    </a:lnTo>
                    <a:lnTo>
                      <a:pt x="4" y="160"/>
                    </a:lnTo>
                    <a:lnTo>
                      <a:pt x="0" y="180"/>
                    </a:lnTo>
                    <a:lnTo>
                      <a:pt x="0" y="200"/>
                    </a:lnTo>
                    <a:lnTo>
                      <a:pt x="0" y="200"/>
                    </a:lnTo>
                    <a:lnTo>
                      <a:pt x="2" y="224"/>
                    </a:lnTo>
                    <a:lnTo>
                      <a:pt x="8" y="248"/>
                    </a:lnTo>
                    <a:lnTo>
                      <a:pt x="18" y="270"/>
                    </a:lnTo>
                    <a:lnTo>
                      <a:pt x="32" y="292"/>
                    </a:lnTo>
                    <a:lnTo>
                      <a:pt x="48" y="312"/>
                    </a:lnTo>
                    <a:lnTo>
                      <a:pt x="68" y="330"/>
                    </a:lnTo>
                    <a:lnTo>
                      <a:pt x="90" y="348"/>
                    </a:lnTo>
                    <a:lnTo>
                      <a:pt x="116" y="362"/>
                    </a:lnTo>
                    <a:lnTo>
                      <a:pt x="116" y="362"/>
                    </a:lnTo>
                    <a:lnTo>
                      <a:pt x="108" y="378"/>
                    </a:lnTo>
                    <a:lnTo>
                      <a:pt x="100" y="392"/>
                    </a:lnTo>
                    <a:lnTo>
                      <a:pt x="92" y="404"/>
                    </a:lnTo>
                    <a:lnTo>
                      <a:pt x="84" y="414"/>
                    </a:lnTo>
                    <a:lnTo>
                      <a:pt x="70" y="428"/>
                    </a:lnTo>
                    <a:lnTo>
                      <a:pt x="60" y="436"/>
                    </a:lnTo>
                    <a:lnTo>
                      <a:pt x="60" y="436"/>
                    </a:lnTo>
                    <a:lnTo>
                      <a:pt x="54" y="444"/>
                    </a:lnTo>
                    <a:lnTo>
                      <a:pt x="54" y="450"/>
                    </a:lnTo>
                    <a:lnTo>
                      <a:pt x="54" y="452"/>
                    </a:lnTo>
                    <a:lnTo>
                      <a:pt x="58" y="454"/>
                    </a:lnTo>
                    <a:lnTo>
                      <a:pt x="66" y="452"/>
                    </a:lnTo>
                    <a:lnTo>
                      <a:pt x="66" y="452"/>
                    </a:lnTo>
                    <a:lnTo>
                      <a:pt x="102" y="442"/>
                    </a:lnTo>
                    <a:lnTo>
                      <a:pt x="136" y="428"/>
                    </a:lnTo>
                    <a:lnTo>
                      <a:pt x="170" y="412"/>
                    </a:lnTo>
                    <a:lnTo>
                      <a:pt x="200" y="392"/>
                    </a:lnTo>
                    <a:lnTo>
                      <a:pt x="200" y="392"/>
                    </a:lnTo>
                    <a:lnTo>
                      <a:pt x="240" y="398"/>
                    </a:lnTo>
                    <a:lnTo>
                      <a:pt x="280" y="400"/>
                    </a:lnTo>
                    <a:lnTo>
                      <a:pt x="280" y="400"/>
                    </a:lnTo>
                    <a:lnTo>
                      <a:pt x="308" y="398"/>
                    </a:lnTo>
                    <a:lnTo>
                      <a:pt x="336" y="396"/>
                    </a:lnTo>
                    <a:lnTo>
                      <a:pt x="362" y="390"/>
                    </a:lnTo>
                    <a:lnTo>
                      <a:pt x="388" y="384"/>
                    </a:lnTo>
                    <a:lnTo>
                      <a:pt x="414" y="376"/>
                    </a:lnTo>
                    <a:lnTo>
                      <a:pt x="436" y="366"/>
                    </a:lnTo>
                    <a:lnTo>
                      <a:pt x="458" y="354"/>
                    </a:lnTo>
                    <a:lnTo>
                      <a:pt x="478" y="340"/>
                    </a:lnTo>
                    <a:lnTo>
                      <a:pt x="496" y="326"/>
                    </a:lnTo>
                    <a:lnTo>
                      <a:pt x="512" y="312"/>
                    </a:lnTo>
                    <a:lnTo>
                      <a:pt x="526" y="294"/>
                    </a:lnTo>
                    <a:lnTo>
                      <a:pt x="538" y="278"/>
                    </a:lnTo>
                    <a:lnTo>
                      <a:pt x="548" y="258"/>
                    </a:lnTo>
                    <a:lnTo>
                      <a:pt x="554" y="240"/>
                    </a:lnTo>
                    <a:lnTo>
                      <a:pt x="558" y="220"/>
                    </a:lnTo>
                    <a:lnTo>
                      <a:pt x="560" y="200"/>
                    </a:lnTo>
                    <a:lnTo>
                      <a:pt x="560" y="200"/>
                    </a:lnTo>
                    <a:lnTo>
                      <a:pt x="558" y="180"/>
                    </a:lnTo>
                    <a:lnTo>
                      <a:pt x="554" y="160"/>
                    </a:lnTo>
                    <a:lnTo>
                      <a:pt x="548" y="140"/>
                    </a:lnTo>
                    <a:lnTo>
                      <a:pt x="538" y="122"/>
                    </a:lnTo>
                    <a:lnTo>
                      <a:pt x="526" y="104"/>
                    </a:lnTo>
                    <a:lnTo>
                      <a:pt x="512" y="88"/>
                    </a:lnTo>
                    <a:lnTo>
                      <a:pt x="496" y="72"/>
                    </a:lnTo>
                    <a:lnTo>
                      <a:pt x="478" y="58"/>
                    </a:lnTo>
                    <a:lnTo>
                      <a:pt x="458" y="46"/>
                    </a:lnTo>
                    <a:lnTo>
                      <a:pt x="436" y="34"/>
                    </a:lnTo>
                    <a:lnTo>
                      <a:pt x="414" y="24"/>
                    </a:lnTo>
                    <a:lnTo>
                      <a:pt x="388" y="16"/>
                    </a:lnTo>
                    <a:lnTo>
                      <a:pt x="362" y="8"/>
                    </a:lnTo>
                    <a:lnTo>
                      <a:pt x="336" y="4"/>
                    </a:lnTo>
                    <a:lnTo>
                      <a:pt x="308" y="0"/>
                    </a:lnTo>
                    <a:lnTo>
                      <a:pt x="280" y="0"/>
                    </a:lnTo>
                    <a:lnTo>
                      <a:pt x="28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1" name="Freeform 33"/>
              <p:cNvSpPr>
                <a:spLocks/>
              </p:cNvSpPr>
              <p:nvPr userDrawn="1"/>
            </p:nvSpPr>
            <p:spPr bwMode="auto">
              <a:xfrm>
                <a:off x="-1365250" y="3119438"/>
                <a:ext cx="473075" cy="438150"/>
              </a:xfrm>
              <a:custGeom>
                <a:avLst/>
                <a:gdLst/>
                <a:ahLst/>
                <a:cxnLst>
                  <a:cxn ang="0">
                    <a:pos x="298" y="122"/>
                  </a:cxn>
                  <a:cxn ang="0">
                    <a:pos x="298" y="122"/>
                  </a:cxn>
                  <a:cxn ang="0">
                    <a:pos x="298" y="110"/>
                  </a:cxn>
                  <a:cxn ang="0">
                    <a:pos x="296" y="100"/>
                  </a:cxn>
                  <a:cxn ang="0">
                    <a:pos x="292" y="88"/>
                  </a:cxn>
                  <a:cxn ang="0">
                    <a:pos x="288" y="78"/>
                  </a:cxn>
                  <a:cxn ang="0">
                    <a:pos x="282" y="68"/>
                  </a:cxn>
                  <a:cxn ang="0">
                    <a:pos x="274" y="58"/>
                  </a:cxn>
                  <a:cxn ang="0">
                    <a:pos x="258" y="42"/>
                  </a:cxn>
                  <a:cxn ang="0">
                    <a:pos x="236" y="26"/>
                  </a:cxn>
                  <a:cxn ang="0">
                    <a:pos x="212" y="14"/>
                  </a:cxn>
                  <a:cxn ang="0">
                    <a:pos x="184" y="6"/>
                  </a:cxn>
                  <a:cxn ang="0">
                    <a:pos x="154" y="0"/>
                  </a:cxn>
                  <a:cxn ang="0">
                    <a:pos x="154" y="0"/>
                  </a:cxn>
                  <a:cxn ang="0">
                    <a:pos x="154" y="16"/>
                  </a:cxn>
                  <a:cxn ang="0">
                    <a:pos x="152" y="32"/>
                  </a:cxn>
                  <a:cxn ang="0">
                    <a:pos x="148" y="48"/>
                  </a:cxn>
                  <a:cxn ang="0">
                    <a:pos x="144" y="62"/>
                  </a:cxn>
                  <a:cxn ang="0">
                    <a:pos x="138" y="76"/>
                  </a:cxn>
                  <a:cxn ang="0">
                    <a:pos x="130" y="90"/>
                  </a:cxn>
                  <a:cxn ang="0">
                    <a:pos x="112" y="118"/>
                  </a:cxn>
                  <a:cxn ang="0">
                    <a:pos x="90" y="142"/>
                  </a:cxn>
                  <a:cxn ang="0">
                    <a:pos x="62" y="166"/>
                  </a:cxn>
                  <a:cxn ang="0">
                    <a:pos x="32" y="186"/>
                  </a:cxn>
                  <a:cxn ang="0">
                    <a:pos x="0" y="204"/>
                  </a:cxn>
                  <a:cxn ang="0">
                    <a:pos x="0" y="204"/>
                  </a:cxn>
                  <a:cxn ang="0">
                    <a:pos x="12" y="212"/>
                  </a:cxn>
                  <a:cxn ang="0">
                    <a:pos x="26" y="220"/>
                  </a:cxn>
                  <a:cxn ang="0">
                    <a:pos x="40" y="228"/>
                  </a:cxn>
                  <a:cxn ang="0">
                    <a:pos x="56" y="234"/>
                  </a:cxn>
                  <a:cxn ang="0">
                    <a:pos x="72" y="238"/>
                  </a:cxn>
                  <a:cxn ang="0">
                    <a:pos x="90" y="242"/>
                  </a:cxn>
                  <a:cxn ang="0">
                    <a:pos x="108" y="244"/>
                  </a:cxn>
                  <a:cxn ang="0">
                    <a:pos x="126" y="244"/>
                  </a:cxn>
                  <a:cxn ang="0">
                    <a:pos x="126" y="244"/>
                  </a:cxn>
                  <a:cxn ang="0">
                    <a:pos x="152" y="242"/>
                  </a:cxn>
                  <a:cxn ang="0">
                    <a:pos x="174" y="240"/>
                  </a:cxn>
                  <a:cxn ang="0">
                    <a:pos x="174" y="240"/>
                  </a:cxn>
                  <a:cxn ang="0">
                    <a:pos x="194" y="252"/>
                  </a:cxn>
                  <a:cxn ang="0">
                    <a:pos x="214" y="262"/>
                  </a:cxn>
                  <a:cxn ang="0">
                    <a:pos x="236" y="270"/>
                  </a:cxn>
                  <a:cxn ang="0">
                    <a:pos x="258" y="276"/>
                  </a:cxn>
                  <a:cxn ang="0">
                    <a:pos x="258" y="276"/>
                  </a:cxn>
                  <a:cxn ang="0">
                    <a:pos x="262" y="276"/>
                  </a:cxn>
                  <a:cxn ang="0">
                    <a:pos x="266" y="274"/>
                  </a:cxn>
                  <a:cxn ang="0">
                    <a:pos x="264" y="272"/>
                  </a:cxn>
                  <a:cxn ang="0">
                    <a:pos x="260" y="266"/>
                  </a:cxn>
                  <a:cxn ang="0">
                    <a:pos x="260" y="266"/>
                  </a:cxn>
                  <a:cxn ang="0">
                    <a:pos x="254" y="262"/>
                  </a:cxn>
                  <a:cxn ang="0">
                    <a:pos x="246" y="252"/>
                  </a:cxn>
                  <a:cxn ang="0">
                    <a:pos x="236" y="240"/>
                  </a:cxn>
                  <a:cxn ang="0">
                    <a:pos x="226" y="220"/>
                  </a:cxn>
                  <a:cxn ang="0">
                    <a:pos x="226" y="220"/>
                  </a:cxn>
                  <a:cxn ang="0">
                    <a:pos x="242" y="212"/>
                  </a:cxn>
                  <a:cxn ang="0">
                    <a:pos x="256" y="202"/>
                  </a:cxn>
                  <a:cxn ang="0">
                    <a:pos x="268" y="190"/>
                  </a:cxn>
                  <a:cxn ang="0">
                    <a:pos x="278" y="178"/>
                  </a:cxn>
                  <a:cxn ang="0">
                    <a:pos x="288" y="166"/>
                  </a:cxn>
                  <a:cxn ang="0">
                    <a:pos x="294" y="152"/>
                  </a:cxn>
                  <a:cxn ang="0">
                    <a:pos x="298" y="136"/>
                  </a:cxn>
                  <a:cxn ang="0">
                    <a:pos x="298" y="122"/>
                  </a:cxn>
                  <a:cxn ang="0">
                    <a:pos x="298" y="122"/>
                  </a:cxn>
                </a:cxnLst>
                <a:rect l="0" t="0" r="r" b="b"/>
                <a:pathLst>
                  <a:path w="298" h="276">
                    <a:moveTo>
                      <a:pt x="298" y="122"/>
                    </a:moveTo>
                    <a:lnTo>
                      <a:pt x="298" y="122"/>
                    </a:lnTo>
                    <a:lnTo>
                      <a:pt x="298" y="110"/>
                    </a:lnTo>
                    <a:lnTo>
                      <a:pt x="296" y="100"/>
                    </a:lnTo>
                    <a:lnTo>
                      <a:pt x="292" y="88"/>
                    </a:lnTo>
                    <a:lnTo>
                      <a:pt x="288" y="78"/>
                    </a:lnTo>
                    <a:lnTo>
                      <a:pt x="282" y="68"/>
                    </a:lnTo>
                    <a:lnTo>
                      <a:pt x="274" y="58"/>
                    </a:lnTo>
                    <a:lnTo>
                      <a:pt x="258" y="42"/>
                    </a:lnTo>
                    <a:lnTo>
                      <a:pt x="236" y="26"/>
                    </a:lnTo>
                    <a:lnTo>
                      <a:pt x="212" y="14"/>
                    </a:lnTo>
                    <a:lnTo>
                      <a:pt x="184" y="6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54" y="16"/>
                    </a:lnTo>
                    <a:lnTo>
                      <a:pt x="152" y="32"/>
                    </a:lnTo>
                    <a:lnTo>
                      <a:pt x="148" y="48"/>
                    </a:lnTo>
                    <a:lnTo>
                      <a:pt x="144" y="62"/>
                    </a:lnTo>
                    <a:lnTo>
                      <a:pt x="138" y="76"/>
                    </a:lnTo>
                    <a:lnTo>
                      <a:pt x="130" y="90"/>
                    </a:lnTo>
                    <a:lnTo>
                      <a:pt x="112" y="118"/>
                    </a:lnTo>
                    <a:lnTo>
                      <a:pt x="90" y="142"/>
                    </a:lnTo>
                    <a:lnTo>
                      <a:pt x="62" y="166"/>
                    </a:lnTo>
                    <a:lnTo>
                      <a:pt x="32" y="186"/>
                    </a:lnTo>
                    <a:lnTo>
                      <a:pt x="0" y="204"/>
                    </a:lnTo>
                    <a:lnTo>
                      <a:pt x="0" y="204"/>
                    </a:lnTo>
                    <a:lnTo>
                      <a:pt x="12" y="212"/>
                    </a:lnTo>
                    <a:lnTo>
                      <a:pt x="26" y="220"/>
                    </a:lnTo>
                    <a:lnTo>
                      <a:pt x="40" y="228"/>
                    </a:lnTo>
                    <a:lnTo>
                      <a:pt x="56" y="234"/>
                    </a:lnTo>
                    <a:lnTo>
                      <a:pt x="72" y="238"/>
                    </a:lnTo>
                    <a:lnTo>
                      <a:pt x="90" y="242"/>
                    </a:lnTo>
                    <a:lnTo>
                      <a:pt x="108" y="244"/>
                    </a:lnTo>
                    <a:lnTo>
                      <a:pt x="126" y="244"/>
                    </a:lnTo>
                    <a:lnTo>
                      <a:pt x="126" y="244"/>
                    </a:lnTo>
                    <a:lnTo>
                      <a:pt x="152" y="242"/>
                    </a:lnTo>
                    <a:lnTo>
                      <a:pt x="174" y="240"/>
                    </a:lnTo>
                    <a:lnTo>
                      <a:pt x="174" y="240"/>
                    </a:lnTo>
                    <a:lnTo>
                      <a:pt x="194" y="252"/>
                    </a:lnTo>
                    <a:lnTo>
                      <a:pt x="214" y="262"/>
                    </a:lnTo>
                    <a:lnTo>
                      <a:pt x="236" y="270"/>
                    </a:lnTo>
                    <a:lnTo>
                      <a:pt x="258" y="276"/>
                    </a:lnTo>
                    <a:lnTo>
                      <a:pt x="258" y="276"/>
                    </a:lnTo>
                    <a:lnTo>
                      <a:pt x="262" y="276"/>
                    </a:lnTo>
                    <a:lnTo>
                      <a:pt x="266" y="274"/>
                    </a:lnTo>
                    <a:lnTo>
                      <a:pt x="264" y="272"/>
                    </a:lnTo>
                    <a:lnTo>
                      <a:pt x="260" y="266"/>
                    </a:lnTo>
                    <a:lnTo>
                      <a:pt x="260" y="266"/>
                    </a:lnTo>
                    <a:lnTo>
                      <a:pt x="254" y="262"/>
                    </a:lnTo>
                    <a:lnTo>
                      <a:pt x="246" y="252"/>
                    </a:lnTo>
                    <a:lnTo>
                      <a:pt x="236" y="240"/>
                    </a:lnTo>
                    <a:lnTo>
                      <a:pt x="226" y="220"/>
                    </a:lnTo>
                    <a:lnTo>
                      <a:pt x="226" y="220"/>
                    </a:lnTo>
                    <a:lnTo>
                      <a:pt x="242" y="212"/>
                    </a:lnTo>
                    <a:lnTo>
                      <a:pt x="256" y="202"/>
                    </a:lnTo>
                    <a:lnTo>
                      <a:pt x="268" y="190"/>
                    </a:lnTo>
                    <a:lnTo>
                      <a:pt x="278" y="178"/>
                    </a:lnTo>
                    <a:lnTo>
                      <a:pt x="288" y="166"/>
                    </a:lnTo>
                    <a:lnTo>
                      <a:pt x="294" y="152"/>
                    </a:lnTo>
                    <a:lnTo>
                      <a:pt x="298" y="136"/>
                    </a:lnTo>
                    <a:lnTo>
                      <a:pt x="298" y="122"/>
                    </a:lnTo>
                    <a:lnTo>
                      <a:pt x="298" y="122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2" name="Freeform 34"/>
              <p:cNvSpPr>
                <a:spLocks/>
              </p:cNvSpPr>
              <p:nvPr userDrawn="1"/>
            </p:nvSpPr>
            <p:spPr bwMode="auto">
              <a:xfrm>
                <a:off x="-1939925" y="3833813"/>
                <a:ext cx="819150" cy="301625"/>
              </a:xfrm>
              <a:custGeom>
                <a:avLst/>
                <a:gdLst/>
                <a:ahLst/>
                <a:cxnLst>
                  <a:cxn ang="0">
                    <a:pos x="516" y="170"/>
                  </a:cxn>
                  <a:cxn ang="0">
                    <a:pos x="516" y="170"/>
                  </a:cxn>
                  <a:cxn ang="0">
                    <a:pos x="514" y="178"/>
                  </a:cxn>
                  <a:cxn ang="0">
                    <a:pos x="510" y="184"/>
                  </a:cxn>
                  <a:cxn ang="0">
                    <a:pos x="502" y="188"/>
                  </a:cxn>
                  <a:cxn ang="0">
                    <a:pos x="494" y="190"/>
                  </a:cxn>
                  <a:cxn ang="0">
                    <a:pos x="22" y="190"/>
                  </a:cxn>
                  <a:cxn ang="0">
                    <a:pos x="22" y="190"/>
                  </a:cxn>
                  <a:cxn ang="0">
                    <a:pos x="14" y="188"/>
                  </a:cxn>
                  <a:cxn ang="0">
                    <a:pos x="6" y="184"/>
                  </a:cxn>
                  <a:cxn ang="0">
                    <a:pos x="2" y="178"/>
                  </a:cxn>
                  <a:cxn ang="0">
                    <a:pos x="0" y="170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12"/>
                  </a:cxn>
                  <a:cxn ang="0">
                    <a:pos x="6" y="6"/>
                  </a:cxn>
                  <a:cxn ang="0">
                    <a:pos x="14" y="0"/>
                  </a:cxn>
                  <a:cxn ang="0">
                    <a:pos x="22" y="0"/>
                  </a:cxn>
                  <a:cxn ang="0">
                    <a:pos x="494" y="0"/>
                  </a:cxn>
                  <a:cxn ang="0">
                    <a:pos x="494" y="0"/>
                  </a:cxn>
                  <a:cxn ang="0">
                    <a:pos x="502" y="0"/>
                  </a:cxn>
                  <a:cxn ang="0">
                    <a:pos x="510" y="6"/>
                  </a:cxn>
                  <a:cxn ang="0">
                    <a:pos x="514" y="12"/>
                  </a:cxn>
                  <a:cxn ang="0">
                    <a:pos x="516" y="20"/>
                  </a:cxn>
                  <a:cxn ang="0">
                    <a:pos x="516" y="170"/>
                  </a:cxn>
                </a:cxnLst>
                <a:rect l="0" t="0" r="r" b="b"/>
                <a:pathLst>
                  <a:path w="516" h="190">
                    <a:moveTo>
                      <a:pt x="516" y="170"/>
                    </a:moveTo>
                    <a:lnTo>
                      <a:pt x="516" y="170"/>
                    </a:lnTo>
                    <a:lnTo>
                      <a:pt x="514" y="178"/>
                    </a:lnTo>
                    <a:lnTo>
                      <a:pt x="510" y="184"/>
                    </a:lnTo>
                    <a:lnTo>
                      <a:pt x="502" y="188"/>
                    </a:lnTo>
                    <a:lnTo>
                      <a:pt x="494" y="190"/>
                    </a:lnTo>
                    <a:lnTo>
                      <a:pt x="22" y="190"/>
                    </a:lnTo>
                    <a:lnTo>
                      <a:pt x="22" y="190"/>
                    </a:lnTo>
                    <a:lnTo>
                      <a:pt x="14" y="188"/>
                    </a:lnTo>
                    <a:lnTo>
                      <a:pt x="6" y="184"/>
                    </a:lnTo>
                    <a:lnTo>
                      <a:pt x="2" y="178"/>
                    </a:lnTo>
                    <a:lnTo>
                      <a:pt x="0" y="17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12"/>
                    </a:lnTo>
                    <a:lnTo>
                      <a:pt x="6" y="6"/>
                    </a:lnTo>
                    <a:lnTo>
                      <a:pt x="14" y="0"/>
                    </a:lnTo>
                    <a:lnTo>
                      <a:pt x="22" y="0"/>
                    </a:lnTo>
                    <a:lnTo>
                      <a:pt x="494" y="0"/>
                    </a:lnTo>
                    <a:lnTo>
                      <a:pt x="494" y="0"/>
                    </a:lnTo>
                    <a:lnTo>
                      <a:pt x="502" y="0"/>
                    </a:lnTo>
                    <a:lnTo>
                      <a:pt x="510" y="6"/>
                    </a:lnTo>
                    <a:lnTo>
                      <a:pt x="514" y="12"/>
                    </a:lnTo>
                    <a:lnTo>
                      <a:pt x="516" y="20"/>
                    </a:lnTo>
                    <a:lnTo>
                      <a:pt x="516" y="170"/>
                    </a:lnTo>
                    <a:close/>
                  </a:path>
                </a:pathLst>
              </a:custGeom>
              <a:solidFill>
                <a:srgbClr val="F7631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3" name="Freeform 35"/>
              <p:cNvSpPr>
                <a:spLocks/>
              </p:cNvSpPr>
              <p:nvPr userDrawn="1"/>
            </p:nvSpPr>
            <p:spPr bwMode="auto">
              <a:xfrm>
                <a:off x="-1939925" y="3833813"/>
                <a:ext cx="819150" cy="301625"/>
              </a:xfrm>
              <a:custGeom>
                <a:avLst/>
                <a:gdLst/>
                <a:ahLst/>
                <a:cxnLst>
                  <a:cxn ang="0">
                    <a:pos x="516" y="170"/>
                  </a:cxn>
                  <a:cxn ang="0">
                    <a:pos x="516" y="170"/>
                  </a:cxn>
                  <a:cxn ang="0">
                    <a:pos x="514" y="178"/>
                  </a:cxn>
                  <a:cxn ang="0">
                    <a:pos x="510" y="184"/>
                  </a:cxn>
                  <a:cxn ang="0">
                    <a:pos x="502" y="188"/>
                  </a:cxn>
                  <a:cxn ang="0">
                    <a:pos x="494" y="190"/>
                  </a:cxn>
                  <a:cxn ang="0">
                    <a:pos x="22" y="190"/>
                  </a:cxn>
                  <a:cxn ang="0">
                    <a:pos x="22" y="190"/>
                  </a:cxn>
                  <a:cxn ang="0">
                    <a:pos x="14" y="188"/>
                  </a:cxn>
                  <a:cxn ang="0">
                    <a:pos x="6" y="184"/>
                  </a:cxn>
                  <a:cxn ang="0">
                    <a:pos x="2" y="178"/>
                  </a:cxn>
                  <a:cxn ang="0">
                    <a:pos x="0" y="170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2" y="12"/>
                  </a:cxn>
                  <a:cxn ang="0">
                    <a:pos x="6" y="6"/>
                  </a:cxn>
                  <a:cxn ang="0">
                    <a:pos x="14" y="0"/>
                  </a:cxn>
                  <a:cxn ang="0">
                    <a:pos x="22" y="0"/>
                  </a:cxn>
                  <a:cxn ang="0">
                    <a:pos x="494" y="0"/>
                  </a:cxn>
                  <a:cxn ang="0">
                    <a:pos x="494" y="0"/>
                  </a:cxn>
                  <a:cxn ang="0">
                    <a:pos x="502" y="0"/>
                  </a:cxn>
                  <a:cxn ang="0">
                    <a:pos x="510" y="6"/>
                  </a:cxn>
                  <a:cxn ang="0">
                    <a:pos x="514" y="12"/>
                  </a:cxn>
                  <a:cxn ang="0">
                    <a:pos x="516" y="20"/>
                  </a:cxn>
                  <a:cxn ang="0">
                    <a:pos x="516" y="170"/>
                  </a:cxn>
                </a:cxnLst>
                <a:rect l="0" t="0" r="r" b="b"/>
                <a:pathLst>
                  <a:path w="516" h="190">
                    <a:moveTo>
                      <a:pt x="516" y="170"/>
                    </a:moveTo>
                    <a:lnTo>
                      <a:pt x="516" y="170"/>
                    </a:lnTo>
                    <a:lnTo>
                      <a:pt x="514" y="178"/>
                    </a:lnTo>
                    <a:lnTo>
                      <a:pt x="510" y="184"/>
                    </a:lnTo>
                    <a:lnTo>
                      <a:pt x="502" y="188"/>
                    </a:lnTo>
                    <a:lnTo>
                      <a:pt x="494" y="190"/>
                    </a:lnTo>
                    <a:lnTo>
                      <a:pt x="22" y="190"/>
                    </a:lnTo>
                    <a:lnTo>
                      <a:pt x="22" y="190"/>
                    </a:lnTo>
                    <a:lnTo>
                      <a:pt x="14" y="188"/>
                    </a:lnTo>
                    <a:lnTo>
                      <a:pt x="6" y="184"/>
                    </a:lnTo>
                    <a:lnTo>
                      <a:pt x="2" y="178"/>
                    </a:lnTo>
                    <a:lnTo>
                      <a:pt x="0" y="170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2" y="12"/>
                    </a:lnTo>
                    <a:lnTo>
                      <a:pt x="6" y="6"/>
                    </a:lnTo>
                    <a:lnTo>
                      <a:pt x="14" y="0"/>
                    </a:lnTo>
                    <a:lnTo>
                      <a:pt x="22" y="0"/>
                    </a:lnTo>
                    <a:lnTo>
                      <a:pt x="494" y="0"/>
                    </a:lnTo>
                    <a:lnTo>
                      <a:pt x="494" y="0"/>
                    </a:lnTo>
                    <a:lnTo>
                      <a:pt x="502" y="0"/>
                    </a:lnTo>
                    <a:lnTo>
                      <a:pt x="510" y="6"/>
                    </a:lnTo>
                    <a:lnTo>
                      <a:pt x="514" y="12"/>
                    </a:lnTo>
                    <a:lnTo>
                      <a:pt x="516" y="20"/>
                    </a:lnTo>
                    <a:lnTo>
                      <a:pt x="516" y="170"/>
                    </a:lnTo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4" name="Freeform 36"/>
              <p:cNvSpPr>
                <a:spLocks noEditPoints="1"/>
              </p:cNvSpPr>
              <p:nvPr userDrawn="1"/>
            </p:nvSpPr>
            <p:spPr bwMode="auto">
              <a:xfrm>
                <a:off x="-1866900" y="3910013"/>
                <a:ext cx="161925" cy="161925"/>
              </a:xfrm>
              <a:custGeom>
                <a:avLst/>
                <a:gdLst/>
                <a:ahLst/>
                <a:cxnLst>
                  <a:cxn ang="0">
                    <a:pos x="22" y="90"/>
                  </a:cxn>
                  <a:cxn ang="0">
                    <a:pos x="22" y="72"/>
                  </a:cxn>
                  <a:cxn ang="0">
                    <a:pos x="80" y="72"/>
                  </a:cxn>
                  <a:cxn ang="0">
                    <a:pos x="80" y="90"/>
                  </a:cxn>
                  <a:cxn ang="0">
                    <a:pos x="22" y="90"/>
                  </a:cxn>
                  <a:cxn ang="0">
                    <a:pos x="42" y="36"/>
                  </a:cxn>
                  <a:cxn ang="0">
                    <a:pos x="42" y="8"/>
                  </a:cxn>
                  <a:cxn ang="0">
                    <a:pos x="60" y="8"/>
                  </a:cxn>
                  <a:cxn ang="0">
                    <a:pos x="60" y="36"/>
                  </a:cxn>
                  <a:cxn ang="0">
                    <a:pos x="70" y="26"/>
                  </a:cxn>
                  <a:cxn ang="0">
                    <a:pos x="82" y="38"/>
                  </a:cxn>
                  <a:cxn ang="0">
                    <a:pos x="52" y="68"/>
                  </a:cxn>
                  <a:cxn ang="0">
                    <a:pos x="52" y="68"/>
                  </a:cxn>
                  <a:cxn ang="0">
                    <a:pos x="52" y="68"/>
                  </a:cxn>
                  <a:cxn ang="0">
                    <a:pos x="22" y="38"/>
                  </a:cxn>
                  <a:cxn ang="0">
                    <a:pos x="34" y="26"/>
                  </a:cxn>
                  <a:cxn ang="0">
                    <a:pos x="42" y="36"/>
                  </a:cxn>
                  <a:cxn ang="0">
                    <a:pos x="76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16" y="2"/>
                  </a:cxn>
                  <a:cxn ang="0">
                    <a:pos x="8" y="8"/>
                  </a:cxn>
                  <a:cxn ang="0">
                    <a:pos x="2" y="16"/>
                  </a:cxn>
                  <a:cxn ang="0">
                    <a:pos x="0" y="26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2" y="86"/>
                  </a:cxn>
                  <a:cxn ang="0">
                    <a:pos x="8" y="94"/>
                  </a:cxn>
                  <a:cxn ang="0">
                    <a:pos x="16" y="100"/>
                  </a:cxn>
                  <a:cxn ang="0">
                    <a:pos x="26" y="102"/>
                  </a:cxn>
                  <a:cxn ang="0">
                    <a:pos x="76" y="102"/>
                  </a:cxn>
                  <a:cxn ang="0">
                    <a:pos x="76" y="102"/>
                  </a:cxn>
                  <a:cxn ang="0">
                    <a:pos x="86" y="100"/>
                  </a:cxn>
                  <a:cxn ang="0">
                    <a:pos x="94" y="94"/>
                  </a:cxn>
                  <a:cxn ang="0">
                    <a:pos x="100" y="86"/>
                  </a:cxn>
                  <a:cxn ang="0">
                    <a:pos x="102" y="74"/>
                  </a:cxn>
                  <a:cxn ang="0">
                    <a:pos x="102" y="26"/>
                  </a:cxn>
                  <a:cxn ang="0">
                    <a:pos x="102" y="26"/>
                  </a:cxn>
                  <a:cxn ang="0">
                    <a:pos x="100" y="16"/>
                  </a:cxn>
                  <a:cxn ang="0">
                    <a:pos x="94" y="8"/>
                  </a:cxn>
                  <a:cxn ang="0">
                    <a:pos x="86" y="2"/>
                  </a:cxn>
                  <a:cxn ang="0">
                    <a:pos x="76" y="0"/>
                  </a:cxn>
                </a:cxnLst>
                <a:rect l="0" t="0" r="r" b="b"/>
                <a:pathLst>
                  <a:path w="102" h="102">
                    <a:moveTo>
                      <a:pt x="22" y="90"/>
                    </a:moveTo>
                    <a:lnTo>
                      <a:pt x="22" y="72"/>
                    </a:lnTo>
                    <a:lnTo>
                      <a:pt x="80" y="72"/>
                    </a:lnTo>
                    <a:lnTo>
                      <a:pt x="80" y="90"/>
                    </a:lnTo>
                    <a:lnTo>
                      <a:pt x="22" y="90"/>
                    </a:lnTo>
                    <a:close/>
                    <a:moveTo>
                      <a:pt x="42" y="36"/>
                    </a:moveTo>
                    <a:lnTo>
                      <a:pt x="42" y="8"/>
                    </a:lnTo>
                    <a:lnTo>
                      <a:pt x="60" y="8"/>
                    </a:lnTo>
                    <a:lnTo>
                      <a:pt x="60" y="36"/>
                    </a:lnTo>
                    <a:lnTo>
                      <a:pt x="70" y="26"/>
                    </a:lnTo>
                    <a:lnTo>
                      <a:pt x="82" y="38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52" y="68"/>
                    </a:lnTo>
                    <a:lnTo>
                      <a:pt x="22" y="38"/>
                    </a:lnTo>
                    <a:lnTo>
                      <a:pt x="34" y="26"/>
                    </a:lnTo>
                    <a:lnTo>
                      <a:pt x="42" y="36"/>
                    </a:lnTo>
                    <a:close/>
                    <a:moveTo>
                      <a:pt x="76" y="0"/>
                    </a:moveTo>
                    <a:lnTo>
                      <a:pt x="26" y="0"/>
                    </a:lnTo>
                    <a:lnTo>
                      <a:pt x="26" y="0"/>
                    </a:lnTo>
                    <a:lnTo>
                      <a:pt x="16" y="2"/>
                    </a:lnTo>
                    <a:lnTo>
                      <a:pt x="8" y="8"/>
                    </a:lnTo>
                    <a:lnTo>
                      <a:pt x="2" y="16"/>
                    </a:lnTo>
                    <a:lnTo>
                      <a:pt x="0" y="26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2" y="86"/>
                    </a:lnTo>
                    <a:lnTo>
                      <a:pt x="8" y="94"/>
                    </a:lnTo>
                    <a:lnTo>
                      <a:pt x="16" y="100"/>
                    </a:lnTo>
                    <a:lnTo>
                      <a:pt x="26" y="102"/>
                    </a:lnTo>
                    <a:lnTo>
                      <a:pt x="76" y="102"/>
                    </a:lnTo>
                    <a:lnTo>
                      <a:pt x="76" y="102"/>
                    </a:lnTo>
                    <a:lnTo>
                      <a:pt x="86" y="100"/>
                    </a:lnTo>
                    <a:lnTo>
                      <a:pt x="94" y="94"/>
                    </a:lnTo>
                    <a:lnTo>
                      <a:pt x="100" y="86"/>
                    </a:lnTo>
                    <a:lnTo>
                      <a:pt x="102" y="74"/>
                    </a:lnTo>
                    <a:lnTo>
                      <a:pt x="102" y="26"/>
                    </a:lnTo>
                    <a:lnTo>
                      <a:pt x="102" y="26"/>
                    </a:lnTo>
                    <a:lnTo>
                      <a:pt x="100" y="16"/>
                    </a:lnTo>
                    <a:lnTo>
                      <a:pt x="94" y="8"/>
                    </a:lnTo>
                    <a:lnTo>
                      <a:pt x="86" y="2"/>
                    </a:lnTo>
                    <a:lnTo>
                      <a:pt x="76" y="0"/>
                    </a:lnTo>
                    <a:close/>
                  </a:path>
                </a:pathLst>
              </a:custGeom>
              <a:solidFill>
                <a:schemeClr val="bg1">
                  <a:alpha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5" name="Rectangle 37"/>
              <p:cNvSpPr>
                <a:spLocks noChangeArrowheads="1"/>
              </p:cNvSpPr>
              <p:nvPr userDrawn="1"/>
            </p:nvSpPr>
            <p:spPr bwMode="auto">
              <a:xfrm>
                <a:off x="-1831975" y="4024313"/>
                <a:ext cx="92075" cy="285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6" name="Freeform 38"/>
              <p:cNvSpPr>
                <a:spLocks/>
              </p:cNvSpPr>
              <p:nvPr userDrawn="1"/>
            </p:nvSpPr>
            <p:spPr bwMode="auto">
              <a:xfrm>
                <a:off x="-1831975" y="3922713"/>
                <a:ext cx="95250" cy="95250"/>
              </a:xfrm>
              <a:custGeom>
                <a:avLst/>
                <a:gdLst/>
                <a:ahLst/>
                <a:cxnLst>
                  <a:cxn ang="0">
                    <a:pos x="20" y="28"/>
                  </a:cxn>
                  <a:cxn ang="0">
                    <a:pos x="20" y="0"/>
                  </a:cxn>
                  <a:cxn ang="0">
                    <a:pos x="38" y="0"/>
                  </a:cxn>
                  <a:cxn ang="0">
                    <a:pos x="38" y="28"/>
                  </a:cxn>
                  <a:cxn ang="0">
                    <a:pos x="48" y="18"/>
                  </a:cxn>
                  <a:cxn ang="0">
                    <a:pos x="60" y="30"/>
                  </a:cxn>
                  <a:cxn ang="0">
                    <a:pos x="30" y="60"/>
                  </a:cxn>
                  <a:cxn ang="0">
                    <a:pos x="30" y="60"/>
                  </a:cxn>
                  <a:cxn ang="0">
                    <a:pos x="30" y="60"/>
                  </a:cxn>
                  <a:cxn ang="0">
                    <a:pos x="0" y="30"/>
                  </a:cxn>
                  <a:cxn ang="0">
                    <a:pos x="12" y="18"/>
                  </a:cxn>
                  <a:cxn ang="0">
                    <a:pos x="20" y="28"/>
                  </a:cxn>
                </a:cxnLst>
                <a:rect l="0" t="0" r="r" b="b"/>
                <a:pathLst>
                  <a:path w="60" h="60">
                    <a:moveTo>
                      <a:pt x="20" y="28"/>
                    </a:moveTo>
                    <a:lnTo>
                      <a:pt x="20" y="0"/>
                    </a:lnTo>
                    <a:lnTo>
                      <a:pt x="38" y="0"/>
                    </a:lnTo>
                    <a:lnTo>
                      <a:pt x="38" y="28"/>
                    </a:lnTo>
                    <a:lnTo>
                      <a:pt x="48" y="18"/>
                    </a:lnTo>
                    <a:lnTo>
                      <a:pt x="60" y="30"/>
                    </a:lnTo>
                    <a:lnTo>
                      <a:pt x="30" y="60"/>
                    </a:lnTo>
                    <a:lnTo>
                      <a:pt x="30" y="60"/>
                    </a:lnTo>
                    <a:lnTo>
                      <a:pt x="30" y="60"/>
                    </a:lnTo>
                    <a:lnTo>
                      <a:pt x="0" y="30"/>
                    </a:lnTo>
                    <a:lnTo>
                      <a:pt x="12" y="18"/>
                    </a:lnTo>
                    <a:lnTo>
                      <a:pt x="20" y="28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7" name="Freeform 39"/>
              <p:cNvSpPr>
                <a:spLocks/>
              </p:cNvSpPr>
              <p:nvPr userDrawn="1"/>
            </p:nvSpPr>
            <p:spPr bwMode="auto">
              <a:xfrm>
                <a:off x="-1866900" y="3910013"/>
                <a:ext cx="161925" cy="161925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26" y="0"/>
                  </a:cxn>
                  <a:cxn ang="0">
                    <a:pos x="26" y="0"/>
                  </a:cxn>
                  <a:cxn ang="0">
                    <a:pos x="16" y="2"/>
                  </a:cxn>
                  <a:cxn ang="0">
                    <a:pos x="8" y="8"/>
                  </a:cxn>
                  <a:cxn ang="0">
                    <a:pos x="2" y="16"/>
                  </a:cxn>
                  <a:cxn ang="0">
                    <a:pos x="0" y="26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2" y="86"/>
                  </a:cxn>
                  <a:cxn ang="0">
                    <a:pos x="8" y="94"/>
                  </a:cxn>
                  <a:cxn ang="0">
                    <a:pos x="16" y="100"/>
                  </a:cxn>
                  <a:cxn ang="0">
                    <a:pos x="26" y="102"/>
                  </a:cxn>
                  <a:cxn ang="0">
                    <a:pos x="76" y="102"/>
                  </a:cxn>
                  <a:cxn ang="0">
                    <a:pos x="76" y="102"/>
                  </a:cxn>
                  <a:cxn ang="0">
                    <a:pos x="86" y="100"/>
                  </a:cxn>
                  <a:cxn ang="0">
                    <a:pos x="94" y="94"/>
                  </a:cxn>
                  <a:cxn ang="0">
                    <a:pos x="100" y="86"/>
                  </a:cxn>
                  <a:cxn ang="0">
                    <a:pos x="102" y="74"/>
                  </a:cxn>
                  <a:cxn ang="0">
                    <a:pos x="102" y="26"/>
                  </a:cxn>
                  <a:cxn ang="0">
                    <a:pos x="102" y="26"/>
                  </a:cxn>
                  <a:cxn ang="0">
                    <a:pos x="100" y="16"/>
                  </a:cxn>
                  <a:cxn ang="0">
                    <a:pos x="94" y="8"/>
                  </a:cxn>
                  <a:cxn ang="0">
                    <a:pos x="86" y="2"/>
                  </a:cxn>
                  <a:cxn ang="0">
                    <a:pos x="76" y="0"/>
                  </a:cxn>
                </a:cxnLst>
                <a:rect l="0" t="0" r="r" b="b"/>
                <a:pathLst>
                  <a:path w="102" h="102">
                    <a:moveTo>
                      <a:pt x="76" y="0"/>
                    </a:moveTo>
                    <a:lnTo>
                      <a:pt x="26" y="0"/>
                    </a:lnTo>
                    <a:lnTo>
                      <a:pt x="26" y="0"/>
                    </a:lnTo>
                    <a:lnTo>
                      <a:pt x="16" y="2"/>
                    </a:lnTo>
                    <a:lnTo>
                      <a:pt x="8" y="8"/>
                    </a:lnTo>
                    <a:lnTo>
                      <a:pt x="2" y="16"/>
                    </a:lnTo>
                    <a:lnTo>
                      <a:pt x="0" y="26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2" y="86"/>
                    </a:lnTo>
                    <a:lnTo>
                      <a:pt x="8" y="94"/>
                    </a:lnTo>
                    <a:lnTo>
                      <a:pt x="16" y="100"/>
                    </a:lnTo>
                    <a:lnTo>
                      <a:pt x="26" y="102"/>
                    </a:lnTo>
                    <a:lnTo>
                      <a:pt x="76" y="102"/>
                    </a:lnTo>
                    <a:lnTo>
                      <a:pt x="76" y="102"/>
                    </a:lnTo>
                    <a:lnTo>
                      <a:pt x="86" y="100"/>
                    </a:lnTo>
                    <a:lnTo>
                      <a:pt x="94" y="94"/>
                    </a:lnTo>
                    <a:lnTo>
                      <a:pt x="100" y="86"/>
                    </a:lnTo>
                    <a:lnTo>
                      <a:pt x="102" y="74"/>
                    </a:lnTo>
                    <a:lnTo>
                      <a:pt x="102" y="26"/>
                    </a:lnTo>
                    <a:lnTo>
                      <a:pt x="102" y="26"/>
                    </a:lnTo>
                    <a:lnTo>
                      <a:pt x="100" y="16"/>
                    </a:lnTo>
                    <a:lnTo>
                      <a:pt x="94" y="8"/>
                    </a:lnTo>
                    <a:lnTo>
                      <a:pt x="86" y="2"/>
                    </a:lnTo>
                    <a:lnTo>
                      <a:pt x="7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8" name="Freeform 40"/>
              <p:cNvSpPr>
                <a:spLocks noEditPoints="1"/>
              </p:cNvSpPr>
              <p:nvPr userDrawn="1"/>
            </p:nvSpPr>
            <p:spPr bwMode="auto">
              <a:xfrm>
                <a:off x="-1651000" y="3951288"/>
                <a:ext cx="47625" cy="76200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30" y="38"/>
                  </a:cxn>
                  <a:cxn ang="0">
                    <a:pos x="30" y="38"/>
                  </a:cxn>
                  <a:cxn ang="0">
                    <a:pos x="30" y="46"/>
                  </a:cxn>
                  <a:cxn ang="0">
                    <a:pos x="26" y="46"/>
                  </a:cxn>
                  <a:cxn ang="0">
                    <a:pos x="26" y="42"/>
                  </a:cxn>
                  <a:cxn ang="0">
                    <a:pos x="26" y="42"/>
                  </a:cxn>
                  <a:cxn ang="0">
                    <a:pos x="26" y="42"/>
                  </a:cxn>
                  <a:cxn ang="0">
                    <a:pos x="20" y="46"/>
                  </a:cxn>
                  <a:cxn ang="0">
                    <a:pos x="14" y="48"/>
                  </a:cxn>
                  <a:cxn ang="0">
                    <a:pos x="14" y="48"/>
                  </a:cxn>
                  <a:cxn ang="0">
                    <a:pos x="8" y="46"/>
                  </a:cxn>
                  <a:cxn ang="0">
                    <a:pos x="4" y="44"/>
                  </a:cxn>
                  <a:cxn ang="0">
                    <a:pos x="2" y="38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2" y="24"/>
                  </a:cxn>
                  <a:cxn ang="0">
                    <a:pos x="4" y="18"/>
                  </a:cxn>
                  <a:cxn ang="0">
                    <a:pos x="10" y="16"/>
                  </a:cxn>
                  <a:cxn ang="0">
                    <a:pos x="14" y="14"/>
                  </a:cxn>
                  <a:cxn ang="0">
                    <a:pos x="14" y="14"/>
                  </a:cxn>
                  <a:cxn ang="0">
                    <a:pos x="20" y="16"/>
                  </a:cxn>
                  <a:cxn ang="0">
                    <a:pos x="24" y="18"/>
                  </a:cxn>
                  <a:cxn ang="0">
                    <a:pos x="24" y="18"/>
                  </a:cxn>
                  <a:cxn ang="0">
                    <a:pos x="24" y="0"/>
                  </a:cxn>
                  <a:cxn ang="0">
                    <a:pos x="30" y="0"/>
                  </a:cxn>
                  <a:cxn ang="0">
                    <a:pos x="24" y="28"/>
                  </a:cxn>
                  <a:cxn ang="0">
                    <a:pos x="24" y="28"/>
                  </a:cxn>
                  <a:cxn ang="0">
                    <a:pos x="24" y="26"/>
                  </a:cxn>
                  <a:cxn ang="0">
                    <a:pos x="24" y="26"/>
                  </a:cxn>
                  <a:cxn ang="0">
                    <a:pos x="22" y="20"/>
                  </a:cxn>
                  <a:cxn ang="0">
                    <a:pos x="16" y="18"/>
                  </a:cxn>
                  <a:cxn ang="0">
                    <a:pos x="16" y="18"/>
                  </a:cxn>
                  <a:cxn ang="0">
                    <a:pos x="12" y="20"/>
                  </a:cxn>
                  <a:cxn ang="0">
                    <a:pos x="8" y="22"/>
                  </a:cxn>
                  <a:cxn ang="0">
                    <a:pos x="6" y="26"/>
                  </a:cxn>
                  <a:cxn ang="0">
                    <a:pos x="6" y="30"/>
                  </a:cxn>
                  <a:cxn ang="0">
                    <a:pos x="6" y="30"/>
                  </a:cxn>
                  <a:cxn ang="0">
                    <a:pos x="6" y="36"/>
                  </a:cxn>
                  <a:cxn ang="0">
                    <a:pos x="8" y="40"/>
                  </a:cxn>
                  <a:cxn ang="0">
                    <a:pos x="12" y="42"/>
                  </a:cxn>
                  <a:cxn ang="0">
                    <a:pos x="16" y="42"/>
                  </a:cxn>
                  <a:cxn ang="0">
                    <a:pos x="16" y="42"/>
                  </a:cxn>
                  <a:cxn ang="0">
                    <a:pos x="22" y="4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24" y="34"/>
                  </a:cxn>
                  <a:cxn ang="0">
                    <a:pos x="24" y="28"/>
                  </a:cxn>
                </a:cxnLst>
                <a:rect l="0" t="0" r="r" b="b"/>
                <a:pathLst>
                  <a:path w="30" h="48">
                    <a:moveTo>
                      <a:pt x="30" y="0"/>
                    </a:moveTo>
                    <a:lnTo>
                      <a:pt x="30" y="38"/>
                    </a:lnTo>
                    <a:lnTo>
                      <a:pt x="30" y="38"/>
                    </a:lnTo>
                    <a:lnTo>
                      <a:pt x="30" y="46"/>
                    </a:lnTo>
                    <a:lnTo>
                      <a:pt x="26" y="46"/>
                    </a:lnTo>
                    <a:lnTo>
                      <a:pt x="26" y="42"/>
                    </a:lnTo>
                    <a:lnTo>
                      <a:pt x="26" y="42"/>
                    </a:lnTo>
                    <a:lnTo>
                      <a:pt x="26" y="42"/>
                    </a:lnTo>
                    <a:lnTo>
                      <a:pt x="20" y="46"/>
                    </a:lnTo>
                    <a:lnTo>
                      <a:pt x="14" y="48"/>
                    </a:lnTo>
                    <a:lnTo>
                      <a:pt x="14" y="48"/>
                    </a:lnTo>
                    <a:lnTo>
                      <a:pt x="8" y="46"/>
                    </a:lnTo>
                    <a:lnTo>
                      <a:pt x="4" y="44"/>
                    </a:lnTo>
                    <a:lnTo>
                      <a:pt x="2" y="38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2" y="24"/>
                    </a:lnTo>
                    <a:lnTo>
                      <a:pt x="4" y="18"/>
                    </a:lnTo>
                    <a:lnTo>
                      <a:pt x="10" y="16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20" y="16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4" y="0"/>
                    </a:lnTo>
                    <a:lnTo>
                      <a:pt x="30" y="0"/>
                    </a:lnTo>
                    <a:close/>
                    <a:moveTo>
                      <a:pt x="24" y="28"/>
                    </a:moveTo>
                    <a:lnTo>
                      <a:pt x="24" y="28"/>
                    </a:lnTo>
                    <a:lnTo>
                      <a:pt x="24" y="26"/>
                    </a:lnTo>
                    <a:lnTo>
                      <a:pt x="24" y="26"/>
                    </a:lnTo>
                    <a:lnTo>
                      <a:pt x="22" y="20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2" y="20"/>
                    </a:lnTo>
                    <a:lnTo>
                      <a:pt x="8" y="22"/>
                    </a:lnTo>
                    <a:lnTo>
                      <a:pt x="6" y="26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6" y="36"/>
                    </a:lnTo>
                    <a:lnTo>
                      <a:pt x="8" y="40"/>
                    </a:lnTo>
                    <a:lnTo>
                      <a:pt x="12" y="42"/>
                    </a:lnTo>
                    <a:lnTo>
                      <a:pt x="16" y="42"/>
                    </a:lnTo>
                    <a:lnTo>
                      <a:pt x="16" y="42"/>
                    </a:lnTo>
                    <a:lnTo>
                      <a:pt x="22" y="4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4" y="34"/>
                    </a:lnTo>
                    <a:lnTo>
                      <a:pt x="24" y="2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9" name="Freeform 41"/>
              <p:cNvSpPr>
                <a:spLocks noEditPoints="1"/>
              </p:cNvSpPr>
              <p:nvPr userDrawn="1"/>
            </p:nvSpPr>
            <p:spPr bwMode="auto">
              <a:xfrm>
                <a:off x="-1590675" y="3973513"/>
                <a:ext cx="50800" cy="53975"/>
              </a:xfrm>
              <a:custGeom>
                <a:avLst/>
                <a:gdLst/>
                <a:ahLst/>
                <a:cxnLst>
                  <a:cxn ang="0">
                    <a:pos x="16" y="34"/>
                  </a:cxn>
                  <a:cxn ang="0">
                    <a:pos x="16" y="34"/>
                  </a:cxn>
                  <a:cxn ang="0">
                    <a:pos x="10" y="32"/>
                  </a:cxn>
                  <a:cxn ang="0">
                    <a:pos x="4" y="30"/>
                  </a:cxn>
                  <a:cxn ang="0">
                    <a:pos x="2" y="24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2" y="10"/>
                  </a:cxn>
                  <a:cxn ang="0">
                    <a:pos x="4" y="4"/>
                  </a:cxn>
                  <a:cxn ang="0">
                    <a:pos x="10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22" y="2"/>
                  </a:cxn>
                  <a:cxn ang="0">
                    <a:pos x="28" y="4"/>
                  </a:cxn>
                  <a:cxn ang="0">
                    <a:pos x="30" y="10"/>
                  </a:cxn>
                  <a:cxn ang="0">
                    <a:pos x="32" y="16"/>
                  </a:cxn>
                  <a:cxn ang="0">
                    <a:pos x="32" y="16"/>
                  </a:cxn>
                  <a:cxn ang="0">
                    <a:pos x="30" y="24"/>
                  </a:cxn>
                  <a:cxn ang="0">
                    <a:pos x="26" y="30"/>
                  </a:cxn>
                  <a:cxn ang="0">
                    <a:pos x="22" y="32"/>
                  </a:cxn>
                  <a:cxn ang="0">
                    <a:pos x="16" y="34"/>
                  </a:cxn>
                  <a:cxn ang="0">
                    <a:pos x="16" y="34"/>
                  </a:cxn>
                  <a:cxn ang="0">
                    <a:pos x="16" y="30"/>
                  </a:cxn>
                  <a:cxn ang="0">
                    <a:pos x="16" y="30"/>
                  </a:cxn>
                  <a:cxn ang="0">
                    <a:pos x="20" y="28"/>
                  </a:cxn>
                  <a:cxn ang="0">
                    <a:pos x="22" y="26"/>
                  </a:cxn>
                  <a:cxn ang="0">
                    <a:pos x="24" y="22"/>
                  </a:cxn>
                  <a:cxn ang="0">
                    <a:pos x="26" y="16"/>
                  </a:cxn>
                  <a:cxn ang="0">
                    <a:pos x="26" y="16"/>
                  </a:cxn>
                  <a:cxn ang="0">
                    <a:pos x="24" y="12"/>
                  </a:cxn>
                  <a:cxn ang="0">
                    <a:pos x="24" y="8"/>
                  </a:cxn>
                  <a:cxn ang="0">
                    <a:pos x="20" y="6"/>
                  </a:cxn>
                  <a:cxn ang="0">
                    <a:pos x="16" y="4"/>
                  </a:cxn>
                  <a:cxn ang="0">
                    <a:pos x="16" y="4"/>
                  </a:cxn>
                  <a:cxn ang="0">
                    <a:pos x="12" y="6"/>
                  </a:cxn>
                  <a:cxn ang="0">
                    <a:pos x="8" y="8"/>
                  </a:cxn>
                  <a:cxn ang="0">
                    <a:pos x="6" y="12"/>
                  </a:cxn>
                  <a:cxn ang="0">
                    <a:pos x="6" y="16"/>
                  </a:cxn>
                  <a:cxn ang="0">
                    <a:pos x="6" y="16"/>
                  </a:cxn>
                  <a:cxn ang="0">
                    <a:pos x="6" y="22"/>
                  </a:cxn>
                  <a:cxn ang="0">
                    <a:pos x="8" y="26"/>
                  </a:cxn>
                  <a:cxn ang="0">
                    <a:pos x="12" y="28"/>
                  </a:cxn>
                  <a:cxn ang="0">
                    <a:pos x="16" y="30"/>
                  </a:cxn>
                  <a:cxn ang="0">
                    <a:pos x="16" y="30"/>
                  </a:cxn>
                </a:cxnLst>
                <a:rect l="0" t="0" r="r" b="b"/>
                <a:pathLst>
                  <a:path w="32" h="34">
                    <a:moveTo>
                      <a:pt x="16" y="34"/>
                    </a:moveTo>
                    <a:lnTo>
                      <a:pt x="16" y="34"/>
                    </a:lnTo>
                    <a:lnTo>
                      <a:pt x="10" y="32"/>
                    </a:lnTo>
                    <a:lnTo>
                      <a:pt x="4" y="30"/>
                    </a:lnTo>
                    <a:lnTo>
                      <a:pt x="2" y="2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0"/>
                    </a:lnTo>
                    <a:lnTo>
                      <a:pt x="4" y="4"/>
                    </a:lnTo>
                    <a:lnTo>
                      <a:pt x="10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2" y="2"/>
                    </a:lnTo>
                    <a:lnTo>
                      <a:pt x="28" y="4"/>
                    </a:lnTo>
                    <a:lnTo>
                      <a:pt x="30" y="10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0" y="24"/>
                    </a:lnTo>
                    <a:lnTo>
                      <a:pt x="26" y="30"/>
                    </a:lnTo>
                    <a:lnTo>
                      <a:pt x="22" y="32"/>
                    </a:lnTo>
                    <a:lnTo>
                      <a:pt x="16" y="34"/>
                    </a:lnTo>
                    <a:lnTo>
                      <a:pt x="16" y="34"/>
                    </a:lnTo>
                    <a:close/>
                    <a:moveTo>
                      <a:pt x="16" y="30"/>
                    </a:moveTo>
                    <a:lnTo>
                      <a:pt x="16" y="30"/>
                    </a:lnTo>
                    <a:lnTo>
                      <a:pt x="20" y="28"/>
                    </a:lnTo>
                    <a:lnTo>
                      <a:pt x="22" y="26"/>
                    </a:lnTo>
                    <a:lnTo>
                      <a:pt x="24" y="22"/>
                    </a:lnTo>
                    <a:lnTo>
                      <a:pt x="26" y="16"/>
                    </a:lnTo>
                    <a:lnTo>
                      <a:pt x="26" y="16"/>
                    </a:lnTo>
                    <a:lnTo>
                      <a:pt x="24" y="12"/>
                    </a:lnTo>
                    <a:lnTo>
                      <a:pt x="24" y="8"/>
                    </a:lnTo>
                    <a:lnTo>
                      <a:pt x="20" y="6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6" y="22"/>
                    </a:lnTo>
                    <a:lnTo>
                      <a:pt x="8" y="26"/>
                    </a:lnTo>
                    <a:lnTo>
                      <a:pt x="12" y="28"/>
                    </a:lnTo>
                    <a:lnTo>
                      <a:pt x="16" y="30"/>
                    </a:lnTo>
                    <a:lnTo>
                      <a:pt x="16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0" name="Freeform 42"/>
              <p:cNvSpPr>
                <a:spLocks/>
              </p:cNvSpPr>
              <p:nvPr userDrawn="1"/>
            </p:nvSpPr>
            <p:spPr bwMode="auto">
              <a:xfrm>
                <a:off x="-1536700" y="3973513"/>
                <a:ext cx="76200" cy="5080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12" y="16"/>
                  </a:cxn>
                  <a:cxn ang="0">
                    <a:pos x="12" y="16"/>
                  </a:cxn>
                  <a:cxn ang="0">
                    <a:pos x="14" y="28"/>
                  </a:cxn>
                  <a:cxn ang="0">
                    <a:pos x="14" y="28"/>
                  </a:cxn>
                  <a:cxn ang="0">
                    <a:pos x="14" y="28"/>
                  </a:cxn>
                  <a:cxn ang="0">
                    <a:pos x="16" y="18"/>
                  </a:cxn>
                  <a:cxn ang="0">
                    <a:pos x="22" y="0"/>
                  </a:cxn>
                  <a:cxn ang="0">
                    <a:pos x="26" y="0"/>
                  </a:cxn>
                  <a:cxn ang="0">
                    <a:pos x="32" y="16"/>
                  </a:cxn>
                  <a:cxn ang="0">
                    <a:pos x="32" y="16"/>
                  </a:cxn>
                  <a:cxn ang="0">
                    <a:pos x="34" y="28"/>
                  </a:cxn>
                  <a:cxn ang="0">
                    <a:pos x="36" y="28"/>
                  </a:cxn>
                  <a:cxn ang="0">
                    <a:pos x="36" y="28"/>
                  </a:cxn>
                  <a:cxn ang="0">
                    <a:pos x="38" y="16"/>
                  </a:cxn>
                  <a:cxn ang="0">
                    <a:pos x="42" y="0"/>
                  </a:cxn>
                  <a:cxn ang="0">
                    <a:pos x="48" y="0"/>
                  </a:cxn>
                  <a:cxn ang="0">
                    <a:pos x="38" y="32"/>
                  </a:cxn>
                  <a:cxn ang="0">
                    <a:pos x="32" y="32"/>
                  </a:cxn>
                  <a:cxn ang="0">
                    <a:pos x="28" y="18"/>
                  </a:cxn>
                  <a:cxn ang="0">
                    <a:pos x="28" y="18"/>
                  </a:cxn>
                  <a:cxn ang="0">
                    <a:pos x="24" y="6"/>
                  </a:cxn>
                  <a:cxn ang="0">
                    <a:pos x="24" y="6"/>
                  </a:cxn>
                  <a:cxn ang="0">
                    <a:pos x="24" y="6"/>
                  </a:cxn>
                  <a:cxn ang="0">
                    <a:pos x="22" y="18"/>
                  </a:cxn>
                  <a:cxn ang="0">
                    <a:pos x="16" y="32"/>
                  </a:cxn>
                  <a:cxn ang="0">
                    <a:pos x="10" y="32"/>
                  </a:cxn>
                  <a:cxn ang="0">
                    <a:pos x="0" y="0"/>
                  </a:cxn>
                  <a:cxn ang="0">
                    <a:pos x="6" y="0"/>
                  </a:cxn>
                </a:cxnLst>
                <a:rect l="0" t="0" r="r" b="b"/>
                <a:pathLst>
                  <a:path w="48" h="32">
                    <a:moveTo>
                      <a:pt x="6" y="0"/>
                    </a:moveTo>
                    <a:lnTo>
                      <a:pt x="12" y="16"/>
                    </a:lnTo>
                    <a:lnTo>
                      <a:pt x="12" y="16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14" y="28"/>
                    </a:lnTo>
                    <a:lnTo>
                      <a:pt x="16" y="18"/>
                    </a:lnTo>
                    <a:lnTo>
                      <a:pt x="22" y="0"/>
                    </a:lnTo>
                    <a:lnTo>
                      <a:pt x="26" y="0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4" y="28"/>
                    </a:lnTo>
                    <a:lnTo>
                      <a:pt x="36" y="28"/>
                    </a:lnTo>
                    <a:lnTo>
                      <a:pt x="36" y="28"/>
                    </a:lnTo>
                    <a:lnTo>
                      <a:pt x="38" y="16"/>
                    </a:lnTo>
                    <a:lnTo>
                      <a:pt x="42" y="0"/>
                    </a:lnTo>
                    <a:lnTo>
                      <a:pt x="48" y="0"/>
                    </a:lnTo>
                    <a:lnTo>
                      <a:pt x="38" y="32"/>
                    </a:lnTo>
                    <a:lnTo>
                      <a:pt x="32" y="32"/>
                    </a:lnTo>
                    <a:lnTo>
                      <a:pt x="28" y="18"/>
                    </a:lnTo>
                    <a:lnTo>
                      <a:pt x="28" y="18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24" y="6"/>
                    </a:lnTo>
                    <a:lnTo>
                      <a:pt x="22" y="18"/>
                    </a:lnTo>
                    <a:lnTo>
                      <a:pt x="16" y="32"/>
                    </a:lnTo>
                    <a:lnTo>
                      <a:pt x="10" y="32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1" name="Freeform 43"/>
              <p:cNvSpPr>
                <a:spLocks/>
              </p:cNvSpPr>
              <p:nvPr userDrawn="1"/>
            </p:nvSpPr>
            <p:spPr bwMode="auto">
              <a:xfrm>
                <a:off x="-1450975" y="3973513"/>
                <a:ext cx="44450" cy="50800"/>
              </a:xfrm>
              <a:custGeom>
                <a:avLst/>
                <a:gdLst/>
                <a:ahLst/>
                <a:cxnLst>
                  <a:cxn ang="0">
                    <a:pos x="0" y="10"/>
                  </a:cxn>
                  <a:cxn ang="0">
                    <a:pos x="0" y="10"/>
                  </a:cxn>
                  <a:cxn ang="0">
                    <a:pos x="0" y="0"/>
                  </a:cxn>
                  <a:cxn ang="0">
                    <a:pos x="4" y="0"/>
                  </a:cxn>
                  <a:cxn ang="0">
                    <a:pos x="6" y="6"/>
                  </a:cxn>
                  <a:cxn ang="0">
                    <a:pos x="6" y="6"/>
                  </a:cxn>
                  <a:cxn ang="0">
                    <a:pos x="6" y="6"/>
                  </a:cxn>
                  <a:cxn ang="0">
                    <a:pos x="10" y="2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20" y="0"/>
                  </a:cxn>
                  <a:cxn ang="0">
                    <a:pos x="24" y="2"/>
                  </a:cxn>
                  <a:cxn ang="0">
                    <a:pos x="26" y="6"/>
                  </a:cxn>
                  <a:cxn ang="0">
                    <a:pos x="28" y="14"/>
                  </a:cxn>
                  <a:cxn ang="0">
                    <a:pos x="28" y="32"/>
                  </a:cxn>
                  <a:cxn ang="0">
                    <a:pos x="22" y="32"/>
                  </a:cxn>
                  <a:cxn ang="0">
                    <a:pos x="22" y="14"/>
                  </a:cxn>
                  <a:cxn ang="0">
                    <a:pos x="22" y="14"/>
                  </a:cxn>
                  <a:cxn ang="0">
                    <a:pos x="20" y="8"/>
                  </a:cxn>
                  <a:cxn ang="0">
                    <a:pos x="18" y="6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10" y="6"/>
                  </a:cxn>
                  <a:cxn ang="0">
                    <a:pos x="6" y="10"/>
                  </a:cxn>
                  <a:cxn ang="0">
                    <a:pos x="6" y="10"/>
                  </a:cxn>
                  <a:cxn ang="0">
                    <a:pos x="6" y="14"/>
                  </a:cxn>
                  <a:cxn ang="0">
                    <a:pos x="6" y="32"/>
                  </a:cxn>
                  <a:cxn ang="0">
                    <a:pos x="0" y="32"/>
                  </a:cxn>
                  <a:cxn ang="0">
                    <a:pos x="0" y="10"/>
                  </a:cxn>
                </a:cxnLst>
                <a:rect l="0" t="0" r="r" b="b"/>
                <a:pathLst>
                  <a:path w="28" h="32">
                    <a:moveTo>
                      <a:pt x="0" y="10"/>
                    </a:moveTo>
                    <a:lnTo>
                      <a:pt x="0" y="10"/>
                    </a:lnTo>
                    <a:lnTo>
                      <a:pt x="0" y="0"/>
                    </a:lnTo>
                    <a:lnTo>
                      <a:pt x="4" y="0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6" y="6"/>
                    </a:lnTo>
                    <a:lnTo>
                      <a:pt x="10" y="2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0" y="0"/>
                    </a:lnTo>
                    <a:lnTo>
                      <a:pt x="24" y="2"/>
                    </a:lnTo>
                    <a:lnTo>
                      <a:pt x="26" y="6"/>
                    </a:lnTo>
                    <a:lnTo>
                      <a:pt x="28" y="14"/>
                    </a:lnTo>
                    <a:lnTo>
                      <a:pt x="28" y="32"/>
                    </a:lnTo>
                    <a:lnTo>
                      <a:pt x="22" y="32"/>
                    </a:lnTo>
                    <a:lnTo>
                      <a:pt x="22" y="14"/>
                    </a:lnTo>
                    <a:lnTo>
                      <a:pt x="22" y="14"/>
                    </a:lnTo>
                    <a:lnTo>
                      <a:pt x="20" y="8"/>
                    </a:lnTo>
                    <a:lnTo>
                      <a:pt x="18" y="6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10" y="6"/>
                    </a:lnTo>
                    <a:lnTo>
                      <a:pt x="6" y="10"/>
                    </a:lnTo>
                    <a:lnTo>
                      <a:pt x="6" y="10"/>
                    </a:lnTo>
                    <a:lnTo>
                      <a:pt x="6" y="14"/>
                    </a:lnTo>
                    <a:lnTo>
                      <a:pt x="6" y="32"/>
                    </a:lnTo>
                    <a:lnTo>
                      <a:pt x="0" y="32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2" name="Rectangle 44"/>
              <p:cNvSpPr>
                <a:spLocks noChangeArrowheads="1"/>
              </p:cNvSpPr>
              <p:nvPr userDrawn="1"/>
            </p:nvSpPr>
            <p:spPr bwMode="auto">
              <a:xfrm>
                <a:off x="-1390650" y="3951288"/>
                <a:ext cx="6350" cy="7302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3" name="Freeform 45"/>
              <p:cNvSpPr>
                <a:spLocks noEditPoints="1"/>
              </p:cNvSpPr>
              <p:nvPr userDrawn="1"/>
            </p:nvSpPr>
            <p:spPr bwMode="auto">
              <a:xfrm>
                <a:off x="-1371600" y="3973513"/>
                <a:ext cx="50800" cy="53975"/>
              </a:xfrm>
              <a:custGeom>
                <a:avLst/>
                <a:gdLst/>
                <a:ahLst/>
                <a:cxnLst>
                  <a:cxn ang="0">
                    <a:pos x="16" y="34"/>
                  </a:cxn>
                  <a:cxn ang="0">
                    <a:pos x="16" y="34"/>
                  </a:cxn>
                  <a:cxn ang="0">
                    <a:pos x="10" y="32"/>
                  </a:cxn>
                  <a:cxn ang="0">
                    <a:pos x="4" y="30"/>
                  </a:cxn>
                  <a:cxn ang="0">
                    <a:pos x="2" y="24"/>
                  </a:cxn>
                  <a:cxn ang="0">
                    <a:pos x="0" y="18"/>
                  </a:cxn>
                  <a:cxn ang="0">
                    <a:pos x="0" y="18"/>
                  </a:cxn>
                  <a:cxn ang="0">
                    <a:pos x="2" y="10"/>
                  </a:cxn>
                  <a:cxn ang="0">
                    <a:pos x="6" y="4"/>
                  </a:cxn>
                  <a:cxn ang="0">
                    <a:pos x="10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22" y="2"/>
                  </a:cxn>
                  <a:cxn ang="0">
                    <a:pos x="28" y="4"/>
                  </a:cxn>
                  <a:cxn ang="0">
                    <a:pos x="30" y="10"/>
                  </a:cxn>
                  <a:cxn ang="0">
                    <a:pos x="32" y="16"/>
                  </a:cxn>
                  <a:cxn ang="0">
                    <a:pos x="32" y="16"/>
                  </a:cxn>
                  <a:cxn ang="0">
                    <a:pos x="30" y="24"/>
                  </a:cxn>
                  <a:cxn ang="0">
                    <a:pos x="26" y="30"/>
                  </a:cxn>
                  <a:cxn ang="0">
                    <a:pos x="22" y="32"/>
                  </a:cxn>
                  <a:cxn ang="0">
                    <a:pos x="16" y="34"/>
                  </a:cxn>
                  <a:cxn ang="0">
                    <a:pos x="16" y="34"/>
                  </a:cxn>
                  <a:cxn ang="0">
                    <a:pos x="16" y="30"/>
                  </a:cxn>
                  <a:cxn ang="0">
                    <a:pos x="16" y="30"/>
                  </a:cxn>
                  <a:cxn ang="0">
                    <a:pos x="20" y="28"/>
                  </a:cxn>
                  <a:cxn ang="0">
                    <a:pos x="24" y="26"/>
                  </a:cxn>
                  <a:cxn ang="0">
                    <a:pos x="26" y="22"/>
                  </a:cxn>
                  <a:cxn ang="0">
                    <a:pos x="26" y="16"/>
                  </a:cxn>
                  <a:cxn ang="0">
                    <a:pos x="26" y="16"/>
                  </a:cxn>
                  <a:cxn ang="0">
                    <a:pos x="26" y="12"/>
                  </a:cxn>
                  <a:cxn ang="0">
                    <a:pos x="24" y="8"/>
                  </a:cxn>
                  <a:cxn ang="0">
                    <a:pos x="20" y="6"/>
                  </a:cxn>
                  <a:cxn ang="0">
                    <a:pos x="16" y="4"/>
                  </a:cxn>
                  <a:cxn ang="0">
                    <a:pos x="16" y="4"/>
                  </a:cxn>
                  <a:cxn ang="0">
                    <a:pos x="12" y="6"/>
                  </a:cxn>
                  <a:cxn ang="0">
                    <a:pos x="8" y="8"/>
                  </a:cxn>
                  <a:cxn ang="0">
                    <a:pos x="6" y="12"/>
                  </a:cxn>
                  <a:cxn ang="0">
                    <a:pos x="6" y="16"/>
                  </a:cxn>
                  <a:cxn ang="0">
                    <a:pos x="6" y="16"/>
                  </a:cxn>
                  <a:cxn ang="0">
                    <a:pos x="8" y="22"/>
                  </a:cxn>
                  <a:cxn ang="0">
                    <a:pos x="10" y="26"/>
                  </a:cxn>
                  <a:cxn ang="0">
                    <a:pos x="12" y="28"/>
                  </a:cxn>
                  <a:cxn ang="0">
                    <a:pos x="16" y="30"/>
                  </a:cxn>
                  <a:cxn ang="0">
                    <a:pos x="16" y="30"/>
                  </a:cxn>
                </a:cxnLst>
                <a:rect l="0" t="0" r="r" b="b"/>
                <a:pathLst>
                  <a:path w="32" h="34">
                    <a:moveTo>
                      <a:pt x="16" y="34"/>
                    </a:moveTo>
                    <a:lnTo>
                      <a:pt x="16" y="34"/>
                    </a:lnTo>
                    <a:lnTo>
                      <a:pt x="10" y="32"/>
                    </a:lnTo>
                    <a:lnTo>
                      <a:pt x="4" y="30"/>
                    </a:lnTo>
                    <a:lnTo>
                      <a:pt x="2" y="24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0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2" y="2"/>
                    </a:lnTo>
                    <a:lnTo>
                      <a:pt x="28" y="4"/>
                    </a:lnTo>
                    <a:lnTo>
                      <a:pt x="30" y="10"/>
                    </a:lnTo>
                    <a:lnTo>
                      <a:pt x="32" y="16"/>
                    </a:lnTo>
                    <a:lnTo>
                      <a:pt x="32" y="16"/>
                    </a:lnTo>
                    <a:lnTo>
                      <a:pt x="30" y="24"/>
                    </a:lnTo>
                    <a:lnTo>
                      <a:pt x="26" y="30"/>
                    </a:lnTo>
                    <a:lnTo>
                      <a:pt x="22" y="32"/>
                    </a:lnTo>
                    <a:lnTo>
                      <a:pt x="16" y="34"/>
                    </a:lnTo>
                    <a:lnTo>
                      <a:pt x="16" y="34"/>
                    </a:lnTo>
                    <a:close/>
                    <a:moveTo>
                      <a:pt x="16" y="30"/>
                    </a:moveTo>
                    <a:lnTo>
                      <a:pt x="16" y="30"/>
                    </a:lnTo>
                    <a:lnTo>
                      <a:pt x="20" y="28"/>
                    </a:lnTo>
                    <a:lnTo>
                      <a:pt x="24" y="26"/>
                    </a:lnTo>
                    <a:lnTo>
                      <a:pt x="26" y="22"/>
                    </a:lnTo>
                    <a:lnTo>
                      <a:pt x="26" y="16"/>
                    </a:lnTo>
                    <a:lnTo>
                      <a:pt x="26" y="16"/>
                    </a:lnTo>
                    <a:lnTo>
                      <a:pt x="26" y="12"/>
                    </a:lnTo>
                    <a:lnTo>
                      <a:pt x="24" y="8"/>
                    </a:lnTo>
                    <a:lnTo>
                      <a:pt x="20" y="6"/>
                    </a:lnTo>
                    <a:lnTo>
                      <a:pt x="16" y="4"/>
                    </a:lnTo>
                    <a:lnTo>
                      <a:pt x="16" y="4"/>
                    </a:ln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6" y="16"/>
                    </a:lnTo>
                    <a:lnTo>
                      <a:pt x="6" y="16"/>
                    </a:lnTo>
                    <a:lnTo>
                      <a:pt x="8" y="22"/>
                    </a:lnTo>
                    <a:lnTo>
                      <a:pt x="10" y="26"/>
                    </a:lnTo>
                    <a:lnTo>
                      <a:pt x="12" y="28"/>
                    </a:lnTo>
                    <a:lnTo>
                      <a:pt x="16" y="30"/>
                    </a:lnTo>
                    <a:lnTo>
                      <a:pt x="16" y="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4" name="Freeform 46"/>
              <p:cNvSpPr>
                <a:spLocks noEditPoints="1"/>
              </p:cNvSpPr>
              <p:nvPr userDrawn="1"/>
            </p:nvSpPr>
            <p:spPr bwMode="auto">
              <a:xfrm>
                <a:off x="-1314450" y="3973513"/>
                <a:ext cx="41275" cy="53975"/>
              </a:xfrm>
              <a:custGeom>
                <a:avLst/>
                <a:gdLst/>
                <a:ahLst/>
                <a:cxnLst>
                  <a:cxn ang="0">
                    <a:pos x="26" y="26"/>
                  </a:cxn>
                  <a:cxn ang="0">
                    <a:pos x="26" y="26"/>
                  </a:cxn>
                  <a:cxn ang="0">
                    <a:pos x="26" y="32"/>
                  </a:cxn>
                  <a:cxn ang="0">
                    <a:pos x="22" y="32"/>
                  </a:cxn>
                  <a:cxn ang="0">
                    <a:pos x="20" y="28"/>
                  </a:cxn>
                  <a:cxn ang="0">
                    <a:pos x="20" y="28"/>
                  </a:cxn>
                  <a:cxn ang="0">
                    <a:pos x="20" y="28"/>
                  </a:cxn>
                  <a:cxn ang="0">
                    <a:pos x="16" y="32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6" y="32"/>
                  </a:cxn>
                  <a:cxn ang="0">
                    <a:pos x="4" y="30"/>
                  </a:cxn>
                  <a:cxn ang="0">
                    <a:pos x="2" y="28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2" y="20"/>
                  </a:cxn>
                  <a:cxn ang="0">
                    <a:pos x="6" y="16"/>
                  </a:cxn>
                  <a:cxn ang="0">
                    <a:pos x="12" y="14"/>
                  </a:cxn>
                  <a:cxn ang="0">
                    <a:pos x="20" y="12"/>
                  </a:cxn>
                  <a:cxn ang="0">
                    <a:pos x="20" y="12"/>
                  </a:cxn>
                  <a:cxn ang="0">
                    <a:pos x="20" y="12"/>
                  </a:cxn>
                  <a:cxn ang="0">
                    <a:pos x="20" y="6"/>
                  </a:cxn>
                  <a:cxn ang="0">
                    <a:pos x="16" y="4"/>
                  </a:cxn>
                  <a:cxn ang="0">
                    <a:pos x="14" y="4"/>
                  </a:cxn>
                  <a:cxn ang="0">
                    <a:pos x="14" y="4"/>
                  </a:cxn>
                  <a:cxn ang="0">
                    <a:pos x="8" y="4"/>
                  </a:cxn>
                  <a:cxn ang="0">
                    <a:pos x="4" y="6"/>
                  </a:cxn>
                  <a:cxn ang="0">
                    <a:pos x="4" y="2"/>
                  </a:cxn>
                  <a:cxn ang="0">
                    <a:pos x="4" y="2"/>
                  </a:cxn>
                  <a:cxn ang="0">
                    <a:pos x="8" y="0"/>
                  </a:cxn>
                  <a:cxn ang="0">
                    <a:pos x="14" y="0"/>
                  </a:cxn>
                  <a:cxn ang="0">
                    <a:pos x="14" y="0"/>
                  </a:cxn>
                  <a:cxn ang="0">
                    <a:pos x="20" y="0"/>
                  </a:cxn>
                  <a:cxn ang="0">
                    <a:pos x="24" y="4"/>
                  </a:cxn>
                  <a:cxn ang="0">
                    <a:pos x="26" y="8"/>
                  </a:cxn>
                  <a:cxn ang="0">
                    <a:pos x="26" y="14"/>
                  </a:cxn>
                  <a:cxn ang="0">
                    <a:pos x="26" y="26"/>
                  </a:cxn>
                  <a:cxn ang="0">
                    <a:pos x="20" y="16"/>
                  </a:cxn>
                  <a:cxn ang="0">
                    <a:pos x="20" y="16"/>
                  </a:cxn>
                  <a:cxn ang="0">
                    <a:pos x="12" y="18"/>
                  </a:cxn>
                  <a:cxn ang="0">
                    <a:pos x="8" y="20"/>
                  </a:cxn>
                  <a:cxn ang="0">
                    <a:pos x="6" y="24"/>
                  </a:cxn>
                  <a:cxn ang="0">
                    <a:pos x="6" y="24"/>
                  </a:cxn>
                  <a:cxn ang="0">
                    <a:pos x="8" y="28"/>
                  </a:cxn>
                  <a:cxn ang="0">
                    <a:pos x="12" y="30"/>
                  </a:cxn>
                  <a:cxn ang="0">
                    <a:pos x="12" y="30"/>
                  </a:cxn>
                  <a:cxn ang="0">
                    <a:pos x="18" y="28"/>
                  </a:cxn>
                  <a:cxn ang="0">
                    <a:pos x="20" y="24"/>
                  </a:cxn>
                  <a:cxn ang="0">
                    <a:pos x="20" y="22"/>
                  </a:cxn>
                  <a:cxn ang="0">
                    <a:pos x="20" y="16"/>
                  </a:cxn>
                </a:cxnLst>
                <a:rect l="0" t="0" r="r" b="b"/>
                <a:pathLst>
                  <a:path w="26" h="34">
                    <a:moveTo>
                      <a:pt x="26" y="26"/>
                    </a:moveTo>
                    <a:lnTo>
                      <a:pt x="26" y="26"/>
                    </a:lnTo>
                    <a:lnTo>
                      <a:pt x="26" y="32"/>
                    </a:lnTo>
                    <a:lnTo>
                      <a:pt x="22" y="32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16" y="32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6" y="32"/>
                    </a:lnTo>
                    <a:lnTo>
                      <a:pt x="4" y="30"/>
                    </a:lnTo>
                    <a:lnTo>
                      <a:pt x="2" y="28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2" y="20"/>
                    </a:lnTo>
                    <a:lnTo>
                      <a:pt x="6" y="16"/>
                    </a:lnTo>
                    <a:lnTo>
                      <a:pt x="12" y="14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12"/>
                    </a:lnTo>
                    <a:lnTo>
                      <a:pt x="20" y="6"/>
                    </a:lnTo>
                    <a:lnTo>
                      <a:pt x="16" y="4"/>
                    </a:lnTo>
                    <a:lnTo>
                      <a:pt x="14" y="4"/>
                    </a:lnTo>
                    <a:lnTo>
                      <a:pt x="14" y="4"/>
                    </a:lnTo>
                    <a:lnTo>
                      <a:pt x="8" y="4"/>
                    </a:lnTo>
                    <a:lnTo>
                      <a:pt x="4" y="6"/>
                    </a:lnTo>
                    <a:lnTo>
                      <a:pt x="4" y="2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20" y="0"/>
                    </a:lnTo>
                    <a:lnTo>
                      <a:pt x="24" y="4"/>
                    </a:lnTo>
                    <a:lnTo>
                      <a:pt x="26" y="8"/>
                    </a:lnTo>
                    <a:lnTo>
                      <a:pt x="26" y="14"/>
                    </a:lnTo>
                    <a:lnTo>
                      <a:pt x="26" y="26"/>
                    </a:lnTo>
                    <a:close/>
                    <a:moveTo>
                      <a:pt x="20" y="16"/>
                    </a:moveTo>
                    <a:lnTo>
                      <a:pt x="20" y="16"/>
                    </a:lnTo>
                    <a:lnTo>
                      <a:pt x="12" y="18"/>
                    </a:lnTo>
                    <a:lnTo>
                      <a:pt x="8" y="20"/>
                    </a:lnTo>
                    <a:lnTo>
                      <a:pt x="6" y="24"/>
                    </a:lnTo>
                    <a:lnTo>
                      <a:pt x="6" y="24"/>
                    </a:lnTo>
                    <a:lnTo>
                      <a:pt x="8" y="28"/>
                    </a:lnTo>
                    <a:lnTo>
                      <a:pt x="12" y="30"/>
                    </a:lnTo>
                    <a:lnTo>
                      <a:pt x="12" y="30"/>
                    </a:lnTo>
                    <a:lnTo>
                      <a:pt x="18" y="28"/>
                    </a:lnTo>
                    <a:lnTo>
                      <a:pt x="20" y="24"/>
                    </a:lnTo>
                    <a:lnTo>
                      <a:pt x="20" y="22"/>
                    </a:lnTo>
                    <a:lnTo>
                      <a:pt x="20" y="16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5" name="Freeform 47"/>
              <p:cNvSpPr>
                <a:spLocks noEditPoints="1"/>
              </p:cNvSpPr>
              <p:nvPr userDrawn="1"/>
            </p:nvSpPr>
            <p:spPr bwMode="auto">
              <a:xfrm>
                <a:off x="-1260475" y="3951288"/>
                <a:ext cx="47625" cy="76200"/>
              </a:xfrm>
              <a:custGeom>
                <a:avLst/>
                <a:gdLst/>
                <a:ahLst/>
                <a:cxnLst>
                  <a:cxn ang="0">
                    <a:pos x="30" y="0"/>
                  </a:cxn>
                  <a:cxn ang="0">
                    <a:pos x="30" y="38"/>
                  </a:cxn>
                  <a:cxn ang="0">
                    <a:pos x="30" y="38"/>
                  </a:cxn>
                  <a:cxn ang="0">
                    <a:pos x="30" y="46"/>
                  </a:cxn>
                  <a:cxn ang="0">
                    <a:pos x="24" y="46"/>
                  </a:cxn>
                  <a:cxn ang="0">
                    <a:pos x="24" y="42"/>
                  </a:cxn>
                  <a:cxn ang="0">
                    <a:pos x="24" y="42"/>
                  </a:cxn>
                  <a:cxn ang="0">
                    <a:pos x="24" y="42"/>
                  </a:cxn>
                  <a:cxn ang="0">
                    <a:pos x="20" y="46"/>
                  </a:cxn>
                  <a:cxn ang="0">
                    <a:pos x="14" y="48"/>
                  </a:cxn>
                  <a:cxn ang="0">
                    <a:pos x="14" y="48"/>
                  </a:cxn>
                  <a:cxn ang="0">
                    <a:pos x="8" y="46"/>
                  </a:cxn>
                  <a:cxn ang="0">
                    <a:pos x="4" y="44"/>
                  </a:cxn>
                  <a:cxn ang="0">
                    <a:pos x="0" y="38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0" y="24"/>
                  </a:cxn>
                  <a:cxn ang="0">
                    <a:pos x="4" y="18"/>
                  </a:cxn>
                  <a:cxn ang="0">
                    <a:pos x="8" y="16"/>
                  </a:cxn>
                  <a:cxn ang="0">
                    <a:pos x="14" y="14"/>
                  </a:cxn>
                  <a:cxn ang="0">
                    <a:pos x="14" y="14"/>
                  </a:cxn>
                  <a:cxn ang="0">
                    <a:pos x="20" y="16"/>
                  </a:cxn>
                  <a:cxn ang="0">
                    <a:pos x="24" y="18"/>
                  </a:cxn>
                  <a:cxn ang="0">
                    <a:pos x="24" y="18"/>
                  </a:cxn>
                  <a:cxn ang="0">
                    <a:pos x="24" y="0"/>
                  </a:cxn>
                  <a:cxn ang="0">
                    <a:pos x="30" y="0"/>
                  </a:cxn>
                  <a:cxn ang="0">
                    <a:pos x="24" y="28"/>
                  </a:cxn>
                  <a:cxn ang="0">
                    <a:pos x="24" y="28"/>
                  </a:cxn>
                  <a:cxn ang="0">
                    <a:pos x="24" y="26"/>
                  </a:cxn>
                  <a:cxn ang="0">
                    <a:pos x="24" y="26"/>
                  </a:cxn>
                  <a:cxn ang="0">
                    <a:pos x="20" y="20"/>
                  </a:cxn>
                  <a:cxn ang="0">
                    <a:pos x="16" y="18"/>
                  </a:cxn>
                  <a:cxn ang="0">
                    <a:pos x="16" y="18"/>
                  </a:cxn>
                  <a:cxn ang="0">
                    <a:pos x="10" y="20"/>
                  </a:cxn>
                  <a:cxn ang="0">
                    <a:pos x="8" y="22"/>
                  </a:cxn>
                  <a:cxn ang="0">
                    <a:pos x="6" y="26"/>
                  </a:cxn>
                  <a:cxn ang="0">
                    <a:pos x="6" y="30"/>
                  </a:cxn>
                  <a:cxn ang="0">
                    <a:pos x="6" y="30"/>
                  </a:cxn>
                  <a:cxn ang="0">
                    <a:pos x="6" y="36"/>
                  </a:cxn>
                  <a:cxn ang="0">
                    <a:pos x="8" y="40"/>
                  </a:cxn>
                  <a:cxn ang="0">
                    <a:pos x="10" y="42"/>
                  </a:cxn>
                  <a:cxn ang="0">
                    <a:pos x="14" y="42"/>
                  </a:cxn>
                  <a:cxn ang="0">
                    <a:pos x="14" y="42"/>
                  </a:cxn>
                  <a:cxn ang="0">
                    <a:pos x="20" y="42"/>
                  </a:cxn>
                  <a:cxn ang="0">
                    <a:pos x="24" y="36"/>
                  </a:cxn>
                  <a:cxn ang="0">
                    <a:pos x="24" y="36"/>
                  </a:cxn>
                  <a:cxn ang="0">
                    <a:pos x="24" y="34"/>
                  </a:cxn>
                  <a:cxn ang="0">
                    <a:pos x="24" y="28"/>
                  </a:cxn>
                </a:cxnLst>
                <a:rect l="0" t="0" r="r" b="b"/>
                <a:pathLst>
                  <a:path w="30" h="48">
                    <a:moveTo>
                      <a:pt x="30" y="0"/>
                    </a:moveTo>
                    <a:lnTo>
                      <a:pt x="30" y="38"/>
                    </a:lnTo>
                    <a:lnTo>
                      <a:pt x="30" y="38"/>
                    </a:lnTo>
                    <a:lnTo>
                      <a:pt x="30" y="46"/>
                    </a:lnTo>
                    <a:lnTo>
                      <a:pt x="24" y="46"/>
                    </a:lnTo>
                    <a:lnTo>
                      <a:pt x="24" y="42"/>
                    </a:lnTo>
                    <a:lnTo>
                      <a:pt x="24" y="42"/>
                    </a:lnTo>
                    <a:lnTo>
                      <a:pt x="24" y="42"/>
                    </a:lnTo>
                    <a:lnTo>
                      <a:pt x="20" y="46"/>
                    </a:lnTo>
                    <a:lnTo>
                      <a:pt x="14" y="48"/>
                    </a:lnTo>
                    <a:lnTo>
                      <a:pt x="14" y="48"/>
                    </a:lnTo>
                    <a:lnTo>
                      <a:pt x="8" y="46"/>
                    </a:lnTo>
                    <a:lnTo>
                      <a:pt x="4" y="44"/>
                    </a:lnTo>
                    <a:lnTo>
                      <a:pt x="0" y="38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24"/>
                    </a:lnTo>
                    <a:lnTo>
                      <a:pt x="4" y="18"/>
                    </a:lnTo>
                    <a:lnTo>
                      <a:pt x="8" y="16"/>
                    </a:lnTo>
                    <a:lnTo>
                      <a:pt x="14" y="14"/>
                    </a:lnTo>
                    <a:lnTo>
                      <a:pt x="14" y="14"/>
                    </a:lnTo>
                    <a:lnTo>
                      <a:pt x="20" y="16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24" y="0"/>
                    </a:lnTo>
                    <a:lnTo>
                      <a:pt x="30" y="0"/>
                    </a:lnTo>
                    <a:close/>
                    <a:moveTo>
                      <a:pt x="24" y="28"/>
                    </a:moveTo>
                    <a:lnTo>
                      <a:pt x="24" y="28"/>
                    </a:lnTo>
                    <a:lnTo>
                      <a:pt x="24" y="26"/>
                    </a:lnTo>
                    <a:lnTo>
                      <a:pt x="24" y="26"/>
                    </a:lnTo>
                    <a:lnTo>
                      <a:pt x="20" y="20"/>
                    </a:lnTo>
                    <a:lnTo>
                      <a:pt x="16" y="18"/>
                    </a:lnTo>
                    <a:lnTo>
                      <a:pt x="16" y="18"/>
                    </a:lnTo>
                    <a:lnTo>
                      <a:pt x="10" y="20"/>
                    </a:lnTo>
                    <a:lnTo>
                      <a:pt x="8" y="22"/>
                    </a:lnTo>
                    <a:lnTo>
                      <a:pt x="6" y="26"/>
                    </a:lnTo>
                    <a:lnTo>
                      <a:pt x="6" y="30"/>
                    </a:lnTo>
                    <a:lnTo>
                      <a:pt x="6" y="30"/>
                    </a:lnTo>
                    <a:lnTo>
                      <a:pt x="6" y="36"/>
                    </a:lnTo>
                    <a:lnTo>
                      <a:pt x="8" y="40"/>
                    </a:lnTo>
                    <a:lnTo>
                      <a:pt x="10" y="42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20" y="42"/>
                    </a:lnTo>
                    <a:lnTo>
                      <a:pt x="24" y="36"/>
                    </a:lnTo>
                    <a:lnTo>
                      <a:pt x="24" y="36"/>
                    </a:lnTo>
                    <a:lnTo>
                      <a:pt x="24" y="34"/>
                    </a:lnTo>
                    <a:lnTo>
                      <a:pt x="24" y="28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타원 309"/>
          <p:cNvSpPr/>
          <p:nvPr userDrawn="1"/>
        </p:nvSpPr>
        <p:spPr>
          <a:xfrm>
            <a:off x="2490759" y="5729261"/>
            <a:ext cx="4162482" cy="365130"/>
          </a:xfrm>
          <a:prstGeom prst="ellipse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02" name="그룹 301"/>
          <p:cNvGrpSpPr/>
          <p:nvPr userDrawn="1"/>
        </p:nvGrpSpPr>
        <p:grpSpPr>
          <a:xfrm>
            <a:off x="241300" y="5132420"/>
            <a:ext cx="8661400" cy="669925"/>
            <a:chOff x="241300" y="6057936"/>
            <a:chExt cx="8661400" cy="669925"/>
          </a:xfrm>
          <a:effectLst>
            <a:reflection blurRad="6350" stA="52000" endA="300" endPos="35000" dir="5400000" sy="-100000" algn="bl" rotWithShape="0"/>
          </a:effectLst>
        </p:grpSpPr>
        <p:grpSp>
          <p:nvGrpSpPr>
            <p:cNvPr id="118" name="그룹 180"/>
            <p:cNvGrpSpPr/>
            <p:nvPr userDrawn="1"/>
          </p:nvGrpSpPr>
          <p:grpSpPr>
            <a:xfrm>
              <a:off x="2251075" y="6232561"/>
              <a:ext cx="320675" cy="495300"/>
              <a:chOff x="2251075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92" name="Freeform 5"/>
              <p:cNvSpPr>
                <a:spLocks/>
              </p:cNvSpPr>
              <p:nvPr userDrawn="1"/>
            </p:nvSpPr>
            <p:spPr bwMode="auto">
              <a:xfrm>
                <a:off x="22510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3" name="Freeform 6"/>
              <p:cNvSpPr>
                <a:spLocks/>
              </p:cNvSpPr>
              <p:nvPr userDrawn="1"/>
            </p:nvSpPr>
            <p:spPr bwMode="auto">
              <a:xfrm>
                <a:off x="22510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4" name="Freeform 7"/>
              <p:cNvSpPr>
                <a:spLocks/>
              </p:cNvSpPr>
              <p:nvPr userDrawn="1"/>
            </p:nvSpPr>
            <p:spPr bwMode="auto">
              <a:xfrm>
                <a:off x="22510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5" name="Freeform 8"/>
              <p:cNvSpPr>
                <a:spLocks/>
              </p:cNvSpPr>
              <p:nvPr userDrawn="1"/>
            </p:nvSpPr>
            <p:spPr bwMode="auto">
              <a:xfrm>
                <a:off x="22510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6" name="Freeform 9"/>
              <p:cNvSpPr>
                <a:spLocks/>
              </p:cNvSpPr>
              <p:nvPr userDrawn="1"/>
            </p:nvSpPr>
            <p:spPr bwMode="auto">
              <a:xfrm>
                <a:off x="24257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7" name="Freeform 10"/>
              <p:cNvSpPr>
                <a:spLocks/>
              </p:cNvSpPr>
              <p:nvPr userDrawn="1"/>
            </p:nvSpPr>
            <p:spPr bwMode="auto">
              <a:xfrm>
                <a:off x="24257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8" name="Freeform 11"/>
              <p:cNvSpPr>
                <a:spLocks/>
              </p:cNvSpPr>
              <p:nvPr userDrawn="1"/>
            </p:nvSpPr>
            <p:spPr bwMode="auto">
              <a:xfrm>
                <a:off x="24257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9" name="Freeform 12"/>
              <p:cNvSpPr>
                <a:spLocks/>
              </p:cNvSpPr>
              <p:nvPr userDrawn="1"/>
            </p:nvSpPr>
            <p:spPr bwMode="auto">
              <a:xfrm>
                <a:off x="24257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0" name="Freeform 13"/>
              <p:cNvSpPr>
                <a:spLocks/>
              </p:cNvSpPr>
              <p:nvPr userDrawn="1"/>
            </p:nvSpPr>
            <p:spPr bwMode="auto">
              <a:xfrm>
                <a:off x="24257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1" name="Freeform 14"/>
              <p:cNvSpPr>
                <a:spLocks/>
              </p:cNvSpPr>
              <p:nvPr userDrawn="1"/>
            </p:nvSpPr>
            <p:spPr bwMode="auto">
              <a:xfrm>
                <a:off x="24257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19" name="그룹 181"/>
            <p:cNvGrpSpPr/>
            <p:nvPr userDrawn="1"/>
          </p:nvGrpSpPr>
          <p:grpSpPr>
            <a:xfrm>
              <a:off x="2778125" y="6057936"/>
              <a:ext cx="495300" cy="669925"/>
              <a:chOff x="2778125" y="3094038"/>
              <a:chExt cx="49530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76" name="Freeform 15"/>
              <p:cNvSpPr>
                <a:spLocks/>
              </p:cNvSpPr>
              <p:nvPr userDrawn="1"/>
            </p:nvSpPr>
            <p:spPr bwMode="auto">
              <a:xfrm>
                <a:off x="2778125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7" name="Freeform 16"/>
              <p:cNvSpPr>
                <a:spLocks/>
              </p:cNvSpPr>
              <p:nvPr userDrawn="1"/>
            </p:nvSpPr>
            <p:spPr bwMode="auto">
              <a:xfrm>
                <a:off x="2778125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8" name="Freeform 17"/>
              <p:cNvSpPr>
                <a:spLocks/>
              </p:cNvSpPr>
              <p:nvPr userDrawn="1"/>
            </p:nvSpPr>
            <p:spPr bwMode="auto">
              <a:xfrm>
                <a:off x="2778125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9" name="Freeform 18"/>
              <p:cNvSpPr>
                <a:spLocks/>
              </p:cNvSpPr>
              <p:nvPr userDrawn="1"/>
            </p:nvSpPr>
            <p:spPr bwMode="auto">
              <a:xfrm>
                <a:off x="2778125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0" name="Freeform 19"/>
              <p:cNvSpPr>
                <a:spLocks/>
              </p:cNvSpPr>
              <p:nvPr userDrawn="1"/>
            </p:nvSpPr>
            <p:spPr bwMode="auto">
              <a:xfrm>
                <a:off x="2778125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1" name="Freeform 20"/>
              <p:cNvSpPr>
                <a:spLocks/>
              </p:cNvSpPr>
              <p:nvPr userDrawn="1"/>
            </p:nvSpPr>
            <p:spPr bwMode="auto">
              <a:xfrm>
                <a:off x="2778125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2" name="Freeform 21"/>
              <p:cNvSpPr>
                <a:spLocks/>
              </p:cNvSpPr>
              <p:nvPr userDrawn="1"/>
            </p:nvSpPr>
            <p:spPr bwMode="auto">
              <a:xfrm>
                <a:off x="27781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3" name="Freeform 22"/>
              <p:cNvSpPr>
                <a:spLocks/>
              </p:cNvSpPr>
              <p:nvPr userDrawn="1"/>
            </p:nvSpPr>
            <p:spPr bwMode="auto">
              <a:xfrm>
                <a:off x="27781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4" name="Freeform 23"/>
              <p:cNvSpPr>
                <a:spLocks/>
              </p:cNvSpPr>
              <p:nvPr userDrawn="1"/>
            </p:nvSpPr>
            <p:spPr bwMode="auto">
              <a:xfrm>
                <a:off x="29527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5" name="Freeform 24"/>
              <p:cNvSpPr>
                <a:spLocks/>
              </p:cNvSpPr>
              <p:nvPr userDrawn="1"/>
            </p:nvSpPr>
            <p:spPr bwMode="auto">
              <a:xfrm>
                <a:off x="29527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6" name="Freeform 25"/>
              <p:cNvSpPr>
                <a:spLocks/>
              </p:cNvSpPr>
              <p:nvPr userDrawn="1"/>
            </p:nvSpPr>
            <p:spPr bwMode="auto">
              <a:xfrm>
                <a:off x="29527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7" name="Freeform 26"/>
              <p:cNvSpPr>
                <a:spLocks/>
              </p:cNvSpPr>
              <p:nvPr userDrawn="1"/>
            </p:nvSpPr>
            <p:spPr bwMode="auto">
              <a:xfrm>
                <a:off x="29527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8" name="Freeform 27"/>
              <p:cNvSpPr>
                <a:spLocks/>
              </p:cNvSpPr>
              <p:nvPr userDrawn="1"/>
            </p:nvSpPr>
            <p:spPr bwMode="auto">
              <a:xfrm>
                <a:off x="29527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89" name="Freeform 28"/>
              <p:cNvSpPr>
                <a:spLocks/>
              </p:cNvSpPr>
              <p:nvPr userDrawn="1"/>
            </p:nvSpPr>
            <p:spPr bwMode="auto">
              <a:xfrm>
                <a:off x="29527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0" name="Freeform 29"/>
              <p:cNvSpPr>
                <a:spLocks/>
              </p:cNvSpPr>
              <p:nvPr userDrawn="1"/>
            </p:nvSpPr>
            <p:spPr bwMode="auto">
              <a:xfrm>
                <a:off x="31273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1" name="Freeform 30"/>
              <p:cNvSpPr>
                <a:spLocks/>
              </p:cNvSpPr>
              <p:nvPr userDrawn="1"/>
            </p:nvSpPr>
            <p:spPr bwMode="auto">
              <a:xfrm>
                <a:off x="31273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0" name="그룹 182"/>
            <p:cNvGrpSpPr/>
            <p:nvPr userDrawn="1"/>
          </p:nvGrpSpPr>
          <p:grpSpPr>
            <a:xfrm>
              <a:off x="3476625" y="6232561"/>
              <a:ext cx="495300" cy="495300"/>
              <a:chOff x="3476625" y="3268663"/>
              <a:chExt cx="495300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64" name="Freeform 31"/>
              <p:cNvSpPr>
                <a:spLocks/>
              </p:cNvSpPr>
              <p:nvPr userDrawn="1"/>
            </p:nvSpPr>
            <p:spPr bwMode="auto">
              <a:xfrm>
                <a:off x="3476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5" name="Freeform 32"/>
              <p:cNvSpPr>
                <a:spLocks/>
              </p:cNvSpPr>
              <p:nvPr userDrawn="1"/>
            </p:nvSpPr>
            <p:spPr bwMode="auto">
              <a:xfrm>
                <a:off x="3476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6" name="Freeform 33"/>
              <p:cNvSpPr>
                <a:spLocks/>
              </p:cNvSpPr>
              <p:nvPr userDrawn="1"/>
            </p:nvSpPr>
            <p:spPr bwMode="auto">
              <a:xfrm>
                <a:off x="3476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7" name="Freeform 34"/>
              <p:cNvSpPr>
                <a:spLocks/>
              </p:cNvSpPr>
              <p:nvPr userDrawn="1"/>
            </p:nvSpPr>
            <p:spPr bwMode="auto">
              <a:xfrm>
                <a:off x="3476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8" name="Freeform 35"/>
              <p:cNvSpPr>
                <a:spLocks/>
              </p:cNvSpPr>
              <p:nvPr userDrawn="1"/>
            </p:nvSpPr>
            <p:spPr bwMode="auto">
              <a:xfrm>
                <a:off x="36512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9" name="Freeform 36"/>
              <p:cNvSpPr>
                <a:spLocks/>
              </p:cNvSpPr>
              <p:nvPr userDrawn="1"/>
            </p:nvSpPr>
            <p:spPr bwMode="auto">
              <a:xfrm>
                <a:off x="36512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0" name="Freeform 37"/>
              <p:cNvSpPr>
                <a:spLocks/>
              </p:cNvSpPr>
              <p:nvPr userDrawn="1"/>
            </p:nvSpPr>
            <p:spPr bwMode="auto">
              <a:xfrm>
                <a:off x="36512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1" name="Freeform 38"/>
              <p:cNvSpPr>
                <a:spLocks/>
              </p:cNvSpPr>
              <p:nvPr userDrawn="1"/>
            </p:nvSpPr>
            <p:spPr bwMode="auto">
              <a:xfrm>
                <a:off x="36512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2" name="Freeform 39"/>
              <p:cNvSpPr>
                <a:spLocks/>
              </p:cNvSpPr>
              <p:nvPr userDrawn="1"/>
            </p:nvSpPr>
            <p:spPr bwMode="auto">
              <a:xfrm>
                <a:off x="36512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3" name="Freeform 40"/>
              <p:cNvSpPr>
                <a:spLocks/>
              </p:cNvSpPr>
              <p:nvPr userDrawn="1"/>
            </p:nvSpPr>
            <p:spPr bwMode="auto">
              <a:xfrm>
                <a:off x="36512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4" name="Freeform 41"/>
              <p:cNvSpPr>
                <a:spLocks/>
              </p:cNvSpPr>
              <p:nvPr userDrawn="1"/>
            </p:nvSpPr>
            <p:spPr bwMode="auto">
              <a:xfrm>
                <a:off x="38258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75" name="Freeform 42"/>
              <p:cNvSpPr>
                <a:spLocks/>
              </p:cNvSpPr>
              <p:nvPr userDrawn="1"/>
            </p:nvSpPr>
            <p:spPr bwMode="auto">
              <a:xfrm>
                <a:off x="38258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1" name="그룹 183"/>
            <p:cNvGrpSpPr/>
            <p:nvPr userDrawn="1"/>
          </p:nvGrpSpPr>
          <p:grpSpPr>
            <a:xfrm>
              <a:off x="4171950" y="6057936"/>
              <a:ext cx="488950" cy="669925"/>
              <a:chOff x="4171950" y="3094038"/>
              <a:chExt cx="48895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54" name="Freeform 43"/>
              <p:cNvSpPr>
                <a:spLocks/>
              </p:cNvSpPr>
              <p:nvPr userDrawn="1"/>
            </p:nvSpPr>
            <p:spPr bwMode="auto">
              <a:xfrm>
                <a:off x="41719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5" name="Freeform 44"/>
              <p:cNvSpPr>
                <a:spLocks/>
              </p:cNvSpPr>
              <p:nvPr userDrawn="1"/>
            </p:nvSpPr>
            <p:spPr bwMode="auto">
              <a:xfrm>
                <a:off x="41719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6" name="Freeform 45"/>
              <p:cNvSpPr>
                <a:spLocks/>
              </p:cNvSpPr>
              <p:nvPr userDrawn="1"/>
            </p:nvSpPr>
            <p:spPr bwMode="auto">
              <a:xfrm>
                <a:off x="4171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7" name="Freeform 46"/>
              <p:cNvSpPr>
                <a:spLocks/>
              </p:cNvSpPr>
              <p:nvPr userDrawn="1"/>
            </p:nvSpPr>
            <p:spPr bwMode="auto">
              <a:xfrm>
                <a:off x="4171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8" name="Freeform 47"/>
              <p:cNvSpPr>
                <a:spLocks/>
              </p:cNvSpPr>
              <p:nvPr userDrawn="1"/>
            </p:nvSpPr>
            <p:spPr bwMode="auto">
              <a:xfrm>
                <a:off x="4171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9" name="Freeform 48"/>
              <p:cNvSpPr>
                <a:spLocks/>
              </p:cNvSpPr>
              <p:nvPr userDrawn="1"/>
            </p:nvSpPr>
            <p:spPr bwMode="auto">
              <a:xfrm>
                <a:off x="4171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0" name="Freeform 49"/>
              <p:cNvSpPr>
                <a:spLocks/>
              </p:cNvSpPr>
              <p:nvPr userDrawn="1"/>
            </p:nvSpPr>
            <p:spPr bwMode="auto">
              <a:xfrm>
                <a:off x="4171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1" name="Freeform 50"/>
              <p:cNvSpPr>
                <a:spLocks/>
              </p:cNvSpPr>
              <p:nvPr userDrawn="1"/>
            </p:nvSpPr>
            <p:spPr bwMode="auto">
              <a:xfrm>
                <a:off x="4171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2" name="Freeform 51"/>
              <p:cNvSpPr>
                <a:spLocks/>
              </p:cNvSpPr>
              <p:nvPr userDrawn="1"/>
            </p:nvSpPr>
            <p:spPr bwMode="auto">
              <a:xfrm>
                <a:off x="45180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63" name="Freeform 52"/>
              <p:cNvSpPr>
                <a:spLocks/>
              </p:cNvSpPr>
              <p:nvPr userDrawn="1"/>
            </p:nvSpPr>
            <p:spPr bwMode="auto">
              <a:xfrm>
                <a:off x="45180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2" name="그룹 177"/>
            <p:cNvGrpSpPr/>
            <p:nvPr userDrawn="1"/>
          </p:nvGrpSpPr>
          <p:grpSpPr>
            <a:xfrm>
              <a:off x="241300" y="6232561"/>
              <a:ext cx="320675" cy="495300"/>
              <a:chOff x="241300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44" name="Freeform 53"/>
              <p:cNvSpPr>
                <a:spLocks/>
              </p:cNvSpPr>
              <p:nvPr userDrawn="1"/>
            </p:nvSpPr>
            <p:spPr bwMode="auto">
              <a:xfrm>
                <a:off x="2413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5" name="Freeform 54"/>
              <p:cNvSpPr>
                <a:spLocks/>
              </p:cNvSpPr>
              <p:nvPr userDrawn="1"/>
            </p:nvSpPr>
            <p:spPr bwMode="auto">
              <a:xfrm>
                <a:off x="2413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6" name="Freeform 55"/>
              <p:cNvSpPr>
                <a:spLocks/>
              </p:cNvSpPr>
              <p:nvPr userDrawn="1"/>
            </p:nvSpPr>
            <p:spPr bwMode="auto">
              <a:xfrm>
                <a:off x="241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7" name="Freeform 56"/>
              <p:cNvSpPr>
                <a:spLocks/>
              </p:cNvSpPr>
              <p:nvPr userDrawn="1"/>
            </p:nvSpPr>
            <p:spPr bwMode="auto">
              <a:xfrm>
                <a:off x="241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8" name="Freeform 57"/>
              <p:cNvSpPr>
                <a:spLocks/>
              </p:cNvSpPr>
              <p:nvPr userDrawn="1"/>
            </p:nvSpPr>
            <p:spPr bwMode="auto">
              <a:xfrm>
                <a:off x="41910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9" name="Freeform 58"/>
              <p:cNvSpPr>
                <a:spLocks/>
              </p:cNvSpPr>
              <p:nvPr userDrawn="1"/>
            </p:nvSpPr>
            <p:spPr bwMode="auto">
              <a:xfrm>
                <a:off x="41910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0" name="Freeform 59"/>
              <p:cNvSpPr>
                <a:spLocks/>
              </p:cNvSpPr>
              <p:nvPr userDrawn="1"/>
            </p:nvSpPr>
            <p:spPr bwMode="auto">
              <a:xfrm>
                <a:off x="41910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1" name="Freeform 60"/>
              <p:cNvSpPr>
                <a:spLocks/>
              </p:cNvSpPr>
              <p:nvPr userDrawn="1"/>
            </p:nvSpPr>
            <p:spPr bwMode="auto">
              <a:xfrm>
                <a:off x="41910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2" name="Freeform 61"/>
              <p:cNvSpPr>
                <a:spLocks/>
              </p:cNvSpPr>
              <p:nvPr userDrawn="1"/>
            </p:nvSpPr>
            <p:spPr bwMode="auto">
              <a:xfrm>
                <a:off x="41910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53" name="Freeform 62"/>
              <p:cNvSpPr>
                <a:spLocks/>
              </p:cNvSpPr>
              <p:nvPr userDrawn="1"/>
            </p:nvSpPr>
            <p:spPr bwMode="auto">
              <a:xfrm>
                <a:off x="41910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3" name="그룹 178"/>
            <p:cNvGrpSpPr/>
            <p:nvPr userDrawn="1"/>
          </p:nvGrpSpPr>
          <p:grpSpPr>
            <a:xfrm>
              <a:off x="768350" y="6057936"/>
              <a:ext cx="495300" cy="669925"/>
              <a:chOff x="768350" y="3094038"/>
              <a:chExt cx="49530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28" name="Freeform 63"/>
              <p:cNvSpPr>
                <a:spLocks/>
              </p:cNvSpPr>
              <p:nvPr userDrawn="1"/>
            </p:nvSpPr>
            <p:spPr bwMode="auto">
              <a:xfrm>
                <a:off x="7683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9" name="Freeform 64"/>
              <p:cNvSpPr>
                <a:spLocks/>
              </p:cNvSpPr>
              <p:nvPr userDrawn="1"/>
            </p:nvSpPr>
            <p:spPr bwMode="auto">
              <a:xfrm>
                <a:off x="7683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0" name="Freeform 65"/>
              <p:cNvSpPr>
                <a:spLocks/>
              </p:cNvSpPr>
              <p:nvPr userDrawn="1"/>
            </p:nvSpPr>
            <p:spPr bwMode="auto">
              <a:xfrm>
                <a:off x="7683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1" name="Freeform 66"/>
              <p:cNvSpPr>
                <a:spLocks/>
              </p:cNvSpPr>
              <p:nvPr userDrawn="1"/>
            </p:nvSpPr>
            <p:spPr bwMode="auto">
              <a:xfrm>
                <a:off x="7683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2" name="Freeform 67"/>
              <p:cNvSpPr>
                <a:spLocks/>
              </p:cNvSpPr>
              <p:nvPr userDrawn="1"/>
            </p:nvSpPr>
            <p:spPr bwMode="auto">
              <a:xfrm>
                <a:off x="7683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3" name="Freeform 68"/>
              <p:cNvSpPr>
                <a:spLocks/>
              </p:cNvSpPr>
              <p:nvPr userDrawn="1"/>
            </p:nvSpPr>
            <p:spPr bwMode="auto">
              <a:xfrm>
                <a:off x="7683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4" name="Freeform 69"/>
              <p:cNvSpPr>
                <a:spLocks/>
              </p:cNvSpPr>
              <p:nvPr userDrawn="1"/>
            </p:nvSpPr>
            <p:spPr bwMode="auto">
              <a:xfrm>
                <a:off x="7683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5" name="Freeform 70"/>
              <p:cNvSpPr>
                <a:spLocks/>
              </p:cNvSpPr>
              <p:nvPr userDrawn="1"/>
            </p:nvSpPr>
            <p:spPr bwMode="auto">
              <a:xfrm>
                <a:off x="7683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6" name="Freeform 71"/>
              <p:cNvSpPr>
                <a:spLocks/>
              </p:cNvSpPr>
              <p:nvPr userDrawn="1"/>
            </p:nvSpPr>
            <p:spPr bwMode="auto">
              <a:xfrm>
                <a:off x="9429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7" name="Freeform 72"/>
              <p:cNvSpPr>
                <a:spLocks/>
              </p:cNvSpPr>
              <p:nvPr userDrawn="1"/>
            </p:nvSpPr>
            <p:spPr bwMode="auto">
              <a:xfrm>
                <a:off x="9429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8" name="Freeform 73"/>
              <p:cNvSpPr>
                <a:spLocks/>
              </p:cNvSpPr>
              <p:nvPr userDrawn="1"/>
            </p:nvSpPr>
            <p:spPr bwMode="auto">
              <a:xfrm>
                <a:off x="9429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39" name="Freeform 74"/>
              <p:cNvSpPr>
                <a:spLocks/>
              </p:cNvSpPr>
              <p:nvPr userDrawn="1"/>
            </p:nvSpPr>
            <p:spPr bwMode="auto">
              <a:xfrm>
                <a:off x="9429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0" name="Freeform 75"/>
              <p:cNvSpPr>
                <a:spLocks/>
              </p:cNvSpPr>
              <p:nvPr userDrawn="1"/>
            </p:nvSpPr>
            <p:spPr bwMode="auto">
              <a:xfrm>
                <a:off x="9429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1" name="Freeform 76"/>
              <p:cNvSpPr>
                <a:spLocks/>
              </p:cNvSpPr>
              <p:nvPr userDrawn="1"/>
            </p:nvSpPr>
            <p:spPr bwMode="auto">
              <a:xfrm>
                <a:off x="9429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2" name="Freeform 77"/>
              <p:cNvSpPr>
                <a:spLocks/>
              </p:cNvSpPr>
              <p:nvPr userDrawn="1"/>
            </p:nvSpPr>
            <p:spPr bwMode="auto">
              <a:xfrm>
                <a:off x="11176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43" name="Freeform 78"/>
              <p:cNvSpPr>
                <a:spLocks/>
              </p:cNvSpPr>
              <p:nvPr userDrawn="1"/>
            </p:nvSpPr>
            <p:spPr bwMode="auto">
              <a:xfrm>
                <a:off x="11176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4" name="그룹 179"/>
            <p:cNvGrpSpPr/>
            <p:nvPr userDrawn="1"/>
          </p:nvGrpSpPr>
          <p:grpSpPr>
            <a:xfrm>
              <a:off x="1466850" y="6232561"/>
              <a:ext cx="495300" cy="495300"/>
              <a:chOff x="1466850" y="3268663"/>
              <a:chExt cx="495300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16" name="Freeform 79"/>
              <p:cNvSpPr>
                <a:spLocks/>
              </p:cNvSpPr>
              <p:nvPr userDrawn="1"/>
            </p:nvSpPr>
            <p:spPr bwMode="auto">
              <a:xfrm>
                <a:off x="14668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7" name="Freeform 80"/>
              <p:cNvSpPr>
                <a:spLocks/>
              </p:cNvSpPr>
              <p:nvPr userDrawn="1"/>
            </p:nvSpPr>
            <p:spPr bwMode="auto">
              <a:xfrm>
                <a:off x="14668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8" name="Freeform 81"/>
              <p:cNvSpPr>
                <a:spLocks/>
              </p:cNvSpPr>
              <p:nvPr userDrawn="1"/>
            </p:nvSpPr>
            <p:spPr bwMode="auto">
              <a:xfrm>
                <a:off x="14668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9" name="Freeform 82"/>
              <p:cNvSpPr>
                <a:spLocks/>
              </p:cNvSpPr>
              <p:nvPr userDrawn="1"/>
            </p:nvSpPr>
            <p:spPr bwMode="auto">
              <a:xfrm>
                <a:off x="14668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0" name="Freeform 83"/>
              <p:cNvSpPr>
                <a:spLocks/>
              </p:cNvSpPr>
              <p:nvPr userDrawn="1"/>
            </p:nvSpPr>
            <p:spPr bwMode="auto">
              <a:xfrm>
                <a:off x="16414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1" name="Freeform 84"/>
              <p:cNvSpPr>
                <a:spLocks/>
              </p:cNvSpPr>
              <p:nvPr userDrawn="1"/>
            </p:nvSpPr>
            <p:spPr bwMode="auto">
              <a:xfrm>
                <a:off x="16414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2" name="Freeform 85"/>
              <p:cNvSpPr>
                <a:spLocks/>
              </p:cNvSpPr>
              <p:nvPr userDrawn="1"/>
            </p:nvSpPr>
            <p:spPr bwMode="auto">
              <a:xfrm>
                <a:off x="16414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3" name="Freeform 86"/>
              <p:cNvSpPr>
                <a:spLocks/>
              </p:cNvSpPr>
              <p:nvPr userDrawn="1"/>
            </p:nvSpPr>
            <p:spPr bwMode="auto">
              <a:xfrm>
                <a:off x="16414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4" name="Freeform 87"/>
              <p:cNvSpPr>
                <a:spLocks/>
              </p:cNvSpPr>
              <p:nvPr userDrawn="1"/>
            </p:nvSpPr>
            <p:spPr bwMode="auto">
              <a:xfrm>
                <a:off x="16414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5" name="Freeform 88"/>
              <p:cNvSpPr>
                <a:spLocks/>
              </p:cNvSpPr>
              <p:nvPr userDrawn="1"/>
            </p:nvSpPr>
            <p:spPr bwMode="auto">
              <a:xfrm>
                <a:off x="16414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6" name="Freeform 89"/>
              <p:cNvSpPr>
                <a:spLocks/>
              </p:cNvSpPr>
              <p:nvPr userDrawn="1"/>
            </p:nvSpPr>
            <p:spPr bwMode="auto">
              <a:xfrm>
                <a:off x="18161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27" name="Freeform 90"/>
              <p:cNvSpPr>
                <a:spLocks/>
              </p:cNvSpPr>
              <p:nvPr userDrawn="1"/>
            </p:nvSpPr>
            <p:spPr bwMode="auto">
              <a:xfrm>
                <a:off x="18161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5" name="그룹 187"/>
            <p:cNvGrpSpPr/>
            <p:nvPr userDrawn="1"/>
          </p:nvGrpSpPr>
          <p:grpSpPr>
            <a:xfrm>
              <a:off x="6835775" y="6232561"/>
              <a:ext cx="320675" cy="495300"/>
              <a:chOff x="6835775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06" name="Freeform 91"/>
              <p:cNvSpPr>
                <a:spLocks/>
              </p:cNvSpPr>
              <p:nvPr userDrawn="1"/>
            </p:nvSpPr>
            <p:spPr bwMode="auto">
              <a:xfrm>
                <a:off x="68357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7" name="Freeform 92"/>
              <p:cNvSpPr>
                <a:spLocks/>
              </p:cNvSpPr>
              <p:nvPr userDrawn="1"/>
            </p:nvSpPr>
            <p:spPr bwMode="auto">
              <a:xfrm>
                <a:off x="68357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8" name="Freeform 93"/>
              <p:cNvSpPr>
                <a:spLocks/>
              </p:cNvSpPr>
              <p:nvPr userDrawn="1"/>
            </p:nvSpPr>
            <p:spPr bwMode="auto">
              <a:xfrm>
                <a:off x="68357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9" name="Freeform 94"/>
              <p:cNvSpPr>
                <a:spLocks/>
              </p:cNvSpPr>
              <p:nvPr userDrawn="1"/>
            </p:nvSpPr>
            <p:spPr bwMode="auto">
              <a:xfrm>
                <a:off x="68357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0" name="Freeform 95"/>
              <p:cNvSpPr>
                <a:spLocks/>
              </p:cNvSpPr>
              <p:nvPr userDrawn="1"/>
            </p:nvSpPr>
            <p:spPr bwMode="auto">
              <a:xfrm>
                <a:off x="70104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1" name="Freeform 96"/>
              <p:cNvSpPr>
                <a:spLocks/>
              </p:cNvSpPr>
              <p:nvPr userDrawn="1"/>
            </p:nvSpPr>
            <p:spPr bwMode="auto">
              <a:xfrm>
                <a:off x="70104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2" name="Freeform 97"/>
              <p:cNvSpPr>
                <a:spLocks/>
              </p:cNvSpPr>
              <p:nvPr userDrawn="1"/>
            </p:nvSpPr>
            <p:spPr bwMode="auto">
              <a:xfrm>
                <a:off x="70104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3" name="Freeform 98"/>
              <p:cNvSpPr>
                <a:spLocks/>
              </p:cNvSpPr>
              <p:nvPr userDrawn="1"/>
            </p:nvSpPr>
            <p:spPr bwMode="auto">
              <a:xfrm>
                <a:off x="70104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4" name="Freeform 99"/>
              <p:cNvSpPr>
                <a:spLocks/>
              </p:cNvSpPr>
              <p:nvPr userDrawn="1"/>
            </p:nvSpPr>
            <p:spPr bwMode="auto">
              <a:xfrm>
                <a:off x="70104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15" name="Freeform 100"/>
              <p:cNvSpPr>
                <a:spLocks/>
              </p:cNvSpPr>
              <p:nvPr userDrawn="1"/>
            </p:nvSpPr>
            <p:spPr bwMode="auto">
              <a:xfrm>
                <a:off x="70104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6" name="그룹 188"/>
            <p:cNvGrpSpPr/>
            <p:nvPr userDrawn="1"/>
          </p:nvGrpSpPr>
          <p:grpSpPr>
            <a:xfrm>
              <a:off x="7359650" y="6057936"/>
              <a:ext cx="495300" cy="669925"/>
              <a:chOff x="7359650" y="3094038"/>
              <a:chExt cx="49530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90" name="Freeform 101"/>
              <p:cNvSpPr>
                <a:spLocks/>
              </p:cNvSpPr>
              <p:nvPr userDrawn="1"/>
            </p:nvSpPr>
            <p:spPr bwMode="auto">
              <a:xfrm>
                <a:off x="7359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1" name="Freeform 102"/>
              <p:cNvSpPr>
                <a:spLocks/>
              </p:cNvSpPr>
              <p:nvPr userDrawn="1"/>
            </p:nvSpPr>
            <p:spPr bwMode="auto">
              <a:xfrm>
                <a:off x="7359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2" name="Freeform 103"/>
              <p:cNvSpPr>
                <a:spLocks/>
              </p:cNvSpPr>
              <p:nvPr userDrawn="1"/>
            </p:nvSpPr>
            <p:spPr bwMode="auto">
              <a:xfrm>
                <a:off x="7359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3" name="Freeform 104"/>
              <p:cNvSpPr>
                <a:spLocks/>
              </p:cNvSpPr>
              <p:nvPr userDrawn="1"/>
            </p:nvSpPr>
            <p:spPr bwMode="auto">
              <a:xfrm>
                <a:off x="7359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4" name="Freeform 105"/>
              <p:cNvSpPr>
                <a:spLocks/>
              </p:cNvSpPr>
              <p:nvPr userDrawn="1"/>
            </p:nvSpPr>
            <p:spPr bwMode="auto">
              <a:xfrm>
                <a:off x="7359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5" name="Freeform 106"/>
              <p:cNvSpPr>
                <a:spLocks/>
              </p:cNvSpPr>
              <p:nvPr userDrawn="1"/>
            </p:nvSpPr>
            <p:spPr bwMode="auto">
              <a:xfrm>
                <a:off x="7359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6" name="Freeform 107"/>
              <p:cNvSpPr>
                <a:spLocks/>
              </p:cNvSpPr>
              <p:nvPr userDrawn="1"/>
            </p:nvSpPr>
            <p:spPr bwMode="auto">
              <a:xfrm>
                <a:off x="7359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7" name="Freeform 108"/>
              <p:cNvSpPr>
                <a:spLocks/>
              </p:cNvSpPr>
              <p:nvPr userDrawn="1"/>
            </p:nvSpPr>
            <p:spPr bwMode="auto">
              <a:xfrm>
                <a:off x="7359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8" name="Freeform 109"/>
              <p:cNvSpPr>
                <a:spLocks/>
              </p:cNvSpPr>
              <p:nvPr userDrawn="1"/>
            </p:nvSpPr>
            <p:spPr bwMode="auto">
              <a:xfrm>
                <a:off x="75374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9" name="Freeform 110"/>
              <p:cNvSpPr>
                <a:spLocks/>
              </p:cNvSpPr>
              <p:nvPr userDrawn="1"/>
            </p:nvSpPr>
            <p:spPr bwMode="auto">
              <a:xfrm>
                <a:off x="75374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0" name="Freeform 111"/>
              <p:cNvSpPr>
                <a:spLocks/>
              </p:cNvSpPr>
              <p:nvPr userDrawn="1"/>
            </p:nvSpPr>
            <p:spPr bwMode="auto">
              <a:xfrm>
                <a:off x="75374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1" name="Freeform 112"/>
              <p:cNvSpPr>
                <a:spLocks/>
              </p:cNvSpPr>
              <p:nvPr userDrawn="1"/>
            </p:nvSpPr>
            <p:spPr bwMode="auto">
              <a:xfrm>
                <a:off x="75374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2" name="Freeform 113"/>
              <p:cNvSpPr>
                <a:spLocks/>
              </p:cNvSpPr>
              <p:nvPr userDrawn="1"/>
            </p:nvSpPr>
            <p:spPr bwMode="auto">
              <a:xfrm>
                <a:off x="75374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3" name="Freeform 114"/>
              <p:cNvSpPr>
                <a:spLocks/>
              </p:cNvSpPr>
              <p:nvPr userDrawn="1"/>
            </p:nvSpPr>
            <p:spPr bwMode="auto">
              <a:xfrm>
                <a:off x="75374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4" name="Freeform 115"/>
              <p:cNvSpPr>
                <a:spLocks/>
              </p:cNvSpPr>
              <p:nvPr userDrawn="1"/>
            </p:nvSpPr>
            <p:spPr bwMode="auto">
              <a:xfrm>
                <a:off x="771207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5" name="Freeform 116"/>
              <p:cNvSpPr>
                <a:spLocks/>
              </p:cNvSpPr>
              <p:nvPr userDrawn="1"/>
            </p:nvSpPr>
            <p:spPr bwMode="auto">
              <a:xfrm>
                <a:off x="771207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7" name="그룹 189"/>
            <p:cNvGrpSpPr/>
            <p:nvPr userDrawn="1"/>
          </p:nvGrpSpPr>
          <p:grpSpPr>
            <a:xfrm>
              <a:off x="8061325" y="6232561"/>
              <a:ext cx="495300" cy="495300"/>
              <a:chOff x="8061325" y="3268663"/>
              <a:chExt cx="495300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78" name="Freeform 117"/>
              <p:cNvSpPr>
                <a:spLocks/>
              </p:cNvSpPr>
              <p:nvPr userDrawn="1"/>
            </p:nvSpPr>
            <p:spPr bwMode="auto">
              <a:xfrm>
                <a:off x="80613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9" name="Freeform 118"/>
              <p:cNvSpPr>
                <a:spLocks/>
              </p:cNvSpPr>
              <p:nvPr userDrawn="1"/>
            </p:nvSpPr>
            <p:spPr bwMode="auto">
              <a:xfrm>
                <a:off x="80613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0" name="Freeform 119"/>
              <p:cNvSpPr>
                <a:spLocks/>
              </p:cNvSpPr>
              <p:nvPr userDrawn="1"/>
            </p:nvSpPr>
            <p:spPr bwMode="auto">
              <a:xfrm>
                <a:off x="80613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1" name="Freeform 120"/>
              <p:cNvSpPr>
                <a:spLocks/>
              </p:cNvSpPr>
              <p:nvPr userDrawn="1"/>
            </p:nvSpPr>
            <p:spPr bwMode="auto">
              <a:xfrm>
                <a:off x="80613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2" name="Freeform 121"/>
              <p:cNvSpPr>
                <a:spLocks/>
              </p:cNvSpPr>
              <p:nvPr userDrawn="1"/>
            </p:nvSpPr>
            <p:spPr bwMode="auto">
              <a:xfrm>
                <a:off x="8235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3" name="Freeform 122"/>
              <p:cNvSpPr>
                <a:spLocks/>
              </p:cNvSpPr>
              <p:nvPr userDrawn="1"/>
            </p:nvSpPr>
            <p:spPr bwMode="auto">
              <a:xfrm>
                <a:off x="8235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4" name="Freeform 123"/>
              <p:cNvSpPr>
                <a:spLocks/>
              </p:cNvSpPr>
              <p:nvPr userDrawn="1"/>
            </p:nvSpPr>
            <p:spPr bwMode="auto">
              <a:xfrm>
                <a:off x="8235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5" name="Freeform 124"/>
              <p:cNvSpPr>
                <a:spLocks/>
              </p:cNvSpPr>
              <p:nvPr userDrawn="1"/>
            </p:nvSpPr>
            <p:spPr bwMode="auto">
              <a:xfrm>
                <a:off x="8235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6" name="Freeform 125"/>
              <p:cNvSpPr>
                <a:spLocks/>
              </p:cNvSpPr>
              <p:nvPr userDrawn="1"/>
            </p:nvSpPr>
            <p:spPr bwMode="auto">
              <a:xfrm>
                <a:off x="8235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7" name="Freeform 126"/>
              <p:cNvSpPr>
                <a:spLocks/>
              </p:cNvSpPr>
              <p:nvPr userDrawn="1"/>
            </p:nvSpPr>
            <p:spPr bwMode="auto">
              <a:xfrm>
                <a:off x="8235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8" name="Freeform 127"/>
              <p:cNvSpPr>
                <a:spLocks/>
              </p:cNvSpPr>
              <p:nvPr userDrawn="1"/>
            </p:nvSpPr>
            <p:spPr bwMode="auto">
              <a:xfrm>
                <a:off x="84105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9" name="Freeform 128"/>
              <p:cNvSpPr>
                <a:spLocks/>
              </p:cNvSpPr>
              <p:nvPr userDrawn="1"/>
            </p:nvSpPr>
            <p:spPr bwMode="auto">
              <a:xfrm>
                <a:off x="84105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8" name="그룹 190"/>
            <p:cNvGrpSpPr/>
            <p:nvPr userDrawn="1"/>
          </p:nvGrpSpPr>
          <p:grpSpPr>
            <a:xfrm>
              <a:off x="8756650" y="6057936"/>
              <a:ext cx="146050" cy="669925"/>
              <a:chOff x="8756650" y="3094038"/>
              <a:chExt cx="14605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70" name="Freeform 129"/>
              <p:cNvSpPr>
                <a:spLocks/>
              </p:cNvSpPr>
              <p:nvPr userDrawn="1"/>
            </p:nvSpPr>
            <p:spPr bwMode="auto">
              <a:xfrm>
                <a:off x="8756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1" name="Freeform 130"/>
              <p:cNvSpPr>
                <a:spLocks/>
              </p:cNvSpPr>
              <p:nvPr userDrawn="1"/>
            </p:nvSpPr>
            <p:spPr bwMode="auto">
              <a:xfrm>
                <a:off x="8756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2" name="Freeform 131"/>
              <p:cNvSpPr>
                <a:spLocks/>
              </p:cNvSpPr>
              <p:nvPr userDrawn="1"/>
            </p:nvSpPr>
            <p:spPr bwMode="auto">
              <a:xfrm>
                <a:off x="8756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3" name="Freeform 132"/>
              <p:cNvSpPr>
                <a:spLocks/>
              </p:cNvSpPr>
              <p:nvPr userDrawn="1"/>
            </p:nvSpPr>
            <p:spPr bwMode="auto">
              <a:xfrm>
                <a:off x="8756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4" name="Freeform 133"/>
              <p:cNvSpPr>
                <a:spLocks/>
              </p:cNvSpPr>
              <p:nvPr userDrawn="1"/>
            </p:nvSpPr>
            <p:spPr bwMode="auto">
              <a:xfrm>
                <a:off x="8756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5" name="Freeform 134"/>
              <p:cNvSpPr>
                <a:spLocks/>
              </p:cNvSpPr>
              <p:nvPr userDrawn="1"/>
            </p:nvSpPr>
            <p:spPr bwMode="auto">
              <a:xfrm>
                <a:off x="8756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6" name="Freeform 135"/>
              <p:cNvSpPr>
                <a:spLocks/>
              </p:cNvSpPr>
              <p:nvPr userDrawn="1"/>
            </p:nvSpPr>
            <p:spPr bwMode="auto">
              <a:xfrm>
                <a:off x="8756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7" name="Freeform 136"/>
              <p:cNvSpPr>
                <a:spLocks/>
              </p:cNvSpPr>
              <p:nvPr userDrawn="1"/>
            </p:nvSpPr>
            <p:spPr bwMode="auto">
              <a:xfrm>
                <a:off x="8756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29" name="그룹 184"/>
            <p:cNvGrpSpPr/>
            <p:nvPr userDrawn="1"/>
          </p:nvGrpSpPr>
          <p:grpSpPr>
            <a:xfrm>
              <a:off x="4826000" y="6232561"/>
              <a:ext cx="320675" cy="495300"/>
              <a:chOff x="4826000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60" name="Freeform 137"/>
              <p:cNvSpPr>
                <a:spLocks/>
              </p:cNvSpPr>
              <p:nvPr userDrawn="1"/>
            </p:nvSpPr>
            <p:spPr bwMode="auto">
              <a:xfrm>
                <a:off x="48260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1" name="Freeform 138"/>
              <p:cNvSpPr>
                <a:spLocks/>
              </p:cNvSpPr>
              <p:nvPr userDrawn="1"/>
            </p:nvSpPr>
            <p:spPr bwMode="auto">
              <a:xfrm>
                <a:off x="48260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2" name="Freeform 139"/>
              <p:cNvSpPr>
                <a:spLocks/>
              </p:cNvSpPr>
              <p:nvPr userDrawn="1"/>
            </p:nvSpPr>
            <p:spPr bwMode="auto">
              <a:xfrm>
                <a:off x="48260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3" name="Freeform 140"/>
              <p:cNvSpPr>
                <a:spLocks/>
              </p:cNvSpPr>
              <p:nvPr userDrawn="1"/>
            </p:nvSpPr>
            <p:spPr bwMode="auto">
              <a:xfrm>
                <a:off x="48260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4" name="Freeform 141"/>
              <p:cNvSpPr>
                <a:spLocks/>
              </p:cNvSpPr>
              <p:nvPr userDrawn="1"/>
            </p:nvSpPr>
            <p:spPr bwMode="auto">
              <a:xfrm>
                <a:off x="500062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5" name="Freeform 142"/>
              <p:cNvSpPr>
                <a:spLocks/>
              </p:cNvSpPr>
              <p:nvPr userDrawn="1"/>
            </p:nvSpPr>
            <p:spPr bwMode="auto">
              <a:xfrm>
                <a:off x="500062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6" name="Freeform 143"/>
              <p:cNvSpPr>
                <a:spLocks/>
              </p:cNvSpPr>
              <p:nvPr userDrawn="1"/>
            </p:nvSpPr>
            <p:spPr bwMode="auto">
              <a:xfrm>
                <a:off x="5000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7" name="Freeform 144"/>
              <p:cNvSpPr>
                <a:spLocks/>
              </p:cNvSpPr>
              <p:nvPr userDrawn="1"/>
            </p:nvSpPr>
            <p:spPr bwMode="auto">
              <a:xfrm>
                <a:off x="5000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8" name="Freeform 145"/>
              <p:cNvSpPr>
                <a:spLocks/>
              </p:cNvSpPr>
              <p:nvPr userDrawn="1"/>
            </p:nvSpPr>
            <p:spPr bwMode="auto">
              <a:xfrm>
                <a:off x="5000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9" name="Freeform 146"/>
              <p:cNvSpPr>
                <a:spLocks/>
              </p:cNvSpPr>
              <p:nvPr userDrawn="1"/>
            </p:nvSpPr>
            <p:spPr bwMode="auto">
              <a:xfrm>
                <a:off x="5000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30" name="그룹 185"/>
            <p:cNvGrpSpPr/>
            <p:nvPr userDrawn="1"/>
          </p:nvGrpSpPr>
          <p:grpSpPr>
            <a:xfrm>
              <a:off x="5353050" y="6057936"/>
              <a:ext cx="495300" cy="669925"/>
              <a:chOff x="5353050" y="3094038"/>
              <a:chExt cx="49530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44" name="Freeform 147"/>
              <p:cNvSpPr>
                <a:spLocks/>
              </p:cNvSpPr>
              <p:nvPr userDrawn="1"/>
            </p:nvSpPr>
            <p:spPr bwMode="auto">
              <a:xfrm>
                <a:off x="5353050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5" name="Freeform 148"/>
              <p:cNvSpPr>
                <a:spLocks/>
              </p:cNvSpPr>
              <p:nvPr userDrawn="1"/>
            </p:nvSpPr>
            <p:spPr bwMode="auto">
              <a:xfrm>
                <a:off x="5353050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6" name="Freeform 149"/>
              <p:cNvSpPr>
                <a:spLocks/>
              </p:cNvSpPr>
              <p:nvPr userDrawn="1"/>
            </p:nvSpPr>
            <p:spPr bwMode="auto">
              <a:xfrm>
                <a:off x="53530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7" name="Freeform 150"/>
              <p:cNvSpPr>
                <a:spLocks/>
              </p:cNvSpPr>
              <p:nvPr userDrawn="1"/>
            </p:nvSpPr>
            <p:spPr bwMode="auto">
              <a:xfrm>
                <a:off x="53530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8" name="Freeform 151"/>
              <p:cNvSpPr>
                <a:spLocks/>
              </p:cNvSpPr>
              <p:nvPr userDrawn="1"/>
            </p:nvSpPr>
            <p:spPr bwMode="auto">
              <a:xfrm>
                <a:off x="53530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9" name="Freeform 152"/>
              <p:cNvSpPr>
                <a:spLocks/>
              </p:cNvSpPr>
              <p:nvPr userDrawn="1"/>
            </p:nvSpPr>
            <p:spPr bwMode="auto">
              <a:xfrm>
                <a:off x="53530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0" name="Freeform 153"/>
              <p:cNvSpPr>
                <a:spLocks/>
              </p:cNvSpPr>
              <p:nvPr userDrawn="1"/>
            </p:nvSpPr>
            <p:spPr bwMode="auto">
              <a:xfrm>
                <a:off x="53530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1" name="Freeform 154"/>
              <p:cNvSpPr>
                <a:spLocks/>
              </p:cNvSpPr>
              <p:nvPr userDrawn="1"/>
            </p:nvSpPr>
            <p:spPr bwMode="auto">
              <a:xfrm>
                <a:off x="53530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2" name="Freeform 155"/>
              <p:cNvSpPr>
                <a:spLocks/>
              </p:cNvSpPr>
              <p:nvPr userDrawn="1"/>
            </p:nvSpPr>
            <p:spPr bwMode="auto">
              <a:xfrm>
                <a:off x="55276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3" name="Freeform 156"/>
              <p:cNvSpPr>
                <a:spLocks/>
              </p:cNvSpPr>
              <p:nvPr userDrawn="1"/>
            </p:nvSpPr>
            <p:spPr bwMode="auto">
              <a:xfrm>
                <a:off x="55276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4" name="Freeform 157"/>
              <p:cNvSpPr>
                <a:spLocks/>
              </p:cNvSpPr>
              <p:nvPr userDrawn="1"/>
            </p:nvSpPr>
            <p:spPr bwMode="auto">
              <a:xfrm>
                <a:off x="55276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5" name="Freeform 158"/>
              <p:cNvSpPr>
                <a:spLocks/>
              </p:cNvSpPr>
              <p:nvPr userDrawn="1"/>
            </p:nvSpPr>
            <p:spPr bwMode="auto">
              <a:xfrm>
                <a:off x="55276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6" name="Freeform 159"/>
              <p:cNvSpPr>
                <a:spLocks/>
              </p:cNvSpPr>
              <p:nvPr userDrawn="1"/>
            </p:nvSpPr>
            <p:spPr bwMode="auto">
              <a:xfrm>
                <a:off x="55276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7" name="Freeform 160"/>
              <p:cNvSpPr>
                <a:spLocks/>
              </p:cNvSpPr>
              <p:nvPr userDrawn="1"/>
            </p:nvSpPr>
            <p:spPr bwMode="auto">
              <a:xfrm>
                <a:off x="55276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8" name="Freeform 161"/>
              <p:cNvSpPr>
                <a:spLocks/>
              </p:cNvSpPr>
              <p:nvPr userDrawn="1"/>
            </p:nvSpPr>
            <p:spPr bwMode="auto">
              <a:xfrm>
                <a:off x="5702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9" name="Freeform 162"/>
              <p:cNvSpPr>
                <a:spLocks/>
              </p:cNvSpPr>
              <p:nvPr userDrawn="1"/>
            </p:nvSpPr>
            <p:spPr bwMode="auto">
              <a:xfrm>
                <a:off x="5702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31" name="그룹 186"/>
            <p:cNvGrpSpPr/>
            <p:nvPr userDrawn="1"/>
          </p:nvGrpSpPr>
          <p:grpSpPr>
            <a:xfrm>
              <a:off x="6051550" y="6232561"/>
              <a:ext cx="495300" cy="495300"/>
              <a:chOff x="6051550" y="3268663"/>
              <a:chExt cx="495300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132" name="Freeform 163"/>
              <p:cNvSpPr>
                <a:spLocks/>
              </p:cNvSpPr>
              <p:nvPr userDrawn="1"/>
            </p:nvSpPr>
            <p:spPr bwMode="auto">
              <a:xfrm>
                <a:off x="60515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3" name="Freeform 164"/>
              <p:cNvSpPr>
                <a:spLocks/>
              </p:cNvSpPr>
              <p:nvPr userDrawn="1"/>
            </p:nvSpPr>
            <p:spPr bwMode="auto">
              <a:xfrm>
                <a:off x="60515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4" name="Freeform 165"/>
              <p:cNvSpPr>
                <a:spLocks/>
              </p:cNvSpPr>
              <p:nvPr userDrawn="1"/>
            </p:nvSpPr>
            <p:spPr bwMode="auto">
              <a:xfrm>
                <a:off x="60515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5" name="Freeform 166"/>
              <p:cNvSpPr>
                <a:spLocks/>
              </p:cNvSpPr>
              <p:nvPr userDrawn="1"/>
            </p:nvSpPr>
            <p:spPr bwMode="auto">
              <a:xfrm>
                <a:off x="60515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6" name="Freeform 167"/>
              <p:cNvSpPr>
                <a:spLocks/>
              </p:cNvSpPr>
              <p:nvPr userDrawn="1"/>
            </p:nvSpPr>
            <p:spPr bwMode="auto">
              <a:xfrm>
                <a:off x="62261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7" name="Freeform 168"/>
              <p:cNvSpPr>
                <a:spLocks/>
              </p:cNvSpPr>
              <p:nvPr userDrawn="1"/>
            </p:nvSpPr>
            <p:spPr bwMode="auto">
              <a:xfrm>
                <a:off x="62261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8" name="Freeform 169"/>
              <p:cNvSpPr>
                <a:spLocks/>
              </p:cNvSpPr>
              <p:nvPr userDrawn="1"/>
            </p:nvSpPr>
            <p:spPr bwMode="auto">
              <a:xfrm>
                <a:off x="62261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9" name="Freeform 170"/>
              <p:cNvSpPr>
                <a:spLocks/>
              </p:cNvSpPr>
              <p:nvPr userDrawn="1"/>
            </p:nvSpPr>
            <p:spPr bwMode="auto">
              <a:xfrm>
                <a:off x="62261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0" name="Freeform 171"/>
              <p:cNvSpPr>
                <a:spLocks/>
              </p:cNvSpPr>
              <p:nvPr userDrawn="1"/>
            </p:nvSpPr>
            <p:spPr bwMode="auto">
              <a:xfrm>
                <a:off x="62261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1" name="Freeform 172"/>
              <p:cNvSpPr>
                <a:spLocks/>
              </p:cNvSpPr>
              <p:nvPr userDrawn="1"/>
            </p:nvSpPr>
            <p:spPr bwMode="auto">
              <a:xfrm>
                <a:off x="62261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2" name="Freeform 173"/>
              <p:cNvSpPr>
                <a:spLocks/>
              </p:cNvSpPr>
              <p:nvPr userDrawn="1"/>
            </p:nvSpPr>
            <p:spPr bwMode="auto">
              <a:xfrm>
                <a:off x="64008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3" name="Freeform 174"/>
              <p:cNvSpPr>
                <a:spLocks/>
              </p:cNvSpPr>
              <p:nvPr userDrawn="1"/>
            </p:nvSpPr>
            <p:spPr bwMode="auto">
              <a:xfrm>
                <a:off x="64008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41" name="그룹 40"/>
          <p:cNvGrpSpPr/>
          <p:nvPr userDrawn="1"/>
        </p:nvGrpSpPr>
        <p:grpSpPr>
          <a:xfrm>
            <a:off x="2559050" y="1676376"/>
            <a:ext cx="4025900" cy="4235450"/>
            <a:chOff x="2559050" y="1311275"/>
            <a:chExt cx="4025900" cy="4235450"/>
          </a:xfrm>
        </p:grpSpPr>
        <p:sp>
          <p:nvSpPr>
            <p:cNvPr id="42" name="Freeform 180"/>
            <p:cNvSpPr>
              <a:spLocks/>
            </p:cNvSpPr>
            <p:nvPr userDrawn="1"/>
          </p:nvSpPr>
          <p:spPr bwMode="auto">
            <a:xfrm>
              <a:off x="2559050" y="1311275"/>
              <a:ext cx="4025900" cy="4232275"/>
            </a:xfrm>
            <a:custGeom>
              <a:avLst/>
              <a:gdLst/>
              <a:ahLst/>
              <a:cxnLst>
                <a:cxn ang="0">
                  <a:pos x="2536" y="88"/>
                </a:cxn>
                <a:cxn ang="0">
                  <a:pos x="2536" y="88"/>
                </a:cxn>
                <a:cxn ang="0">
                  <a:pos x="2536" y="70"/>
                </a:cxn>
                <a:cxn ang="0">
                  <a:pos x="2530" y="54"/>
                </a:cxn>
                <a:cxn ang="0">
                  <a:pos x="2522" y="38"/>
                </a:cxn>
                <a:cxn ang="0">
                  <a:pos x="2512" y="26"/>
                </a:cxn>
                <a:cxn ang="0">
                  <a:pos x="2498" y="14"/>
                </a:cxn>
                <a:cxn ang="0">
                  <a:pos x="2484" y="6"/>
                </a:cxn>
                <a:cxn ang="0">
                  <a:pos x="2466" y="2"/>
                </a:cxn>
                <a:cxn ang="0">
                  <a:pos x="2450" y="0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70" y="2"/>
                </a:cxn>
                <a:cxn ang="0">
                  <a:pos x="52" y="6"/>
                </a:cxn>
                <a:cxn ang="0">
                  <a:pos x="38" y="14"/>
                </a:cxn>
                <a:cxn ang="0">
                  <a:pos x="24" y="26"/>
                </a:cxn>
                <a:cxn ang="0">
                  <a:pos x="14" y="38"/>
                </a:cxn>
                <a:cxn ang="0">
                  <a:pos x="6" y="54"/>
                </a:cxn>
                <a:cxn ang="0">
                  <a:pos x="0" y="70"/>
                </a:cxn>
                <a:cxn ang="0">
                  <a:pos x="0" y="88"/>
                </a:cxn>
                <a:cxn ang="0">
                  <a:pos x="0" y="2578"/>
                </a:cxn>
                <a:cxn ang="0">
                  <a:pos x="0" y="2578"/>
                </a:cxn>
                <a:cxn ang="0">
                  <a:pos x="0" y="2596"/>
                </a:cxn>
                <a:cxn ang="0">
                  <a:pos x="6" y="2614"/>
                </a:cxn>
                <a:cxn ang="0">
                  <a:pos x="14" y="2628"/>
                </a:cxn>
                <a:cxn ang="0">
                  <a:pos x="24" y="2642"/>
                </a:cxn>
                <a:cxn ang="0">
                  <a:pos x="38" y="2652"/>
                </a:cxn>
                <a:cxn ang="0">
                  <a:pos x="52" y="2660"/>
                </a:cxn>
                <a:cxn ang="0">
                  <a:pos x="70" y="2664"/>
                </a:cxn>
                <a:cxn ang="0">
                  <a:pos x="86" y="2666"/>
                </a:cxn>
                <a:cxn ang="0">
                  <a:pos x="2450" y="2666"/>
                </a:cxn>
                <a:cxn ang="0">
                  <a:pos x="2450" y="2666"/>
                </a:cxn>
                <a:cxn ang="0">
                  <a:pos x="2466" y="2664"/>
                </a:cxn>
                <a:cxn ang="0">
                  <a:pos x="2484" y="2660"/>
                </a:cxn>
                <a:cxn ang="0">
                  <a:pos x="2498" y="2652"/>
                </a:cxn>
                <a:cxn ang="0">
                  <a:pos x="2512" y="2642"/>
                </a:cxn>
                <a:cxn ang="0">
                  <a:pos x="2522" y="2628"/>
                </a:cxn>
                <a:cxn ang="0">
                  <a:pos x="2530" y="2614"/>
                </a:cxn>
                <a:cxn ang="0">
                  <a:pos x="2536" y="2596"/>
                </a:cxn>
                <a:cxn ang="0">
                  <a:pos x="2536" y="2578"/>
                </a:cxn>
                <a:cxn ang="0">
                  <a:pos x="2536" y="88"/>
                </a:cxn>
              </a:cxnLst>
              <a:rect l="0" t="0" r="r" b="b"/>
              <a:pathLst>
                <a:path w="2536" h="2666">
                  <a:moveTo>
                    <a:pt x="2536" y="88"/>
                  </a:moveTo>
                  <a:lnTo>
                    <a:pt x="2536" y="88"/>
                  </a:lnTo>
                  <a:lnTo>
                    <a:pt x="2536" y="70"/>
                  </a:lnTo>
                  <a:lnTo>
                    <a:pt x="2530" y="54"/>
                  </a:lnTo>
                  <a:lnTo>
                    <a:pt x="2522" y="38"/>
                  </a:lnTo>
                  <a:lnTo>
                    <a:pt x="2512" y="26"/>
                  </a:lnTo>
                  <a:lnTo>
                    <a:pt x="2498" y="14"/>
                  </a:lnTo>
                  <a:lnTo>
                    <a:pt x="2484" y="6"/>
                  </a:lnTo>
                  <a:lnTo>
                    <a:pt x="2466" y="2"/>
                  </a:lnTo>
                  <a:lnTo>
                    <a:pt x="2450" y="0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4"/>
                  </a:lnTo>
                  <a:lnTo>
                    <a:pt x="0" y="70"/>
                  </a:lnTo>
                  <a:lnTo>
                    <a:pt x="0" y="88"/>
                  </a:lnTo>
                  <a:lnTo>
                    <a:pt x="0" y="2578"/>
                  </a:lnTo>
                  <a:lnTo>
                    <a:pt x="0" y="2578"/>
                  </a:lnTo>
                  <a:lnTo>
                    <a:pt x="0" y="2596"/>
                  </a:lnTo>
                  <a:lnTo>
                    <a:pt x="6" y="2614"/>
                  </a:lnTo>
                  <a:lnTo>
                    <a:pt x="14" y="2628"/>
                  </a:lnTo>
                  <a:lnTo>
                    <a:pt x="24" y="2642"/>
                  </a:lnTo>
                  <a:lnTo>
                    <a:pt x="38" y="2652"/>
                  </a:lnTo>
                  <a:lnTo>
                    <a:pt x="52" y="2660"/>
                  </a:lnTo>
                  <a:lnTo>
                    <a:pt x="70" y="2664"/>
                  </a:lnTo>
                  <a:lnTo>
                    <a:pt x="86" y="2666"/>
                  </a:lnTo>
                  <a:lnTo>
                    <a:pt x="2450" y="2666"/>
                  </a:lnTo>
                  <a:lnTo>
                    <a:pt x="2450" y="2666"/>
                  </a:lnTo>
                  <a:lnTo>
                    <a:pt x="2466" y="2664"/>
                  </a:lnTo>
                  <a:lnTo>
                    <a:pt x="2484" y="2660"/>
                  </a:lnTo>
                  <a:lnTo>
                    <a:pt x="2498" y="2652"/>
                  </a:lnTo>
                  <a:lnTo>
                    <a:pt x="2512" y="2642"/>
                  </a:lnTo>
                  <a:lnTo>
                    <a:pt x="2522" y="2628"/>
                  </a:lnTo>
                  <a:lnTo>
                    <a:pt x="2530" y="2614"/>
                  </a:lnTo>
                  <a:lnTo>
                    <a:pt x="2536" y="2596"/>
                  </a:lnTo>
                  <a:lnTo>
                    <a:pt x="2536" y="2578"/>
                  </a:lnTo>
                  <a:lnTo>
                    <a:pt x="2536" y="8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C5C9CC"/>
                </a:gs>
                <a:gs pos="100000">
                  <a:srgbClr val="E0E2E4"/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en-US" altLang="ko-KR" dirty="0"/>
                <a:t>v</a:t>
              </a:r>
              <a:endParaRPr lang="ko-KR" altLang="en-US" dirty="0"/>
            </a:p>
          </p:txBody>
        </p:sp>
        <p:grpSp>
          <p:nvGrpSpPr>
            <p:cNvPr id="43" name="그룹 248"/>
            <p:cNvGrpSpPr/>
            <p:nvPr userDrawn="1"/>
          </p:nvGrpSpPr>
          <p:grpSpPr>
            <a:xfrm>
              <a:off x="2559050" y="1311275"/>
              <a:ext cx="4025900" cy="885825"/>
              <a:chOff x="2559050" y="1311275"/>
              <a:chExt cx="4025900" cy="885825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68" name="Freeform 182"/>
              <p:cNvSpPr>
                <a:spLocks/>
              </p:cNvSpPr>
              <p:nvPr userDrawn="1"/>
            </p:nvSpPr>
            <p:spPr bwMode="auto">
              <a:xfrm>
                <a:off x="2559050" y="1311275"/>
                <a:ext cx="4025900" cy="885825"/>
              </a:xfrm>
              <a:custGeom>
                <a:avLst/>
                <a:gdLst/>
                <a:ahLst/>
                <a:cxnLst>
                  <a:cxn ang="0">
                    <a:pos x="2536" y="88"/>
                  </a:cxn>
                  <a:cxn ang="0">
                    <a:pos x="2536" y="88"/>
                  </a:cxn>
                  <a:cxn ang="0">
                    <a:pos x="2536" y="70"/>
                  </a:cxn>
                  <a:cxn ang="0">
                    <a:pos x="2530" y="54"/>
                  </a:cxn>
                  <a:cxn ang="0">
                    <a:pos x="2522" y="38"/>
                  </a:cxn>
                  <a:cxn ang="0">
                    <a:pos x="2512" y="26"/>
                  </a:cxn>
                  <a:cxn ang="0">
                    <a:pos x="2498" y="14"/>
                  </a:cxn>
                  <a:cxn ang="0">
                    <a:pos x="2484" y="6"/>
                  </a:cxn>
                  <a:cxn ang="0">
                    <a:pos x="2466" y="2"/>
                  </a:cxn>
                  <a:cxn ang="0">
                    <a:pos x="2450" y="0"/>
                  </a:cxn>
                  <a:cxn ang="0">
                    <a:pos x="86" y="0"/>
                  </a:cxn>
                  <a:cxn ang="0">
                    <a:pos x="86" y="0"/>
                  </a:cxn>
                  <a:cxn ang="0">
                    <a:pos x="70" y="2"/>
                  </a:cxn>
                  <a:cxn ang="0">
                    <a:pos x="52" y="6"/>
                  </a:cxn>
                  <a:cxn ang="0">
                    <a:pos x="38" y="14"/>
                  </a:cxn>
                  <a:cxn ang="0">
                    <a:pos x="24" y="26"/>
                  </a:cxn>
                  <a:cxn ang="0">
                    <a:pos x="14" y="38"/>
                  </a:cxn>
                  <a:cxn ang="0">
                    <a:pos x="6" y="54"/>
                  </a:cxn>
                  <a:cxn ang="0">
                    <a:pos x="0" y="70"/>
                  </a:cxn>
                  <a:cxn ang="0">
                    <a:pos x="0" y="88"/>
                  </a:cxn>
                  <a:cxn ang="0">
                    <a:pos x="0" y="470"/>
                  </a:cxn>
                  <a:cxn ang="0">
                    <a:pos x="0" y="470"/>
                  </a:cxn>
                  <a:cxn ang="0">
                    <a:pos x="0" y="488"/>
                  </a:cxn>
                  <a:cxn ang="0">
                    <a:pos x="6" y="504"/>
                  </a:cxn>
                  <a:cxn ang="0">
                    <a:pos x="14" y="520"/>
                  </a:cxn>
                  <a:cxn ang="0">
                    <a:pos x="24" y="532"/>
                  </a:cxn>
                  <a:cxn ang="0">
                    <a:pos x="38" y="542"/>
                  </a:cxn>
                  <a:cxn ang="0">
                    <a:pos x="52" y="552"/>
                  </a:cxn>
                  <a:cxn ang="0">
                    <a:pos x="70" y="556"/>
                  </a:cxn>
                  <a:cxn ang="0">
                    <a:pos x="86" y="558"/>
                  </a:cxn>
                  <a:cxn ang="0">
                    <a:pos x="2450" y="558"/>
                  </a:cxn>
                  <a:cxn ang="0">
                    <a:pos x="2450" y="558"/>
                  </a:cxn>
                  <a:cxn ang="0">
                    <a:pos x="2466" y="556"/>
                  </a:cxn>
                  <a:cxn ang="0">
                    <a:pos x="2484" y="552"/>
                  </a:cxn>
                  <a:cxn ang="0">
                    <a:pos x="2498" y="542"/>
                  </a:cxn>
                  <a:cxn ang="0">
                    <a:pos x="2512" y="532"/>
                  </a:cxn>
                  <a:cxn ang="0">
                    <a:pos x="2522" y="520"/>
                  </a:cxn>
                  <a:cxn ang="0">
                    <a:pos x="2530" y="504"/>
                  </a:cxn>
                  <a:cxn ang="0">
                    <a:pos x="2536" y="488"/>
                  </a:cxn>
                  <a:cxn ang="0">
                    <a:pos x="2536" y="470"/>
                  </a:cxn>
                  <a:cxn ang="0">
                    <a:pos x="2536" y="88"/>
                  </a:cxn>
                </a:cxnLst>
                <a:rect l="0" t="0" r="r" b="b"/>
                <a:pathLst>
                  <a:path w="2536" h="558">
                    <a:moveTo>
                      <a:pt x="2536" y="88"/>
                    </a:moveTo>
                    <a:lnTo>
                      <a:pt x="2536" y="88"/>
                    </a:lnTo>
                    <a:lnTo>
                      <a:pt x="2536" y="70"/>
                    </a:lnTo>
                    <a:lnTo>
                      <a:pt x="2530" y="54"/>
                    </a:lnTo>
                    <a:lnTo>
                      <a:pt x="2522" y="38"/>
                    </a:lnTo>
                    <a:lnTo>
                      <a:pt x="2512" y="26"/>
                    </a:lnTo>
                    <a:lnTo>
                      <a:pt x="2498" y="14"/>
                    </a:lnTo>
                    <a:lnTo>
                      <a:pt x="2484" y="6"/>
                    </a:lnTo>
                    <a:lnTo>
                      <a:pt x="2466" y="2"/>
                    </a:lnTo>
                    <a:lnTo>
                      <a:pt x="2450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70" y="2"/>
                    </a:lnTo>
                    <a:lnTo>
                      <a:pt x="52" y="6"/>
                    </a:lnTo>
                    <a:lnTo>
                      <a:pt x="38" y="14"/>
                    </a:lnTo>
                    <a:lnTo>
                      <a:pt x="24" y="26"/>
                    </a:lnTo>
                    <a:lnTo>
                      <a:pt x="14" y="38"/>
                    </a:lnTo>
                    <a:lnTo>
                      <a:pt x="6" y="54"/>
                    </a:lnTo>
                    <a:lnTo>
                      <a:pt x="0" y="70"/>
                    </a:lnTo>
                    <a:lnTo>
                      <a:pt x="0" y="88"/>
                    </a:lnTo>
                    <a:lnTo>
                      <a:pt x="0" y="470"/>
                    </a:lnTo>
                    <a:lnTo>
                      <a:pt x="0" y="470"/>
                    </a:lnTo>
                    <a:lnTo>
                      <a:pt x="0" y="488"/>
                    </a:lnTo>
                    <a:lnTo>
                      <a:pt x="6" y="504"/>
                    </a:lnTo>
                    <a:lnTo>
                      <a:pt x="14" y="520"/>
                    </a:lnTo>
                    <a:lnTo>
                      <a:pt x="24" y="532"/>
                    </a:lnTo>
                    <a:lnTo>
                      <a:pt x="38" y="542"/>
                    </a:lnTo>
                    <a:lnTo>
                      <a:pt x="52" y="552"/>
                    </a:lnTo>
                    <a:lnTo>
                      <a:pt x="70" y="556"/>
                    </a:lnTo>
                    <a:lnTo>
                      <a:pt x="86" y="558"/>
                    </a:lnTo>
                    <a:lnTo>
                      <a:pt x="2450" y="558"/>
                    </a:lnTo>
                    <a:lnTo>
                      <a:pt x="2450" y="558"/>
                    </a:lnTo>
                    <a:lnTo>
                      <a:pt x="2466" y="556"/>
                    </a:lnTo>
                    <a:lnTo>
                      <a:pt x="2484" y="552"/>
                    </a:lnTo>
                    <a:lnTo>
                      <a:pt x="2498" y="542"/>
                    </a:lnTo>
                    <a:lnTo>
                      <a:pt x="2512" y="532"/>
                    </a:lnTo>
                    <a:lnTo>
                      <a:pt x="2522" y="520"/>
                    </a:lnTo>
                    <a:lnTo>
                      <a:pt x="2530" y="504"/>
                    </a:lnTo>
                    <a:lnTo>
                      <a:pt x="2536" y="488"/>
                    </a:lnTo>
                    <a:lnTo>
                      <a:pt x="2536" y="470"/>
                    </a:lnTo>
                    <a:lnTo>
                      <a:pt x="2536" y="88"/>
                    </a:lnTo>
                    <a:close/>
                  </a:path>
                </a:pathLst>
              </a:custGeom>
              <a:gradFill>
                <a:gsLst>
                  <a:gs pos="27000">
                    <a:srgbClr val="C5C9CC"/>
                  </a:gs>
                  <a:gs pos="81000">
                    <a:srgbClr val="E0E2E4"/>
                  </a:gs>
                </a:gsLst>
                <a:lin ang="162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Freeform 185"/>
              <p:cNvSpPr>
                <a:spLocks/>
              </p:cNvSpPr>
              <p:nvPr userDrawn="1"/>
            </p:nvSpPr>
            <p:spPr bwMode="auto">
              <a:xfrm>
                <a:off x="2559050" y="1311275"/>
                <a:ext cx="4025900" cy="139700"/>
              </a:xfrm>
              <a:custGeom>
                <a:avLst/>
                <a:gdLst/>
                <a:ahLst/>
                <a:cxnLst>
                  <a:cxn ang="0">
                    <a:pos x="2450" y="0"/>
                  </a:cxn>
                  <a:cxn ang="0">
                    <a:pos x="86" y="0"/>
                  </a:cxn>
                  <a:cxn ang="0">
                    <a:pos x="86" y="0"/>
                  </a:cxn>
                  <a:cxn ang="0">
                    <a:pos x="70" y="2"/>
                  </a:cxn>
                  <a:cxn ang="0">
                    <a:pos x="52" y="6"/>
                  </a:cxn>
                  <a:cxn ang="0">
                    <a:pos x="38" y="14"/>
                  </a:cxn>
                  <a:cxn ang="0">
                    <a:pos x="24" y="26"/>
                  </a:cxn>
                  <a:cxn ang="0">
                    <a:pos x="14" y="38"/>
                  </a:cxn>
                  <a:cxn ang="0">
                    <a:pos x="6" y="54"/>
                  </a:cxn>
                  <a:cxn ang="0">
                    <a:pos x="0" y="70"/>
                  </a:cxn>
                  <a:cxn ang="0">
                    <a:pos x="0" y="88"/>
                  </a:cxn>
                  <a:cxn ang="0">
                    <a:pos x="0" y="88"/>
                  </a:cxn>
                  <a:cxn ang="0">
                    <a:pos x="0" y="74"/>
                  </a:cxn>
                  <a:cxn ang="0">
                    <a:pos x="6" y="60"/>
                  </a:cxn>
                  <a:cxn ang="0">
                    <a:pos x="14" y="48"/>
                  </a:cxn>
                  <a:cxn ang="0">
                    <a:pos x="24" y="38"/>
                  </a:cxn>
                  <a:cxn ang="0">
                    <a:pos x="34" y="28"/>
                  </a:cxn>
                  <a:cxn ang="0">
                    <a:pos x="48" y="22"/>
                  </a:cxn>
                  <a:cxn ang="0">
                    <a:pos x="60" y="16"/>
                  </a:cxn>
                  <a:cxn ang="0">
                    <a:pos x="74" y="16"/>
                  </a:cxn>
                  <a:cxn ang="0">
                    <a:pos x="2462" y="16"/>
                  </a:cxn>
                  <a:cxn ang="0">
                    <a:pos x="2462" y="16"/>
                  </a:cxn>
                  <a:cxn ang="0">
                    <a:pos x="2476" y="16"/>
                  </a:cxn>
                  <a:cxn ang="0">
                    <a:pos x="2488" y="22"/>
                  </a:cxn>
                  <a:cxn ang="0">
                    <a:pos x="2502" y="28"/>
                  </a:cxn>
                  <a:cxn ang="0">
                    <a:pos x="2512" y="38"/>
                  </a:cxn>
                  <a:cxn ang="0">
                    <a:pos x="2522" y="48"/>
                  </a:cxn>
                  <a:cxn ang="0">
                    <a:pos x="2530" y="60"/>
                  </a:cxn>
                  <a:cxn ang="0">
                    <a:pos x="2536" y="74"/>
                  </a:cxn>
                  <a:cxn ang="0">
                    <a:pos x="2536" y="88"/>
                  </a:cxn>
                  <a:cxn ang="0">
                    <a:pos x="2536" y="88"/>
                  </a:cxn>
                  <a:cxn ang="0">
                    <a:pos x="2536" y="70"/>
                  </a:cxn>
                  <a:cxn ang="0">
                    <a:pos x="2530" y="54"/>
                  </a:cxn>
                  <a:cxn ang="0">
                    <a:pos x="2522" y="38"/>
                  </a:cxn>
                  <a:cxn ang="0">
                    <a:pos x="2512" y="26"/>
                  </a:cxn>
                  <a:cxn ang="0">
                    <a:pos x="2498" y="14"/>
                  </a:cxn>
                  <a:cxn ang="0">
                    <a:pos x="2484" y="6"/>
                  </a:cxn>
                  <a:cxn ang="0">
                    <a:pos x="2466" y="2"/>
                  </a:cxn>
                  <a:cxn ang="0">
                    <a:pos x="2450" y="0"/>
                  </a:cxn>
                </a:cxnLst>
                <a:rect l="0" t="0" r="r" b="b"/>
                <a:pathLst>
                  <a:path w="2536" h="88">
                    <a:moveTo>
                      <a:pt x="2450" y="0"/>
                    </a:moveTo>
                    <a:lnTo>
                      <a:pt x="86" y="0"/>
                    </a:lnTo>
                    <a:lnTo>
                      <a:pt x="86" y="0"/>
                    </a:lnTo>
                    <a:lnTo>
                      <a:pt x="70" y="2"/>
                    </a:lnTo>
                    <a:lnTo>
                      <a:pt x="52" y="6"/>
                    </a:lnTo>
                    <a:lnTo>
                      <a:pt x="38" y="14"/>
                    </a:lnTo>
                    <a:lnTo>
                      <a:pt x="24" y="26"/>
                    </a:lnTo>
                    <a:lnTo>
                      <a:pt x="14" y="38"/>
                    </a:lnTo>
                    <a:lnTo>
                      <a:pt x="6" y="54"/>
                    </a:lnTo>
                    <a:lnTo>
                      <a:pt x="0" y="7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0" y="74"/>
                    </a:lnTo>
                    <a:lnTo>
                      <a:pt x="6" y="60"/>
                    </a:lnTo>
                    <a:lnTo>
                      <a:pt x="14" y="48"/>
                    </a:lnTo>
                    <a:lnTo>
                      <a:pt x="24" y="38"/>
                    </a:lnTo>
                    <a:lnTo>
                      <a:pt x="34" y="28"/>
                    </a:lnTo>
                    <a:lnTo>
                      <a:pt x="48" y="22"/>
                    </a:lnTo>
                    <a:lnTo>
                      <a:pt x="60" y="16"/>
                    </a:lnTo>
                    <a:lnTo>
                      <a:pt x="74" y="16"/>
                    </a:lnTo>
                    <a:lnTo>
                      <a:pt x="2462" y="16"/>
                    </a:lnTo>
                    <a:lnTo>
                      <a:pt x="2462" y="16"/>
                    </a:lnTo>
                    <a:lnTo>
                      <a:pt x="2476" y="16"/>
                    </a:lnTo>
                    <a:lnTo>
                      <a:pt x="2488" y="22"/>
                    </a:lnTo>
                    <a:lnTo>
                      <a:pt x="2502" y="28"/>
                    </a:lnTo>
                    <a:lnTo>
                      <a:pt x="2512" y="38"/>
                    </a:lnTo>
                    <a:lnTo>
                      <a:pt x="2522" y="48"/>
                    </a:lnTo>
                    <a:lnTo>
                      <a:pt x="2530" y="60"/>
                    </a:lnTo>
                    <a:lnTo>
                      <a:pt x="2536" y="74"/>
                    </a:lnTo>
                    <a:lnTo>
                      <a:pt x="2536" y="88"/>
                    </a:lnTo>
                    <a:lnTo>
                      <a:pt x="2536" y="88"/>
                    </a:lnTo>
                    <a:lnTo>
                      <a:pt x="2536" y="70"/>
                    </a:lnTo>
                    <a:lnTo>
                      <a:pt x="2530" y="54"/>
                    </a:lnTo>
                    <a:lnTo>
                      <a:pt x="2522" y="38"/>
                    </a:lnTo>
                    <a:lnTo>
                      <a:pt x="2512" y="26"/>
                    </a:lnTo>
                    <a:lnTo>
                      <a:pt x="2498" y="14"/>
                    </a:lnTo>
                    <a:lnTo>
                      <a:pt x="2484" y="6"/>
                    </a:lnTo>
                    <a:lnTo>
                      <a:pt x="2466" y="2"/>
                    </a:lnTo>
                    <a:lnTo>
                      <a:pt x="2450" y="0"/>
                    </a:lnTo>
                  </a:path>
                </a:pathLst>
              </a:custGeom>
              <a:solidFill>
                <a:srgbClr val="ADAD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50" name="Freeform 178"/>
            <p:cNvSpPr>
              <a:spLocks/>
            </p:cNvSpPr>
            <p:nvPr userDrawn="1"/>
          </p:nvSpPr>
          <p:spPr bwMode="auto">
            <a:xfrm>
              <a:off x="2578100" y="5448300"/>
              <a:ext cx="4000500" cy="98425"/>
            </a:xfrm>
            <a:custGeom>
              <a:avLst/>
              <a:gdLst/>
              <a:ahLst/>
              <a:cxnLst>
                <a:cxn ang="0">
                  <a:pos x="2520" y="0"/>
                </a:cxn>
                <a:cxn ang="0">
                  <a:pos x="2520" y="0"/>
                </a:cxn>
                <a:cxn ang="0">
                  <a:pos x="2516" y="14"/>
                </a:cxn>
                <a:cxn ang="0">
                  <a:pos x="2508" y="24"/>
                </a:cxn>
                <a:cxn ang="0">
                  <a:pos x="2500" y="36"/>
                </a:cxn>
                <a:cxn ang="0">
                  <a:pos x="2488" y="44"/>
                </a:cxn>
                <a:cxn ang="0">
                  <a:pos x="2478" y="50"/>
                </a:cxn>
                <a:cxn ang="0">
                  <a:pos x="2464" y="56"/>
                </a:cxn>
                <a:cxn ang="0">
                  <a:pos x="2452" y="60"/>
                </a:cxn>
                <a:cxn ang="0">
                  <a:pos x="2438" y="60"/>
                </a:cxn>
                <a:cxn ang="0">
                  <a:pos x="74" y="60"/>
                </a:cxn>
                <a:cxn ang="0">
                  <a:pos x="74" y="60"/>
                </a:cxn>
                <a:cxn ang="0">
                  <a:pos x="64" y="60"/>
                </a:cxn>
                <a:cxn ang="0">
                  <a:pos x="52" y="58"/>
                </a:cxn>
                <a:cxn ang="0">
                  <a:pos x="40" y="54"/>
                </a:cxn>
                <a:cxn ang="0">
                  <a:pos x="30" y="48"/>
                </a:cxn>
                <a:cxn ang="0">
                  <a:pos x="22" y="42"/>
                </a:cxn>
                <a:cxn ang="0">
                  <a:pos x="12" y="36"/>
                </a:cxn>
                <a:cxn ang="0">
                  <a:pos x="6" y="2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6" y="28"/>
                </a:cxn>
                <a:cxn ang="0">
                  <a:pos x="12" y="36"/>
                </a:cxn>
                <a:cxn ang="0">
                  <a:pos x="12" y="36"/>
                </a:cxn>
                <a:cxn ang="0">
                  <a:pos x="26" y="46"/>
                </a:cxn>
                <a:cxn ang="0">
                  <a:pos x="40" y="54"/>
                </a:cxn>
                <a:cxn ang="0">
                  <a:pos x="58" y="60"/>
                </a:cxn>
                <a:cxn ang="0">
                  <a:pos x="74" y="62"/>
                </a:cxn>
                <a:cxn ang="0">
                  <a:pos x="74" y="62"/>
                </a:cxn>
                <a:cxn ang="0">
                  <a:pos x="2438" y="62"/>
                </a:cxn>
                <a:cxn ang="0">
                  <a:pos x="2438" y="62"/>
                </a:cxn>
                <a:cxn ang="0">
                  <a:pos x="2454" y="60"/>
                </a:cxn>
                <a:cxn ang="0">
                  <a:pos x="2472" y="56"/>
                </a:cxn>
                <a:cxn ang="0">
                  <a:pos x="2486" y="48"/>
                </a:cxn>
                <a:cxn ang="0">
                  <a:pos x="2500" y="36"/>
                </a:cxn>
                <a:cxn ang="0">
                  <a:pos x="2500" y="36"/>
                </a:cxn>
                <a:cxn ang="0">
                  <a:pos x="2506" y="28"/>
                </a:cxn>
                <a:cxn ang="0">
                  <a:pos x="2512" y="20"/>
                </a:cxn>
                <a:cxn ang="0">
                  <a:pos x="2516" y="10"/>
                </a:cxn>
                <a:cxn ang="0">
                  <a:pos x="2520" y="0"/>
                </a:cxn>
              </a:cxnLst>
              <a:rect l="0" t="0" r="r" b="b"/>
              <a:pathLst>
                <a:path w="2520" h="62">
                  <a:moveTo>
                    <a:pt x="2520" y="0"/>
                  </a:moveTo>
                  <a:lnTo>
                    <a:pt x="2520" y="0"/>
                  </a:lnTo>
                  <a:lnTo>
                    <a:pt x="2516" y="14"/>
                  </a:lnTo>
                  <a:lnTo>
                    <a:pt x="2508" y="24"/>
                  </a:lnTo>
                  <a:lnTo>
                    <a:pt x="2500" y="36"/>
                  </a:lnTo>
                  <a:lnTo>
                    <a:pt x="2488" y="44"/>
                  </a:lnTo>
                  <a:lnTo>
                    <a:pt x="2478" y="50"/>
                  </a:lnTo>
                  <a:lnTo>
                    <a:pt x="2464" y="56"/>
                  </a:lnTo>
                  <a:lnTo>
                    <a:pt x="2452" y="60"/>
                  </a:lnTo>
                  <a:lnTo>
                    <a:pt x="2438" y="60"/>
                  </a:lnTo>
                  <a:lnTo>
                    <a:pt x="74" y="60"/>
                  </a:lnTo>
                  <a:lnTo>
                    <a:pt x="74" y="60"/>
                  </a:lnTo>
                  <a:lnTo>
                    <a:pt x="64" y="60"/>
                  </a:lnTo>
                  <a:lnTo>
                    <a:pt x="52" y="58"/>
                  </a:lnTo>
                  <a:lnTo>
                    <a:pt x="40" y="54"/>
                  </a:lnTo>
                  <a:lnTo>
                    <a:pt x="30" y="48"/>
                  </a:lnTo>
                  <a:lnTo>
                    <a:pt x="22" y="42"/>
                  </a:lnTo>
                  <a:lnTo>
                    <a:pt x="12" y="36"/>
                  </a:lnTo>
                  <a:lnTo>
                    <a:pt x="6" y="2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6" y="28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26" y="46"/>
                  </a:lnTo>
                  <a:lnTo>
                    <a:pt x="40" y="54"/>
                  </a:lnTo>
                  <a:lnTo>
                    <a:pt x="58" y="60"/>
                  </a:lnTo>
                  <a:lnTo>
                    <a:pt x="74" y="62"/>
                  </a:lnTo>
                  <a:lnTo>
                    <a:pt x="74" y="62"/>
                  </a:lnTo>
                  <a:lnTo>
                    <a:pt x="2438" y="62"/>
                  </a:lnTo>
                  <a:lnTo>
                    <a:pt x="2438" y="62"/>
                  </a:lnTo>
                  <a:lnTo>
                    <a:pt x="2454" y="60"/>
                  </a:lnTo>
                  <a:lnTo>
                    <a:pt x="2472" y="56"/>
                  </a:lnTo>
                  <a:lnTo>
                    <a:pt x="2486" y="48"/>
                  </a:lnTo>
                  <a:lnTo>
                    <a:pt x="2500" y="36"/>
                  </a:lnTo>
                  <a:lnTo>
                    <a:pt x="2500" y="36"/>
                  </a:lnTo>
                  <a:lnTo>
                    <a:pt x="2506" y="28"/>
                  </a:lnTo>
                  <a:lnTo>
                    <a:pt x="2512" y="20"/>
                  </a:lnTo>
                  <a:lnTo>
                    <a:pt x="2516" y="10"/>
                  </a:lnTo>
                  <a:lnTo>
                    <a:pt x="2520" y="0"/>
                  </a:lnTo>
                  <a:close/>
                </a:path>
              </a:pathLst>
            </a:custGeom>
            <a:solidFill>
              <a:srgbClr val="70707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Freeform 179"/>
            <p:cNvSpPr>
              <a:spLocks/>
            </p:cNvSpPr>
            <p:nvPr userDrawn="1"/>
          </p:nvSpPr>
          <p:spPr bwMode="auto">
            <a:xfrm>
              <a:off x="2578100" y="5448300"/>
              <a:ext cx="4000500" cy="98425"/>
            </a:xfrm>
            <a:custGeom>
              <a:avLst/>
              <a:gdLst/>
              <a:ahLst/>
              <a:cxnLst>
                <a:cxn ang="0">
                  <a:pos x="2520" y="0"/>
                </a:cxn>
                <a:cxn ang="0">
                  <a:pos x="2520" y="0"/>
                </a:cxn>
                <a:cxn ang="0">
                  <a:pos x="2516" y="14"/>
                </a:cxn>
                <a:cxn ang="0">
                  <a:pos x="2508" y="24"/>
                </a:cxn>
                <a:cxn ang="0">
                  <a:pos x="2500" y="36"/>
                </a:cxn>
                <a:cxn ang="0">
                  <a:pos x="2488" y="44"/>
                </a:cxn>
                <a:cxn ang="0">
                  <a:pos x="2478" y="50"/>
                </a:cxn>
                <a:cxn ang="0">
                  <a:pos x="2464" y="56"/>
                </a:cxn>
                <a:cxn ang="0">
                  <a:pos x="2452" y="60"/>
                </a:cxn>
                <a:cxn ang="0">
                  <a:pos x="2438" y="60"/>
                </a:cxn>
                <a:cxn ang="0">
                  <a:pos x="74" y="60"/>
                </a:cxn>
                <a:cxn ang="0">
                  <a:pos x="74" y="60"/>
                </a:cxn>
                <a:cxn ang="0">
                  <a:pos x="64" y="60"/>
                </a:cxn>
                <a:cxn ang="0">
                  <a:pos x="52" y="58"/>
                </a:cxn>
                <a:cxn ang="0">
                  <a:pos x="40" y="54"/>
                </a:cxn>
                <a:cxn ang="0">
                  <a:pos x="30" y="48"/>
                </a:cxn>
                <a:cxn ang="0">
                  <a:pos x="22" y="42"/>
                </a:cxn>
                <a:cxn ang="0">
                  <a:pos x="12" y="36"/>
                </a:cxn>
                <a:cxn ang="0">
                  <a:pos x="6" y="2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6" y="28"/>
                </a:cxn>
                <a:cxn ang="0">
                  <a:pos x="12" y="36"/>
                </a:cxn>
                <a:cxn ang="0">
                  <a:pos x="12" y="36"/>
                </a:cxn>
                <a:cxn ang="0">
                  <a:pos x="26" y="46"/>
                </a:cxn>
                <a:cxn ang="0">
                  <a:pos x="40" y="54"/>
                </a:cxn>
                <a:cxn ang="0">
                  <a:pos x="58" y="60"/>
                </a:cxn>
                <a:cxn ang="0">
                  <a:pos x="74" y="62"/>
                </a:cxn>
                <a:cxn ang="0">
                  <a:pos x="74" y="62"/>
                </a:cxn>
                <a:cxn ang="0">
                  <a:pos x="2438" y="62"/>
                </a:cxn>
                <a:cxn ang="0">
                  <a:pos x="2438" y="62"/>
                </a:cxn>
                <a:cxn ang="0">
                  <a:pos x="2454" y="60"/>
                </a:cxn>
                <a:cxn ang="0">
                  <a:pos x="2472" y="56"/>
                </a:cxn>
                <a:cxn ang="0">
                  <a:pos x="2486" y="48"/>
                </a:cxn>
                <a:cxn ang="0">
                  <a:pos x="2500" y="36"/>
                </a:cxn>
                <a:cxn ang="0">
                  <a:pos x="2500" y="36"/>
                </a:cxn>
                <a:cxn ang="0">
                  <a:pos x="2506" y="28"/>
                </a:cxn>
                <a:cxn ang="0">
                  <a:pos x="2512" y="20"/>
                </a:cxn>
                <a:cxn ang="0">
                  <a:pos x="2516" y="10"/>
                </a:cxn>
                <a:cxn ang="0">
                  <a:pos x="2520" y="0"/>
                </a:cxn>
              </a:cxnLst>
              <a:rect l="0" t="0" r="r" b="b"/>
              <a:pathLst>
                <a:path w="2520" h="62">
                  <a:moveTo>
                    <a:pt x="2520" y="0"/>
                  </a:moveTo>
                  <a:lnTo>
                    <a:pt x="2520" y="0"/>
                  </a:lnTo>
                  <a:lnTo>
                    <a:pt x="2516" y="14"/>
                  </a:lnTo>
                  <a:lnTo>
                    <a:pt x="2508" y="24"/>
                  </a:lnTo>
                  <a:lnTo>
                    <a:pt x="2500" y="36"/>
                  </a:lnTo>
                  <a:lnTo>
                    <a:pt x="2488" y="44"/>
                  </a:lnTo>
                  <a:lnTo>
                    <a:pt x="2478" y="50"/>
                  </a:lnTo>
                  <a:lnTo>
                    <a:pt x="2464" y="56"/>
                  </a:lnTo>
                  <a:lnTo>
                    <a:pt x="2452" y="60"/>
                  </a:lnTo>
                  <a:lnTo>
                    <a:pt x="2438" y="60"/>
                  </a:lnTo>
                  <a:lnTo>
                    <a:pt x="74" y="60"/>
                  </a:lnTo>
                  <a:lnTo>
                    <a:pt x="74" y="60"/>
                  </a:lnTo>
                  <a:lnTo>
                    <a:pt x="64" y="60"/>
                  </a:lnTo>
                  <a:lnTo>
                    <a:pt x="52" y="58"/>
                  </a:lnTo>
                  <a:lnTo>
                    <a:pt x="40" y="54"/>
                  </a:lnTo>
                  <a:lnTo>
                    <a:pt x="30" y="48"/>
                  </a:lnTo>
                  <a:lnTo>
                    <a:pt x="22" y="42"/>
                  </a:lnTo>
                  <a:lnTo>
                    <a:pt x="12" y="36"/>
                  </a:lnTo>
                  <a:lnTo>
                    <a:pt x="6" y="2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6" y="28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26" y="46"/>
                  </a:lnTo>
                  <a:lnTo>
                    <a:pt x="40" y="54"/>
                  </a:lnTo>
                  <a:lnTo>
                    <a:pt x="58" y="60"/>
                  </a:lnTo>
                  <a:lnTo>
                    <a:pt x="74" y="62"/>
                  </a:lnTo>
                  <a:lnTo>
                    <a:pt x="74" y="62"/>
                  </a:lnTo>
                  <a:lnTo>
                    <a:pt x="2438" y="62"/>
                  </a:lnTo>
                  <a:lnTo>
                    <a:pt x="2438" y="62"/>
                  </a:lnTo>
                  <a:lnTo>
                    <a:pt x="2454" y="60"/>
                  </a:lnTo>
                  <a:lnTo>
                    <a:pt x="2472" y="56"/>
                  </a:lnTo>
                  <a:lnTo>
                    <a:pt x="2486" y="48"/>
                  </a:lnTo>
                  <a:lnTo>
                    <a:pt x="2500" y="36"/>
                  </a:lnTo>
                  <a:lnTo>
                    <a:pt x="2500" y="36"/>
                  </a:lnTo>
                  <a:lnTo>
                    <a:pt x="2506" y="28"/>
                  </a:lnTo>
                  <a:lnTo>
                    <a:pt x="2512" y="20"/>
                  </a:lnTo>
                  <a:lnTo>
                    <a:pt x="2516" y="10"/>
                  </a:lnTo>
                  <a:lnTo>
                    <a:pt x="252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2" name="Freeform 181"/>
            <p:cNvSpPr>
              <a:spLocks/>
            </p:cNvSpPr>
            <p:nvPr userDrawn="1"/>
          </p:nvSpPr>
          <p:spPr bwMode="auto">
            <a:xfrm>
              <a:off x="2559050" y="1311275"/>
              <a:ext cx="4025900" cy="4232275"/>
            </a:xfrm>
            <a:custGeom>
              <a:avLst/>
              <a:gdLst/>
              <a:ahLst/>
              <a:cxnLst>
                <a:cxn ang="0">
                  <a:pos x="2536" y="88"/>
                </a:cxn>
                <a:cxn ang="0">
                  <a:pos x="2536" y="88"/>
                </a:cxn>
                <a:cxn ang="0">
                  <a:pos x="2536" y="70"/>
                </a:cxn>
                <a:cxn ang="0">
                  <a:pos x="2530" y="54"/>
                </a:cxn>
                <a:cxn ang="0">
                  <a:pos x="2522" y="38"/>
                </a:cxn>
                <a:cxn ang="0">
                  <a:pos x="2512" y="26"/>
                </a:cxn>
                <a:cxn ang="0">
                  <a:pos x="2498" y="14"/>
                </a:cxn>
                <a:cxn ang="0">
                  <a:pos x="2484" y="6"/>
                </a:cxn>
                <a:cxn ang="0">
                  <a:pos x="2466" y="2"/>
                </a:cxn>
                <a:cxn ang="0">
                  <a:pos x="2450" y="0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70" y="2"/>
                </a:cxn>
                <a:cxn ang="0">
                  <a:pos x="52" y="6"/>
                </a:cxn>
                <a:cxn ang="0">
                  <a:pos x="38" y="14"/>
                </a:cxn>
                <a:cxn ang="0">
                  <a:pos x="24" y="26"/>
                </a:cxn>
                <a:cxn ang="0">
                  <a:pos x="14" y="38"/>
                </a:cxn>
                <a:cxn ang="0">
                  <a:pos x="6" y="54"/>
                </a:cxn>
                <a:cxn ang="0">
                  <a:pos x="0" y="70"/>
                </a:cxn>
                <a:cxn ang="0">
                  <a:pos x="0" y="88"/>
                </a:cxn>
                <a:cxn ang="0">
                  <a:pos x="0" y="2578"/>
                </a:cxn>
                <a:cxn ang="0">
                  <a:pos x="0" y="2578"/>
                </a:cxn>
                <a:cxn ang="0">
                  <a:pos x="0" y="2596"/>
                </a:cxn>
                <a:cxn ang="0">
                  <a:pos x="6" y="2614"/>
                </a:cxn>
                <a:cxn ang="0">
                  <a:pos x="14" y="2628"/>
                </a:cxn>
                <a:cxn ang="0">
                  <a:pos x="24" y="2642"/>
                </a:cxn>
                <a:cxn ang="0">
                  <a:pos x="38" y="2652"/>
                </a:cxn>
                <a:cxn ang="0">
                  <a:pos x="52" y="2660"/>
                </a:cxn>
                <a:cxn ang="0">
                  <a:pos x="70" y="2664"/>
                </a:cxn>
                <a:cxn ang="0">
                  <a:pos x="86" y="2666"/>
                </a:cxn>
                <a:cxn ang="0">
                  <a:pos x="2450" y="2666"/>
                </a:cxn>
                <a:cxn ang="0">
                  <a:pos x="2450" y="2666"/>
                </a:cxn>
                <a:cxn ang="0">
                  <a:pos x="2466" y="2664"/>
                </a:cxn>
                <a:cxn ang="0">
                  <a:pos x="2484" y="2660"/>
                </a:cxn>
                <a:cxn ang="0">
                  <a:pos x="2498" y="2652"/>
                </a:cxn>
                <a:cxn ang="0">
                  <a:pos x="2512" y="2642"/>
                </a:cxn>
                <a:cxn ang="0">
                  <a:pos x="2522" y="2628"/>
                </a:cxn>
                <a:cxn ang="0">
                  <a:pos x="2530" y="2614"/>
                </a:cxn>
                <a:cxn ang="0">
                  <a:pos x="2536" y="2596"/>
                </a:cxn>
                <a:cxn ang="0">
                  <a:pos x="2536" y="2578"/>
                </a:cxn>
                <a:cxn ang="0">
                  <a:pos x="2536" y="88"/>
                </a:cxn>
              </a:cxnLst>
              <a:rect l="0" t="0" r="r" b="b"/>
              <a:pathLst>
                <a:path w="2536" h="2666">
                  <a:moveTo>
                    <a:pt x="2536" y="88"/>
                  </a:moveTo>
                  <a:lnTo>
                    <a:pt x="2536" y="88"/>
                  </a:lnTo>
                  <a:lnTo>
                    <a:pt x="2536" y="70"/>
                  </a:lnTo>
                  <a:lnTo>
                    <a:pt x="2530" y="54"/>
                  </a:lnTo>
                  <a:lnTo>
                    <a:pt x="2522" y="38"/>
                  </a:lnTo>
                  <a:lnTo>
                    <a:pt x="2512" y="26"/>
                  </a:lnTo>
                  <a:lnTo>
                    <a:pt x="2498" y="14"/>
                  </a:lnTo>
                  <a:lnTo>
                    <a:pt x="2484" y="6"/>
                  </a:lnTo>
                  <a:lnTo>
                    <a:pt x="2466" y="2"/>
                  </a:lnTo>
                  <a:lnTo>
                    <a:pt x="2450" y="0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4"/>
                  </a:lnTo>
                  <a:lnTo>
                    <a:pt x="0" y="70"/>
                  </a:lnTo>
                  <a:lnTo>
                    <a:pt x="0" y="88"/>
                  </a:lnTo>
                  <a:lnTo>
                    <a:pt x="0" y="2578"/>
                  </a:lnTo>
                  <a:lnTo>
                    <a:pt x="0" y="2578"/>
                  </a:lnTo>
                  <a:lnTo>
                    <a:pt x="0" y="2596"/>
                  </a:lnTo>
                  <a:lnTo>
                    <a:pt x="6" y="2614"/>
                  </a:lnTo>
                  <a:lnTo>
                    <a:pt x="14" y="2628"/>
                  </a:lnTo>
                  <a:lnTo>
                    <a:pt x="24" y="2642"/>
                  </a:lnTo>
                  <a:lnTo>
                    <a:pt x="38" y="2652"/>
                  </a:lnTo>
                  <a:lnTo>
                    <a:pt x="52" y="2660"/>
                  </a:lnTo>
                  <a:lnTo>
                    <a:pt x="70" y="2664"/>
                  </a:lnTo>
                  <a:lnTo>
                    <a:pt x="86" y="2666"/>
                  </a:lnTo>
                  <a:lnTo>
                    <a:pt x="2450" y="2666"/>
                  </a:lnTo>
                  <a:lnTo>
                    <a:pt x="2450" y="2666"/>
                  </a:lnTo>
                  <a:lnTo>
                    <a:pt x="2466" y="2664"/>
                  </a:lnTo>
                  <a:lnTo>
                    <a:pt x="2484" y="2660"/>
                  </a:lnTo>
                  <a:lnTo>
                    <a:pt x="2498" y="2652"/>
                  </a:lnTo>
                  <a:lnTo>
                    <a:pt x="2512" y="2642"/>
                  </a:lnTo>
                  <a:lnTo>
                    <a:pt x="2522" y="2628"/>
                  </a:lnTo>
                  <a:lnTo>
                    <a:pt x="2530" y="2614"/>
                  </a:lnTo>
                  <a:lnTo>
                    <a:pt x="2536" y="2596"/>
                  </a:lnTo>
                  <a:lnTo>
                    <a:pt x="2536" y="2578"/>
                  </a:lnTo>
                  <a:lnTo>
                    <a:pt x="2536" y="8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3" name="Freeform 183"/>
            <p:cNvSpPr>
              <a:spLocks/>
            </p:cNvSpPr>
            <p:nvPr userDrawn="1"/>
          </p:nvSpPr>
          <p:spPr bwMode="auto">
            <a:xfrm>
              <a:off x="2559050" y="1311275"/>
              <a:ext cx="4025900" cy="885825"/>
            </a:xfrm>
            <a:custGeom>
              <a:avLst/>
              <a:gdLst/>
              <a:ahLst/>
              <a:cxnLst>
                <a:cxn ang="0">
                  <a:pos x="2536" y="88"/>
                </a:cxn>
                <a:cxn ang="0">
                  <a:pos x="2536" y="88"/>
                </a:cxn>
                <a:cxn ang="0">
                  <a:pos x="2536" y="70"/>
                </a:cxn>
                <a:cxn ang="0">
                  <a:pos x="2530" y="54"/>
                </a:cxn>
                <a:cxn ang="0">
                  <a:pos x="2522" y="38"/>
                </a:cxn>
                <a:cxn ang="0">
                  <a:pos x="2512" y="26"/>
                </a:cxn>
                <a:cxn ang="0">
                  <a:pos x="2498" y="14"/>
                </a:cxn>
                <a:cxn ang="0">
                  <a:pos x="2484" y="6"/>
                </a:cxn>
                <a:cxn ang="0">
                  <a:pos x="2466" y="2"/>
                </a:cxn>
                <a:cxn ang="0">
                  <a:pos x="2450" y="0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70" y="2"/>
                </a:cxn>
                <a:cxn ang="0">
                  <a:pos x="52" y="6"/>
                </a:cxn>
                <a:cxn ang="0">
                  <a:pos x="38" y="14"/>
                </a:cxn>
                <a:cxn ang="0">
                  <a:pos x="24" y="26"/>
                </a:cxn>
                <a:cxn ang="0">
                  <a:pos x="14" y="38"/>
                </a:cxn>
                <a:cxn ang="0">
                  <a:pos x="6" y="54"/>
                </a:cxn>
                <a:cxn ang="0">
                  <a:pos x="0" y="70"/>
                </a:cxn>
                <a:cxn ang="0">
                  <a:pos x="0" y="88"/>
                </a:cxn>
                <a:cxn ang="0">
                  <a:pos x="0" y="470"/>
                </a:cxn>
                <a:cxn ang="0">
                  <a:pos x="0" y="470"/>
                </a:cxn>
                <a:cxn ang="0">
                  <a:pos x="0" y="488"/>
                </a:cxn>
                <a:cxn ang="0">
                  <a:pos x="6" y="504"/>
                </a:cxn>
                <a:cxn ang="0">
                  <a:pos x="14" y="520"/>
                </a:cxn>
                <a:cxn ang="0">
                  <a:pos x="24" y="532"/>
                </a:cxn>
                <a:cxn ang="0">
                  <a:pos x="38" y="542"/>
                </a:cxn>
                <a:cxn ang="0">
                  <a:pos x="52" y="552"/>
                </a:cxn>
                <a:cxn ang="0">
                  <a:pos x="70" y="556"/>
                </a:cxn>
                <a:cxn ang="0">
                  <a:pos x="86" y="558"/>
                </a:cxn>
                <a:cxn ang="0">
                  <a:pos x="2450" y="558"/>
                </a:cxn>
                <a:cxn ang="0">
                  <a:pos x="2450" y="558"/>
                </a:cxn>
                <a:cxn ang="0">
                  <a:pos x="2466" y="556"/>
                </a:cxn>
                <a:cxn ang="0">
                  <a:pos x="2484" y="552"/>
                </a:cxn>
                <a:cxn ang="0">
                  <a:pos x="2498" y="542"/>
                </a:cxn>
                <a:cxn ang="0">
                  <a:pos x="2512" y="532"/>
                </a:cxn>
                <a:cxn ang="0">
                  <a:pos x="2522" y="520"/>
                </a:cxn>
                <a:cxn ang="0">
                  <a:pos x="2530" y="504"/>
                </a:cxn>
                <a:cxn ang="0">
                  <a:pos x="2536" y="488"/>
                </a:cxn>
                <a:cxn ang="0">
                  <a:pos x="2536" y="470"/>
                </a:cxn>
                <a:cxn ang="0">
                  <a:pos x="2536" y="88"/>
                </a:cxn>
              </a:cxnLst>
              <a:rect l="0" t="0" r="r" b="b"/>
              <a:pathLst>
                <a:path w="2536" h="558">
                  <a:moveTo>
                    <a:pt x="2536" y="88"/>
                  </a:moveTo>
                  <a:lnTo>
                    <a:pt x="2536" y="88"/>
                  </a:lnTo>
                  <a:lnTo>
                    <a:pt x="2536" y="70"/>
                  </a:lnTo>
                  <a:lnTo>
                    <a:pt x="2530" y="54"/>
                  </a:lnTo>
                  <a:lnTo>
                    <a:pt x="2522" y="38"/>
                  </a:lnTo>
                  <a:lnTo>
                    <a:pt x="2512" y="26"/>
                  </a:lnTo>
                  <a:lnTo>
                    <a:pt x="2498" y="14"/>
                  </a:lnTo>
                  <a:lnTo>
                    <a:pt x="2484" y="6"/>
                  </a:lnTo>
                  <a:lnTo>
                    <a:pt x="2466" y="2"/>
                  </a:lnTo>
                  <a:lnTo>
                    <a:pt x="2450" y="0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4"/>
                  </a:lnTo>
                  <a:lnTo>
                    <a:pt x="0" y="70"/>
                  </a:lnTo>
                  <a:lnTo>
                    <a:pt x="0" y="88"/>
                  </a:lnTo>
                  <a:lnTo>
                    <a:pt x="0" y="470"/>
                  </a:lnTo>
                  <a:lnTo>
                    <a:pt x="0" y="470"/>
                  </a:lnTo>
                  <a:lnTo>
                    <a:pt x="0" y="488"/>
                  </a:lnTo>
                  <a:lnTo>
                    <a:pt x="6" y="504"/>
                  </a:lnTo>
                  <a:lnTo>
                    <a:pt x="14" y="520"/>
                  </a:lnTo>
                  <a:lnTo>
                    <a:pt x="24" y="532"/>
                  </a:lnTo>
                  <a:lnTo>
                    <a:pt x="38" y="542"/>
                  </a:lnTo>
                  <a:lnTo>
                    <a:pt x="52" y="552"/>
                  </a:lnTo>
                  <a:lnTo>
                    <a:pt x="70" y="556"/>
                  </a:lnTo>
                  <a:lnTo>
                    <a:pt x="86" y="558"/>
                  </a:lnTo>
                  <a:lnTo>
                    <a:pt x="2450" y="558"/>
                  </a:lnTo>
                  <a:lnTo>
                    <a:pt x="2450" y="558"/>
                  </a:lnTo>
                  <a:lnTo>
                    <a:pt x="2466" y="556"/>
                  </a:lnTo>
                  <a:lnTo>
                    <a:pt x="2484" y="552"/>
                  </a:lnTo>
                  <a:lnTo>
                    <a:pt x="2498" y="542"/>
                  </a:lnTo>
                  <a:lnTo>
                    <a:pt x="2512" y="532"/>
                  </a:lnTo>
                  <a:lnTo>
                    <a:pt x="2522" y="520"/>
                  </a:lnTo>
                  <a:lnTo>
                    <a:pt x="2530" y="504"/>
                  </a:lnTo>
                  <a:lnTo>
                    <a:pt x="2536" y="488"/>
                  </a:lnTo>
                  <a:lnTo>
                    <a:pt x="2536" y="470"/>
                  </a:lnTo>
                  <a:lnTo>
                    <a:pt x="2536" y="8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4" name="Freeform 184"/>
            <p:cNvSpPr>
              <a:spLocks/>
            </p:cNvSpPr>
            <p:nvPr userDrawn="1"/>
          </p:nvSpPr>
          <p:spPr bwMode="auto">
            <a:xfrm>
              <a:off x="2559050" y="1311275"/>
              <a:ext cx="4025900" cy="139700"/>
            </a:xfrm>
            <a:custGeom>
              <a:avLst/>
              <a:gdLst/>
              <a:ahLst/>
              <a:cxnLst>
                <a:cxn ang="0">
                  <a:pos x="2450" y="0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70" y="2"/>
                </a:cxn>
                <a:cxn ang="0">
                  <a:pos x="52" y="6"/>
                </a:cxn>
                <a:cxn ang="0">
                  <a:pos x="38" y="14"/>
                </a:cxn>
                <a:cxn ang="0">
                  <a:pos x="24" y="26"/>
                </a:cxn>
                <a:cxn ang="0">
                  <a:pos x="14" y="38"/>
                </a:cxn>
                <a:cxn ang="0">
                  <a:pos x="6" y="54"/>
                </a:cxn>
                <a:cxn ang="0">
                  <a:pos x="0" y="70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0" y="74"/>
                </a:cxn>
                <a:cxn ang="0">
                  <a:pos x="6" y="60"/>
                </a:cxn>
                <a:cxn ang="0">
                  <a:pos x="14" y="48"/>
                </a:cxn>
                <a:cxn ang="0">
                  <a:pos x="24" y="38"/>
                </a:cxn>
                <a:cxn ang="0">
                  <a:pos x="34" y="28"/>
                </a:cxn>
                <a:cxn ang="0">
                  <a:pos x="48" y="22"/>
                </a:cxn>
                <a:cxn ang="0">
                  <a:pos x="60" y="16"/>
                </a:cxn>
                <a:cxn ang="0">
                  <a:pos x="74" y="16"/>
                </a:cxn>
                <a:cxn ang="0">
                  <a:pos x="2462" y="16"/>
                </a:cxn>
                <a:cxn ang="0">
                  <a:pos x="2462" y="16"/>
                </a:cxn>
                <a:cxn ang="0">
                  <a:pos x="2476" y="16"/>
                </a:cxn>
                <a:cxn ang="0">
                  <a:pos x="2488" y="22"/>
                </a:cxn>
                <a:cxn ang="0">
                  <a:pos x="2502" y="28"/>
                </a:cxn>
                <a:cxn ang="0">
                  <a:pos x="2512" y="38"/>
                </a:cxn>
                <a:cxn ang="0">
                  <a:pos x="2522" y="48"/>
                </a:cxn>
                <a:cxn ang="0">
                  <a:pos x="2530" y="60"/>
                </a:cxn>
                <a:cxn ang="0">
                  <a:pos x="2536" y="74"/>
                </a:cxn>
                <a:cxn ang="0">
                  <a:pos x="2536" y="88"/>
                </a:cxn>
                <a:cxn ang="0">
                  <a:pos x="2536" y="88"/>
                </a:cxn>
                <a:cxn ang="0">
                  <a:pos x="2536" y="70"/>
                </a:cxn>
                <a:cxn ang="0">
                  <a:pos x="2530" y="54"/>
                </a:cxn>
                <a:cxn ang="0">
                  <a:pos x="2522" y="38"/>
                </a:cxn>
                <a:cxn ang="0">
                  <a:pos x="2512" y="26"/>
                </a:cxn>
                <a:cxn ang="0">
                  <a:pos x="2498" y="14"/>
                </a:cxn>
                <a:cxn ang="0">
                  <a:pos x="2484" y="6"/>
                </a:cxn>
                <a:cxn ang="0">
                  <a:pos x="2466" y="2"/>
                </a:cxn>
                <a:cxn ang="0">
                  <a:pos x="2450" y="0"/>
                </a:cxn>
              </a:cxnLst>
              <a:rect l="0" t="0" r="r" b="b"/>
              <a:pathLst>
                <a:path w="2536" h="88">
                  <a:moveTo>
                    <a:pt x="2450" y="0"/>
                  </a:moveTo>
                  <a:lnTo>
                    <a:pt x="86" y="0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4"/>
                  </a:lnTo>
                  <a:lnTo>
                    <a:pt x="0" y="7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74"/>
                  </a:lnTo>
                  <a:lnTo>
                    <a:pt x="6" y="60"/>
                  </a:lnTo>
                  <a:lnTo>
                    <a:pt x="14" y="48"/>
                  </a:lnTo>
                  <a:lnTo>
                    <a:pt x="24" y="38"/>
                  </a:lnTo>
                  <a:lnTo>
                    <a:pt x="34" y="28"/>
                  </a:lnTo>
                  <a:lnTo>
                    <a:pt x="48" y="22"/>
                  </a:lnTo>
                  <a:lnTo>
                    <a:pt x="60" y="16"/>
                  </a:lnTo>
                  <a:lnTo>
                    <a:pt x="74" y="16"/>
                  </a:lnTo>
                  <a:lnTo>
                    <a:pt x="2462" y="16"/>
                  </a:lnTo>
                  <a:lnTo>
                    <a:pt x="2462" y="16"/>
                  </a:lnTo>
                  <a:lnTo>
                    <a:pt x="2476" y="16"/>
                  </a:lnTo>
                  <a:lnTo>
                    <a:pt x="2488" y="22"/>
                  </a:lnTo>
                  <a:lnTo>
                    <a:pt x="2502" y="28"/>
                  </a:lnTo>
                  <a:lnTo>
                    <a:pt x="2512" y="38"/>
                  </a:lnTo>
                  <a:lnTo>
                    <a:pt x="2522" y="48"/>
                  </a:lnTo>
                  <a:lnTo>
                    <a:pt x="2530" y="60"/>
                  </a:lnTo>
                  <a:lnTo>
                    <a:pt x="2536" y="74"/>
                  </a:lnTo>
                  <a:lnTo>
                    <a:pt x="2536" y="88"/>
                  </a:lnTo>
                  <a:lnTo>
                    <a:pt x="2536" y="88"/>
                  </a:lnTo>
                  <a:lnTo>
                    <a:pt x="2536" y="70"/>
                  </a:lnTo>
                  <a:lnTo>
                    <a:pt x="2530" y="54"/>
                  </a:lnTo>
                  <a:lnTo>
                    <a:pt x="2522" y="38"/>
                  </a:lnTo>
                  <a:lnTo>
                    <a:pt x="2512" y="26"/>
                  </a:lnTo>
                  <a:lnTo>
                    <a:pt x="2498" y="14"/>
                  </a:lnTo>
                  <a:lnTo>
                    <a:pt x="2484" y="6"/>
                  </a:lnTo>
                  <a:lnTo>
                    <a:pt x="2466" y="2"/>
                  </a:lnTo>
                  <a:lnTo>
                    <a:pt x="245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5" name="Rectangle 188"/>
            <p:cNvSpPr>
              <a:spLocks noChangeArrowheads="1"/>
            </p:cNvSpPr>
            <p:nvPr userDrawn="1"/>
          </p:nvSpPr>
          <p:spPr bwMode="auto">
            <a:xfrm>
              <a:off x="2559050" y="2841625"/>
              <a:ext cx="4025900" cy="190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6" name="Rectangle 189"/>
            <p:cNvSpPr>
              <a:spLocks noChangeArrowheads="1"/>
            </p:cNvSpPr>
            <p:nvPr userDrawn="1"/>
          </p:nvSpPr>
          <p:spPr bwMode="auto">
            <a:xfrm>
              <a:off x="2559050" y="2841625"/>
              <a:ext cx="4025900" cy="19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7" name="Rectangle 190"/>
            <p:cNvSpPr>
              <a:spLocks noChangeArrowheads="1"/>
            </p:cNvSpPr>
            <p:nvPr userDrawn="1"/>
          </p:nvSpPr>
          <p:spPr bwMode="auto">
            <a:xfrm>
              <a:off x="2559050" y="2822575"/>
              <a:ext cx="4025900" cy="190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8" name="Rectangle 192"/>
            <p:cNvSpPr>
              <a:spLocks noChangeArrowheads="1"/>
            </p:cNvSpPr>
            <p:nvPr userDrawn="1"/>
          </p:nvSpPr>
          <p:spPr bwMode="auto">
            <a:xfrm>
              <a:off x="2559050" y="3536950"/>
              <a:ext cx="4025900" cy="22225"/>
            </a:xfrm>
            <a:prstGeom prst="rect">
              <a:avLst/>
            </a:prstGeom>
            <a:solidFill>
              <a:srgbClr val="BBCBC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9" name="Rectangle 193"/>
            <p:cNvSpPr>
              <a:spLocks noChangeArrowheads="1"/>
            </p:cNvSpPr>
            <p:nvPr userDrawn="1"/>
          </p:nvSpPr>
          <p:spPr bwMode="auto">
            <a:xfrm>
              <a:off x="2559050" y="3536950"/>
              <a:ext cx="4025900" cy="2222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Rectangle 194"/>
            <p:cNvSpPr>
              <a:spLocks noChangeArrowheads="1"/>
            </p:cNvSpPr>
            <p:nvPr userDrawn="1"/>
          </p:nvSpPr>
          <p:spPr bwMode="auto">
            <a:xfrm>
              <a:off x="2559050" y="3517900"/>
              <a:ext cx="4025900" cy="190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Rectangle 196"/>
            <p:cNvSpPr>
              <a:spLocks noChangeArrowheads="1"/>
            </p:cNvSpPr>
            <p:nvPr userDrawn="1"/>
          </p:nvSpPr>
          <p:spPr bwMode="auto">
            <a:xfrm>
              <a:off x="2559050" y="4870450"/>
              <a:ext cx="4025900" cy="19050"/>
            </a:xfrm>
            <a:prstGeom prst="rect">
              <a:avLst/>
            </a:prstGeom>
            <a:solidFill>
              <a:srgbClr val="BBCBC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Rectangle 197"/>
            <p:cNvSpPr>
              <a:spLocks noChangeArrowheads="1"/>
            </p:cNvSpPr>
            <p:nvPr userDrawn="1"/>
          </p:nvSpPr>
          <p:spPr bwMode="auto">
            <a:xfrm>
              <a:off x="2559050" y="4870450"/>
              <a:ext cx="4025900" cy="190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Rectangle 198"/>
            <p:cNvSpPr>
              <a:spLocks noChangeArrowheads="1"/>
            </p:cNvSpPr>
            <p:nvPr userDrawn="1"/>
          </p:nvSpPr>
          <p:spPr bwMode="auto">
            <a:xfrm>
              <a:off x="2559050" y="4851400"/>
              <a:ext cx="4025900" cy="190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4" name="Rectangle 199"/>
            <p:cNvSpPr>
              <a:spLocks noChangeArrowheads="1"/>
            </p:cNvSpPr>
            <p:nvPr userDrawn="1"/>
          </p:nvSpPr>
          <p:spPr bwMode="auto">
            <a:xfrm>
              <a:off x="2559050" y="4851400"/>
              <a:ext cx="4025900" cy="190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5" name="Rectangle 200"/>
            <p:cNvSpPr>
              <a:spLocks noChangeArrowheads="1"/>
            </p:cNvSpPr>
            <p:nvPr userDrawn="1"/>
          </p:nvSpPr>
          <p:spPr bwMode="auto">
            <a:xfrm>
              <a:off x="2559050" y="4175125"/>
              <a:ext cx="4025900" cy="190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6" name="Rectangle 202"/>
            <p:cNvSpPr>
              <a:spLocks noChangeArrowheads="1"/>
            </p:cNvSpPr>
            <p:nvPr userDrawn="1"/>
          </p:nvSpPr>
          <p:spPr bwMode="auto">
            <a:xfrm>
              <a:off x="2559050" y="4194175"/>
              <a:ext cx="4025900" cy="19050"/>
            </a:xfrm>
            <a:prstGeom prst="rect">
              <a:avLst/>
            </a:prstGeom>
            <a:solidFill>
              <a:srgbClr val="BBCBC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Rectangle 203"/>
            <p:cNvSpPr>
              <a:spLocks noChangeArrowheads="1"/>
            </p:cNvSpPr>
            <p:nvPr userDrawn="1"/>
          </p:nvSpPr>
          <p:spPr bwMode="auto">
            <a:xfrm>
              <a:off x="2559050" y="4194175"/>
              <a:ext cx="4025900" cy="190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316" name="그룹 315"/>
          <p:cNvGrpSpPr/>
          <p:nvPr userDrawn="1"/>
        </p:nvGrpSpPr>
        <p:grpSpPr>
          <a:xfrm>
            <a:off x="2563784" y="3898849"/>
            <a:ext cx="4016431" cy="643180"/>
            <a:chOff x="2563784" y="3935420"/>
            <a:chExt cx="4016431" cy="643180"/>
          </a:xfrm>
        </p:grpSpPr>
        <p:sp>
          <p:nvSpPr>
            <p:cNvPr id="314" name="직사각형 313"/>
            <p:cNvSpPr/>
            <p:nvPr userDrawn="1"/>
          </p:nvSpPr>
          <p:spPr>
            <a:xfrm>
              <a:off x="2563784" y="3937800"/>
              <a:ext cx="4016431" cy="640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15" name="직사각형 314"/>
            <p:cNvSpPr/>
            <p:nvPr userDrawn="1"/>
          </p:nvSpPr>
          <p:spPr>
            <a:xfrm>
              <a:off x="2563784" y="3935420"/>
              <a:ext cx="4016431" cy="146052"/>
            </a:xfrm>
            <a:prstGeom prst="rect">
              <a:avLst/>
            </a:prstGeom>
            <a:gradFill>
              <a:gsLst>
                <a:gs pos="27000">
                  <a:schemeClr val="bg1">
                    <a:lumMod val="50000"/>
                    <a:alpha val="0"/>
                  </a:schemeClr>
                </a:gs>
                <a:gs pos="81000">
                  <a:schemeClr val="tx1">
                    <a:lumMod val="75000"/>
                    <a:lumOff val="25000"/>
                    <a:alpha val="32000"/>
                  </a:schemeClr>
                </a:gs>
              </a:gsLst>
              <a:lin ang="162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70" name="그룹 69"/>
          <p:cNvGrpSpPr/>
          <p:nvPr userDrawn="1"/>
        </p:nvGrpSpPr>
        <p:grpSpPr>
          <a:xfrm>
            <a:off x="2889250" y="2755876"/>
            <a:ext cx="323850" cy="342900"/>
            <a:chOff x="2889250" y="2390775"/>
            <a:chExt cx="323850" cy="342900"/>
          </a:xfrm>
          <a:solidFill>
            <a:srgbClr val="ADADAD"/>
          </a:solidFill>
          <a:effectLst/>
        </p:grpSpPr>
        <p:sp>
          <p:nvSpPr>
            <p:cNvPr id="71" name="Freeform 204"/>
            <p:cNvSpPr>
              <a:spLocks/>
            </p:cNvSpPr>
            <p:nvPr userDrawn="1"/>
          </p:nvSpPr>
          <p:spPr bwMode="auto">
            <a:xfrm>
              <a:off x="2889250" y="2390775"/>
              <a:ext cx="127000" cy="1270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32" y="0"/>
                </a:cxn>
                <a:cxn ang="0">
                  <a:pos x="24" y="4"/>
                </a:cxn>
                <a:cxn ang="0">
                  <a:pos x="18" y="6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4" y="24"/>
                </a:cxn>
                <a:cxn ang="0">
                  <a:pos x="0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48"/>
                </a:cxn>
                <a:cxn ang="0">
                  <a:pos x="4" y="56"/>
                </a:cxn>
                <a:cxn ang="0">
                  <a:pos x="6" y="62"/>
                </a:cxn>
                <a:cxn ang="0">
                  <a:pos x="12" y="68"/>
                </a:cxn>
                <a:cxn ang="0">
                  <a:pos x="18" y="72"/>
                </a:cxn>
                <a:cxn ang="0">
                  <a:pos x="24" y="76"/>
                </a:cxn>
                <a:cxn ang="0">
                  <a:pos x="32" y="78"/>
                </a:cxn>
                <a:cxn ang="0">
                  <a:pos x="40" y="80"/>
                </a:cxn>
                <a:cxn ang="0">
                  <a:pos x="40" y="80"/>
                </a:cxn>
                <a:cxn ang="0">
                  <a:pos x="48" y="78"/>
                </a:cxn>
                <a:cxn ang="0">
                  <a:pos x="56" y="76"/>
                </a:cxn>
                <a:cxn ang="0">
                  <a:pos x="62" y="72"/>
                </a:cxn>
                <a:cxn ang="0">
                  <a:pos x="68" y="68"/>
                </a:cxn>
                <a:cxn ang="0">
                  <a:pos x="72" y="62"/>
                </a:cxn>
                <a:cxn ang="0">
                  <a:pos x="76" y="56"/>
                </a:cxn>
                <a:cxn ang="0">
                  <a:pos x="78" y="48"/>
                </a:cxn>
                <a:cxn ang="0">
                  <a:pos x="80" y="40"/>
                </a:cxn>
                <a:cxn ang="0">
                  <a:pos x="80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8" y="12"/>
                </a:cxn>
                <a:cxn ang="0">
                  <a:pos x="62" y="6"/>
                </a:cxn>
                <a:cxn ang="0">
                  <a:pos x="56" y="4"/>
                </a:cxn>
                <a:cxn ang="0">
                  <a:pos x="48" y="0"/>
                </a:cxn>
                <a:cxn ang="0">
                  <a:pos x="40" y="0"/>
                </a:cxn>
              </a:cxnLst>
              <a:rect l="0" t="0" r="r" b="b"/>
              <a:pathLst>
                <a:path w="80" h="80">
                  <a:moveTo>
                    <a:pt x="40" y="0"/>
                  </a:moveTo>
                  <a:lnTo>
                    <a:pt x="40" y="0"/>
                  </a:lnTo>
                  <a:lnTo>
                    <a:pt x="32" y="0"/>
                  </a:lnTo>
                  <a:lnTo>
                    <a:pt x="24" y="4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4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8"/>
                  </a:lnTo>
                  <a:lnTo>
                    <a:pt x="4" y="56"/>
                  </a:lnTo>
                  <a:lnTo>
                    <a:pt x="6" y="62"/>
                  </a:lnTo>
                  <a:lnTo>
                    <a:pt x="12" y="68"/>
                  </a:lnTo>
                  <a:lnTo>
                    <a:pt x="18" y="72"/>
                  </a:lnTo>
                  <a:lnTo>
                    <a:pt x="24" y="76"/>
                  </a:lnTo>
                  <a:lnTo>
                    <a:pt x="32" y="78"/>
                  </a:lnTo>
                  <a:lnTo>
                    <a:pt x="40" y="80"/>
                  </a:lnTo>
                  <a:lnTo>
                    <a:pt x="40" y="80"/>
                  </a:lnTo>
                  <a:lnTo>
                    <a:pt x="48" y="78"/>
                  </a:lnTo>
                  <a:lnTo>
                    <a:pt x="56" y="76"/>
                  </a:lnTo>
                  <a:lnTo>
                    <a:pt x="62" y="72"/>
                  </a:lnTo>
                  <a:lnTo>
                    <a:pt x="68" y="68"/>
                  </a:lnTo>
                  <a:lnTo>
                    <a:pt x="72" y="62"/>
                  </a:lnTo>
                  <a:lnTo>
                    <a:pt x="76" y="56"/>
                  </a:lnTo>
                  <a:lnTo>
                    <a:pt x="78" y="48"/>
                  </a:lnTo>
                  <a:lnTo>
                    <a:pt x="80" y="40"/>
                  </a:lnTo>
                  <a:lnTo>
                    <a:pt x="80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8" y="12"/>
                  </a:lnTo>
                  <a:lnTo>
                    <a:pt x="62" y="6"/>
                  </a:lnTo>
                  <a:lnTo>
                    <a:pt x="56" y="4"/>
                  </a:lnTo>
                  <a:lnTo>
                    <a:pt x="48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2" name="Freeform 205"/>
            <p:cNvSpPr>
              <a:spLocks/>
            </p:cNvSpPr>
            <p:nvPr userDrawn="1"/>
          </p:nvSpPr>
          <p:spPr bwMode="auto">
            <a:xfrm>
              <a:off x="2889250" y="2390775"/>
              <a:ext cx="127000" cy="1270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32" y="0"/>
                </a:cxn>
                <a:cxn ang="0">
                  <a:pos x="24" y="4"/>
                </a:cxn>
                <a:cxn ang="0">
                  <a:pos x="18" y="6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4" y="24"/>
                </a:cxn>
                <a:cxn ang="0">
                  <a:pos x="0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48"/>
                </a:cxn>
                <a:cxn ang="0">
                  <a:pos x="4" y="56"/>
                </a:cxn>
                <a:cxn ang="0">
                  <a:pos x="6" y="62"/>
                </a:cxn>
                <a:cxn ang="0">
                  <a:pos x="12" y="68"/>
                </a:cxn>
                <a:cxn ang="0">
                  <a:pos x="18" y="72"/>
                </a:cxn>
                <a:cxn ang="0">
                  <a:pos x="24" y="76"/>
                </a:cxn>
                <a:cxn ang="0">
                  <a:pos x="32" y="78"/>
                </a:cxn>
                <a:cxn ang="0">
                  <a:pos x="40" y="80"/>
                </a:cxn>
                <a:cxn ang="0">
                  <a:pos x="40" y="80"/>
                </a:cxn>
                <a:cxn ang="0">
                  <a:pos x="48" y="78"/>
                </a:cxn>
                <a:cxn ang="0">
                  <a:pos x="56" y="76"/>
                </a:cxn>
                <a:cxn ang="0">
                  <a:pos x="62" y="72"/>
                </a:cxn>
                <a:cxn ang="0">
                  <a:pos x="68" y="68"/>
                </a:cxn>
                <a:cxn ang="0">
                  <a:pos x="72" y="62"/>
                </a:cxn>
                <a:cxn ang="0">
                  <a:pos x="76" y="56"/>
                </a:cxn>
                <a:cxn ang="0">
                  <a:pos x="78" y="48"/>
                </a:cxn>
                <a:cxn ang="0">
                  <a:pos x="80" y="40"/>
                </a:cxn>
                <a:cxn ang="0">
                  <a:pos x="80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8" y="12"/>
                </a:cxn>
                <a:cxn ang="0">
                  <a:pos x="62" y="6"/>
                </a:cxn>
                <a:cxn ang="0">
                  <a:pos x="56" y="4"/>
                </a:cxn>
                <a:cxn ang="0">
                  <a:pos x="48" y="0"/>
                </a:cxn>
                <a:cxn ang="0">
                  <a:pos x="40" y="0"/>
                </a:cxn>
              </a:cxnLst>
              <a:rect l="0" t="0" r="r" b="b"/>
              <a:pathLst>
                <a:path w="80" h="80">
                  <a:moveTo>
                    <a:pt x="40" y="0"/>
                  </a:moveTo>
                  <a:lnTo>
                    <a:pt x="40" y="0"/>
                  </a:lnTo>
                  <a:lnTo>
                    <a:pt x="32" y="0"/>
                  </a:lnTo>
                  <a:lnTo>
                    <a:pt x="24" y="4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4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8"/>
                  </a:lnTo>
                  <a:lnTo>
                    <a:pt x="4" y="56"/>
                  </a:lnTo>
                  <a:lnTo>
                    <a:pt x="6" y="62"/>
                  </a:lnTo>
                  <a:lnTo>
                    <a:pt x="12" y="68"/>
                  </a:lnTo>
                  <a:lnTo>
                    <a:pt x="18" y="72"/>
                  </a:lnTo>
                  <a:lnTo>
                    <a:pt x="24" y="76"/>
                  </a:lnTo>
                  <a:lnTo>
                    <a:pt x="32" y="78"/>
                  </a:lnTo>
                  <a:lnTo>
                    <a:pt x="40" y="80"/>
                  </a:lnTo>
                  <a:lnTo>
                    <a:pt x="40" y="80"/>
                  </a:lnTo>
                  <a:lnTo>
                    <a:pt x="48" y="78"/>
                  </a:lnTo>
                  <a:lnTo>
                    <a:pt x="56" y="76"/>
                  </a:lnTo>
                  <a:lnTo>
                    <a:pt x="62" y="72"/>
                  </a:lnTo>
                  <a:lnTo>
                    <a:pt x="68" y="68"/>
                  </a:lnTo>
                  <a:lnTo>
                    <a:pt x="72" y="62"/>
                  </a:lnTo>
                  <a:lnTo>
                    <a:pt x="76" y="56"/>
                  </a:lnTo>
                  <a:lnTo>
                    <a:pt x="78" y="48"/>
                  </a:lnTo>
                  <a:lnTo>
                    <a:pt x="80" y="40"/>
                  </a:lnTo>
                  <a:lnTo>
                    <a:pt x="80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8" y="12"/>
                  </a:lnTo>
                  <a:lnTo>
                    <a:pt x="62" y="6"/>
                  </a:lnTo>
                  <a:lnTo>
                    <a:pt x="56" y="4"/>
                  </a:lnTo>
                  <a:lnTo>
                    <a:pt x="48" y="0"/>
                  </a:lnTo>
                  <a:lnTo>
                    <a:pt x="40" y="0"/>
                  </a:lnTo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3" name="Freeform 206"/>
            <p:cNvSpPr>
              <a:spLocks/>
            </p:cNvSpPr>
            <p:nvPr userDrawn="1"/>
          </p:nvSpPr>
          <p:spPr bwMode="auto">
            <a:xfrm>
              <a:off x="3025775" y="2390775"/>
              <a:ext cx="123825" cy="1270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32" y="0"/>
                </a:cxn>
                <a:cxn ang="0">
                  <a:pos x="24" y="4"/>
                </a:cxn>
                <a:cxn ang="0">
                  <a:pos x="16" y="6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2" y="24"/>
                </a:cxn>
                <a:cxn ang="0">
                  <a:pos x="0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48"/>
                </a:cxn>
                <a:cxn ang="0">
                  <a:pos x="2" y="56"/>
                </a:cxn>
                <a:cxn ang="0">
                  <a:pos x="6" y="62"/>
                </a:cxn>
                <a:cxn ang="0">
                  <a:pos x="12" y="68"/>
                </a:cxn>
                <a:cxn ang="0">
                  <a:pos x="16" y="72"/>
                </a:cxn>
                <a:cxn ang="0">
                  <a:pos x="24" y="76"/>
                </a:cxn>
                <a:cxn ang="0">
                  <a:pos x="32" y="78"/>
                </a:cxn>
                <a:cxn ang="0">
                  <a:pos x="40" y="80"/>
                </a:cxn>
                <a:cxn ang="0">
                  <a:pos x="40" y="80"/>
                </a:cxn>
                <a:cxn ang="0">
                  <a:pos x="48" y="78"/>
                </a:cxn>
                <a:cxn ang="0">
                  <a:pos x="54" y="76"/>
                </a:cxn>
                <a:cxn ang="0">
                  <a:pos x="62" y="72"/>
                </a:cxn>
                <a:cxn ang="0">
                  <a:pos x="68" y="68"/>
                </a:cxn>
                <a:cxn ang="0">
                  <a:pos x="72" y="62"/>
                </a:cxn>
                <a:cxn ang="0">
                  <a:pos x="76" y="56"/>
                </a:cxn>
                <a:cxn ang="0">
                  <a:pos x="78" y="48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8" y="12"/>
                </a:cxn>
                <a:cxn ang="0">
                  <a:pos x="62" y="6"/>
                </a:cxn>
                <a:cxn ang="0">
                  <a:pos x="54" y="4"/>
                </a:cxn>
                <a:cxn ang="0">
                  <a:pos x="48" y="0"/>
                </a:cxn>
                <a:cxn ang="0">
                  <a:pos x="40" y="0"/>
                </a:cxn>
              </a:cxnLst>
              <a:rect l="0" t="0" r="r" b="b"/>
              <a:pathLst>
                <a:path w="78" h="80">
                  <a:moveTo>
                    <a:pt x="40" y="0"/>
                  </a:moveTo>
                  <a:lnTo>
                    <a:pt x="40" y="0"/>
                  </a:lnTo>
                  <a:lnTo>
                    <a:pt x="32" y="0"/>
                  </a:lnTo>
                  <a:lnTo>
                    <a:pt x="24" y="4"/>
                  </a:lnTo>
                  <a:lnTo>
                    <a:pt x="16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8"/>
                  </a:lnTo>
                  <a:lnTo>
                    <a:pt x="2" y="56"/>
                  </a:lnTo>
                  <a:lnTo>
                    <a:pt x="6" y="62"/>
                  </a:lnTo>
                  <a:lnTo>
                    <a:pt x="12" y="68"/>
                  </a:lnTo>
                  <a:lnTo>
                    <a:pt x="16" y="72"/>
                  </a:lnTo>
                  <a:lnTo>
                    <a:pt x="24" y="76"/>
                  </a:lnTo>
                  <a:lnTo>
                    <a:pt x="32" y="78"/>
                  </a:lnTo>
                  <a:lnTo>
                    <a:pt x="40" y="80"/>
                  </a:lnTo>
                  <a:lnTo>
                    <a:pt x="40" y="80"/>
                  </a:lnTo>
                  <a:lnTo>
                    <a:pt x="48" y="78"/>
                  </a:lnTo>
                  <a:lnTo>
                    <a:pt x="54" y="76"/>
                  </a:lnTo>
                  <a:lnTo>
                    <a:pt x="62" y="72"/>
                  </a:lnTo>
                  <a:lnTo>
                    <a:pt x="68" y="68"/>
                  </a:lnTo>
                  <a:lnTo>
                    <a:pt x="72" y="62"/>
                  </a:lnTo>
                  <a:lnTo>
                    <a:pt x="76" y="56"/>
                  </a:lnTo>
                  <a:lnTo>
                    <a:pt x="78" y="48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8" y="12"/>
                  </a:lnTo>
                  <a:lnTo>
                    <a:pt x="62" y="6"/>
                  </a:lnTo>
                  <a:lnTo>
                    <a:pt x="54" y="4"/>
                  </a:lnTo>
                  <a:lnTo>
                    <a:pt x="48" y="0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4" name="Freeform 207"/>
            <p:cNvSpPr>
              <a:spLocks/>
            </p:cNvSpPr>
            <p:nvPr userDrawn="1"/>
          </p:nvSpPr>
          <p:spPr bwMode="auto">
            <a:xfrm>
              <a:off x="3025775" y="2390775"/>
              <a:ext cx="123825" cy="127000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32" y="0"/>
                </a:cxn>
                <a:cxn ang="0">
                  <a:pos x="24" y="4"/>
                </a:cxn>
                <a:cxn ang="0">
                  <a:pos x="16" y="6"/>
                </a:cxn>
                <a:cxn ang="0">
                  <a:pos x="12" y="12"/>
                </a:cxn>
                <a:cxn ang="0">
                  <a:pos x="6" y="18"/>
                </a:cxn>
                <a:cxn ang="0">
                  <a:pos x="2" y="24"/>
                </a:cxn>
                <a:cxn ang="0">
                  <a:pos x="0" y="32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48"/>
                </a:cxn>
                <a:cxn ang="0">
                  <a:pos x="2" y="56"/>
                </a:cxn>
                <a:cxn ang="0">
                  <a:pos x="6" y="62"/>
                </a:cxn>
                <a:cxn ang="0">
                  <a:pos x="12" y="68"/>
                </a:cxn>
                <a:cxn ang="0">
                  <a:pos x="16" y="72"/>
                </a:cxn>
                <a:cxn ang="0">
                  <a:pos x="24" y="76"/>
                </a:cxn>
                <a:cxn ang="0">
                  <a:pos x="32" y="78"/>
                </a:cxn>
                <a:cxn ang="0">
                  <a:pos x="40" y="80"/>
                </a:cxn>
                <a:cxn ang="0">
                  <a:pos x="40" y="80"/>
                </a:cxn>
                <a:cxn ang="0">
                  <a:pos x="48" y="78"/>
                </a:cxn>
                <a:cxn ang="0">
                  <a:pos x="54" y="76"/>
                </a:cxn>
                <a:cxn ang="0">
                  <a:pos x="62" y="72"/>
                </a:cxn>
                <a:cxn ang="0">
                  <a:pos x="68" y="68"/>
                </a:cxn>
                <a:cxn ang="0">
                  <a:pos x="72" y="62"/>
                </a:cxn>
                <a:cxn ang="0">
                  <a:pos x="76" y="56"/>
                </a:cxn>
                <a:cxn ang="0">
                  <a:pos x="78" y="48"/>
                </a:cxn>
                <a:cxn ang="0">
                  <a:pos x="78" y="40"/>
                </a:cxn>
                <a:cxn ang="0">
                  <a:pos x="78" y="40"/>
                </a:cxn>
                <a:cxn ang="0">
                  <a:pos x="78" y="32"/>
                </a:cxn>
                <a:cxn ang="0">
                  <a:pos x="76" y="24"/>
                </a:cxn>
                <a:cxn ang="0">
                  <a:pos x="72" y="18"/>
                </a:cxn>
                <a:cxn ang="0">
                  <a:pos x="68" y="12"/>
                </a:cxn>
                <a:cxn ang="0">
                  <a:pos x="62" y="6"/>
                </a:cxn>
                <a:cxn ang="0">
                  <a:pos x="54" y="4"/>
                </a:cxn>
                <a:cxn ang="0">
                  <a:pos x="48" y="0"/>
                </a:cxn>
                <a:cxn ang="0">
                  <a:pos x="40" y="0"/>
                </a:cxn>
              </a:cxnLst>
              <a:rect l="0" t="0" r="r" b="b"/>
              <a:pathLst>
                <a:path w="78" h="80">
                  <a:moveTo>
                    <a:pt x="40" y="0"/>
                  </a:moveTo>
                  <a:lnTo>
                    <a:pt x="40" y="0"/>
                  </a:lnTo>
                  <a:lnTo>
                    <a:pt x="32" y="0"/>
                  </a:lnTo>
                  <a:lnTo>
                    <a:pt x="24" y="4"/>
                  </a:lnTo>
                  <a:lnTo>
                    <a:pt x="16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8"/>
                  </a:lnTo>
                  <a:lnTo>
                    <a:pt x="2" y="56"/>
                  </a:lnTo>
                  <a:lnTo>
                    <a:pt x="6" y="62"/>
                  </a:lnTo>
                  <a:lnTo>
                    <a:pt x="12" y="68"/>
                  </a:lnTo>
                  <a:lnTo>
                    <a:pt x="16" y="72"/>
                  </a:lnTo>
                  <a:lnTo>
                    <a:pt x="24" y="76"/>
                  </a:lnTo>
                  <a:lnTo>
                    <a:pt x="32" y="78"/>
                  </a:lnTo>
                  <a:lnTo>
                    <a:pt x="40" y="80"/>
                  </a:lnTo>
                  <a:lnTo>
                    <a:pt x="40" y="80"/>
                  </a:lnTo>
                  <a:lnTo>
                    <a:pt x="48" y="78"/>
                  </a:lnTo>
                  <a:lnTo>
                    <a:pt x="54" y="76"/>
                  </a:lnTo>
                  <a:lnTo>
                    <a:pt x="62" y="72"/>
                  </a:lnTo>
                  <a:lnTo>
                    <a:pt x="68" y="68"/>
                  </a:lnTo>
                  <a:lnTo>
                    <a:pt x="72" y="62"/>
                  </a:lnTo>
                  <a:lnTo>
                    <a:pt x="76" y="56"/>
                  </a:lnTo>
                  <a:lnTo>
                    <a:pt x="78" y="48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8" y="32"/>
                  </a:lnTo>
                  <a:lnTo>
                    <a:pt x="76" y="24"/>
                  </a:lnTo>
                  <a:lnTo>
                    <a:pt x="72" y="18"/>
                  </a:lnTo>
                  <a:lnTo>
                    <a:pt x="68" y="12"/>
                  </a:lnTo>
                  <a:lnTo>
                    <a:pt x="62" y="6"/>
                  </a:lnTo>
                  <a:lnTo>
                    <a:pt x="54" y="4"/>
                  </a:lnTo>
                  <a:lnTo>
                    <a:pt x="48" y="0"/>
                  </a:lnTo>
                  <a:lnTo>
                    <a:pt x="40" y="0"/>
                  </a:lnTo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5" name="Rectangle 208"/>
            <p:cNvSpPr>
              <a:spLocks noChangeArrowheads="1"/>
            </p:cNvSpPr>
            <p:nvPr userDrawn="1"/>
          </p:nvSpPr>
          <p:spPr bwMode="auto">
            <a:xfrm>
              <a:off x="2921000" y="2527300"/>
              <a:ext cx="206375" cy="101600"/>
            </a:xfrm>
            <a:prstGeom prst="rect">
              <a:avLst/>
            </a:pr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6" name="Rectangle 209"/>
            <p:cNvSpPr>
              <a:spLocks noChangeArrowheads="1"/>
            </p:cNvSpPr>
            <p:nvPr userDrawn="1"/>
          </p:nvSpPr>
          <p:spPr bwMode="auto">
            <a:xfrm>
              <a:off x="2921000" y="2527300"/>
              <a:ext cx="206375" cy="101600"/>
            </a:xfrm>
            <a:prstGeom prst="rect">
              <a:avLst/>
            </a:pr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7" name="Freeform 210"/>
            <p:cNvSpPr>
              <a:spLocks/>
            </p:cNvSpPr>
            <p:nvPr userDrawn="1"/>
          </p:nvSpPr>
          <p:spPr bwMode="auto">
            <a:xfrm>
              <a:off x="3143250" y="2511425"/>
              <a:ext cx="69850" cy="12700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0" y="24"/>
                </a:cxn>
                <a:cxn ang="0">
                  <a:pos x="0" y="58"/>
                </a:cxn>
                <a:cxn ang="0">
                  <a:pos x="44" y="80"/>
                </a:cxn>
                <a:cxn ang="0">
                  <a:pos x="44" y="0"/>
                </a:cxn>
              </a:cxnLst>
              <a:rect l="0" t="0" r="r" b="b"/>
              <a:pathLst>
                <a:path w="44" h="80">
                  <a:moveTo>
                    <a:pt x="44" y="0"/>
                  </a:moveTo>
                  <a:lnTo>
                    <a:pt x="0" y="24"/>
                  </a:lnTo>
                  <a:lnTo>
                    <a:pt x="0" y="58"/>
                  </a:lnTo>
                  <a:lnTo>
                    <a:pt x="44" y="80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8" name="Freeform 211"/>
            <p:cNvSpPr>
              <a:spLocks/>
            </p:cNvSpPr>
            <p:nvPr userDrawn="1"/>
          </p:nvSpPr>
          <p:spPr bwMode="auto">
            <a:xfrm>
              <a:off x="3143250" y="2511425"/>
              <a:ext cx="69850" cy="127000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0" y="24"/>
                </a:cxn>
                <a:cxn ang="0">
                  <a:pos x="0" y="58"/>
                </a:cxn>
                <a:cxn ang="0">
                  <a:pos x="44" y="80"/>
                </a:cxn>
                <a:cxn ang="0">
                  <a:pos x="44" y="0"/>
                </a:cxn>
              </a:cxnLst>
              <a:rect l="0" t="0" r="r" b="b"/>
              <a:pathLst>
                <a:path w="44" h="80">
                  <a:moveTo>
                    <a:pt x="44" y="0"/>
                  </a:moveTo>
                  <a:lnTo>
                    <a:pt x="0" y="24"/>
                  </a:lnTo>
                  <a:lnTo>
                    <a:pt x="0" y="58"/>
                  </a:lnTo>
                  <a:lnTo>
                    <a:pt x="44" y="80"/>
                  </a:lnTo>
                  <a:lnTo>
                    <a:pt x="44" y="0"/>
                  </a:lnTo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9" name="Freeform 212"/>
            <p:cNvSpPr>
              <a:spLocks/>
            </p:cNvSpPr>
            <p:nvPr userDrawn="1"/>
          </p:nvSpPr>
          <p:spPr bwMode="auto">
            <a:xfrm>
              <a:off x="2959100" y="2641600"/>
              <a:ext cx="130175" cy="92075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6" y="0"/>
                </a:cxn>
                <a:cxn ang="0">
                  <a:pos x="0" y="58"/>
                </a:cxn>
                <a:cxn ang="0">
                  <a:pos x="44" y="10"/>
                </a:cxn>
                <a:cxn ang="0">
                  <a:pos x="82" y="58"/>
                </a:cxn>
                <a:cxn ang="0">
                  <a:pos x="68" y="0"/>
                </a:cxn>
              </a:cxnLst>
              <a:rect l="0" t="0" r="r" b="b"/>
              <a:pathLst>
                <a:path w="82" h="58">
                  <a:moveTo>
                    <a:pt x="68" y="0"/>
                  </a:moveTo>
                  <a:lnTo>
                    <a:pt x="16" y="0"/>
                  </a:lnTo>
                  <a:lnTo>
                    <a:pt x="0" y="58"/>
                  </a:lnTo>
                  <a:lnTo>
                    <a:pt x="44" y="10"/>
                  </a:lnTo>
                  <a:lnTo>
                    <a:pt x="82" y="58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0" name="Freeform 213"/>
            <p:cNvSpPr>
              <a:spLocks/>
            </p:cNvSpPr>
            <p:nvPr userDrawn="1"/>
          </p:nvSpPr>
          <p:spPr bwMode="auto">
            <a:xfrm>
              <a:off x="2959100" y="2641600"/>
              <a:ext cx="130175" cy="92075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6" y="0"/>
                </a:cxn>
                <a:cxn ang="0">
                  <a:pos x="0" y="58"/>
                </a:cxn>
                <a:cxn ang="0">
                  <a:pos x="44" y="10"/>
                </a:cxn>
                <a:cxn ang="0">
                  <a:pos x="82" y="58"/>
                </a:cxn>
                <a:cxn ang="0">
                  <a:pos x="68" y="0"/>
                </a:cxn>
              </a:cxnLst>
              <a:rect l="0" t="0" r="r" b="b"/>
              <a:pathLst>
                <a:path w="82" h="58">
                  <a:moveTo>
                    <a:pt x="68" y="0"/>
                  </a:moveTo>
                  <a:lnTo>
                    <a:pt x="16" y="0"/>
                  </a:lnTo>
                  <a:lnTo>
                    <a:pt x="0" y="58"/>
                  </a:lnTo>
                  <a:lnTo>
                    <a:pt x="44" y="10"/>
                  </a:lnTo>
                  <a:lnTo>
                    <a:pt x="82" y="58"/>
                  </a:lnTo>
                  <a:lnTo>
                    <a:pt x="68" y="0"/>
                  </a:lnTo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81" name="그룹 80"/>
          <p:cNvGrpSpPr/>
          <p:nvPr userDrawn="1"/>
        </p:nvGrpSpPr>
        <p:grpSpPr>
          <a:xfrm>
            <a:off x="2959100" y="3419451"/>
            <a:ext cx="184150" cy="342900"/>
            <a:chOff x="2959100" y="3054350"/>
            <a:chExt cx="184150" cy="342900"/>
          </a:xfrm>
          <a:solidFill>
            <a:srgbClr val="ADADAD"/>
          </a:solidFill>
          <a:effectLst/>
        </p:grpSpPr>
        <p:sp>
          <p:nvSpPr>
            <p:cNvPr id="82" name="Freeform 214"/>
            <p:cNvSpPr>
              <a:spLocks/>
            </p:cNvSpPr>
            <p:nvPr userDrawn="1"/>
          </p:nvSpPr>
          <p:spPr bwMode="auto">
            <a:xfrm>
              <a:off x="2959100" y="3054350"/>
              <a:ext cx="184150" cy="34290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32"/>
                </a:cxn>
                <a:cxn ang="0">
                  <a:pos x="52" y="160"/>
                </a:cxn>
                <a:cxn ang="0">
                  <a:pos x="52" y="160"/>
                </a:cxn>
                <a:cxn ang="0">
                  <a:pos x="44" y="158"/>
                </a:cxn>
                <a:cxn ang="0">
                  <a:pos x="38" y="156"/>
                </a:cxn>
                <a:cxn ang="0">
                  <a:pos x="38" y="156"/>
                </a:cxn>
                <a:cxn ang="0">
                  <a:pos x="26" y="160"/>
                </a:cxn>
                <a:cxn ang="0">
                  <a:pos x="14" y="166"/>
                </a:cxn>
                <a:cxn ang="0">
                  <a:pos x="14" y="166"/>
                </a:cxn>
                <a:cxn ang="0">
                  <a:pos x="6" y="176"/>
                </a:cxn>
                <a:cxn ang="0">
                  <a:pos x="0" y="186"/>
                </a:cxn>
                <a:cxn ang="0">
                  <a:pos x="0" y="198"/>
                </a:cxn>
                <a:cxn ang="0">
                  <a:pos x="2" y="204"/>
                </a:cxn>
                <a:cxn ang="0">
                  <a:pos x="6" y="208"/>
                </a:cxn>
                <a:cxn ang="0">
                  <a:pos x="6" y="208"/>
                </a:cxn>
                <a:cxn ang="0">
                  <a:pos x="10" y="212"/>
                </a:cxn>
                <a:cxn ang="0">
                  <a:pos x="14" y="214"/>
                </a:cxn>
                <a:cxn ang="0">
                  <a:pos x="26" y="216"/>
                </a:cxn>
                <a:cxn ang="0">
                  <a:pos x="26" y="216"/>
                </a:cxn>
                <a:cxn ang="0">
                  <a:pos x="38" y="214"/>
                </a:cxn>
                <a:cxn ang="0">
                  <a:pos x="48" y="208"/>
                </a:cxn>
                <a:cxn ang="0">
                  <a:pos x="48" y="208"/>
                </a:cxn>
                <a:cxn ang="0">
                  <a:pos x="54" y="202"/>
                </a:cxn>
                <a:cxn ang="0">
                  <a:pos x="58" y="196"/>
                </a:cxn>
                <a:cxn ang="0">
                  <a:pos x="62" y="188"/>
                </a:cxn>
                <a:cxn ang="0">
                  <a:pos x="62" y="180"/>
                </a:cxn>
                <a:cxn ang="0">
                  <a:pos x="62" y="56"/>
                </a:cxn>
                <a:cxn ang="0">
                  <a:pos x="62" y="56"/>
                </a:cxn>
                <a:cxn ang="0">
                  <a:pos x="72" y="60"/>
                </a:cxn>
                <a:cxn ang="0">
                  <a:pos x="82" y="68"/>
                </a:cxn>
                <a:cxn ang="0">
                  <a:pos x="92" y="80"/>
                </a:cxn>
                <a:cxn ang="0">
                  <a:pos x="102" y="94"/>
                </a:cxn>
                <a:cxn ang="0">
                  <a:pos x="102" y="94"/>
                </a:cxn>
                <a:cxn ang="0">
                  <a:pos x="106" y="104"/>
                </a:cxn>
                <a:cxn ang="0">
                  <a:pos x="108" y="112"/>
                </a:cxn>
                <a:cxn ang="0">
                  <a:pos x="106" y="120"/>
                </a:cxn>
                <a:cxn ang="0">
                  <a:pos x="106" y="128"/>
                </a:cxn>
                <a:cxn ang="0">
                  <a:pos x="100" y="138"/>
                </a:cxn>
                <a:cxn ang="0">
                  <a:pos x="98" y="142"/>
                </a:cxn>
                <a:cxn ang="0">
                  <a:pos x="98" y="142"/>
                </a:cxn>
                <a:cxn ang="0">
                  <a:pos x="106" y="134"/>
                </a:cxn>
                <a:cxn ang="0">
                  <a:pos x="112" y="124"/>
                </a:cxn>
                <a:cxn ang="0">
                  <a:pos x="116" y="114"/>
                </a:cxn>
                <a:cxn ang="0">
                  <a:pos x="114" y="102"/>
                </a:cxn>
                <a:cxn ang="0">
                  <a:pos x="112" y="90"/>
                </a:cxn>
                <a:cxn ang="0">
                  <a:pos x="106" y="78"/>
                </a:cxn>
                <a:cxn ang="0">
                  <a:pos x="98" y="66"/>
                </a:cxn>
                <a:cxn ang="0">
                  <a:pos x="88" y="54"/>
                </a:cxn>
                <a:cxn ang="0">
                  <a:pos x="88" y="54"/>
                </a:cxn>
                <a:cxn ang="0">
                  <a:pos x="74" y="36"/>
                </a:cxn>
                <a:cxn ang="0">
                  <a:pos x="62" y="20"/>
                </a:cxn>
                <a:cxn ang="0">
                  <a:pos x="52" y="0"/>
                </a:cxn>
              </a:cxnLst>
              <a:rect l="0" t="0" r="r" b="b"/>
              <a:pathLst>
                <a:path w="116" h="216">
                  <a:moveTo>
                    <a:pt x="52" y="0"/>
                  </a:moveTo>
                  <a:lnTo>
                    <a:pt x="52" y="32"/>
                  </a:lnTo>
                  <a:lnTo>
                    <a:pt x="52" y="160"/>
                  </a:lnTo>
                  <a:lnTo>
                    <a:pt x="52" y="160"/>
                  </a:lnTo>
                  <a:lnTo>
                    <a:pt x="44" y="158"/>
                  </a:lnTo>
                  <a:lnTo>
                    <a:pt x="38" y="156"/>
                  </a:lnTo>
                  <a:lnTo>
                    <a:pt x="38" y="156"/>
                  </a:lnTo>
                  <a:lnTo>
                    <a:pt x="26" y="160"/>
                  </a:lnTo>
                  <a:lnTo>
                    <a:pt x="14" y="166"/>
                  </a:lnTo>
                  <a:lnTo>
                    <a:pt x="14" y="166"/>
                  </a:lnTo>
                  <a:lnTo>
                    <a:pt x="6" y="176"/>
                  </a:lnTo>
                  <a:lnTo>
                    <a:pt x="0" y="186"/>
                  </a:lnTo>
                  <a:lnTo>
                    <a:pt x="0" y="198"/>
                  </a:lnTo>
                  <a:lnTo>
                    <a:pt x="2" y="20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12"/>
                  </a:lnTo>
                  <a:lnTo>
                    <a:pt x="14" y="214"/>
                  </a:lnTo>
                  <a:lnTo>
                    <a:pt x="26" y="216"/>
                  </a:lnTo>
                  <a:lnTo>
                    <a:pt x="26" y="216"/>
                  </a:lnTo>
                  <a:lnTo>
                    <a:pt x="38" y="214"/>
                  </a:lnTo>
                  <a:lnTo>
                    <a:pt x="48" y="208"/>
                  </a:lnTo>
                  <a:lnTo>
                    <a:pt x="48" y="208"/>
                  </a:lnTo>
                  <a:lnTo>
                    <a:pt x="54" y="202"/>
                  </a:lnTo>
                  <a:lnTo>
                    <a:pt x="58" y="196"/>
                  </a:lnTo>
                  <a:lnTo>
                    <a:pt x="62" y="188"/>
                  </a:lnTo>
                  <a:lnTo>
                    <a:pt x="62" y="180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72" y="60"/>
                  </a:lnTo>
                  <a:lnTo>
                    <a:pt x="82" y="68"/>
                  </a:lnTo>
                  <a:lnTo>
                    <a:pt x="92" y="80"/>
                  </a:lnTo>
                  <a:lnTo>
                    <a:pt x="102" y="94"/>
                  </a:lnTo>
                  <a:lnTo>
                    <a:pt x="102" y="94"/>
                  </a:lnTo>
                  <a:lnTo>
                    <a:pt x="106" y="104"/>
                  </a:lnTo>
                  <a:lnTo>
                    <a:pt x="108" y="112"/>
                  </a:lnTo>
                  <a:lnTo>
                    <a:pt x="106" y="120"/>
                  </a:lnTo>
                  <a:lnTo>
                    <a:pt x="106" y="128"/>
                  </a:lnTo>
                  <a:lnTo>
                    <a:pt x="100" y="138"/>
                  </a:lnTo>
                  <a:lnTo>
                    <a:pt x="98" y="142"/>
                  </a:lnTo>
                  <a:lnTo>
                    <a:pt x="98" y="142"/>
                  </a:lnTo>
                  <a:lnTo>
                    <a:pt x="106" y="134"/>
                  </a:lnTo>
                  <a:lnTo>
                    <a:pt x="112" y="124"/>
                  </a:lnTo>
                  <a:lnTo>
                    <a:pt x="116" y="114"/>
                  </a:lnTo>
                  <a:lnTo>
                    <a:pt x="114" y="102"/>
                  </a:lnTo>
                  <a:lnTo>
                    <a:pt x="112" y="90"/>
                  </a:lnTo>
                  <a:lnTo>
                    <a:pt x="106" y="78"/>
                  </a:lnTo>
                  <a:lnTo>
                    <a:pt x="98" y="66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74" y="36"/>
                  </a:lnTo>
                  <a:lnTo>
                    <a:pt x="62" y="2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3" name="Freeform 215"/>
            <p:cNvSpPr>
              <a:spLocks/>
            </p:cNvSpPr>
            <p:nvPr userDrawn="1"/>
          </p:nvSpPr>
          <p:spPr bwMode="auto">
            <a:xfrm>
              <a:off x="2959100" y="3054350"/>
              <a:ext cx="184150" cy="34290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32"/>
                </a:cxn>
                <a:cxn ang="0">
                  <a:pos x="52" y="160"/>
                </a:cxn>
                <a:cxn ang="0">
                  <a:pos x="52" y="160"/>
                </a:cxn>
                <a:cxn ang="0">
                  <a:pos x="44" y="158"/>
                </a:cxn>
                <a:cxn ang="0">
                  <a:pos x="38" y="156"/>
                </a:cxn>
                <a:cxn ang="0">
                  <a:pos x="38" y="156"/>
                </a:cxn>
                <a:cxn ang="0">
                  <a:pos x="26" y="160"/>
                </a:cxn>
                <a:cxn ang="0">
                  <a:pos x="14" y="166"/>
                </a:cxn>
                <a:cxn ang="0">
                  <a:pos x="14" y="166"/>
                </a:cxn>
                <a:cxn ang="0">
                  <a:pos x="6" y="176"/>
                </a:cxn>
                <a:cxn ang="0">
                  <a:pos x="0" y="186"/>
                </a:cxn>
                <a:cxn ang="0">
                  <a:pos x="0" y="198"/>
                </a:cxn>
                <a:cxn ang="0">
                  <a:pos x="2" y="204"/>
                </a:cxn>
                <a:cxn ang="0">
                  <a:pos x="6" y="208"/>
                </a:cxn>
                <a:cxn ang="0">
                  <a:pos x="6" y="208"/>
                </a:cxn>
                <a:cxn ang="0">
                  <a:pos x="10" y="212"/>
                </a:cxn>
                <a:cxn ang="0">
                  <a:pos x="14" y="214"/>
                </a:cxn>
                <a:cxn ang="0">
                  <a:pos x="26" y="216"/>
                </a:cxn>
                <a:cxn ang="0">
                  <a:pos x="26" y="216"/>
                </a:cxn>
                <a:cxn ang="0">
                  <a:pos x="38" y="214"/>
                </a:cxn>
                <a:cxn ang="0">
                  <a:pos x="48" y="208"/>
                </a:cxn>
                <a:cxn ang="0">
                  <a:pos x="48" y="208"/>
                </a:cxn>
                <a:cxn ang="0">
                  <a:pos x="54" y="202"/>
                </a:cxn>
                <a:cxn ang="0">
                  <a:pos x="58" y="196"/>
                </a:cxn>
                <a:cxn ang="0">
                  <a:pos x="62" y="188"/>
                </a:cxn>
                <a:cxn ang="0">
                  <a:pos x="62" y="180"/>
                </a:cxn>
                <a:cxn ang="0">
                  <a:pos x="62" y="56"/>
                </a:cxn>
                <a:cxn ang="0">
                  <a:pos x="62" y="56"/>
                </a:cxn>
                <a:cxn ang="0">
                  <a:pos x="72" y="60"/>
                </a:cxn>
                <a:cxn ang="0">
                  <a:pos x="82" y="68"/>
                </a:cxn>
                <a:cxn ang="0">
                  <a:pos x="92" y="80"/>
                </a:cxn>
                <a:cxn ang="0">
                  <a:pos x="102" y="94"/>
                </a:cxn>
                <a:cxn ang="0">
                  <a:pos x="102" y="94"/>
                </a:cxn>
                <a:cxn ang="0">
                  <a:pos x="106" y="104"/>
                </a:cxn>
                <a:cxn ang="0">
                  <a:pos x="108" y="112"/>
                </a:cxn>
                <a:cxn ang="0">
                  <a:pos x="106" y="120"/>
                </a:cxn>
                <a:cxn ang="0">
                  <a:pos x="106" y="128"/>
                </a:cxn>
                <a:cxn ang="0">
                  <a:pos x="100" y="138"/>
                </a:cxn>
                <a:cxn ang="0">
                  <a:pos x="98" y="142"/>
                </a:cxn>
                <a:cxn ang="0">
                  <a:pos x="98" y="142"/>
                </a:cxn>
                <a:cxn ang="0">
                  <a:pos x="106" y="134"/>
                </a:cxn>
                <a:cxn ang="0">
                  <a:pos x="112" y="124"/>
                </a:cxn>
                <a:cxn ang="0">
                  <a:pos x="116" y="114"/>
                </a:cxn>
                <a:cxn ang="0">
                  <a:pos x="114" y="102"/>
                </a:cxn>
                <a:cxn ang="0">
                  <a:pos x="112" y="90"/>
                </a:cxn>
                <a:cxn ang="0">
                  <a:pos x="106" y="78"/>
                </a:cxn>
                <a:cxn ang="0">
                  <a:pos x="98" y="66"/>
                </a:cxn>
                <a:cxn ang="0">
                  <a:pos x="88" y="54"/>
                </a:cxn>
                <a:cxn ang="0">
                  <a:pos x="88" y="54"/>
                </a:cxn>
                <a:cxn ang="0">
                  <a:pos x="74" y="36"/>
                </a:cxn>
                <a:cxn ang="0">
                  <a:pos x="62" y="20"/>
                </a:cxn>
                <a:cxn ang="0">
                  <a:pos x="52" y="0"/>
                </a:cxn>
              </a:cxnLst>
              <a:rect l="0" t="0" r="r" b="b"/>
              <a:pathLst>
                <a:path w="116" h="216">
                  <a:moveTo>
                    <a:pt x="52" y="0"/>
                  </a:moveTo>
                  <a:lnTo>
                    <a:pt x="52" y="32"/>
                  </a:lnTo>
                  <a:lnTo>
                    <a:pt x="52" y="160"/>
                  </a:lnTo>
                  <a:lnTo>
                    <a:pt x="52" y="160"/>
                  </a:lnTo>
                  <a:lnTo>
                    <a:pt x="44" y="158"/>
                  </a:lnTo>
                  <a:lnTo>
                    <a:pt x="38" y="156"/>
                  </a:lnTo>
                  <a:lnTo>
                    <a:pt x="38" y="156"/>
                  </a:lnTo>
                  <a:lnTo>
                    <a:pt x="26" y="160"/>
                  </a:lnTo>
                  <a:lnTo>
                    <a:pt x="14" y="166"/>
                  </a:lnTo>
                  <a:lnTo>
                    <a:pt x="14" y="166"/>
                  </a:lnTo>
                  <a:lnTo>
                    <a:pt x="6" y="176"/>
                  </a:lnTo>
                  <a:lnTo>
                    <a:pt x="0" y="186"/>
                  </a:lnTo>
                  <a:lnTo>
                    <a:pt x="0" y="198"/>
                  </a:lnTo>
                  <a:lnTo>
                    <a:pt x="2" y="204"/>
                  </a:lnTo>
                  <a:lnTo>
                    <a:pt x="6" y="208"/>
                  </a:lnTo>
                  <a:lnTo>
                    <a:pt x="6" y="208"/>
                  </a:lnTo>
                  <a:lnTo>
                    <a:pt x="10" y="212"/>
                  </a:lnTo>
                  <a:lnTo>
                    <a:pt x="14" y="214"/>
                  </a:lnTo>
                  <a:lnTo>
                    <a:pt x="26" y="216"/>
                  </a:lnTo>
                  <a:lnTo>
                    <a:pt x="26" y="216"/>
                  </a:lnTo>
                  <a:lnTo>
                    <a:pt x="38" y="214"/>
                  </a:lnTo>
                  <a:lnTo>
                    <a:pt x="48" y="208"/>
                  </a:lnTo>
                  <a:lnTo>
                    <a:pt x="48" y="208"/>
                  </a:lnTo>
                  <a:lnTo>
                    <a:pt x="54" y="202"/>
                  </a:lnTo>
                  <a:lnTo>
                    <a:pt x="58" y="196"/>
                  </a:lnTo>
                  <a:lnTo>
                    <a:pt x="62" y="188"/>
                  </a:lnTo>
                  <a:lnTo>
                    <a:pt x="62" y="180"/>
                  </a:lnTo>
                  <a:lnTo>
                    <a:pt x="62" y="56"/>
                  </a:lnTo>
                  <a:lnTo>
                    <a:pt x="62" y="56"/>
                  </a:lnTo>
                  <a:lnTo>
                    <a:pt x="72" y="60"/>
                  </a:lnTo>
                  <a:lnTo>
                    <a:pt x="82" y="68"/>
                  </a:lnTo>
                  <a:lnTo>
                    <a:pt x="92" y="80"/>
                  </a:lnTo>
                  <a:lnTo>
                    <a:pt x="102" y="94"/>
                  </a:lnTo>
                  <a:lnTo>
                    <a:pt x="102" y="94"/>
                  </a:lnTo>
                  <a:lnTo>
                    <a:pt x="106" y="104"/>
                  </a:lnTo>
                  <a:lnTo>
                    <a:pt x="108" y="112"/>
                  </a:lnTo>
                  <a:lnTo>
                    <a:pt x="106" y="120"/>
                  </a:lnTo>
                  <a:lnTo>
                    <a:pt x="106" y="128"/>
                  </a:lnTo>
                  <a:lnTo>
                    <a:pt x="100" y="138"/>
                  </a:lnTo>
                  <a:lnTo>
                    <a:pt x="98" y="142"/>
                  </a:lnTo>
                  <a:lnTo>
                    <a:pt x="98" y="142"/>
                  </a:lnTo>
                  <a:lnTo>
                    <a:pt x="106" y="134"/>
                  </a:lnTo>
                  <a:lnTo>
                    <a:pt x="112" y="124"/>
                  </a:lnTo>
                  <a:lnTo>
                    <a:pt x="116" y="114"/>
                  </a:lnTo>
                  <a:lnTo>
                    <a:pt x="114" y="102"/>
                  </a:lnTo>
                  <a:lnTo>
                    <a:pt x="112" y="90"/>
                  </a:lnTo>
                  <a:lnTo>
                    <a:pt x="106" y="78"/>
                  </a:lnTo>
                  <a:lnTo>
                    <a:pt x="98" y="66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74" y="36"/>
                  </a:lnTo>
                  <a:lnTo>
                    <a:pt x="62" y="20"/>
                  </a:lnTo>
                  <a:lnTo>
                    <a:pt x="52" y="0"/>
                  </a:lnTo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12" name="그룹 311"/>
          <p:cNvGrpSpPr/>
          <p:nvPr userDrawn="1"/>
        </p:nvGrpSpPr>
        <p:grpSpPr>
          <a:xfrm>
            <a:off x="2832100" y="4749776"/>
            <a:ext cx="434975" cy="342900"/>
            <a:chOff x="2832100" y="4786347"/>
            <a:chExt cx="434975" cy="342900"/>
          </a:xfrm>
          <a:effectLst/>
        </p:grpSpPr>
        <p:sp>
          <p:nvSpPr>
            <p:cNvPr id="85" name="Freeform 217"/>
            <p:cNvSpPr>
              <a:spLocks/>
            </p:cNvSpPr>
            <p:nvPr userDrawn="1"/>
          </p:nvSpPr>
          <p:spPr bwMode="auto">
            <a:xfrm>
              <a:off x="2832100" y="4786347"/>
              <a:ext cx="209550" cy="203200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0" y="2"/>
                </a:cxn>
                <a:cxn ang="0">
                  <a:pos x="16" y="6"/>
                </a:cxn>
                <a:cxn ang="0">
                  <a:pos x="10" y="10"/>
                </a:cxn>
                <a:cxn ang="0">
                  <a:pos x="6" y="14"/>
                </a:cxn>
                <a:cxn ang="0">
                  <a:pos x="4" y="20"/>
                </a:cxn>
                <a:cxn ang="0">
                  <a:pos x="2" y="26"/>
                </a:cxn>
                <a:cxn ang="0">
                  <a:pos x="0" y="32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2" y="76"/>
                </a:cxn>
                <a:cxn ang="0">
                  <a:pos x="4" y="82"/>
                </a:cxn>
                <a:cxn ang="0">
                  <a:pos x="6" y="88"/>
                </a:cxn>
                <a:cxn ang="0">
                  <a:pos x="10" y="94"/>
                </a:cxn>
                <a:cxn ang="0">
                  <a:pos x="16" y="98"/>
                </a:cxn>
                <a:cxn ang="0">
                  <a:pos x="20" y="100"/>
                </a:cxn>
                <a:cxn ang="0">
                  <a:pos x="26" y="102"/>
                </a:cxn>
                <a:cxn ang="0">
                  <a:pos x="34" y="102"/>
                </a:cxn>
                <a:cxn ang="0">
                  <a:pos x="34" y="128"/>
                </a:cxn>
                <a:cxn ang="0">
                  <a:pos x="72" y="102"/>
                </a:cxn>
                <a:cxn ang="0">
                  <a:pos x="98" y="102"/>
                </a:cxn>
                <a:cxn ang="0">
                  <a:pos x="98" y="102"/>
                </a:cxn>
                <a:cxn ang="0">
                  <a:pos x="106" y="102"/>
                </a:cxn>
                <a:cxn ang="0">
                  <a:pos x="112" y="100"/>
                </a:cxn>
                <a:cxn ang="0">
                  <a:pos x="118" y="98"/>
                </a:cxn>
                <a:cxn ang="0">
                  <a:pos x="122" y="94"/>
                </a:cxn>
                <a:cxn ang="0">
                  <a:pos x="126" y="88"/>
                </a:cxn>
                <a:cxn ang="0">
                  <a:pos x="130" y="82"/>
                </a:cxn>
                <a:cxn ang="0">
                  <a:pos x="132" y="76"/>
                </a:cxn>
                <a:cxn ang="0">
                  <a:pos x="132" y="70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2" y="26"/>
                </a:cxn>
                <a:cxn ang="0">
                  <a:pos x="130" y="20"/>
                </a:cxn>
                <a:cxn ang="0">
                  <a:pos x="126" y="14"/>
                </a:cxn>
                <a:cxn ang="0">
                  <a:pos x="122" y="10"/>
                </a:cxn>
                <a:cxn ang="0">
                  <a:pos x="118" y="6"/>
                </a:cxn>
                <a:cxn ang="0">
                  <a:pos x="112" y="2"/>
                </a:cxn>
                <a:cxn ang="0">
                  <a:pos x="106" y="0"/>
                </a:cxn>
                <a:cxn ang="0">
                  <a:pos x="98" y="0"/>
                </a:cxn>
              </a:cxnLst>
              <a:rect l="0" t="0" r="r" b="b"/>
              <a:pathLst>
                <a:path w="132" h="128">
                  <a:moveTo>
                    <a:pt x="98" y="0"/>
                  </a:moveTo>
                  <a:lnTo>
                    <a:pt x="34" y="0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0" y="2"/>
                  </a:lnTo>
                  <a:lnTo>
                    <a:pt x="16" y="6"/>
                  </a:lnTo>
                  <a:lnTo>
                    <a:pt x="10" y="10"/>
                  </a:lnTo>
                  <a:lnTo>
                    <a:pt x="6" y="14"/>
                  </a:lnTo>
                  <a:lnTo>
                    <a:pt x="4" y="20"/>
                  </a:lnTo>
                  <a:lnTo>
                    <a:pt x="2" y="26"/>
                  </a:lnTo>
                  <a:lnTo>
                    <a:pt x="0" y="32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2" y="76"/>
                  </a:lnTo>
                  <a:lnTo>
                    <a:pt x="4" y="82"/>
                  </a:lnTo>
                  <a:lnTo>
                    <a:pt x="6" y="88"/>
                  </a:lnTo>
                  <a:lnTo>
                    <a:pt x="10" y="94"/>
                  </a:lnTo>
                  <a:lnTo>
                    <a:pt x="16" y="98"/>
                  </a:lnTo>
                  <a:lnTo>
                    <a:pt x="20" y="100"/>
                  </a:lnTo>
                  <a:lnTo>
                    <a:pt x="26" y="102"/>
                  </a:lnTo>
                  <a:lnTo>
                    <a:pt x="34" y="102"/>
                  </a:lnTo>
                  <a:lnTo>
                    <a:pt x="34" y="128"/>
                  </a:lnTo>
                  <a:lnTo>
                    <a:pt x="72" y="102"/>
                  </a:lnTo>
                  <a:lnTo>
                    <a:pt x="98" y="102"/>
                  </a:lnTo>
                  <a:lnTo>
                    <a:pt x="98" y="102"/>
                  </a:lnTo>
                  <a:lnTo>
                    <a:pt x="106" y="102"/>
                  </a:lnTo>
                  <a:lnTo>
                    <a:pt x="112" y="100"/>
                  </a:lnTo>
                  <a:lnTo>
                    <a:pt x="118" y="98"/>
                  </a:lnTo>
                  <a:lnTo>
                    <a:pt x="122" y="94"/>
                  </a:lnTo>
                  <a:lnTo>
                    <a:pt x="126" y="88"/>
                  </a:lnTo>
                  <a:lnTo>
                    <a:pt x="130" y="82"/>
                  </a:lnTo>
                  <a:lnTo>
                    <a:pt x="132" y="76"/>
                  </a:lnTo>
                  <a:lnTo>
                    <a:pt x="132" y="70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2" y="26"/>
                  </a:lnTo>
                  <a:lnTo>
                    <a:pt x="130" y="20"/>
                  </a:lnTo>
                  <a:lnTo>
                    <a:pt x="126" y="14"/>
                  </a:lnTo>
                  <a:lnTo>
                    <a:pt x="122" y="10"/>
                  </a:lnTo>
                  <a:lnTo>
                    <a:pt x="118" y="6"/>
                  </a:lnTo>
                  <a:lnTo>
                    <a:pt x="112" y="2"/>
                  </a:lnTo>
                  <a:lnTo>
                    <a:pt x="106" y="0"/>
                  </a:lnTo>
                  <a:lnTo>
                    <a:pt x="98" y="0"/>
                  </a:lnTo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7" name="Freeform 219"/>
            <p:cNvSpPr>
              <a:spLocks/>
            </p:cNvSpPr>
            <p:nvPr userDrawn="1"/>
          </p:nvSpPr>
          <p:spPr bwMode="auto">
            <a:xfrm>
              <a:off x="2984500" y="4849847"/>
              <a:ext cx="282575" cy="27940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60" y="0"/>
                </a:cxn>
                <a:cxn ang="0">
                  <a:pos x="60" y="38"/>
                </a:cxn>
                <a:cxn ang="0">
                  <a:pos x="60" y="38"/>
                </a:cxn>
                <a:cxn ang="0">
                  <a:pos x="58" y="46"/>
                </a:cxn>
                <a:cxn ang="0">
                  <a:pos x="56" y="54"/>
                </a:cxn>
                <a:cxn ang="0">
                  <a:pos x="52" y="60"/>
                </a:cxn>
                <a:cxn ang="0">
                  <a:pos x="46" y="68"/>
                </a:cxn>
                <a:cxn ang="0">
                  <a:pos x="40" y="72"/>
                </a:cxn>
                <a:cxn ang="0">
                  <a:pos x="32" y="76"/>
                </a:cxn>
                <a:cxn ang="0">
                  <a:pos x="24" y="80"/>
                </a:cxn>
                <a:cxn ang="0">
                  <a:pos x="16" y="80"/>
                </a:cxn>
                <a:cxn ang="0">
                  <a:pos x="0" y="80"/>
                </a:cxn>
                <a:cxn ang="0">
                  <a:pos x="0" y="100"/>
                </a:cxn>
                <a:cxn ang="0">
                  <a:pos x="0" y="100"/>
                </a:cxn>
                <a:cxn ang="0">
                  <a:pos x="2" y="108"/>
                </a:cxn>
                <a:cxn ang="0">
                  <a:pos x="4" y="116"/>
                </a:cxn>
                <a:cxn ang="0">
                  <a:pos x="8" y="124"/>
                </a:cxn>
                <a:cxn ang="0">
                  <a:pos x="14" y="130"/>
                </a:cxn>
                <a:cxn ang="0">
                  <a:pos x="20" y="134"/>
                </a:cxn>
                <a:cxn ang="0">
                  <a:pos x="28" y="138"/>
                </a:cxn>
                <a:cxn ang="0">
                  <a:pos x="36" y="140"/>
                </a:cxn>
                <a:cxn ang="0">
                  <a:pos x="46" y="140"/>
                </a:cxn>
                <a:cxn ang="0">
                  <a:pos x="82" y="140"/>
                </a:cxn>
                <a:cxn ang="0">
                  <a:pos x="134" y="176"/>
                </a:cxn>
                <a:cxn ang="0">
                  <a:pos x="134" y="140"/>
                </a:cxn>
                <a:cxn ang="0">
                  <a:pos x="134" y="140"/>
                </a:cxn>
                <a:cxn ang="0">
                  <a:pos x="144" y="140"/>
                </a:cxn>
                <a:cxn ang="0">
                  <a:pos x="152" y="136"/>
                </a:cxn>
                <a:cxn ang="0">
                  <a:pos x="160" y="132"/>
                </a:cxn>
                <a:cxn ang="0">
                  <a:pos x="166" y="126"/>
                </a:cxn>
                <a:cxn ang="0">
                  <a:pos x="172" y="120"/>
                </a:cxn>
                <a:cxn ang="0">
                  <a:pos x="176" y="112"/>
                </a:cxn>
                <a:cxn ang="0">
                  <a:pos x="178" y="104"/>
                </a:cxn>
                <a:cxn ang="0">
                  <a:pos x="178" y="96"/>
                </a:cxn>
                <a:cxn ang="0">
                  <a:pos x="178" y="44"/>
                </a:cxn>
                <a:cxn ang="0">
                  <a:pos x="178" y="44"/>
                </a:cxn>
                <a:cxn ang="0">
                  <a:pos x="178" y="36"/>
                </a:cxn>
                <a:cxn ang="0">
                  <a:pos x="176" y="26"/>
                </a:cxn>
                <a:cxn ang="0">
                  <a:pos x="172" y="20"/>
                </a:cxn>
                <a:cxn ang="0">
                  <a:pos x="166" y="12"/>
                </a:cxn>
                <a:cxn ang="0">
                  <a:pos x="160" y="6"/>
                </a:cxn>
                <a:cxn ang="0">
                  <a:pos x="152" y="2"/>
                </a:cxn>
                <a:cxn ang="0">
                  <a:pos x="142" y="0"/>
                </a:cxn>
                <a:cxn ang="0">
                  <a:pos x="134" y="0"/>
                </a:cxn>
              </a:cxnLst>
              <a:rect l="0" t="0" r="r" b="b"/>
              <a:pathLst>
                <a:path w="178" h="176">
                  <a:moveTo>
                    <a:pt x="134" y="0"/>
                  </a:moveTo>
                  <a:lnTo>
                    <a:pt x="60" y="0"/>
                  </a:lnTo>
                  <a:lnTo>
                    <a:pt x="60" y="38"/>
                  </a:lnTo>
                  <a:lnTo>
                    <a:pt x="60" y="38"/>
                  </a:lnTo>
                  <a:lnTo>
                    <a:pt x="58" y="46"/>
                  </a:lnTo>
                  <a:lnTo>
                    <a:pt x="56" y="54"/>
                  </a:lnTo>
                  <a:lnTo>
                    <a:pt x="52" y="60"/>
                  </a:lnTo>
                  <a:lnTo>
                    <a:pt x="46" y="68"/>
                  </a:lnTo>
                  <a:lnTo>
                    <a:pt x="40" y="72"/>
                  </a:lnTo>
                  <a:lnTo>
                    <a:pt x="32" y="76"/>
                  </a:lnTo>
                  <a:lnTo>
                    <a:pt x="24" y="80"/>
                  </a:lnTo>
                  <a:lnTo>
                    <a:pt x="16" y="80"/>
                  </a:lnTo>
                  <a:lnTo>
                    <a:pt x="0" y="80"/>
                  </a:lnTo>
                  <a:lnTo>
                    <a:pt x="0" y="100"/>
                  </a:lnTo>
                  <a:lnTo>
                    <a:pt x="0" y="100"/>
                  </a:lnTo>
                  <a:lnTo>
                    <a:pt x="2" y="108"/>
                  </a:lnTo>
                  <a:lnTo>
                    <a:pt x="4" y="116"/>
                  </a:lnTo>
                  <a:lnTo>
                    <a:pt x="8" y="124"/>
                  </a:lnTo>
                  <a:lnTo>
                    <a:pt x="14" y="130"/>
                  </a:lnTo>
                  <a:lnTo>
                    <a:pt x="20" y="134"/>
                  </a:lnTo>
                  <a:lnTo>
                    <a:pt x="28" y="138"/>
                  </a:lnTo>
                  <a:lnTo>
                    <a:pt x="36" y="140"/>
                  </a:lnTo>
                  <a:lnTo>
                    <a:pt x="46" y="140"/>
                  </a:lnTo>
                  <a:lnTo>
                    <a:pt x="82" y="140"/>
                  </a:lnTo>
                  <a:lnTo>
                    <a:pt x="134" y="176"/>
                  </a:lnTo>
                  <a:lnTo>
                    <a:pt x="134" y="140"/>
                  </a:lnTo>
                  <a:lnTo>
                    <a:pt x="134" y="140"/>
                  </a:lnTo>
                  <a:lnTo>
                    <a:pt x="144" y="140"/>
                  </a:lnTo>
                  <a:lnTo>
                    <a:pt x="152" y="136"/>
                  </a:lnTo>
                  <a:lnTo>
                    <a:pt x="160" y="132"/>
                  </a:lnTo>
                  <a:lnTo>
                    <a:pt x="166" y="126"/>
                  </a:lnTo>
                  <a:lnTo>
                    <a:pt x="172" y="120"/>
                  </a:lnTo>
                  <a:lnTo>
                    <a:pt x="176" y="112"/>
                  </a:lnTo>
                  <a:lnTo>
                    <a:pt x="178" y="104"/>
                  </a:lnTo>
                  <a:lnTo>
                    <a:pt x="178" y="96"/>
                  </a:lnTo>
                  <a:lnTo>
                    <a:pt x="178" y="44"/>
                  </a:lnTo>
                  <a:lnTo>
                    <a:pt x="178" y="44"/>
                  </a:lnTo>
                  <a:lnTo>
                    <a:pt x="178" y="36"/>
                  </a:lnTo>
                  <a:lnTo>
                    <a:pt x="176" y="26"/>
                  </a:lnTo>
                  <a:lnTo>
                    <a:pt x="172" y="20"/>
                  </a:lnTo>
                  <a:lnTo>
                    <a:pt x="166" y="12"/>
                  </a:lnTo>
                  <a:lnTo>
                    <a:pt x="160" y="6"/>
                  </a:lnTo>
                  <a:lnTo>
                    <a:pt x="152" y="2"/>
                  </a:lnTo>
                  <a:lnTo>
                    <a:pt x="142" y="0"/>
                  </a:lnTo>
                  <a:lnTo>
                    <a:pt x="134" y="0"/>
                  </a:lnTo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90" name="Freeform 220"/>
          <p:cNvSpPr>
            <a:spLocks noEditPoints="1"/>
          </p:cNvSpPr>
          <p:nvPr userDrawn="1"/>
        </p:nvSpPr>
        <p:spPr bwMode="auto">
          <a:xfrm>
            <a:off x="2870200" y="4083026"/>
            <a:ext cx="358775" cy="346075"/>
          </a:xfrm>
          <a:custGeom>
            <a:avLst/>
            <a:gdLst/>
            <a:ahLst/>
            <a:cxnLst>
              <a:cxn ang="0">
                <a:pos x="174" y="152"/>
              </a:cxn>
              <a:cxn ang="0">
                <a:pos x="70" y="134"/>
              </a:cxn>
              <a:cxn ang="0">
                <a:pos x="64" y="44"/>
              </a:cxn>
              <a:cxn ang="0">
                <a:pos x="48" y="60"/>
              </a:cxn>
              <a:cxn ang="0">
                <a:pos x="50" y="154"/>
              </a:cxn>
              <a:cxn ang="0">
                <a:pos x="34" y="150"/>
              </a:cxn>
              <a:cxn ang="0">
                <a:pos x="16" y="156"/>
              </a:cxn>
              <a:cxn ang="0">
                <a:pos x="4" y="170"/>
              </a:cxn>
              <a:cxn ang="0">
                <a:pos x="0" y="184"/>
              </a:cxn>
              <a:cxn ang="0">
                <a:pos x="6" y="202"/>
              </a:cxn>
              <a:cxn ang="0">
                <a:pos x="22" y="214"/>
              </a:cxn>
              <a:cxn ang="0">
                <a:pos x="34" y="218"/>
              </a:cxn>
              <a:cxn ang="0">
                <a:pos x="54" y="212"/>
              </a:cxn>
              <a:cxn ang="0">
                <a:pos x="66" y="196"/>
              </a:cxn>
              <a:cxn ang="0">
                <a:pos x="68" y="184"/>
              </a:cxn>
              <a:cxn ang="0">
                <a:pos x="154" y="180"/>
              </a:cxn>
              <a:cxn ang="0">
                <a:pos x="154" y="190"/>
              </a:cxn>
              <a:cxn ang="0">
                <a:pos x="162" y="208"/>
              </a:cxn>
              <a:cxn ang="0">
                <a:pos x="180" y="216"/>
              </a:cxn>
              <a:cxn ang="0">
                <a:pos x="194" y="216"/>
              </a:cxn>
              <a:cxn ang="0">
                <a:pos x="210" y="208"/>
              </a:cxn>
              <a:cxn ang="0">
                <a:pos x="220" y="190"/>
              </a:cxn>
              <a:cxn ang="0">
                <a:pos x="220" y="176"/>
              </a:cxn>
              <a:cxn ang="0">
                <a:pos x="210" y="160"/>
              </a:cxn>
              <a:cxn ang="0">
                <a:pos x="194" y="150"/>
              </a:cxn>
              <a:cxn ang="0">
                <a:pos x="146" y="112"/>
              </a:cxn>
              <a:cxn ang="0">
                <a:pos x="146" y="66"/>
              </a:cxn>
              <a:cxn ang="0">
                <a:pos x="176" y="66"/>
              </a:cxn>
              <a:cxn ang="0">
                <a:pos x="160" y="66"/>
              </a:cxn>
              <a:cxn ang="0">
                <a:pos x="102" y="66"/>
              </a:cxn>
              <a:cxn ang="0">
                <a:pos x="204" y="112"/>
              </a:cxn>
              <a:cxn ang="0">
                <a:pos x="210" y="66"/>
              </a:cxn>
              <a:cxn ang="0">
                <a:pos x="90" y="112"/>
              </a:cxn>
              <a:cxn ang="0">
                <a:pos x="90" y="66"/>
              </a:cxn>
              <a:cxn ang="0">
                <a:pos x="26" y="202"/>
              </a:cxn>
              <a:cxn ang="0">
                <a:pos x="14" y="184"/>
              </a:cxn>
              <a:cxn ang="0">
                <a:pos x="20" y="170"/>
              </a:cxn>
              <a:cxn ang="0">
                <a:pos x="34" y="164"/>
              </a:cxn>
              <a:cxn ang="0">
                <a:pos x="54" y="176"/>
              </a:cxn>
              <a:cxn ang="0">
                <a:pos x="54" y="192"/>
              </a:cxn>
              <a:cxn ang="0">
                <a:pos x="34" y="204"/>
              </a:cxn>
              <a:cxn ang="0">
                <a:pos x="186" y="204"/>
              </a:cxn>
              <a:cxn ang="0">
                <a:pos x="168" y="192"/>
              </a:cxn>
              <a:cxn ang="0">
                <a:pos x="168" y="176"/>
              </a:cxn>
              <a:cxn ang="0">
                <a:pos x="186" y="164"/>
              </a:cxn>
              <a:cxn ang="0">
                <a:pos x="202" y="170"/>
              </a:cxn>
              <a:cxn ang="0">
                <a:pos x="208" y="184"/>
              </a:cxn>
              <a:cxn ang="0">
                <a:pos x="194" y="202"/>
              </a:cxn>
            </a:cxnLst>
            <a:rect l="0" t="0" r="r" b="b"/>
            <a:pathLst>
              <a:path w="226" h="218">
                <a:moveTo>
                  <a:pt x="186" y="150"/>
                </a:moveTo>
                <a:lnTo>
                  <a:pt x="186" y="150"/>
                </a:lnTo>
                <a:lnTo>
                  <a:pt x="174" y="152"/>
                </a:lnTo>
                <a:lnTo>
                  <a:pt x="166" y="158"/>
                </a:lnTo>
                <a:lnTo>
                  <a:pt x="70" y="158"/>
                </a:lnTo>
                <a:lnTo>
                  <a:pt x="70" y="134"/>
                </a:lnTo>
                <a:lnTo>
                  <a:pt x="214" y="134"/>
                </a:lnTo>
                <a:lnTo>
                  <a:pt x="226" y="44"/>
                </a:lnTo>
                <a:lnTo>
                  <a:pt x="64" y="44"/>
                </a:lnTo>
                <a:lnTo>
                  <a:pt x="20" y="0"/>
                </a:lnTo>
                <a:lnTo>
                  <a:pt x="6" y="16"/>
                </a:lnTo>
                <a:lnTo>
                  <a:pt x="48" y="60"/>
                </a:lnTo>
                <a:lnTo>
                  <a:pt x="50" y="122"/>
                </a:lnTo>
                <a:lnTo>
                  <a:pt x="50" y="154"/>
                </a:lnTo>
                <a:lnTo>
                  <a:pt x="50" y="154"/>
                </a:lnTo>
                <a:lnTo>
                  <a:pt x="42" y="152"/>
                </a:lnTo>
                <a:lnTo>
                  <a:pt x="34" y="150"/>
                </a:lnTo>
                <a:lnTo>
                  <a:pt x="34" y="150"/>
                </a:lnTo>
                <a:lnTo>
                  <a:pt x="28" y="150"/>
                </a:lnTo>
                <a:lnTo>
                  <a:pt x="22" y="152"/>
                </a:lnTo>
                <a:lnTo>
                  <a:pt x="16" y="156"/>
                </a:lnTo>
                <a:lnTo>
                  <a:pt x="10" y="160"/>
                </a:lnTo>
                <a:lnTo>
                  <a:pt x="6" y="164"/>
                </a:lnTo>
                <a:lnTo>
                  <a:pt x="4" y="170"/>
                </a:lnTo>
                <a:lnTo>
                  <a:pt x="2" y="176"/>
                </a:lnTo>
                <a:lnTo>
                  <a:pt x="0" y="184"/>
                </a:lnTo>
                <a:lnTo>
                  <a:pt x="0" y="184"/>
                </a:lnTo>
                <a:lnTo>
                  <a:pt x="2" y="190"/>
                </a:lnTo>
                <a:lnTo>
                  <a:pt x="4" y="196"/>
                </a:lnTo>
                <a:lnTo>
                  <a:pt x="6" y="202"/>
                </a:lnTo>
                <a:lnTo>
                  <a:pt x="10" y="208"/>
                </a:lnTo>
                <a:lnTo>
                  <a:pt x="16" y="212"/>
                </a:lnTo>
                <a:lnTo>
                  <a:pt x="22" y="214"/>
                </a:lnTo>
                <a:lnTo>
                  <a:pt x="28" y="216"/>
                </a:lnTo>
                <a:lnTo>
                  <a:pt x="34" y="218"/>
                </a:lnTo>
                <a:lnTo>
                  <a:pt x="34" y="218"/>
                </a:lnTo>
                <a:lnTo>
                  <a:pt x="42" y="216"/>
                </a:lnTo>
                <a:lnTo>
                  <a:pt x="48" y="214"/>
                </a:lnTo>
                <a:lnTo>
                  <a:pt x="54" y="212"/>
                </a:lnTo>
                <a:lnTo>
                  <a:pt x="58" y="208"/>
                </a:lnTo>
                <a:lnTo>
                  <a:pt x="62" y="202"/>
                </a:lnTo>
                <a:lnTo>
                  <a:pt x="66" y="196"/>
                </a:lnTo>
                <a:lnTo>
                  <a:pt x="68" y="190"/>
                </a:lnTo>
                <a:lnTo>
                  <a:pt x="68" y="184"/>
                </a:lnTo>
                <a:lnTo>
                  <a:pt x="68" y="184"/>
                </a:lnTo>
                <a:lnTo>
                  <a:pt x="68" y="180"/>
                </a:lnTo>
                <a:lnTo>
                  <a:pt x="154" y="180"/>
                </a:lnTo>
                <a:lnTo>
                  <a:pt x="154" y="180"/>
                </a:lnTo>
                <a:lnTo>
                  <a:pt x="154" y="184"/>
                </a:lnTo>
                <a:lnTo>
                  <a:pt x="154" y="184"/>
                </a:lnTo>
                <a:lnTo>
                  <a:pt x="154" y="190"/>
                </a:lnTo>
                <a:lnTo>
                  <a:pt x="156" y="196"/>
                </a:lnTo>
                <a:lnTo>
                  <a:pt x="158" y="202"/>
                </a:lnTo>
                <a:lnTo>
                  <a:pt x="162" y="208"/>
                </a:lnTo>
                <a:lnTo>
                  <a:pt x="168" y="212"/>
                </a:lnTo>
                <a:lnTo>
                  <a:pt x="174" y="214"/>
                </a:lnTo>
                <a:lnTo>
                  <a:pt x="180" y="216"/>
                </a:lnTo>
                <a:lnTo>
                  <a:pt x="186" y="218"/>
                </a:lnTo>
                <a:lnTo>
                  <a:pt x="186" y="218"/>
                </a:lnTo>
                <a:lnTo>
                  <a:pt x="194" y="216"/>
                </a:lnTo>
                <a:lnTo>
                  <a:pt x="200" y="214"/>
                </a:lnTo>
                <a:lnTo>
                  <a:pt x="206" y="212"/>
                </a:lnTo>
                <a:lnTo>
                  <a:pt x="210" y="208"/>
                </a:lnTo>
                <a:lnTo>
                  <a:pt x="214" y="202"/>
                </a:lnTo>
                <a:lnTo>
                  <a:pt x="218" y="196"/>
                </a:lnTo>
                <a:lnTo>
                  <a:pt x="220" y="190"/>
                </a:lnTo>
                <a:lnTo>
                  <a:pt x="220" y="184"/>
                </a:lnTo>
                <a:lnTo>
                  <a:pt x="220" y="184"/>
                </a:lnTo>
                <a:lnTo>
                  <a:pt x="220" y="176"/>
                </a:lnTo>
                <a:lnTo>
                  <a:pt x="218" y="170"/>
                </a:lnTo>
                <a:lnTo>
                  <a:pt x="214" y="164"/>
                </a:lnTo>
                <a:lnTo>
                  <a:pt x="210" y="160"/>
                </a:lnTo>
                <a:lnTo>
                  <a:pt x="206" y="156"/>
                </a:lnTo>
                <a:lnTo>
                  <a:pt x="200" y="152"/>
                </a:lnTo>
                <a:lnTo>
                  <a:pt x="194" y="150"/>
                </a:lnTo>
                <a:lnTo>
                  <a:pt x="186" y="150"/>
                </a:lnTo>
                <a:lnTo>
                  <a:pt x="186" y="150"/>
                </a:lnTo>
                <a:close/>
                <a:moveTo>
                  <a:pt x="146" y="112"/>
                </a:moveTo>
                <a:lnTo>
                  <a:pt x="132" y="112"/>
                </a:lnTo>
                <a:lnTo>
                  <a:pt x="132" y="66"/>
                </a:lnTo>
                <a:lnTo>
                  <a:pt x="146" y="66"/>
                </a:lnTo>
                <a:lnTo>
                  <a:pt x="146" y="112"/>
                </a:lnTo>
                <a:close/>
                <a:moveTo>
                  <a:pt x="160" y="66"/>
                </a:moveTo>
                <a:lnTo>
                  <a:pt x="176" y="66"/>
                </a:lnTo>
                <a:lnTo>
                  <a:pt x="176" y="112"/>
                </a:lnTo>
                <a:lnTo>
                  <a:pt x="160" y="112"/>
                </a:lnTo>
                <a:lnTo>
                  <a:pt x="160" y="66"/>
                </a:lnTo>
                <a:close/>
                <a:moveTo>
                  <a:pt x="118" y="112"/>
                </a:moveTo>
                <a:lnTo>
                  <a:pt x="102" y="112"/>
                </a:lnTo>
                <a:lnTo>
                  <a:pt x="102" y="66"/>
                </a:lnTo>
                <a:lnTo>
                  <a:pt x="118" y="66"/>
                </a:lnTo>
                <a:lnTo>
                  <a:pt x="118" y="112"/>
                </a:lnTo>
                <a:close/>
                <a:moveTo>
                  <a:pt x="204" y="112"/>
                </a:moveTo>
                <a:lnTo>
                  <a:pt x="190" y="112"/>
                </a:lnTo>
                <a:lnTo>
                  <a:pt x="190" y="66"/>
                </a:lnTo>
                <a:lnTo>
                  <a:pt x="210" y="66"/>
                </a:lnTo>
                <a:lnTo>
                  <a:pt x="204" y="112"/>
                </a:lnTo>
                <a:close/>
                <a:moveTo>
                  <a:pt x="90" y="66"/>
                </a:moveTo>
                <a:lnTo>
                  <a:pt x="90" y="112"/>
                </a:lnTo>
                <a:lnTo>
                  <a:pt x="70" y="112"/>
                </a:lnTo>
                <a:lnTo>
                  <a:pt x="70" y="66"/>
                </a:lnTo>
                <a:lnTo>
                  <a:pt x="90" y="66"/>
                </a:lnTo>
                <a:close/>
                <a:moveTo>
                  <a:pt x="34" y="204"/>
                </a:moveTo>
                <a:lnTo>
                  <a:pt x="34" y="204"/>
                </a:lnTo>
                <a:lnTo>
                  <a:pt x="26" y="202"/>
                </a:lnTo>
                <a:lnTo>
                  <a:pt x="20" y="198"/>
                </a:lnTo>
                <a:lnTo>
                  <a:pt x="16" y="192"/>
                </a:lnTo>
                <a:lnTo>
                  <a:pt x="14" y="184"/>
                </a:lnTo>
                <a:lnTo>
                  <a:pt x="14" y="184"/>
                </a:lnTo>
                <a:lnTo>
                  <a:pt x="16" y="176"/>
                </a:lnTo>
                <a:lnTo>
                  <a:pt x="20" y="170"/>
                </a:lnTo>
                <a:lnTo>
                  <a:pt x="26" y="166"/>
                </a:lnTo>
                <a:lnTo>
                  <a:pt x="34" y="164"/>
                </a:lnTo>
                <a:lnTo>
                  <a:pt x="34" y="164"/>
                </a:lnTo>
                <a:lnTo>
                  <a:pt x="42" y="166"/>
                </a:lnTo>
                <a:lnTo>
                  <a:pt x="48" y="170"/>
                </a:lnTo>
                <a:lnTo>
                  <a:pt x="54" y="176"/>
                </a:lnTo>
                <a:lnTo>
                  <a:pt x="54" y="184"/>
                </a:lnTo>
                <a:lnTo>
                  <a:pt x="54" y="184"/>
                </a:lnTo>
                <a:lnTo>
                  <a:pt x="54" y="192"/>
                </a:lnTo>
                <a:lnTo>
                  <a:pt x="48" y="198"/>
                </a:lnTo>
                <a:lnTo>
                  <a:pt x="42" y="202"/>
                </a:lnTo>
                <a:lnTo>
                  <a:pt x="34" y="204"/>
                </a:lnTo>
                <a:lnTo>
                  <a:pt x="34" y="204"/>
                </a:lnTo>
                <a:close/>
                <a:moveTo>
                  <a:pt x="186" y="204"/>
                </a:moveTo>
                <a:lnTo>
                  <a:pt x="186" y="204"/>
                </a:lnTo>
                <a:lnTo>
                  <a:pt x="180" y="202"/>
                </a:lnTo>
                <a:lnTo>
                  <a:pt x="172" y="198"/>
                </a:lnTo>
                <a:lnTo>
                  <a:pt x="168" y="192"/>
                </a:lnTo>
                <a:lnTo>
                  <a:pt x="166" y="184"/>
                </a:lnTo>
                <a:lnTo>
                  <a:pt x="166" y="184"/>
                </a:lnTo>
                <a:lnTo>
                  <a:pt x="168" y="176"/>
                </a:lnTo>
                <a:lnTo>
                  <a:pt x="172" y="170"/>
                </a:lnTo>
                <a:lnTo>
                  <a:pt x="180" y="166"/>
                </a:lnTo>
                <a:lnTo>
                  <a:pt x="186" y="164"/>
                </a:lnTo>
                <a:lnTo>
                  <a:pt x="186" y="164"/>
                </a:lnTo>
                <a:lnTo>
                  <a:pt x="194" y="166"/>
                </a:lnTo>
                <a:lnTo>
                  <a:pt x="202" y="170"/>
                </a:lnTo>
                <a:lnTo>
                  <a:pt x="206" y="176"/>
                </a:lnTo>
                <a:lnTo>
                  <a:pt x="208" y="184"/>
                </a:lnTo>
                <a:lnTo>
                  <a:pt x="208" y="184"/>
                </a:lnTo>
                <a:lnTo>
                  <a:pt x="206" y="192"/>
                </a:lnTo>
                <a:lnTo>
                  <a:pt x="202" y="198"/>
                </a:lnTo>
                <a:lnTo>
                  <a:pt x="194" y="202"/>
                </a:lnTo>
                <a:lnTo>
                  <a:pt x="186" y="204"/>
                </a:lnTo>
                <a:lnTo>
                  <a:pt x="186" y="204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5" name="Freeform 224"/>
          <p:cNvSpPr>
            <a:spLocks/>
          </p:cNvSpPr>
          <p:nvPr userDrawn="1"/>
        </p:nvSpPr>
        <p:spPr bwMode="auto">
          <a:xfrm>
            <a:off x="3013075" y="5470501"/>
            <a:ext cx="73025" cy="73025"/>
          </a:xfrm>
          <a:custGeom>
            <a:avLst/>
            <a:gdLst/>
            <a:ahLst/>
            <a:cxnLst>
              <a:cxn ang="0">
                <a:pos x="24" y="0"/>
              </a:cxn>
              <a:cxn ang="0">
                <a:pos x="24" y="0"/>
              </a:cxn>
              <a:cxn ang="0">
                <a:pos x="14" y="2"/>
              </a:cxn>
              <a:cxn ang="0">
                <a:pos x="8" y="8"/>
              </a:cxn>
              <a:cxn ang="0">
                <a:pos x="2" y="14"/>
              </a:cxn>
              <a:cxn ang="0">
                <a:pos x="0" y="24"/>
              </a:cxn>
              <a:cxn ang="0">
                <a:pos x="0" y="24"/>
              </a:cxn>
              <a:cxn ang="0">
                <a:pos x="2" y="32"/>
              </a:cxn>
              <a:cxn ang="0">
                <a:pos x="8" y="40"/>
              </a:cxn>
              <a:cxn ang="0">
                <a:pos x="14" y="44"/>
              </a:cxn>
              <a:cxn ang="0">
                <a:pos x="24" y="46"/>
              </a:cxn>
              <a:cxn ang="0">
                <a:pos x="24" y="46"/>
              </a:cxn>
              <a:cxn ang="0">
                <a:pos x="32" y="44"/>
              </a:cxn>
              <a:cxn ang="0">
                <a:pos x="40" y="40"/>
              </a:cxn>
              <a:cxn ang="0">
                <a:pos x="44" y="32"/>
              </a:cxn>
              <a:cxn ang="0">
                <a:pos x="46" y="24"/>
              </a:cxn>
              <a:cxn ang="0">
                <a:pos x="46" y="24"/>
              </a:cxn>
              <a:cxn ang="0">
                <a:pos x="44" y="14"/>
              </a:cxn>
              <a:cxn ang="0">
                <a:pos x="40" y="8"/>
              </a:cxn>
              <a:cxn ang="0">
                <a:pos x="32" y="2"/>
              </a:cxn>
              <a:cxn ang="0">
                <a:pos x="24" y="0"/>
              </a:cxn>
            </a:cxnLst>
            <a:rect l="0" t="0" r="r" b="b"/>
            <a:pathLst>
              <a:path w="46" h="46">
                <a:moveTo>
                  <a:pt x="24" y="0"/>
                </a:moveTo>
                <a:lnTo>
                  <a:pt x="24" y="0"/>
                </a:lnTo>
                <a:lnTo>
                  <a:pt x="14" y="2"/>
                </a:lnTo>
                <a:lnTo>
                  <a:pt x="8" y="8"/>
                </a:lnTo>
                <a:lnTo>
                  <a:pt x="2" y="14"/>
                </a:lnTo>
                <a:lnTo>
                  <a:pt x="0" y="24"/>
                </a:lnTo>
                <a:lnTo>
                  <a:pt x="0" y="24"/>
                </a:lnTo>
                <a:lnTo>
                  <a:pt x="2" y="32"/>
                </a:lnTo>
                <a:lnTo>
                  <a:pt x="8" y="40"/>
                </a:lnTo>
                <a:lnTo>
                  <a:pt x="14" y="44"/>
                </a:lnTo>
                <a:lnTo>
                  <a:pt x="24" y="46"/>
                </a:lnTo>
                <a:lnTo>
                  <a:pt x="24" y="46"/>
                </a:lnTo>
                <a:lnTo>
                  <a:pt x="32" y="44"/>
                </a:lnTo>
                <a:lnTo>
                  <a:pt x="40" y="40"/>
                </a:lnTo>
                <a:lnTo>
                  <a:pt x="44" y="32"/>
                </a:lnTo>
                <a:lnTo>
                  <a:pt x="46" y="24"/>
                </a:lnTo>
                <a:lnTo>
                  <a:pt x="46" y="24"/>
                </a:lnTo>
                <a:lnTo>
                  <a:pt x="44" y="14"/>
                </a:lnTo>
                <a:lnTo>
                  <a:pt x="40" y="8"/>
                </a:lnTo>
                <a:lnTo>
                  <a:pt x="32" y="2"/>
                </a:lnTo>
                <a:lnTo>
                  <a:pt x="24" y="0"/>
                </a:lnTo>
                <a:close/>
              </a:path>
            </a:pathLst>
          </a:custGeom>
          <a:solidFill>
            <a:srgbClr val="ADADA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311" name="그룹 310"/>
          <p:cNvGrpSpPr/>
          <p:nvPr userDrawn="1"/>
        </p:nvGrpSpPr>
        <p:grpSpPr>
          <a:xfrm>
            <a:off x="2959100" y="5413351"/>
            <a:ext cx="184150" cy="342900"/>
            <a:chOff x="2959100" y="5449922"/>
            <a:chExt cx="184150" cy="342900"/>
          </a:xfrm>
          <a:effectLst/>
        </p:grpSpPr>
        <p:sp>
          <p:nvSpPr>
            <p:cNvPr id="92" name="Freeform 221"/>
            <p:cNvSpPr>
              <a:spLocks noEditPoints="1"/>
            </p:cNvSpPr>
            <p:nvPr userDrawn="1"/>
          </p:nvSpPr>
          <p:spPr bwMode="auto">
            <a:xfrm>
              <a:off x="2959100" y="5449922"/>
              <a:ext cx="184150" cy="342900"/>
            </a:xfrm>
            <a:custGeom>
              <a:avLst/>
              <a:gdLst/>
              <a:ahLst/>
              <a:cxnLst>
                <a:cxn ang="0">
                  <a:pos x="58" y="96"/>
                </a:cxn>
                <a:cxn ang="0">
                  <a:pos x="42" y="94"/>
                </a:cxn>
                <a:cxn ang="0">
                  <a:pos x="30" y="86"/>
                </a:cxn>
                <a:cxn ang="0">
                  <a:pos x="22" y="74"/>
                </a:cxn>
                <a:cxn ang="0">
                  <a:pos x="20" y="58"/>
                </a:cxn>
                <a:cxn ang="0">
                  <a:pos x="20" y="50"/>
                </a:cxn>
                <a:cxn ang="0">
                  <a:pos x="26" y="38"/>
                </a:cxn>
                <a:cxn ang="0">
                  <a:pos x="36" y="26"/>
                </a:cxn>
                <a:cxn ang="0">
                  <a:pos x="50" y="20"/>
                </a:cxn>
                <a:cxn ang="0">
                  <a:pos x="58" y="20"/>
                </a:cxn>
                <a:cxn ang="0">
                  <a:pos x="72" y="24"/>
                </a:cxn>
                <a:cxn ang="0">
                  <a:pos x="84" y="32"/>
                </a:cxn>
                <a:cxn ang="0">
                  <a:pos x="94" y="44"/>
                </a:cxn>
                <a:cxn ang="0">
                  <a:pos x="96" y="58"/>
                </a:cxn>
                <a:cxn ang="0">
                  <a:pos x="96" y="66"/>
                </a:cxn>
                <a:cxn ang="0">
                  <a:pos x="90" y="80"/>
                </a:cxn>
                <a:cxn ang="0">
                  <a:pos x="80" y="90"/>
                </a:cxn>
                <a:cxn ang="0">
                  <a:pos x="66" y="96"/>
                </a:cxn>
                <a:cxn ang="0">
                  <a:pos x="58" y="0"/>
                </a:cxn>
                <a:cxn ang="0">
                  <a:pos x="46" y="2"/>
                </a:cxn>
                <a:cxn ang="0">
                  <a:pos x="24" y="10"/>
                </a:cxn>
                <a:cxn ang="0">
                  <a:pos x="10" y="26"/>
                </a:cxn>
                <a:cxn ang="0">
                  <a:pos x="0" y="46"/>
                </a:cxn>
                <a:cxn ang="0">
                  <a:pos x="0" y="58"/>
                </a:cxn>
                <a:cxn ang="0">
                  <a:pos x="8" y="96"/>
                </a:cxn>
                <a:cxn ang="0">
                  <a:pos x="48" y="196"/>
                </a:cxn>
                <a:cxn ang="0">
                  <a:pos x="58" y="216"/>
                </a:cxn>
                <a:cxn ang="0">
                  <a:pos x="88" y="150"/>
                </a:cxn>
                <a:cxn ang="0">
                  <a:pos x="114" y="74"/>
                </a:cxn>
                <a:cxn ang="0">
                  <a:pos x="116" y="58"/>
                </a:cxn>
                <a:cxn ang="0">
                  <a:pos x="112" y="36"/>
                </a:cxn>
                <a:cxn ang="0">
                  <a:pos x="100" y="18"/>
                </a:cxn>
                <a:cxn ang="0">
                  <a:pos x="80" y="4"/>
                </a:cxn>
                <a:cxn ang="0">
                  <a:pos x="58" y="0"/>
                </a:cxn>
              </a:cxnLst>
              <a:rect l="0" t="0" r="r" b="b"/>
              <a:pathLst>
                <a:path w="116" h="216">
                  <a:moveTo>
                    <a:pt x="58" y="96"/>
                  </a:moveTo>
                  <a:lnTo>
                    <a:pt x="58" y="96"/>
                  </a:lnTo>
                  <a:lnTo>
                    <a:pt x="50" y="96"/>
                  </a:lnTo>
                  <a:lnTo>
                    <a:pt x="42" y="94"/>
                  </a:lnTo>
                  <a:lnTo>
                    <a:pt x="36" y="90"/>
                  </a:lnTo>
                  <a:lnTo>
                    <a:pt x="30" y="86"/>
                  </a:lnTo>
                  <a:lnTo>
                    <a:pt x="26" y="80"/>
                  </a:lnTo>
                  <a:lnTo>
                    <a:pt x="22" y="74"/>
                  </a:lnTo>
                  <a:lnTo>
                    <a:pt x="20" y="66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20" y="50"/>
                  </a:lnTo>
                  <a:lnTo>
                    <a:pt x="22" y="44"/>
                  </a:lnTo>
                  <a:lnTo>
                    <a:pt x="26" y="38"/>
                  </a:lnTo>
                  <a:lnTo>
                    <a:pt x="30" y="32"/>
                  </a:lnTo>
                  <a:lnTo>
                    <a:pt x="36" y="26"/>
                  </a:lnTo>
                  <a:lnTo>
                    <a:pt x="42" y="24"/>
                  </a:lnTo>
                  <a:lnTo>
                    <a:pt x="50" y="20"/>
                  </a:lnTo>
                  <a:lnTo>
                    <a:pt x="58" y="20"/>
                  </a:lnTo>
                  <a:lnTo>
                    <a:pt x="58" y="20"/>
                  </a:lnTo>
                  <a:lnTo>
                    <a:pt x="66" y="20"/>
                  </a:lnTo>
                  <a:lnTo>
                    <a:pt x="72" y="24"/>
                  </a:lnTo>
                  <a:lnTo>
                    <a:pt x="80" y="26"/>
                  </a:lnTo>
                  <a:lnTo>
                    <a:pt x="84" y="32"/>
                  </a:lnTo>
                  <a:lnTo>
                    <a:pt x="90" y="38"/>
                  </a:lnTo>
                  <a:lnTo>
                    <a:pt x="94" y="44"/>
                  </a:lnTo>
                  <a:lnTo>
                    <a:pt x="96" y="50"/>
                  </a:lnTo>
                  <a:lnTo>
                    <a:pt x="96" y="58"/>
                  </a:lnTo>
                  <a:lnTo>
                    <a:pt x="96" y="58"/>
                  </a:lnTo>
                  <a:lnTo>
                    <a:pt x="96" y="66"/>
                  </a:lnTo>
                  <a:lnTo>
                    <a:pt x="94" y="74"/>
                  </a:lnTo>
                  <a:lnTo>
                    <a:pt x="90" y="80"/>
                  </a:lnTo>
                  <a:lnTo>
                    <a:pt x="84" y="86"/>
                  </a:lnTo>
                  <a:lnTo>
                    <a:pt x="80" y="90"/>
                  </a:lnTo>
                  <a:lnTo>
                    <a:pt x="72" y="94"/>
                  </a:lnTo>
                  <a:lnTo>
                    <a:pt x="66" y="96"/>
                  </a:lnTo>
                  <a:lnTo>
                    <a:pt x="58" y="96"/>
                  </a:lnTo>
                  <a:close/>
                  <a:moveTo>
                    <a:pt x="58" y="0"/>
                  </a:moveTo>
                  <a:lnTo>
                    <a:pt x="58" y="0"/>
                  </a:lnTo>
                  <a:lnTo>
                    <a:pt x="46" y="2"/>
                  </a:lnTo>
                  <a:lnTo>
                    <a:pt x="34" y="4"/>
                  </a:lnTo>
                  <a:lnTo>
                    <a:pt x="24" y="10"/>
                  </a:lnTo>
                  <a:lnTo>
                    <a:pt x="16" y="18"/>
                  </a:lnTo>
                  <a:lnTo>
                    <a:pt x="10" y="26"/>
                  </a:lnTo>
                  <a:lnTo>
                    <a:pt x="4" y="36"/>
                  </a:lnTo>
                  <a:lnTo>
                    <a:pt x="0" y="46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" y="74"/>
                  </a:lnTo>
                  <a:lnTo>
                    <a:pt x="8" y="96"/>
                  </a:lnTo>
                  <a:lnTo>
                    <a:pt x="28" y="150"/>
                  </a:lnTo>
                  <a:lnTo>
                    <a:pt x="48" y="196"/>
                  </a:lnTo>
                  <a:lnTo>
                    <a:pt x="58" y="216"/>
                  </a:lnTo>
                  <a:lnTo>
                    <a:pt x="58" y="216"/>
                  </a:lnTo>
                  <a:lnTo>
                    <a:pt x="66" y="196"/>
                  </a:lnTo>
                  <a:lnTo>
                    <a:pt x="88" y="150"/>
                  </a:lnTo>
                  <a:lnTo>
                    <a:pt x="108" y="96"/>
                  </a:lnTo>
                  <a:lnTo>
                    <a:pt x="114" y="74"/>
                  </a:lnTo>
                  <a:lnTo>
                    <a:pt x="116" y="58"/>
                  </a:lnTo>
                  <a:lnTo>
                    <a:pt x="116" y="58"/>
                  </a:lnTo>
                  <a:lnTo>
                    <a:pt x="116" y="46"/>
                  </a:lnTo>
                  <a:lnTo>
                    <a:pt x="112" y="36"/>
                  </a:lnTo>
                  <a:lnTo>
                    <a:pt x="106" y="26"/>
                  </a:lnTo>
                  <a:lnTo>
                    <a:pt x="100" y="18"/>
                  </a:lnTo>
                  <a:lnTo>
                    <a:pt x="90" y="10"/>
                  </a:lnTo>
                  <a:lnTo>
                    <a:pt x="80" y="4"/>
                  </a:lnTo>
                  <a:lnTo>
                    <a:pt x="70" y="2"/>
                  </a:lnTo>
                  <a:lnTo>
                    <a:pt x="58" y="0"/>
                  </a:lnTo>
                  <a:close/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6" name="Freeform 225"/>
            <p:cNvSpPr>
              <a:spLocks/>
            </p:cNvSpPr>
            <p:nvPr userDrawn="1"/>
          </p:nvSpPr>
          <p:spPr bwMode="auto">
            <a:xfrm>
              <a:off x="3013075" y="5507072"/>
              <a:ext cx="73025" cy="73025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4" y="2"/>
                </a:cxn>
                <a:cxn ang="0">
                  <a:pos x="8" y="8"/>
                </a:cxn>
                <a:cxn ang="0">
                  <a:pos x="2" y="1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32"/>
                </a:cxn>
                <a:cxn ang="0">
                  <a:pos x="8" y="40"/>
                </a:cxn>
                <a:cxn ang="0">
                  <a:pos x="14" y="44"/>
                </a:cxn>
                <a:cxn ang="0">
                  <a:pos x="24" y="46"/>
                </a:cxn>
                <a:cxn ang="0">
                  <a:pos x="24" y="46"/>
                </a:cxn>
                <a:cxn ang="0">
                  <a:pos x="32" y="44"/>
                </a:cxn>
                <a:cxn ang="0">
                  <a:pos x="40" y="40"/>
                </a:cxn>
                <a:cxn ang="0">
                  <a:pos x="44" y="32"/>
                </a:cxn>
                <a:cxn ang="0">
                  <a:pos x="46" y="24"/>
                </a:cxn>
                <a:cxn ang="0">
                  <a:pos x="46" y="24"/>
                </a:cxn>
                <a:cxn ang="0">
                  <a:pos x="44" y="14"/>
                </a:cxn>
                <a:cxn ang="0">
                  <a:pos x="40" y="8"/>
                </a:cxn>
                <a:cxn ang="0">
                  <a:pos x="32" y="2"/>
                </a:cxn>
                <a:cxn ang="0">
                  <a:pos x="24" y="0"/>
                </a:cxn>
              </a:cxnLst>
              <a:rect l="0" t="0" r="r" b="b"/>
              <a:pathLst>
                <a:path w="46" h="46">
                  <a:moveTo>
                    <a:pt x="24" y="0"/>
                  </a:moveTo>
                  <a:lnTo>
                    <a:pt x="24" y="0"/>
                  </a:lnTo>
                  <a:lnTo>
                    <a:pt x="14" y="2"/>
                  </a:lnTo>
                  <a:lnTo>
                    <a:pt x="8" y="8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32"/>
                  </a:lnTo>
                  <a:lnTo>
                    <a:pt x="8" y="40"/>
                  </a:lnTo>
                  <a:lnTo>
                    <a:pt x="14" y="44"/>
                  </a:lnTo>
                  <a:lnTo>
                    <a:pt x="24" y="46"/>
                  </a:lnTo>
                  <a:lnTo>
                    <a:pt x="24" y="46"/>
                  </a:lnTo>
                  <a:lnTo>
                    <a:pt x="32" y="44"/>
                  </a:lnTo>
                  <a:lnTo>
                    <a:pt x="40" y="40"/>
                  </a:lnTo>
                  <a:lnTo>
                    <a:pt x="44" y="32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44" y="14"/>
                  </a:lnTo>
                  <a:lnTo>
                    <a:pt x="40" y="8"/>
                  </a:lnTo>
                  <a:lnTo>
                    <a:pt x="32" y="2"/>
                  </a:lnTo>
                  <a:lnTo>
                    <a:pt x="24" y="0"/>
                  </a:lnTo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97" name="그룹 96"/>
          <p:cNvGrpSpPr/>
          <p:nvPr userDrawn="1"/>
        </p:nvGrpSpPr>
        <p:grpSpPr>
          <a:xfrm>
            <a:off x="2816225" y="1927201"/>
            <a:ext cx="419100" cy="419100"/>
            <a:chOff x="2816225" y="1562100"/>
            <a:chExt cx="419100" cy="419100"/>
          </a:xfrm>
          <a:solidFill>
            <a:srgbClr val="ADADAD"/>
          </a:solidFill>
          <a:effectLst/>
        </p:grpSpPr>
        <p:sp>
          <p:nvSpPr>
            <p:cNvPr id="98" name="Freeform 226"/>
            <p:cNvSpPr>
              <a:spLocks noEditPoints="1"/>
            </p:cNvSpPr>
            <p:nvPr userDrawn="1"/>
          </p:nvSpPr>
          <p:spPr bwMode="auto">
            <a:xfrm>
              <a:off x="2816225" y="1562100"/>
              <a:ext cx="419100" cy="419100"/>
            </a:xfrm>
            <a:custGeom>
              <a:avLst/>
              <a:gdLst/>
              <a:ahLst/>
              <a:cxnLst>
                <a:cxn ang="0">
                  <a:pos x="134" y="214"/>
                </a:cxn>
                <a:cxn ang="0">
                  <a:pos x="118" y="214"/>
                </a:cxn>
                <a:cxn ang="0">
                  <a:pos x="88" y="200"/>
                </a:cxn>
                <a:cxn ang="0">
                  <a:pos x="64" y="178"/>
                </a:cxn>
                <a:cxn ang="0">
                  <a:pos x="52" y="148"/>
                </a:cxn>
                <a:cxn ang="0">
                  <a:pos x="52" y="114"/>
                </a:cxn>
                <a:cxn ang="0">
                  <a:pos x="58" y="100"/>
                </a:cxn>
                <a:cxn ang="0">
                  <a:pos x="72" y="76"/>
                </a:cxn>
                <a:cxn ang="0">
                  <a:pos x="94" y="58"/>
                </a:cxn>
                <a:cxn ang="0">
                  <a:pos x="120" y="50"/>
                </a:cxn>
                <a:cxn ang="0">
                  <a:pos x="134" y="48"/>
                </a:cxn>
                <a:cxn ang="0">
                  <a:pos x="152" y="50"/>
                </a:cxn>
                <a:cxn ang="0">
                  <a:pos x="182" y="62"/>
                </a:cxn>
                <a:cxn ang="0">
                  <a:pos x="204" y="86"/>
                </a:cxn>
                <a:cxn ang="0">
                  <a:pos x="216" y="116"/>
                </a:cxn>
                <a:cxn ang="0">
                  <a:pos x="216" y="148"/>
                </a:cxn>
                <a:cxn ang="0">
                  <a:pos x="212" y="162"/>
                </a:cxn>
                <a:cxn ang="0">
                  <a:pos x="196" y="186"/>
                </a:cxn>
                <a:cxn ang="0">
                  <a:pos x="176" y="204"/>
                </a:cxn>
                <a:cxn ang="0">
                  <a:pos x="148" y="214"/>
                </a:cxn>
                <a:cxn ang="0">
                  <a:pos x="136" y="0"/>
                </a:cxn>
                <a:cxn ang="0">
                  <a:pos x="100" y="20"/>
                </a:cxn>
                <a:cxn ang="0">
                  <a:pos x="84" y="26"/>
                </a:cxn>
                <a:cxn ang="0">
                  <a:pos x="58" y="22"/>
                </a:cxn>
                <a:cxn ang="0">
                  <a:pos x="40" y="60"/>
                </a:cxn>
                <a:cxn ang="0">
                  <a:pos x="30" y="74"/>
                </a:cxn>
                <a:cxn ang="0">
                  <a:pos x="8" y="88"/>
                </a:cxn>
                <a:cxn ang="0">
                  <a:pos x="0" y="122"/>
                </a:cxn>
                <a:cxn ang="0">
                  <a:pos x="16" y="128"/>
                </a:cxn>
                <a:cxn ang="0">
                  <a:pos x="16" y="144"/>
                </a:cxn>
                <a:cxn ang="0">
                  <a:pos x="6" y="170"/>
                </a:cxn>
                <a:cxn ang="0">
                  <a:pos x="36" y="198"/>
                </a:cxn>
                <a:cxn ang="0">
                  <a:pos x="46" y="210"/>
                </a:cxn>
                <a:cxn ang="0">
                  <a:pos x="52" y="236"/>
                </a:cxn>
                <a:cxn ang="0">
                  <a:pos x="94" y="242"/>
                </a:cxn>
                <a:cxn ang="0">
                  <a:pos x="108" y="246"/>
                </a:cxn>
                <a:cxn ang="0">
                  <a:pos x="124" y="248"/>
                </a:cxn>
                <a:cxn ang="0">
                  <a:pos x="164" y="260"/>
                </a:cxn>
                <a:cxn ang="0">
                  <a:pos x="166" y="244"/>
                </a:cxn>
                <a:cxn ang="0">
                  <a:pos x="196" y="232"/>
                </a:cxn>
                <a:cxn ang="0">
                  <a:pos x="234" y="216"/>
                </a:cxn>
                <a:cxn ang="0">
                  <a:pos x="226" y="204"/>
                </a:cxn>
                <a:cxn ang="0">
                  <a:pos x="242" y="176"/>
                </a:cxn>
                <a:cxn ang="0">
                  <a:pos x="264" y="140"/>
                </a:cxn>
                <a:cxn ang="0">
                  <a:pos x="250" y="136"/>
                </a:cxn>
                <a:cxn ang="0">
                  <a:pos x="246" y="104"/>
                </a:cxn>
                <a:cxn ang="0">
                  <a:pos x="244" y="62"/>
                </a:cxn>
                <a:cxn ang="0">
                  <a:pos x="230" y="66"/>
                </a:cxn>
                <a:cxn ang="0">
                  <a:pos x="208" y="42"/>
                </a:cxn>
                <a:cxn ang="0">
                  <a:pos x="182" y="8"/>
                </a:cxn>
                <a:cxn ang="0">
                  <a:pos x="172" y="22"/>
                </a:cxn>
                <a:cxn ang="0">
                  <a:pos x="156" y="18"/>
                </a:cxn>
                <a:cxn ang="0">
                  <a:pos x="136" y="0"/>
                </a:cxn>
              </a:cxnLst>
              <a:rect l="0" t="0" r="r" b="b"/>
              <a:pathLst>
                <a:path w="264" h="264">
                  <a:moveTo>
                    <a:pt x="134" y="214"/>
                  </a:moveTo>
                  <a:lnTo>
                    <a:pt x="134" y="214"/>
                  </a:lnTo>
                  <a:lnTo>
                    <a:pt x="118" y="214"/>
                  </a:lnTo>
                  <a:lnTo>
                    <a:pt x="118" y="214"/>
                  </a:lnTo>
                  <a:lnTo>
                    <a:pt x="102" y="208"/>
                  </a:lnTo>
                  <a:lnTo>
                    <a:pt x="88" y="200"/>
                  </a:lnTo>
                  <a:lnTo>
                    <a:pt x="74" y="190"/>
                  </a:lnTo>
                  <a:lnTo>
                    <a:pt x="64" y="178"/>
                  </a:lnTo>
                  <a:lnTo>
                    <a:pt x="58" y="162"/>
                  </a:lnTo>
                  <a:lnTo>
                    <a:pt x="52" y="148"/>
                  </a:lnTo>
                  <a:lnTo>
                    <a:pt x="52" y="132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8" y="100"/>
                  </a:lnTo>
                  <a:lnTo>
                    <a:pt x="64" y="88"/>
                  </a:lnTo>
                  <a:lnTo>
                    <a:pt x="72" y="76"/>
                  </a:lnTo>
                  <a:lnTo>
                    <a:pt x="82" y="66"/>
                  </a:lnTo>
                  <a:lnTo>
                    <a:pt x="94" y="58"/>
                  </a:lnTo>
                  <a:lnTo>
                    <a:pt x="106" y="52"/>
                  </a:lnTo>
                  <a:lnTo>
                    <a:pt x="120" y="50"/>
                  </a:lnTo>
                  <a:lnTo>
                    <a:pt x="134" y="48"/>
                  </a:lnTo>
                  <a:lnTo>
                    <a:pt x="134" y="48"/>
                  </a:lnTo>
                  <a:lnTo>
                    <a:pt x="152" y="50"/>
                  </a:lnTo>
                  <a:lnTo>
                    <a:pt x="152" y="50"/>
                  </a:lnTo>
                  <a:lnTo>
                    <a:pt x="168" y="54"/>
                  </a:lnTo>
                  <a:lnTo>
                    <a:pt x="182" y="62"/>
                  </a:lnTo>
                  <a:lnTo>
                    <a:pt x="194" y="74"/>
                  </a:lnTo>
                  <a:lnTo>
                    <a:pt x="204" y="86"/>
                  </a:lnTo>
                  <a:lnTo>
                    <a:pt x="212" y="100"/>
                  </a:lnTo>
                  <a:lnTo>
                    <a:pt x="216" y="116"/>
                  </a:lnTo>
                  <a:lnTo>
                    <a:pt x="218" y="132"/>
                  </a:lnTo>
                  <a:lnTo>
                    <a:pt x="216" y="148"/>
                  </a:lnTo>
                  <a:lnTo>
                    <a:pt x="216" y="148"/>
                  </a:lnTo>
                  <a:lnTo>
                    <a:pt x="212" y="162"/>
                  </a:lnTo>
                  <a:lnTo>
                    <a:pt x="206" y="176"/>
                  </a:lnTo>
                  <a:lnTo>
                    <a:pt x="196" y="186"/>
                  </a:lnTo>
                  <a:lnTo>
                    <a:pt x="186" y="196"/>
                  </a:lnTo>
                  <a:lnTo>
                    <a:pt x="176" y="204"/>
                  </a:lnTo>
                  <a:lnTo>
                    <a:pt x="162" y="210"/>
                  </a:lnTo>
                  <a:lnTo>
                    <a:pt x="148" y="214"/>
                  </a:lnTo>
                  <a:lnTo>
                    <a:pt x="134" y="214"/>
                  </a:lnTo>
                  <a:close/>
                  <a:moveTo>
                    <a:pt x="136" y="0"/>
                  </a:moveTo>
                  <a:lnTo>
                    <a:pt x="100" y="4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84" y="26"/>
                  </a:lnTo>
                  <a:lnTo>
                    <a:pt x="70" y="32"/>
                  </a:lnTo>
                  <a:lnTo>
                    <a:pt x="58" y="22"/>
                  </a:lnTo>
                  <a:lnTo>
                    <a:pt x="30" y="46"/>
                  </a:lnTo>
                  <a:lnTo>
                    <a:pt x="40" y="60"/>
                  </a:lnTo>
                  <a:lnTo>
                    <a:pt x="40" y="60"/>
                  </a:lnTo>
                  <a:lnTo>
                    <a:pt x="30" y="74"/>
                  </a:lnTo>
                  <a:lnTo>
                    <a:pt x="24" y="88"/>
                  </a:lnTo>
                  <a:lnTo>
                    <a:pt x="8" y="88"/>
                  </a:lnTo>
                  <a:lnTo>
                    <a:pt x="2" y="112"/>
                  </a:lnTo>
                  <a:lnTo>
                    <a:pt x="0" y="122"/>
                  </a:lnTo>
                  <a:lnTo>
                    <a:pt x="2" y="124"/>
                  </a:lnTo>
                  <a:lnTo>
                    <a:pt x="16" y="128"/>
                  </a:lnTo>
                  <a:lnTo>
                    <a:pt x="16" y="128"/>
                  </a:lnTo>
                  <a:lnTo>
                    <a:pt x="16" y="144"/>
                  </a:lnTo>
                  <a:lnTo>
                    <a:pt x="18" y="160"/>
                  </a:lnTo>
                  <a:lnTo>
                    <a:pt x="6" y="170"/>
                  </a:lnTo>
                  <a:lnTo>
                    <a:pt x="20" y="202"/>
                  </a:lnTo>
                  <a:lnTo>
                    <a:pt x="36" y="198"/>
                  </a:lnTo>
                  <a:lnTo>
                    <a:pt x="36" y="198"/>
                  </a:lnTo>
                  <a:lnTo>
                    <a:pt x="46" y="210"/>
                  </a:lnTo>
                  <a:lnTo>
                    <a:pt x="58" y="222"/>
                  </a:lnTo>
                  <a:lnTo>
                    <a:pt x="52" y="236"/>
                  </a:lnTo>
                  <a:lnTo>
                    <a:pt x="84" y="254"/>
                  </a:lnTo>
                  <a:lnTo>
                    <a:pt x="94" y="242"/>
                  </a:lnTo>
                  <a:lnTo>
                    <a:pt x="94" y="242"/>
                  </a:lnTo>
                  <a:lnTo>
                    <a:pt x="108" y="246"/>
                  </a:lnTo>
                  <a:lnTo>
                    <a:pt x="108" y="246"/>
                  </a:lnTo>
                  <a:lnTo>
                    <a:pt x="124" y="248"/>
                  </a:lnTo>
                  <a:lnTo>
                    <a:pt x="128" y="264"/>
                  </a:lnTo>
                  <a:lnTo>
                    <a:pt x="164" y="260"/>
                  </a:lnTo>
                  <a:lnTo>
                    <a:pt x="166" y="244"/>
                  </a:lnTo>
                  <a:lnTo>
                    <a:pt x="166" y="244"/>
                  </a:lnTo>
                  <a:lnTo>
                    <a:pt x="180" y="238"/>
                  </a:lnTo>
                  <a:lnTo>
                    <a:pt x="196" y="232"/>
                  </a:lnTo>
                  <a:lnTo>
                    <a:pt x="208" y="242"/>
                  </a:lnTo>
                  <a:lnTo>
                    <a:pt x="234" y="216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34" y="190"/>
                  </a:lnTo>
                  <a:lnTo>
                    <a:pt x="242" y="176"/>
                  </a:lnTo>
                  <a:lnTo>
                    <a:pt x="258" y="176"/>
                  </a:lnTo>
                  <a:lnTo>
                    <a:pt x="264" y="140"/>
                  </a:lnTo>
                  <a:lnTo>
                    <a:pt x="250" y="136"/>
                  </a:lnTo>
                  <a:lnTo>
                    <a:pt x="250" y="136"/>
                  </a:lnTo>
                  <a:lnTo>
                    <a:pt x="250" y="120"/>
                  </a:lnTo>
                  <a:lnTo>
                    <a:pt x="246" y="104"/>
                  </a:lnTo>
                  <a:lnTo>
                    <a:pt x="260" y="94"/>
                  </a:lnTo>
                  <a:lnTo>
                    <a:pt x="244" y="62"/>
                  </a:lnTo>
                  <a:lnTo>
                    <a:pt x="230" y="66"/>
                  </a:lnTo>
                  <a:lnTo>
                    <a:pt x="230" y="66"/>
                  </a:lnTo>
                  <a:lnTo>
                    <a:pt x="220" y="54"/>
                  </a:lnTo>
                  <a:lnTo>
                    <a:pt x="208" y="42"/>
                  </a:lnTo>
                  <a:lnTo>
                    <a:pt x="214" y="26"/>
                  </a:lnTo>
                  <a:lnTo>
                    <a:pt x="182" y="8"/>
                  </a:lnTo>
                  <a:lnTo>
                    <a:pt x="172" y="22"/>
                  </a:lnTo>
                  <a:lnTo>
                    <a:pt x="172" y="22"/>
                  </a:lnTo>
                  <a:lnTo>
                    <a:pt x="156" y="18"/>
                  </a:lnTo>
                  <a:lnTo>
                    <a:pt x="156" y="18"/>
                  </a:lnTo>
                  <a:lnTo>
                    <a:pt x="140" y="16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9" name="Freeform 229"/>
            <p:cNvSpPr>
              <a:spLocks/>
            </p:cNvSpPr>
            <p:nvPr userDrawn="1"/>
          </p:nvSpPr>
          <p:spPr bwMode="auto">
            <a:xfrm>
              <a:off x="2943225" y="1689100"/>
              <a:ext cx="168275" cy="16510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0"/>
                </a:cxn>
                <a:cxn ang="0">
                  <a:pos x="50" y="0"/>
                </a:cxn>
                <a:cxn ang="0">
                  <a:pos x="50" y="0"/>
                </a:cxn>
                <a:cxn ang="0">
                  <a:pos x="40" y="0"/>
                </a:cxn>
                <a:cxn ang="0">
                  <a:pos x="30" y="4"/>
                </a:cxn>
                <a:cxn ang="0">
                  <a:pos x="22" y="10"/>
                </a:cxn>
                <a:cxn ang="0">
                  <a:pos x="14" y="16"/>
                </a:cxn>
                <a:cxn ang="0">
                  <a:pos x="8" y="24"/>
                </a:cxn>
                <a:cxn ang="0">
                  <a:pos x="4" y="34"/>
                </a:cxn>
                <a:cxn ang="0">
                  <a:pos x="0" y="44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2" y="64"/>
                </a:cxn>
                <a:cxn ang="0">
                  <a:pos x="6" y="74"/>
                </a:cxn>
                <a:cxn ang="0">
                  <a:pos x="10" y="82"/>
                </a:cxn>
                <a:cxn ang="0">
                  <a:pos x="16" y="90"/>
                </a:cxn>
                <a:cxn ang="0">
                  <a:pos x="24" y="96"/>
                </a:cxn>
                <a:cxn ang="0">
                  <a:pos x="34" y="100"/>
                </a:cxn>
                <a:cxn ang="0">
                  <a:pos x="42" y="104"/>
                </a:cxn>
                <a:cxn ang="0">
                  <a:pos x="52" y="104"/>
                </a:cxn>
                <a:cxn ang="0">
                  <a:pos x="52" y="104"/>
                </a:cxn>
                <a:cxn ang="0">
                  <a:pos x="56" y="104"/>
                </a:cxn>
                <a:cxn ang="0">
                  <a:pos x="56" y="104"/>
                </a:cxn>
                <a:cxn ang="0">
                  <a:pos x="66" y="102"/>
                </a:cxn>
                <a:cxn ang="0">
                  <a:pos x="76" y="100"/>
                </a:cxn>
                <a:cxn ang="0">
                  <a:pos x="84" y="94"/>
                </a:cxn>
                <a:cxn ang="0">
                  <a:pos x="92" y="88"/>
                </a:cxn>
                <a:cxn ang="0">
                  <a:pos x="98" y="80"/>
                </a:cxn>
                <a:cxn ang="0">
                  <a:pos x="102" y="70"/>
                </a:cxn>
                <a:cxn ang="0">
                  <a:pos x="106" y="60"/>
                </a:cxn>
                <a:cxn ang="0">
                  <a:pos x="106" y="50"/>
                </a:cxn>
                <a:cxn ang="0">
                  <a:pos x="106" y="50"/>
                </a:cxn>
                <a:cxn ang="0">
                  <a:pos x="104" y="40"/>
                </a:cxn>
                <a:cxn ang="0">
                  <a:pos x="100" y="30"/>
                </a:cxn>
                <a:cxn ang="0">
                  <a:pos x="96" y="22"/>
                </a:cxn>
                <a:cxn ang="0">
                  <a:pos x="90" y="14"/>
                </a:cxn>
                <a:cxn ang="0">
                  <a:pos x="82" y="8"/>
                </a:cxn>
                <a:cxn ang="0">
                  <a:pos x="72" y="2"/>
                </a:cxn>
                <a:cxn ang="0">
                  <a:pos x="64" y="0"/>
                </a:cxn>
                <a:cxn ang="0">
                  <a:pos x="52" y="0"/>
                </a:cxn>
              </a:cxnLst>
              <a:rect l="0" t="0" r="r" b="b"/>
              <a:pathLst>
                <a:path w="106" h="104">
                  <a:moveTo>
                    <a:pt x="52" y="0"/>
                  </a:moveTo>
                  <a:lnTo>
                    <a:pt x="52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0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4" y="16"/>
                  </a:lnTo>
                  <a:lnTo>
                    <a:pt x="8" y="24"/>
                  </a:lnTo>
                  <a:lnTo>
                    <a:pt x="4" y="34"/>
                  </a:lnTo>
                  <a:lnTo>
                    <a:pt x="0" y="44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64"/>
                  </a:lnTo>
                  <a:lnTo>
                    <a:pt x="6" y="74"/>
                  </a:lnTo>
                  <a:lnTo>
                    <a:pt x="10" y="82"/>
                  </a:lnTo>
                  <a:lnTo>
                    <a:pt x="16" y="90"/>
                  </a:lnTo>
                  <a:lnTo>
                    <a:pt x="24" y="96"/>
                  </a:lnTo>
                  <a:lnTo>
                    <a:pt x="34" y="100"/>
                  </a:lnTo>
                  <a:lnTo>
                    <a:pt x="42" y="104"/>
                  </a:lnTo>
                  <a:lnTo>
                    <a:pt x="52" y="104"/>
                  </a:lnTo>
                  <a:lnTo>
                    <a:pt x="52" y="104"/>
                  </a:lnTo>
                  <a:lnTo>
                    <a:pt x="56" y="104"/>
                  </a:lnTo>
                  <a:lnTo>
                    <a:pt x="56" y="104"/>
                  </a:lnTo>
                  <a:lnTo>
                    <a:pt x="66" y="102"/>
                  </a:lnTo>
                  <a:lnTo>
                    <a:pt x="76" y="100"/>
                  </a:lnTo>
                  <a:lnTo>
                    <a:pt x="84" y="94"/>
                  </a:lnTo>
                  <a:lnTo>
                    <a:pt x="92" y="88"/>
                  </a:lnTo>
                  <a:lnTo>
                    <a:pt x="98" y="80"/>
                  </a:lnTo>
                  <a:lnTo>
                    <a:pt x="102" y="70"/>
                  </a:lnTo>
                  <a:lnTo>
                    <a:pt x="106" y="60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104" y="40"/>
                  </a:lnTo>
                  <a:lnTo>
                    <a:pt x="100" y="30"/>
                  </a:lnTo>
                  <a:lnTo>
                    <a:pt x="96" y="22"/>
                  </a:lnTo>
                  <a:lnTo>
                    <a:pt x="90" y="14"/>
                  </a:lnTo>
                  <a:lnTo>
                    <a:pt x="82" y="8"/>
                  </a:lnTo>
                  <a:lnTo>
                    <a:pt x="72" y="2"/>
                  </a:lnTo>
                  <a:lnTo>
                    <a:pt x="64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2" name="텍스트 개체 틀 210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3294045" y="1790663"/>
            <a:ext cx="3140118" cy="652486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7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18" name="텍스트 개체 틀 5"/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3294045" y="2735253"/>
            <a:ext cx="109538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/>
              <a:t>내용 입력</a:t>
            </a:r>
            <a:endParaRPr lang="ko-KR" altLang="en-US" dirty="0"/>
          </a:p>
        </p:txBody>
      </p:sp>
      <p:sp>
        <p:nvSpPr>
          <p:cNvPr id="102" name="텍스트 개체 틀 101"/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4535503" y="2662227"/>
            <a:ext cx="912817" cy="474634"/>
          </a:xfrm>
          <a:prstGeom prst="rect">
            <a:avLst/>
          </a:prstGeom>
        </p:spPr>
        <p:txBody>
          <a:bodyPr/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 입력</a:t>
            </a:r>
          </a:p>
        </p:txBody>
      </p:sp>
      <p:sp>
        <p:nvSpPr>
          <p:cNvPr id="103" name="텍스트 개체 틀 101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5375294" y="2662227"/>
            <a:ext cx="912817" cy="474634"/>
          </a:xfrm>
          <a:prstGeom prst="rect">
            <a:avLst/>
          </a:prstGeom>
        </p:spPr>
        <p:txBody>
          <a:bodyPr/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 입력</a:t>
            </a:r>
          </a:p>
        </p:txBody>
      </p:sp>
      <p:sp>
        <p:nvSpPr>
          <p:cNvPr id="104" name="텍스트 개체 틀 5"/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3294045" y="3392487"/>
            <a:ext cx="109538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/>
              <a:t>내용 입력</a:t>
            </a:r>
            <a:endParaRPr lang="ko-KR" altLang="en-US" dirty="0"/>
          </a:p>
        </p:txBody>
      </p:sp>
      <p:sp>
        <p:nvSpPr>
          <p:cNvPr id="105" name="텍스트 개체 틀 101"/>
          <p:cNvSpPr>
            <a:spLocks noGrp="1"/>
          </p:cNvSpPr>
          <p:nvPr userDrawn="1">
            <p:ph type="body" sz="quarter" idx="32" hasCustomPrompt="1"/>
          </p:nvPr>
        </p:nvSpPr>
        <p:spPr>
          <a:xfrm>
            <a:off x="4535503" y="3319461"/>
            <a:ext cx="912817" cy="474634"/>
          </a:xfrm>
          <a:prstGeom prst="rect">
            <a:avLst/>
          </a:prstGeom>
        </p:spPr>
        <p:txBody>
          <a:bodyPr/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 입력</a:t>
            </a:r>
          </a:p>
        </p:txBody>
      </p:sp>
      <p:sp>
        <p:nvSpPr>
          <p:cNvPr id="106" name="텍스트 개체 틀 101"/>
          <p:cNvSpPr>
            <a:spLocks noGrp="1"/>
          </p:cNvSpPr>
          <p:nvPr userDrawn="1">
            <p:ph type="body" sz="quarter" idx="33" hasCustomPrompt="1"/>
          </p:nvPr>
        </p:nvSpPr>
        <p:spPr>
          <a:xfrm>
            <a:off x="5375294" y="3319461"/>
            <a:ext cx="912817" cy="474634"/>
          </a:xfrm>
          <a:prstGeom prst="rect">
            <a:avLst/>
          </a:prstGeom>
        </p:spPr>
        <p:txBody>
          <a:bodyPr/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 입력</a:t>
            </a:r>
          </a:p>
        </p:txBody>
      </p:sp>
      <p:sp>
        <p:nvSpPr>
          <p:cNvPr id="107" name="텍스트 개체 틀 5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3294045" y="4049721"/>
            <a:ext cx="109538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</a:p>
        </p:txBody>
      </p:sp>
      <p:sp>
        <p:nvSpPr>
          <p:cNvPr id="108" name="텍스트 개체 틀 101"/>
          <p:cNvSpPr>
            <a:spLocks noGrp="1"/>
          </p:cNvSpPr>
          <p:nvPr userDrawn="1">
            <p:ph type="body" sz="quarter" idx="35" hasCustomPrompt="1"/>
          </p:nvPr>
        </p:nvSpPr>
        <p:spPr>
          <a:xfrm>
            <a:off x="4535503" y="3976695"/>
            <a:ext cx="912817" cy="474634"/>
          </a:xfrm>
          <a:prstGeom prst="rect">
            <a:avLst/>
          </a:prstGeom>
        </p:spPr>
        <p:txBody>
          <a:bodyPr/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 입력</a:t>
            </a:r>
          </a:p>
        </p:txBody>
      </p:sp>
      <p:sp>
        <p:nvSpPr>
          <p:cNvPr id="109" name="텍스트 개체 틀 101"/>
          <p:cNvSpPr>
            <a:spLocks noGrp="1"/>
          </p:cNvSpPr>
          <p:nvPr userDrawn="1">
            <p:ph type="body" sz="quarter" idx="36" hasCustomPrompt="1"/>
          </p:nvPr>
        </p:nvSpPr>
        <p:spPr>
          <a:xfrm>
            <a:off x="5375294" y="3976695"/>
            <a:ext cx="912817" cy="474634"/>
          </a:xfrm>
          <a:prstGeom prst="rect">
            <a:avLst/>
          </a:prstGeom>
        </p:spPr>
        <p:txBody>
          <a:bodyPr/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 입력</a:t>
            </a:r>
          </a:p>
        </p:txBody>
      </p:sp>
      <p:sp>
        <p:nvSpPr>
          <p:cNvPr id="110" name="텍스트 개체 틀 5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3294045" y="4743468"/>
            <a:ext cx="109538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/>
              <a:t>내용 입력</a:t>
            </a:r>
            <a:endParaRPr lang="ko-KR" altLang="en-US" dirty="0"/>
          </a:p>
        </p:txBody>
      </p:sp>
      <p:sp>
        <p:nvSpPr>
          <p:cNvPr id="111" name="텍스트 개체 틀 101"/>
          <p:cNvSpPr>
            <a:spLocks noGrp="1"/>
          </p:cNvSpPr>
          <p:nvPr userDrawn="1">
            <p:ph type="body" sz="quarter" idx="38" hasCustomPrompt="1"/>
          </p:nvPr>
        </p:nvSpPr>
        <p:spPr>
          <a:xfrm>
            <a:off x="4535503" y="4670442"/>
            <a:ext cx="912817" cy="474634"/>
          </a:xfrm>
          <a:prstGeom prst="rect">
            <a:avLst/>
          </a:prstGeom>
        </p:spPr>
        <p:txBody>
          <a:bodyPr/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 입력</a:t>
            </a:r>
          </a:p>
        </p:txBody>
      </p:sp>
      <p:sp>
        <p:nvSpPr>
          <p:cNvPr id="112" name="텍스트 개체 틀 101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5375294" y="4670442"/>
            <a:ext cx="912817" cy="474634"/>
          </a:xfrm>
          <a:prstGeom prst="rect">
            <a:avLst/>
          </a:prstGeom>
        </p:spPr>
        <p:txBody>
          <a:bodyPr/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 입력</a:t>
            </a:r>
          </a:p>
        </p:txBody>
      </p:sp>
      <p:sp>
        <p:nvSpPr>
          <p:cNvPr id="113" name="텍스트 개체 틀 5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3294045" y="5400702"/>
            <a:ext cx="109538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/>
              <a:t>내용 입력</a:t>
            </a:r>
            <a:endParaRPr lang="ko-KR" altLang="en-US" dirty="0"/>
          </a:p>
        </p:txBody>
      </p:sp>
      <p:sp>
        <p:nvSpPr>
          <p:cNvPr id="114" name="텍스트 개체 틀 101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4535503" y="5327676"/>
            <a:ext cx="912817" cy="474634"/>
          </a:xfrm>
          <a:prstGeom prst="rect">
            <a:avLst/>
          </a:prstGeom>
        </p:spPr>
        <p:txBody>
          <a:bodyPr/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 입력</a:t>
            </a:r>
          </a:p>
        </p:txBody>
      </p:sp>
      <p:sp>
        <p:nvSpPr>
          <p:cNvPr id="115" name="텍스트 개체 틀 101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5375294" y="5327676"/>
            <a:ext cx="912817" cy="474634"/>
          </a:xfrm>
          <a:prstGeom prst="rect">
            <a:avLst/>
          </a:prstGeom>
        </p:spPr>
        <p:txBody>
          <a:bodyPr/>
          <a:lstStyle>
            <a:lvl1pPr marL="92075" marR="0" indent="-9207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 입력</a:t>
            </a:r>
            <a:endParaRPr lang="en-US" altLang="ko-KR" dirty="0"/>
          </a:p>
          <a:p>
            <a:pPr marL="92075" marR="0" lvl="0" indent="-92075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 입력</a:t>
            </a:r>
          </a:p>
        </p:txBody>
      </p:sp>
      <p:grpSp>
        <p:nvGrpSpPr>
          <p:cNvPr id="303" name="그룹 302"/>
          <p:cNvGrpSpPr/>
          <p:nvPr userDrawn="1"/>
        </p:nvGrpSpPr>
        <p:grpSpPr>
          <a:xfrm>
            <a:off x="0" y="0"/>
            <a:ext cx="9144000" cy="471447"/>
            <a:chOff x="0" y="0"/>
            <a:chExt cx="9144000" cy="471447"/>
          </a:xfrm>
        </p:grpSpPr>
        <p:grpSp>
          <p:nvGrpSpPr>
            <p:cNvPr id="304" name="그룹 18"/>
            <p:cNvGrpSpPr/>
            <p:nvPr userDrawn="1"/>
          </p:nvGrpSpPr>
          <p:grpSpPr>
            <a:xfrm>
              <a:off x="5334000" y="211097"/>
              <a:ext cx="3683000" cy="260350"/>
              <a:chOff x="5334000" y="231775"/>
              <a:chExt cx="3683000" cy="260350"/>
            </a:xfrm>
          </p:grpSpPr>
          <p:sp>
            <p:nvSpPr>
              <p:cNvPr id="306" name="Freeform 5"/>
              <p:cNvSpPr>
                <a:spLocks/>
              </p:cNvSpPr>
              <p:nvPr userDrawn="1"/>
            </p:nvSpPr>
            <p:spPr bwMode="auto">
              <a:xfrm>
                <a:off x="7915275" y="231775"/>
                <a:ext cx="1101725" cy="260350"/>
              </a:xfrm>
              <a:custGeom>
                <a:avLst/>
                <a:gdLst/>
                <a:ahLst/>
                <a:cxnLst>
                  <a:cxn ang="0">
                    <a:pos x="40" y="42"/>
                  </a:cxn>
                  <a:cxn ang="0">
                    <a:pos x="40" y="42"/>
                  </a:cxn>
                  <a:cxn ang="0">
                    <a:pos x="58" y="44"/>
                  </a:cxn>
                  <a:cxn ang="0">
                    <a:pos x="72" y="48"/>
                  </a:cxn>
                  <a:cxn ang="0">
                    <a:pos x="86" y="58"/>
                  </a:cxn>
                  <a:cxn ang="0">
                    <a:pos x="98" y="68"/>
                  </a:cxn>
                  <a:cxn ang="0">
                    <a:pos x="140" y="136"/>
                  </a:cxn>
                  <a:cxn ang="0">
                    <a:pos x="140" y="136"/>
                  </a:cxn>
                  <a:cxn ang="0">
                    <a:pos x="152" y="148"/>
                  </a:cxn>
                  <a:cxn ang="0">
                    <a:pos x="168" y="158"/>
                  </a:cxn>
                  <a:cxn ang="0">
                    <a:pos x="184" y="162"/>
                  </a:cxn>
                  <a:cxn ang="0">
                    <a:pos x="202" y="164"/>
                  </a:cxn>
                  <a:cxn ang="0">
                    <a:pos x="456" y="164"/>
                  </a:cxn>
                  <a:cxn ang="0">
                    <a:pos x="456" y="164"/>
                  </a:cxn>
                  <a:cxn ang="0">
                    <a:pos x="474" y="162"/>
                  </a:cxn>
                  <a:cxn ang="0">
                    <a:pos x="490" y="158"/>
                  </a:cxn>
                  <a:cxn ang="0">
                    <a:pos x="504" y="148"/>
                  </a:cxn>
                  <a:cxn ang="0">
                    <a:pos x="518" y="136"/>
                  </a:cxn>
                  <a:cxn ang="0">
                    <a:pos x="560" y="68"/>
                  </a:cxn>
                  <a:cxn ang="0">
                    <a:pos x="560" y="68"/>
                  </a:cxn>
                  <a:cxn ang="0">
                    <a:pos x="572" y="58"/>
                  </a:cxn>
                  <a:cxn ang="0">
                    <a:pos x="586" y="48"/>
                  </a:cxn>
                  <a:cxn ang="0">
                    <a:pos x="600" y="44"/>
                  </a:cxn>
                  <a:cxn ang="0">
                    <a:pos x="616" y="42"/>
                  </a:cxn>
                  <a:cxn ang="0">
                    <a:pos x="694" y="42"/>
                  </a:cxn>
                  <a:cxn ang="0">
                    <a:pos x="694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40" y="42"/>
                  </a:cxn>
                </a:cxnLst>
                <a:rect l="0" t="0" r="r" b="b"/>
                <a:pathLst>
                  <a:path w="694" h="164">
                    <a:moveTo>
                      <a:pt x="40" y="42"/>
                    </a:moveTo>
                    <a:lnTo>
                      <a:pt x="40" y="42"/>
                    </a:lnTo>
                    <a:lnTo>
                      <a:pt x="58" y="44"/>
                    </a:lnTo>
                    <a:lnTo>
                      <a:pt x="72" y="48"/>
                    </a:lnTo>
                    <a:lnTo>
                      <a:pt x="86" y="58"/>
                    </a:lnTo>
                    <a:lnTo>
                      <a:pt x="98" y="68"/>
                    </a:lnTo>
                    <a:lnTo>
                      <a:pt x="140" y="136"/>
                    </a:lnTo>
                    <a:lnTo>
                      <a:pt x="140" y="136"/>
                    </a:lnTo>
                    <a:lnTo>
                      <a:pt x="152" y="148"/>
                    </a:lnTo>
                    <a:lnTo>
                      <a:pt x="168" y="158"/>
                    </a:lnTo>
                    <a:lnTo>
                      <a:pt x="184" y="162"/>
                    </a:lnTo>
                    <a:lnTo>
                      <a:pt x="202" y="164"/>
                    </a:lnTo>
                    <a:lnTo>
                      <a:pt x="456" y="164"/>
                    </a:lnTo>
                    <a:lnTo>
                      <a:pt x="456" y="164"/>
                    </a:lnTo>
                    <a:lnTo>
                      <a:pt x="474" y="162"/>
                    </a:lnTo>
                    <a:lnTo>
                      <a:pt x="490" y="158"/>
                    </a:lnTo>
                    <a:lnTo>
                      <a:pt x="504" y="148"/>
                    </a:lnTo>
                    <a:lnTo>
                      <a:pt x="518" y="136"/>
                    </a:lnTo>
                    <a:lnTo>
                      <a:pt x="560" y="68"/>
                    </a:lnTo>
                    <a:lnTo>
                      <a:pt x="560" y="68"/>
                    </a:lnTo>
                    <a:lnTo>
                      <a:pt x="572" y="58"/>
                    </a:lnTo>
                    <a:lnTo>
                      <a:pt x="586" y="48"/>
                    </a:lnTo>
                    <a:lnTo>
                      <a:pt x="600" y="44"/>
                    </a:lnTo>
                    <a:lnTo>
                      <a:pt x="616" y="42"/>
                    </a:lnTo>
                    <a:lnTo>
                      <a:pt x="694" y="42"/>
                    </a:lnTo>
                    <a:lnTo>
                      <a:pt x="694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40" y="4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7" name="Freeform 6"/>
              <p:cNvSpPr>
                <a:spLocks/>
              </p:cNvSpPr>
              <p:nvPr userDrawn="1"/>
            </p:nvSpPr>
            <p:spPr bwMode="auto">
              <a:xfrm>
                <a:off x="7029450" y="231775"/>
                <a:ext cx="1127125" cy="260350"/>
              </a:xfrm>
              <a:custGeom>
                <a:avLst/>
                <a:gdLst/>
                <a:ahLst/>
                <a:cxnLst>
                  <a:cxn ang="0">
                    <a:pos x="82" y="42"/>
                  </a:cxn>
                  <a:cxn ang="0">
                    <a:pos x="82" y="42"/>
                  </a:cxn>
                  <a:cxn ang="0">
                    <a:pos x="98" y="44"/>
                  </a:cxn>
                  <a:cxn ang="0">
                    <a:pos x="114" y="48"/>
                  </a:cxn>
                  <a:cxn ang="0">
                    <a:pos x="128" y="58"/>
                  </a:cxn>
                  <a:cxn ang="0">
                    <a:pos x="140" y="68"/>
                  </a:cxn>
                  <a:cxn ang="0">
                    <a:pos x="182" y="136"/>
                  </a:cxn>
                  <a:cxn ang="0">
                    <a:pos x="182" y="136"/>
                  </a:cxn>
                  <a:cxn ang="0">
                    <a:pos x="194" y="148"/>
                  </a:cxn>
                  <a:cxn ang="0">
                    <a:pos x="210" y="158"/>
                  </a:cxn>
                  <a:cxn ang="0">
                    <a:pos x="226" y="162"/>
                  </a:cxn>
                  <a:cxn ang="0">
                    <a:pos x="244" y="164"/>
                  </a:cxn>
                  <a:cxn ang="0">
                    <a:pos x="498" y="164"/>
                  </a:cxn>
                  <a:cxn ang="0">
                    <a:pos x="498" y="164"/>
                  </a:cxn>
                  <a:cxn ang="0">
                    <a:pos x="514" y="162"/>
                  </a:cxn>
                  <a:cxn ang="0">
                    <a:pos x="532" y="158"/>
                  </a:cxn>
                  <a:cxn ang="0">
                    <a:pos x="546" y="148"/>
                  </a:cxn>
                  <a:cxn ang="0">
                    <a:pos x="560" y="136"/>
                  </a:cxn>
                  <a:cxn ang="0">
                    <a:pos x="600" y="68"/>
                  </a:cxn>
                  <a:cxn ang="0">
                    <a:pos x="600" y="68"/>
                  </a:cxn>
                  <a:cxn ang="0">
                    <a:pos x="612" y="58"/>
                  </a:cxn>
                  <a:cxn ang="0">
                    <a:pos x="626" y="48"/>
                  </a:cxn>
                  <a:cxn ang="0">
                    <a:pos x="642" y="44"/>
                  </a:cxn>
                  <a:cxn ang="0">
                    <a:pos x="658" y="42"/>
                  </a:cxn>
                  <a:cxn ang="0">
                    <a:pos x="710" y="42"/>
                  </a:cxn>
                  <a:cxn ang="0">
                    <a:pos x="71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82" y="42"/>
                  </a:cxn>
                </a:cxnLst>
                <a:rect l="0" t="0" r="r" b="b"/>
                <a:pathLst>
                  <a:path w="710" h="164">
                    <a:moveTo>
                      <a:pt x="82" y="42"/>
                    </a:moveTo>
                    <a:lnTo>
                      <a:pt x="82" y="42"/>
                    </a:lnTo>
                    <a:lnTo>
                      <a:pt x="98" y="44"/>
                    </a:lnTo>
                    <a:lnTo>
                      <a:pt x="114" y="48"/>
                    </a:lnTo>
                    <a:lnTo>
                      <a:pt x="128" y="58"/>
                    </a:lnTo>
                    <a:lnTo>
                      <a:pt x="140" y="68"/>
                    </a:lnTo>
                    <a:lnTo>
                      <a:pt x="182" y="136"/>
                    </a:lnTo>
                    <a:lnTo>
                      <a:pt x="182" y="136"/>
                    </a:lnTo>
                    <a:lnTo>
                      <a:pt x="194" y="148"/>
                    </a:lnTo>
                    <a:lnTo>
                      <a:pt x="210" y="158"/>
                    </a:lnTo>
                    <a:lnTo>
                      <a:pt x="226" y="162"/>
                    </a:lnTo>
                    <a:lnTo>
                      <a:pt x="244" y="164"/>
                    </a:lnTo>
                    <a:lnTo>
                      <a:pt x="498" y="164"/>
                    </a:lnTo>
                    <a:lnTo>
                      <a:pt x="498" y="164"/>
                    </a:lnTo>
                    <a:lnTo>
                      <a:pt x="514" y="162"/>
                    </a:lnTo>
                    <a:lnTo>
                      <a:pt x="532" y="158"/>
                    </a:lnTo>
                    <a:lnTo>
                      <a:pt x="546" y="148"/>
                    </a:lnTo>
                    <a:lnTo>
                      <a:pt x="560" y="136"/>
                    </a:lnTo>
                    <a:lnTo>
                      <a:pt x="600" y="68"/>
                    </a:lnTo>
                    <a:lnTo>
                      <a:pt x="600" y="68"/>
                    </a:lnTo>
                    <a:lnTo>
                      <a:pt x="612" y="58"/>
                    </a:lnTo>
                    <a:lnTo>
                      <a:pt x="626" y="48"/>
                    </a:lnTo>
                    <a:lnTo>
                      <a:pt x="642" y="44"/>
                    </a:lnTo>
                    <a:lnTo>
                      <a:pt x="658" y="42"/>
                    </a:lnTo>
                    <a:lnTo>
                      <a:pt x="710" y="42"/>
                    </a:lnTo>
                    <a:lnTo>
                      <a:pt x="71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82" y="4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8" name="Freeform 7"/>
              <p:cNvSpPr>
                <a:spLocks/>
              </p:cNvSpPr>
              <p:nvPr userDrawn="1"/>
            </p:nvSpPr>
            <p:spPr bwMode="auto">
              <a:xfrm>
                <a:off x="6223000" y="231775"/>
                <a:ext cx="1123950" cy="260350"/>
              </a:xfrm>
              <a:custGeom>
                <a:avLst/>
                <a:gdLst/>
                <a:ahLst/>
                <a:cxnLst>
                  <a:cxn ang="0">
                    <a:pos x="70" y="42"/>
                  </a:cxn>
                  <a:cxn ang="0">
                    <a:pos x="70" y="42"/>
                  </a:cxn>
                  <a:cxn ang="0">
                    <a:pos x="86" y="44"/>
                  </a:cxn>
                  <a:cxn ang="0">
                    <a:pos x="102" y="48"/>
                  </a:cxn>
                  <a:cxn ang="0">
                    <a:pos x="116" y="58"/>
                  </a:cxn>
                  <a:cxn ang="0">
                    <a:pos x="128" y="68"/>
                  </a:cxn>
                  <a:cxn ang="0">
                    <a:pos x="170" y="136"/>
                  </a:cxn>
                  <a:cxn ang="0">
                    <a:pos x="170" y="136"/>
                  </a:cxn>
                  <a:cxn ang="0">
                    <a:pos x="182" y="148"/>
                  </a:cxn>
                  <a:cxn ang="0">
                    <a:pos x="196" y="158"/>
                  </a:cxn>
                  <a:cxn ang="0">
                    <a:pos x="214" y="162"/>
                  </a:cxn>
                  <a:cxn ang="0">
                    <a:pos x="232" y="164"/>
                  </a:cxn>
                  <a:cxn ang="0">
                    <a:pos x="484" y="164"/>
                  </a:cxn>
                  <a:cxn ang="0">
                    <a:pos x="484" y="164"/>
                  </a:cxn>
                  <a:cxn ang="0">
                    <a:pos x="502" y="162"/>
                  </a:cxn>
                  <a:cxn ang="0">
                    <a:pos x="520" y="158"/>
                  </a:cxn>
                  <a:cxn ang="0">
                    <a:pos x="534" y="148"/>
                  </a:cxn>
                  <a:cxn ang="0">
                    <a:pos x="546" y="136"/>
                  </a:cxn>
                  <a:cxn ang="0">
                    <a:pos x="588" y="68"/>
                  </a:cxn>
                  <a:cxn ang="0">
                    <a:pos x="588" y="68"/>
                  </a:cxn>
                  <a:cxn ang="0">
                    <a:pos x="600" y="58"/>
                  </a:cxn>
                  <a:cxn ang="0">
                    <a:pos x="614" y="48"/>
                  </a:cxn>
                  <a:cxn ang="0">
                    <a:pos x="630" y="44"/>
                  </a:cxn>
                  <a:cxn ang="0">
                    <a:pos x="646" y="42"/>
                  </a:cxn>
                  <a:cxn ang="0">
                    <a:pos x="708" y="42"/>
                  </a:cxn>
                  <a:cxn ang="0">
                    <a:pos x="708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70" y="42"/>
                  </a:cxn>
                </a:cxnLst>
                <a:rect l="0" t="0" r="r" b="b"/>
                <a:pathLst>
                  <a:path w="708" h="164">
                    <a:moveTo>
                      <a:pt x="70" y="42"/>
                    </a:moveTo>
                    <a:lnTo>
                      <a:pt x="70" y="42"/>
                    </a:lnTo>
                    <a:lnTo>
                      <a:pt x="86" y="44"/>
                    </a:lnTo>
                    <a:lnTo>
                      <a:pt x="102" y="48"/>
                    </a:lnTo>
                    <a:lnTo>
                      <a:pt x="116" y="58"/>
                    </a:lnTo>
                    <a:lnTo>
                      <a:pt x="128" y="68"/>
                    </a:lnTo>
                    <a:lnTo>
                      <a:pt x="170" y="136"/>
                    </a:lnTo>
                    <a:lnTo>
                      <a:pt x="170" y="136"/>
                    </a:lnTo>
                    <a:lnTo>
                      <a:pt x="182" y="148"/>
                    </a:lnTo>
                    <a:lnTo>
                      <a:pt x="196" y="158"/>
                    </a:lnTo>
                    <a:lnTo>
                      <a:pt x="214" y="162"/>
                    </a:lnTo>
                    <a:lnTo>
                      <a:pt x="232" y="164"/>
                    </a:lnTo>
                    <a:lnTo>
                      <a:pt x="484" y="164"/>
                    </a:lnTo>
                    <a:lnTo>
                      <a:pt x="484" y="164"/>
                    </a:lnTo>
                    <a:lnTo>
                      <a:pt x="502" y="162"/>
                    </a:lnTo>
                    <a:lnTo>
                      <a:pt x="520" y="158"/>
                    </a:lnTo>
                    <a:lnTo>
                      <a:pt x="534" y="148"/>
                    </a:lnTo>
                    <a:lnTo>
                      <a:pt x="546" y="136"/>
                    </a:lnTo>
                    <a:lnTo>
                      <a:pt x="588" y="68"/>
                    </a:lnTo>
                    <a:lnTo>
                      <a:pt x="588" y="68"/>
                    </a:lnTo>
                    <a:lnTo>
                      <a:pt x="600" y="58"/>
                    </a:lnTo>
                    <a:lnTo>
                      <a:pt x="614" y="48"/>
                    </a:lnTo>
                    <a:lnTo>
                      <a:pt x="630" y="44"/>
                    </a:lnTo>
                    <a:lnTo>
                      <a:pt x="646" y="42"/>
                    </a:lnTo>
                    <a:lnTo>
                      <a:pt x="708" y="42"/>
                    </a:lnTo>
                    <a:lnTo>
                      <a:pt x="708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70" y="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09" name="Freeform 8"/>
              <p:cNvSpPr>
                <a:spLocks/>
              </p:cNvSpPr>
              <p:nvPr userDrawn="1"/>
            </p:nvSpPr>
            <p:spPr bwMode="auto">
              <a:xfrm>
                <a:off x="5334000" y="231775"/>
                <a:ext cx="1133475" cy="260350"/>
              </a:xfrm>
              <a:custGeom>
                <a:avLst/>
                <a:gdLst/>
                <a:ahLst/>
                <a:cxnLst>
                  <a:cxn ang="0">
                    <a:pos x="82" y="42"/>
                  </a:cxn>
                  <a:cxn ang="0">
                    <a:pos x="82" y="42"/>
                  </a:cxn>
                  <a:cxn ang="0">
                    <a:pos x="100" y="44"/>
                  </a:cxn>
                  <a:cxn ang="0">
                    <a:pos x="114" y="48"/>
                  </a:cxn>
                  <a:cxn ang="0">
                    <a:pos x="128" y="58"/>
                  </a:cxn>
                  <a:cxn ang="0">
                    <a:pos x="140" y="68"/>
                  </a:cxn>
                  <a:cxn ang="0">
                    <a:pos x="182" y="136"/>
                  </a:cxn>
                  <a:cxn ang="0">
                    <a:pos x="182" y="136"/>
                  </a:cxn>
                  <a:cxn ang="0">
                    <a:pos x="196" y="148"/>
                  </a:cxn>
                  <a:cxn ang="0">
                    <a:pos x="210" y="158"/>
                  </a:cxn>
                  <a:cxn ang="0">
                    <a:pos x="226" y="162"/>
                  </a:cxn>
                  <a:cxn ang="0">
                    <a:pos x="244" y="164"/>
                  </a:cxn>
                  <a:cxn ang="0">
                    <a:pos x="498" y="164"/>
                  </a:cxn>
                  <a:cxn ang="0">
                    <a:pos x="498" y="164"/>
                  </a:cxn>
                  <a:cxn ang="0">
                    <a:pos x="516" y="162"/>
                  </a:cxn>
                  <a:cxn ang="0">
                    <a:pos x="532" y="158"/>
                  </a:cxn>
                  <a:cxn ang="0">
                    <a:pos x="548" y="148"/>
                  </a:cxn>
                  <a:cxn ang="0">
                    <a:pos x="560" y="136"/>
                  </a:cxn>
                  <a:cxn ang="0">
                    <a:pos x="602" y="68"/>
                  </a:cxn>
                  <a:cxn ang="0">
                    <a:pos x="602" y="68"/>
                  </a:cxn>
                  <a:cxn ang="0">
                    <a:pos x="614" y="58"/>
                  </a:cxn>
                  <a:cxn ang="0">
                    <a:pos x="628" y="48"/>
                  </a:cxn>
                  <a:cxn ang="0">
                    <a:pos x="642" y="44"/>
                  </a:cxn>
                  <a:cxn ang="0">
                    <a:pos x="660" y="42"/>
                  </a:cxn>
                  <a:cxn ang="0">
                    <a:pos x="714" y="42"/>
                  </a:cxn>
                  <a:cxn ang="0">
                    <a:pos x="714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82" y="42"/>
                  </a:cxn>
                </a:cxnLst>
                <a:rect l="0" t="0" r="r" b="b"/>
                <a:pathLst>
                  <a:path w="714" h="164">
                    <a:moveTo>
                      <a:pt x="82" y="42"/>
                    </a:moveTo>
                    <a:lnTo>
                      <a:pt x="82" y="42"/>
                    </a:lnTo>
                    <a:lnTo>
                      <a:pt x="100" y="44"/>
                    </a:lnTo>
                    <a:lnTo>
                      <a:pt x="114" y="48"/>
                    </a:lnTo>
                    <a:lnTo>
                      <a:pt x="128" y="58"/>
                    </a:lnTo>
                    <a:lnTo>
                      <a:pt x="140" y="68"/>
                    </a:lnTo>
                    <a:lnTo>
                      <a:pt x="182" y="136"/>
                    </a:lnTo>
                    <a:lnTo>
                      <a:pt x="182" y="136"/>
                    </a:lnTo>
                    <a:lnTo>
                      <a:pt x="196" y="148"/>
                    </a:lnTo>
                    <a:lnTo>
                      <a:pt x="210" y="158"/>
                    </a:lnTo>
                    <a:lnTo>
                      <a:pt x="226" y="162"/>
                    </a:lnTo>
                    <a:lnTo>
                      <a:pt x="244" y="164"/>
                    </a:lnTo>
                    <a:lnTo>
                      <a:pt x="498" y="164"/>
                    </a:lnTo>
                    <a:lnTo>
                      <a:pt x="498" y="164"/>
                    </a:lnTo>
                    <a:lnTo>
                      <a:pt x="516" y="162"/>
                    </a:lnTo>
                    <a:lnTo>
                      <a:pt x="532" y="158"/>
                    </a:lnTo>
                    <a:lnTo>
                      <a:pt x="548" y="148"/>
                    </a:lnTo>
                    <a:lnTo>
                      <a:pt x="560" y="136"/>
                    </a:lnTo>
                    <a:lnTo>
                      <a:pt x="602" y="68"/>
                    </a:lnTo>
                    <a:lnTo>
                      <a:pt x="602" y="68"/>
                    </a:lnTo>
                    <a:lnTo>
                      <a:pt x="614" y="58"/>
                    </a:lnTo>
                    <a:lnTo>
                      <a:pt x="628" y="48"/>
                    </a:lnTo>
                    <a:lnTo>
                      <a:pt x="642" y="44"/>
                    </a:lnTo>
                    <a:lnTo>
                      <a:pt x="660" y="42"/>
                    </a:lnTo>
                    <a:lnTo>
                      <a:pt x="714" y="42"/>
                    </a:lnTo>
                    <a:lnTo>
                      <a:pt x="714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82" y="4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305" name="Rectangle 9"/>
            <p:cNvSpPr>
              <a:spLocks noChangeArrowheads="1"/>
            </p:cNvSpPr>
            <p:nvPr userDrawn="1"/>
          </p:nvSpPr>
          <p:spPr bwMode="auto">
            <a:xfrm>
              <a:off x="0" y="0"/>
              <a:ext cx="9144000" cy="29210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4" name="그룹 433"/>
          <p:cNvGrpSpPr/>
          <p:nvPr userDrawn="1"/>
        </p:nvGrpSpPr>
        <p:grpSpPr>
          <a:xfrm>
            <a:off x="3586149" y="5218137"/>
            <a:ext cx="4905375" cy="669925"/>
            <a:chOff x="3841740" y="5254650"/>
            <a:chExt cx="4905375" cy="669925"/>
          </a:xfrm>
          <a:effectLst>
            <a:reflection blurRad="6350" stA="52000" endA="300" endPos="35000" dir="5400000" sy="-100000" algn="bl" rotWithShape="0"/>
          </a:effectLst>
        </p:grpSpPr>
        <p:grpSp>
          <p:nvGrpSpPr>
            <p:cNvPr id="250" name="그룹 180"/>
            <p:cNvGrpSpPr/>
            <p:nvPr userDrawn="1"/>
          </p:nvGrpSpPr>
          <p:grpSpPr>
            <a:xfrm>
              <a:off x="5851515" y="5429275"/>
              <a:ext cx="320675" cy="495300"/>
              <a:chOff x="2251075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424" name="Freeform 5"/>
              <p:cNvSpPr>
                <a:spLocks/>
              </p:cNvSpPr>
              <p:nvPr userDrawn="1"/>
            </p:nvSpPr>
            <p:spPr bwMode="auto">
              <a:xfrm>
                <a:off x="22510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5" name="Freeform 6"/>
              <p:cNvSpPr>
                <a:spLocks/>
              </p:cNvSpPr>
              <p:nvPr userDrawn="1"/>
            </p:nvSpPr>
            <p:spPr bwMode="auto">
              <a:xfrm>
                <a:off x="22510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6" name="Freeform 7"/>
              <p:cNvSpPr>
                <a:spLocks/>
              </p:cNvSpPr>
              <p:nvPr userDrawn="1"/>
            </p:nvSpPr>
            <p:spPr bwMode="auto">
              <a:xfrm>
                <a:off x="22510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7" name="Freeform 8"/>
              <p:cNvSpPr>
                <a:spLocks/>
              </p:cNvSpPr>
              <p:nvPr userDrawn="1"/>
            </p:nvSpPr>
            <p:spPr bwMode="auto">
              <a:xfrm>
                <a:off x="22510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8" name="Freeform 9"/>
              <p:cNvSpPr>
                <a:spLocks/>
              </p:cNvSpPr>
              <p:nvPr userDrawn="1"/>
            </p:nvSpPr>
            <p:spPr bwMode="auto">
              <a:xfrm>
                <a:off x="24257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9" name="Freeform 10"/>
              <p:cNvSpPr>
                <a:spLocks/>
              </p:cNvSpPr>
              <p:nvPr userDrawn="1"/>
            </p:nvSpPr>
            <p:spPr bwMode="auto">
              <a:xfrm>
                <a:off x="24257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0" name="Freeform 11"/>
              <p:cNvSpPr>
                <a:spLocks/>
              </p:cNvSpPr>
              <p:nvPr userDrawn="1"/>
            </p:nvSpPr>
            <p:spPr bwMode="auto">
              <a:xfrm>
                <a:off x="24257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1" name="Freeform 12"/>
              <p:cNvSpPr>
                <a:spLocks/>
              </p:cNvSpPr>
              <p:nvPr userDrawn="1"/>
            </p:nvSpPr>
            <p:spPr bwMode="auto">
              <a:xfrm>
                <a:off x="24257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2" name="Freeform 13"/>
              <p:cNvSpPr>
                <a:spLocks/>
              </p:cNvSpPr>
              <p:nvPr userDrawn="1"/>
            </p:nvSpPr>
            <p:spPr bwMode="auto">
              <a:xfrm>
                <a:off x="24257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3" name="Freeform 14"/>
              <p:cNvSpPr>
                <a:spLocks/>
              </p:cNvSpPr>
              <p:nvPr userDrawn="1"/>
            </p:nvSpPr>
            <p:spPr bwMode="auto">
              <a:xfrm>
                <a:off x="24257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1" name="그룹 181"/>
            <p:cNvGrpSpPr/>
            <p:nvPr userDrawn="1"/>
          </p:nvGrpSpPr>
          <p:grpSpPr>
            <a:xfrm>
              <a:off x="6378565" y="5254650"/>
              <a:ext cx="495300" cy="669925"/>
              <a:chOff x="2778125" y="3094038"/>
              <a:chExt cx="49530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408" name="Freeform 15"/>
              <p:cNvSpPr>
                <a:spLocks/>
              </p:cNvSpPr>
              <p:nvPr userDrawn="1"/>
            </p:nvSpPr>
            <p:spPr bwMode="auto">
              <a:xfrm>
                <a:off x="2778125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9" name="Freeform 16"/>
              <p:cNvSpPr>
                <a:spLocks/>
              </p:cNvSpPr>
              <p:nvPr userDrawn="1"/>
            </p:nvSpPr>
            <p:spPr bwMode="auto">
              <a:xfrm>
                <a:off x="2778125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0" name="Freeform 17"/>
              <p:cNvSpPr>
                <a:spLocks/>
              </p:cNvSpPr>
              <p:nvPr userDrawn="1"/>
            </p:nvSpPr>
            <p:spPr bwMode="auto">
              <a:xfrm>
                <a:off x="2778125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1" name="Freeform 18"/>
              <p:cNvSpPr>
                <a:spLocks/>
              </p:cNvSpPr>
              <p:nvPr userDrawn="1"/>
            </p:nvSpPr>
            <p:spPr bwMode="auto">
              <a:xfrm>
                <a:off x="2778125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2" name="Freeform 19"/>
              <p:cNvSpPr>
                <a:spLocks/>
              </p:cNvSpPr>
              <p:nvPr userDrawn="1"/>
            </p:nvSpPr>
            <p:spPr bwMode="auto">
              <a:xfrm>
                <a:off x="2778125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3" name="Freeform 20"/>
              <p:cNvSpPr>
                <a:spLocks/>
              </p:cNvSpPr>
              <p:nvPr userDrawn="1"/>
            </p:nvSpPr>
            <p:spPr bwMode="auto">
              <a:xfrm>
                <a:off x="2778125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4" name="Freeform 21"/>
              <p:cNvSpPr>
                <a:spLocks/>
              </p:cNvSpPr>
              <p:nvPr userDrawn="1"/>
            </p:nvSpPr>
            <p:spPr bwMode="auto">
              <a:xfrm>
                <a:off x="27781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5" name="Freeform 22"/>
              <p:cNvSpPr>
                <a:spLocks/>
              </p:cNvSpPr>
              <p:nvPr userDrawn="1"/>
            </p:nvSpPr>
            <p:spPr bwMode="auto">
              <a:xfrm>
                <a:off x="27781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6" name="Freeform 23"/>
              <p:cNvSpPr>
                <a:spLocks/>
              </p:cNvSpPr>
              <p:nvPr userDrawn="1"/>
            </p:nvSpPr>
            <p:spPr bwMode="auto">
              <a:xfrm>
                <a:off x="29527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7" name="Freeform 24"/>
              <p:cNvSpPr>
                <a:spLocks/>
              </p:cNvSpPr>
              <p:nvPr userDrawn="1"/>
            </p:nvSpPr>
            <p:spPr bwMode="auto">
              <a:xfrm>
                <a:off x="29527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8" name="Freeform 25"/>
              <p:cNvSpPr>
                <a:spLocks/>
              </p:cNvSpPr>
              <p:nvPr userDrawn="1"/>
            </p:nvSpPr>
            <p:spPr bwMode="auto">
              <a:xfrm>
                <a:off x="29527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9" name="Freeform 26"/>
              <p:cNvSpPr>
                <a:spLocks/>
              </p:cNvSpPr>
              <p:nvPr userDrawn="1"/>
            </p:nvSpPr>
            <p:spPr bwMode="auto">
              <a:xfrm>
                <a:off x="29527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0" name="Freeform 27"/>
              <p:cNvSpPr>
                <a:spLocks/>
              </p:cNvSpPr>
              <p:nvPr userDrawn="1"/>
            </p:nvSpPr>
            <p:spPr bwMode="auto">
              <a:xfrm>
                <a:off x="29527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1" name="Freeform 28"/>
              <p:cNvSpPr>
                <a:spLocks/>
              </p:cNvSpPr>
              <p:nvPr userDrawn="1"/>
            </p:nvSpPr>
            <p:spPr bwMode="auto">
              <a:xfrm>
                <a:off x="29527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2" name="Freeform 29"/>
              <p:cNvSpPr>
                <a:spLocks/>
              </p:cNvSpPr>
              <p:nvPr userDrawn="1"/>
            </p:nvSpPr>
            <p:spPr bwMode="auto">
              <a:xfrm>
                <a:off x="31273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3" name="Freeform 30"/>
              <p:cNvSpPr>
                <a:spLocks/>
              </p:cNvSpPr>
              <p:nvPr userDrawn="1"/>
            </p:nvSpPr>
            <p:spPr bwMode="auto">
              <a:xfrm>
                <a:off x="31273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2" name="그룹 182"/>
            <p:cNvGrpSpPr/>
            <p:nvPr userDrawn="1"/>
          </p:nvGrpSpPr>
          <p:grpSpPr>
            <a:xfrm>
              <a:off x="7077065" y="5429275"/>
              <a:ext cx="495300" cy="495300"/>
              <a:chOff x="3476625" y="3268663"/>
              <a:chExt cx="495300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396" name="Freeform 31"/>
              <p:cNvSpPr>
                <a:spLocks/>
              </p:cNvSpPr>
              <p:nvPr userDrawn="1"/>
            </p:nvSpPr>
            <p:spPr bwMode="auto">
              <a:xfrm>
                <a:off x="3476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7" name="Freeform 32"/>
              <p:cNvSpPr>
                <a:spLocks/>
              </p:cNvSpPr>
              <p:nvPr userDrawn="1"/>
            </p:nvSpPr>
            <p:spPr bwMode="auto">
              <a:xfrm>
                <a:off x="3476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8" name="Freeform 33"/>
              <p:cNvSpPr>
                <a:spLocks/>
              </p:cNvSpPr>
              <p:nvPr userDrawn="1"/>
            </p:nvSpPr>
            <p:spPr bwMode="auto">
              <a:xfrm>
                <a:off x="3476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9" name="Freeform 34"/>
              <p:cNvSpPr>
                <a:spLocks/>
              </p:cNvSpPr>
              <p:nvPr userDrawn="1"/>
            </p:nvSpPr>
            <p:spPr bwMode="auto">
              <a:xfrm>
                <a:off x="3476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0" name="Freeform 35"/>
              <p:cNvSpPr>
                <a:spLocks/>
              </p:cNvSpPr>
              <p:nvPr userDrawn="1"/>
            </p:nvSpPr>
            <p:spPr bwMode="auto">
              <a:xfrm>
                <a:off x="36512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1" name="Freeform 36"/>
              <p:cNvSpPr>
                <a:spLocks/>
              </p:cNvSpPr>
              <p:nvPr userDrawn="1"/>
            </p:nvSpPr>
            <p:spPr bwMode="auto">
              <a:xfrm>
                <a:off x="36512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2" name="Freeform 37"/>
              <p:cNvSpPr>
                <a:spLocks/>
              </p:cNvSpPr>
              <p:nvPr userDrawn="1"/>
            </p:nvSpPr>
            <p:spPr bwMode="auto">
              <a:xfrm>
                <a:off x="36512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3" name="Freeform 38"/>
              <p:cNvSpPr>
                <a:spLocks/>
              </p:cNvSpPr>
              <p:nvPr userDrawn="1"/>
            </p:nvSpPr>
            <p:spPr bwMode="auto">
              <a:xfrm>
                <a:off x="36512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4" name="Freeform 39"/>
              <p:cNvSpPr>
                <a:spLocks/>
              </p:cNvSpPr>
              <p:nvPr userDrawn="1"/>
            </p:nvSpPr>
            <p:spPr bwMode="auto">
              <a:xfrm>
                <a:off x="36512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5" name="Freeform 40"/>
              <p:cNvSpPr>
                <a:spLocks/>
              </p:cNvSpPr>
              <p:nvPr userDrawn="1"/>
            </p:nvSpPr>
            <p:spPr bwMode="auto">
              <a:xfrm>
                <a:off x="36512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6" name="Freeform 41"/>
              <p:cNvSpPr>
                <a:spLocks/>
              </p:cNvSpPr>
              <p:nvPr userDrawn="1"/>
            </p:nvSpPr>
            <p:spPr bwMode="auto">
              <a:xfrm>
                <a:off x="38258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7" name="Freeform 42"/>
              <p:cNvSpPr>
                <a:spLocks/>
              </p:cNvSpPr>
              <p:nvPr userDrawn="1"/>
            </p:nvSpPr>
            <p:spPr bwMode="auto">
              <a:xfrm>
                <a:off x="38258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3" name="그룹 183"/>
            <p:cNvGrpSpPr/>
            <p:nvPr userDrawn="1"/>
          </p:nvGrpSpPr>
          <p:grpSpPr>
            <a:xfrm>
              <a:off x="7772390" y="5254650"/>
              <a:ext cx="488950" cy="669925"/>
              <a:chOff x="4171950" y="3094038"/>
              <a:chExt cx="48895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386" name="Freeform 43"/>
              <p:cNvSpPr>
                <a:spLocks/>
              </p:cNvSpPr>
              <p:nvPr userDrawn="1"/>
            </p:nvSpPr>
            <p:spPr bwMode="auto">
              <a:xfrm>
                <a:off x="41719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7" name="Freeform 44"/>
              <p:cNvSpPr>
                <a:spLocks/>
              </p:cNvSpPr>
              <p:nvPr userDrawn="1"/>
            </p:nvSpPr>
            <p:spPr bwMode="auto">
              <a:xfrm>
                <a:off x="41719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8" name="Freeform 45"/>
              <p:cNvSpPr>
                <a:spLocks/>
              </p:cNvSpPr>
              <p:nvPr userDrawn="1"/>
            </p:nvSpPr>
            <p:spPr bwMode="auto">
              <a:xfrm>
                <a:off x="4171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9" name="Freeform 46"/>
              <p:cNvSpPr>
                <a:spLocks/>
              </p:cNvSpPr>
              <p:nvPr userDrawn="1"/>
            </p:nvSpPr>
            <p:spPr bwMode="auto">
              <a:xfrm>
                <a:off x="4171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0" name="Freeform 47"/>
              <p:cNvSpPr>
                <a:spLocks/>
              </p:cNvSpPr>
              <p:nvPr userDrawn="1"/>
            </p:nvSpPr>
            <p:spPr bwMode="auto">
              <a:xfrm>
                <a:off x="4171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1" name="Freeform 48"/>
              <p:cNvSpPr>
                <a:spLocks/>
              </p:cNvSpPr>
              <p:nvPr userDrawn="1"/>
            </p:nvSpPr>
            <p:spPr bwMode="auto">
              <a:xfrm>
                <a:off x="4171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2" name="Freeform 49"/>
              <p:cNvSpPr>
                <a:spLocks/>
              </p:cNvSpPr>
              <p:nvPr userDrawn="1"/>
            </p:nvSpPr>
            <p:spPr bwMode="auto">
              <a:xfrm>
                <a:off x="4171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3" name="Freeform 50"/>
              <p:cNvSpPr>
                <a:spLocks/>
              </p:cNvSpPr>
              <p:nvPr userDrawn="1"/>
            </p:nvSpPr>
            <p:spPr bwMode="auto">
              <a:xfrm>
                <a:off x="4171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4" name="Freeform 51"/>
              <p:cNvSpPr>
                <a:spLocks/>
              </p:cNvSpPr>
              <p:nvPr userDrawn="1"/>
            </p:nvSpPr>
            <p:spPr bwMode="auto">
              <a:xfrm>
                <a:off x="45180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5" name="Freeform 52"/>
              <p:cNvSpPr>
                <a:spLocks/>
              </p:cNvSpPr>
              <p:nvPr userDrawn="1"/>
            </p:nvSpPr>
            <p:spPr bwMode="auto">
              <a:xfrm>
                <a:off x="45180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4" name="그룹 177"/>
            <p:cNvGrpSpPr/>
            <p:nvPr userDrawn="1"/>
          </p:nvGrpSpPr>
          <p:grpSpPr>
            <a:xfrm>
              <a:off x="3841740" y="5429275"/>
              <a:ext cx="320675" cy="495300"/>
              <a:chOff x="241300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376" name="Freeform 53"/>
              <p:cNvSpPr>
                <a:spLocks/>
              </p:cNvSpPr>
              <p:nvPr userDrawn="1"/>
            </p:nvSpPr>
            <p:spPr bwMode="auto">
              <a:xfrm>
                <a:off x="2413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7" name="Freeform 54"/>
              <p:cNvSpPr>
                <a:spLocks/>
              </p:cNvSpPr>
              <p:nvPr userDrawn="1"/>
            </p:nvSpPr>
            <p:spPr bwMode="auto">
              <a:xfrm>
                <a:off x="2413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8" name="Freeform 55"/>
              <p:cNvSpPr>
                <a:spLocks/>
              </p:cNvSpPr>
              <p:nvPr userDrawn="1"/>
            </p:nvSpPr>
            <p:spPr bwMode="auto">
              <a:xfrm>
                <a:off x="241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9" name="Freeform 56"/>
              <p:cNvSpPr>
                <a:spLocks/>
              </p:cNvSpPr>
              <p:nvPr userDrawn="1"/>
            </p:nvSpPr>
            <p:spPr bwMode="auto">
              <a:xfrm>
                <a:off x="241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0" name="Freeform 57"/>
              <p:cNvSpPr>
                <a:spLocks/>
              </p:cNvSpPr>
              <p:nvPr userDrawn="1"/>
            </p:nvSpPr>
            <p:spPr bwMode="auto">
              <a:xfrm>
                <a:off x="41910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1" name="Freeform 58"/>
              <p:cNvSpPr>
                <a:spLocks/>
              </p:cNvSpPr>
              <p:nvPr userDrawn="1"/>
            </p:nvSpPr>
            <p:spPr bwMode="auto">
              <a:xfrm>
                <a:off x="41910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2" name="Freeform 59"/>
              <p:cNvSpPr>
                <a:spLocks/>
              </p:cNvSpPr>
              <p:nvPr userDrawn="1"/>
            </p:nvSpPr>
            <p:spPr bwMode="auto">
              <a:xfrm>
                <a:off x="41910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3" name="Freeform 60"/>
              <p:cNvSpPr>
                <a:spLocks/>
              </p:cNvSpPr>
              <p:nvPr userDrawn="1"/>
            </p:nvSpPr>
            <p:spPr bwMode="auto">
              <a:xfrm>
                <a:off x="41910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4" name="Freeform 61"/>
              <p:cNvSpPr>
                <a:spLocks/>
              </p:cNvSpPr>
              <p:nvPr userDrawn="1"/>
            </p:nvSpPr>
            <p:spPr bwMode="auto">
              <a:xfrm>
                <a:off x="41910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5" name="Freeform 62"/>
              <p:cNvSpPr>
                <a:spLocks/>
              </p:cNvSpPr>
              <p:nvPr userDrawn="1"/>
            </p:nvSpPr>
            <p:spPr bwMode="auto">
              <a:xfrm>
                <a:off x="41910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5" name="그룹 178"/>
            <p:cNvGrpSpPr/>
            <p:nvPr userDrawn="1"/>
          </p:nvGrpSpPr>
          <p:grpSpPr>
            <a:xfrm>
              <a:off x="4368790" y="5254650"/>
              <a:ext cx="495300" cy="669925"/>
              <a:chOff x="768350" y="3094038"/>
              <a:chExt cx="495300" cy="669925"/>
            </a:xfrm>
            <a:solidFill>
              <a:schemeClr val="accent5">
                <a:alpha val="10000"/>
              </a:schemeClr>
            </a:solidFill>
          </p:grpSpPr>
          <p:sp>
            <p:nvSpPr>
              <p:cNvPr id="360" name="Freeform 63"/>
              <p:cNvSpPr>
                <a:spLocks/>
              </p:cNvSpPr>
              <p:nvPr userDrawn="1"/>
            </p:nvSpPr>
            <p:spPr bwMode="auto">
              <a:xfrm>
                <a:off x="7683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1" name="Freeform 64"/>
              <p:cNvSpPr>
                <a:spLocks/>
              </p:cNvSpPr>
              <p:nvPr userDrawn="1"/>
            </p:nvSpPr>
            <p:spPr bwMode="auto">
              <a:xfrm>
                <a:off x="7683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2" name="Freeform 65"/>
              <p:cNvSpPr>
                <a:spLocks/>
              </p:cNvSpPr>
              <p:nvPr userDrawn="1"/>
            </p:nvSpPr>
            <p:spPr bwMode="auto">
              <a:xfrm>
                <a:off x="7683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3" name="Freeform 66"/>
              <p:cNvSpPr>
                <a:spLocks/>
              </p:cNvSpPr>
              <p:nvPr userDrawn="1"/>
            </p:nvSpPr>
            <p:spPr bwMode="auto">
              <a:xfrm>
                <a:off x="7683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4" name="Freeform 67"/>
              <p:cNvSpPr>
                <a:spLocks/>
              </p:cNvSpPr>
              <p:nvPr userDrawn="1"/>
            </p:nvSpPr>
            <p:spPr bwMode="auto">
              <a:xfrm>
                <a:off x="7683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5" name="Freeform 68"/>
              <p:cNvSpPr>
                <a:spLocks/>
              </p:cNvSpPr>
              <p:nvPr userDrawn="1"/>
            </p:nvSpPr>
            <p:spPr bwMode="auto">
              <a:xfrm>
                <a:off x="7683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6" name="Freeform 69"/>
              <p:cNvSpPr>
                <a:spLocks/>
              </p:cNvSpPr>
              <p:nvPr userDrawn="1"/>
            </p:nvSpPr>
            <p:spPr bwMode="auto">
              <a:xfrm>
                <a:off x="7683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7" name="Freeform 70"/>
              <p:cNvSpPr>
                <a:spLocks/>
              </p:cNvSpPr>
              <p:nvPr userDrawn="1"/>
            </p:nvSpPr>
            <p:spPr bwMode="auto">
              <a:xfrm>
                <a:off x="7683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8" name="Freeform 71"/>
              <p:cNvSpPr>
                <a:spLocks/>
              </p:cNvSpPr>
              <p:nvPr userDrawn="1"/>
            </p:nvSpPr>
            <p:spPr bwMode="auto">
              <a:xfrm>
                <a:off x="9429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9" name="Freeform 72"/>
              <p:cNvSpPr>
                <a:spLocks/>
              </p:cNvSpPr>
              <p:nvPr userDrawn="1"/>
            </p:nvSpPr>
            <p:spPr bwMode="auto">
              <a:xfrm>
                <a:off x="9429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0" name="Freeform 73"/>
              <p:cNvSpPr>
                <a:spLocks/>
              </p:cNvSpPr>
              <p:nvPr userDrawn="1"/>
            </p:nvSpPr>
            <p:spPr bwMode="auto">
              <a:xfrm>
                <a:off x="9429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1" name="Freeform 74"/>
              <p:cNvSpPr>
                <a:spLocks/>
              </p:cNvSpPr>
              <p:nvPr userDrawn="1"/>
            </p:nvSpPr>
            <p:spPr bwMode="auto">
              <a:xfrm>
                <a:off x="9429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2" name="Freeform 75"/>
              <p:cNvSpPr>
                <a:spLocks/>
              </p:cNvSpPr>
              <p:nvPr userDrawn="1"/>
            </p:nvSpPr>
            <p:spPr bwMode="auto">
              <a:xfrm>
                <a:off x="9429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3" name="Freeform 76"/>
              <p:cNvSpPr>
                <a:spLocks/>
              </p:cNvSpPr>
              <p:nvPr userDrawn="1"/>
            </p:nvSpPr>
            <p:spPr bwMode="auto">
              <a:xfrm>
                <a:off x="9429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4" name="Freeform 77"/>
              <p:cNvSpPr>
                <a:spLocks/>
              </p:cNvSpPr>
              <p:nvPr userDrawn="1"/>
            </p:nvSpPr>
            <p:spPr bwMode="auto">
              <a:xfrm>
                <a:off x="11176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5" name="Freeform 78"/>
              <p:cNvSpPr>
                <a:spLocks/>
              </p:cNvSpPr>
              <p:nvPr userDrawn="1"/>
            </p:nvSpPr>
            <p:spPr bwMode="auto">
              <a:xfrm>
                <a:off x="11176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6" name="그룹 179"/>
            <p:cNvGrpSpPr/>
            <p:nvPr userDrawn="1"/>
          </p:nvGrpSpPr>
          <p:grpSpPr>
            <a:xfrm>
              <a:off x="5067290" y="5429275"/>
              <a:ext cx="495300" cy="495300"/>
              <a:chOff x="1466850" y="3268663"/>
              <a:chExt cx="495300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348" name="Freeform 79"/>
              <p:cNvSpPr>
                <a:spLocks/>
              </p:cNvSpPr>
              <p:nvPr userDrawn="1"/>
            </p:nvSpPr>
            <p:spPr bwMode="auto">
              <a:xfrm>
                <a:off x="14668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49" name="Freeform 80"/>
              <p:cNvSpPr>
                <a:spLocks/>
              </p:cNvSpPr>
              <p:nvPr userDrawn="1"/>
            </p:nvSpPr>
            <p:spPr bwMode="auto">
              <a:xfrm>
                <a:off x="14668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0" name="Freeform 81"/>
              <p:cNvSpPr>
                <a:spLocks/>
              </p:cNvSpPr>
              <p:nvPr userDrawn="1"/>
            </p:nvSpPr>
            <p:spPr bwMode="auto">
              <a:xfrm>
                <a:off x="14668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1" name="Freeform 82"/>
              <p:cNvSpPr>
                <a:spLocks/>
              </p:cNvSpPr>
              <p:nvPr userDrawn="1"/>
            </p:nvSpPr>
            <p:spPr bwMode="auto">
              <a:xfrm>
                <a:off x="14668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2" name="Freeform 83"/>
              <p:cNvSpPr>
                <a:spLocks/>
              </p:cNvSpPr>
              <p:nvPr userDrawn="1"/>
            </p:nvSpPr>
            <p:spPr bwMode="auto">
              <a:xfrm>
                <a:off x="16414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3" name="Freeform 84"/>
              <p:cNvSpPr>
                <a:spLocks/>
              </p:cNvSpPr>
              <p:nvPr userDrawn="1"/>
            </p:nvSpPr>
            <p:spPr bwMode="auto">
              <a:xfrm>
                <a:off x="16414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4" name="Freeform 85"/>
              <p:cNvSpPr>
                <a:spLocks/>
              </p:cNvSpPr>
              <p:nvPr userDrawn="1"/>
            </p:nvSpPr>
            <p:spPr bwMode="auto">
              <a:xfrm>
                <a:off x="16414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5" name="Freeform 86"/>
              <p:cNvSpPr>
                <a:spLocks/>
              </p:cNvSpPr>
              <p:nvPr userDrawn="1"/>
            </p:nvSpPr>
            <p:spPr bwMode="auto">
              <a:xfrm>
                <a:off x="16414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6" name="Freeform 87"/>
              <p:cNvSpPr>
                <a:spLocks/>
              </p:cNvSpPr>
              <p:nvPr userDrawn="1"/>
            </p:nvSpPr>
            <p:spPr bwMode="auto">
              <a:xfrm>
                <a:off x="16414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7" name="Freeform 88"/>
              <p:cNvSpPr>
                <a:spLocks/>
              </p:cNvSpPr>
              <p:nvPr userDrawn="1"/>
            </p:nvSpPr>
            <p:spPr bwMode="auto">
              <a:xfrm>
                <a:off x="16414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8" name="Freeform 89"/>
              <p:cNvSpPr>
                <a:spLocks/>
              </p:cNvSpPr>
              <p:nvPr userDrawn="1"/>
            </p:nvSpPr>
            <p:spPr bwMode="auto">
              <a:xfrm>
                <a:off x="18161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9" name="Freeform 90"/>
              <p:cNvSpPr>
                <a:spLocks/>
              </p:cNvSpPr>
              <p:nvPr userDrawn="1"/>
            </p:nvSpPr>
            <p:spPr bwMode="auto">
              <a:xfrm>
                <a:off x="18161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61" name="그룹 184"/>
            <p:cNvGrpSpPr/>
            <p:nvPr userDrawn="1"/>
          </p:nvGrpSpPr>
          <p:grpSpPr>
            <a:xfrm>
              <a:off x="8426440" y="5429275"/>
              <a:ext cx="320675" cy="495300"/>
              <a:chOff x="4826000" y="3268663"/>
              <a:chExt cx="320675" cy="495300"/>
            </a:xfrm>
            <a:solidFill>
              <a:schemeClr val="accent5">
                <a:alpha val="10000"/>
              </a:schemeClr>
            </a:solidFill>
          </p:grpSpPr>
          <p:sp>
            <p:nvSpPr>
              <p:cNvPr id="292" name="Freeform 137"/>
              <p:cNvSpPr>
                <a:spLocks/>
              </p:cNvSpPr>
              <p:nvPr userDrawn="1"/>
            </p:nvSpPr>
            <p:spPr bwMode="auto">
              <a:xfrm>
                <a:off x="48260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3" name="Freeform 138"/>
              <p:cNvSpPr>
                <a:spLocks/>
              </p:cNvSpPr>
              <p:nvPr userDrawn="1"/>
            </p:nvSpPr>
            <p:spPr bwMode="auto">
              <a:xfrm>
                <a:off x="48260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4" name="Freeform 139"/>
              <p:cNvSpPr>
                <a:spLocks/>
              </p:cNvSpPr>
              <p:nvPr userDrawn="1"/>
            </p:nvSpPr>
            <p:spPr bwMode="auto">
              <a:xfrm>
                <a:off x="48260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5" name="Freeform 140"/>
              <p:cNvSpPr>
                <a:spLocks/>
              </p:cNvSpPr>
              <p:nvPr userDrawn="1"/>
            </p:nvSpPr>
            <p:spPr bwMode="auto">
              <a:xfrm>
                <a:off x="48260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6" name="Freeform 141"/>
              <p:cNvSpPr>
                <a:spLocks/>
              </p:cNvSpPr>
              <p:nvPr userDrawn="1"/>
            </p:nvSpPr>
            <p:spPr bwMode="auto">
              <a:xfrm>
                <a:off x="500062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7" name="Freeform 142"/>
              <p:cNvSpPr>
                <a:spLocks/>
              </p:cNvSpPr>
              <p:nvPr userDrawn="1"/>
            </p:nvSpPr>
            <p:spPr bwMode="auto">
              <a:xfrm>
                <a:off x="500062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8" name="Freeform 143"/>
              <p:cNvSpPr>
                <a:spLocks/>
              </p:cNvSpPr>
              <p:nvPr userDrawn="1"/>
            </p:nvSpPr>
            <p:spPr bwMode="auto">
              <a:xfrm>
                <a:off x="5000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99" name="Freeform 144"/>
              <p:cNvSpPr>
                <a:spLocks/>
              </p:cNvSpPr>
              <p:nvPr userDrawn="1"/>
            </p:nvSpPr>
            <p:spPr bwMode="auto">
              <a:xfrm>
                <a:off x="5000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0" name="Freeform 145"/>
              <p:cNvSpPr>
                <a:spLocks/>
              </p:cNvSpPr>
              <p:nvPr userDrawn="1"/>
            </p:nvSpPr>
            <p:spPr bwMode="auto">
              <a:xfrm>
                <a:off x="5000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01" name="Freeform 146"/>
              <p:cNvSpPr>
                <a:spLocks/>
              </p:cNvSpPr>
              <p:nvPr userDrawn="1"/>
            </p:nvSpPr>
            <p:spPr bwMode="auto">
              <a:xfrm>
                <a:off x="5000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142" name="그룹 141"/>
          <p:cNvGrpSpPr/>
          <p:nvPr userDrawn="1"/>
        </p:nvGrpSpPr>
        <p:grpSpPr>
          <a:xfrm>
            <a:off x="1103265" y="1530324"/>
            <a:ext cx="3359196" cy="4673664"/>
            <a:chOff x="4791078" y="1566837"/>
            <a:chExt cx="3359196" cy="4673664"/>
          </a:xfrm>
        </p:grpSpPr>
        <p:sp>
          <p:nvSpPr>
            <p:cNvPr id="143" name="타원 142"/>
            <p:cNvSpPr/>
            <p:nvPr userDrawn="1"/>
          </p:nvSpPr>
          <p:spPr>
            <a:xfrm>
              <a:off x="4791078" y="5875371"/>
              <a:ext cx="3359196" cy="36513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44" name="그림 143" descr="폰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5156208" y="1566837"/>
              <a:ext cx="2641270" cy="4520635"/>
            </a:xfrm>
            <a:prstGeom prst="rect">
              <a:avLst/>
            </a:prstGeom>
          </p:spPr>
        </p:pic>
      </p:grpSp>
      <p:sp>
        <p:nvSpPr>
          <p:cNvPr id="13" name="텍스트 개체 틀 12"/>
          <p:cNvSpPr>
            <a:spLocks noGrp="1"/>
          </p:cNvSpPr>
          <p:nvPr>
            <p:ph type="body" sz="quarter" idx="20" hasCustomPrompt="1"/>
          </p:nvPr>
        </p:nvSpPr>
        <p:spPr>
          <a:xfrm>
            <a:off x="2052602" y="3100383"/>
            <a:ext cx="1570059" cy="919150"/>
          </a:xfrm>
          <a:prstGeom prst="rect">
            <a:avLst/>
          </a:prstGeom>
        </p:spPr>
        <p:txBody>
          <a:bodyPr/>
          <a:lstStyle>
            <a:lvl1pPr algn="ctr">
              <a:buNone/>
              <a:defRPr sz="7000" b="1" i="0">
                <a:solidFill>
                  <a:schemeClr val="accent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grpSp>
        <p:nvGrpSpPr>
          <p:cNvPr id="88" name="그룹 22"/>
          <p:cNvGrpSpPr/>
          <p:nvPr userDrawn="1"/>
        </p:nvGrpSpPr>
        <p:grpSpPr>
          <a:xfrm>
            <a:off x="4723869" y="2333610"/>
            <a:ext cx="2495426" cy="2625310"/>
            <a:chOff x="2559050" y="1311275"/>
            <a:chExt cx="4025900" cy="4235450"/>
          </a:xfrm>
        </p:grpSpPr>
        <p:sp>
          <p:nvSpPr>
            <p:cNvPr id="117" name="Freeform 180"/>
            <p:cNvSpPr>
              <a:spLocks/>
            </p:cNvSpPr>
            <p:nvPr userDrawn="1"/>
          </p:nvSpPr>
          <p:spPr bwMode="auto">
            <a:xfrm>
              <a:off x="2559050" y="1311275"/>
              <a:ext cx="4025900" cy="4232275"/>
            </a:xfrm>
            <a:custGeom>
              <a:avLst/>
              <a:gdLst/>
              <a:ahLst/>
              <a:cxnLst>
                <a:cxn ang="0">
                  <a:pos x="2536" y="88"/>
                </a:cxn>
                <a:cxn ang="0">
                  <a:pos x="2536" y="88"/>
                </a:cxn>
                <a:cxn ang="0">
                  <a:pos x="2536" y="70"/>
                </a:cxn>
                <a:cxn ang="0">
                  <a:pos x="2530" y="54"/>
                </a:cxn>
                <a:cxn ang="0">
                  <a:pos x="2522" y="38"/>
                </a:cxn>
                <a:cxn ang="0">
                  <a:pos x="2512" y="26"/>
                </a:cxn>
                <a:cxn ang="0">
                  <a:pos x="2498" y="14"/>
                </a:cxn>
                <a:cxn ang="0">
                  <a:pos x="2484" y="6"/>
                </a:cxn>
                <a:cxn ang="0">
                  <a:pos x="2466" y="2"/>
                </a:cxn>
                <a:cxn ang="0">
                  <a:pos x="2450" y="0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70" y="2"/>
                </a:cxn>
                <a:cxn ang="0">
                  <a:pos x="52" y="6"/>
                </a:cxn>
                <a:cxn ang="0">
                  <a:pos x="38" y="14"/>
                </a:cxn>
                <a:cxn ang="0">
                  <a:pos x="24" y="26"/>
                </a:cxn>
                <a:cxn ang="0">
                  <a:pos x="14" y="38"/>
                </a:cxn>
                <a:cxn ang="0">
                  <a:pos x="6" y="54"/>
                </a:cxn>
                <a:cxn ang="0">
                  <a:pos x="0" y="70"/>
                </a:cxn>
                <a:cxn ang="0">
                  <a:pos x="0" y="88"/>
                </a:cxn>
                <a:cxn ang="0">
                  <a:pos x="0" y="2578"/>
                </a:cxn>
                <a:cxn ang="0">
                  <a:pos x="0" y="2578"/>
                </a:cxn>
                <a:cxn ang="0">
                  <a:pos x="0" y="2596"/>
                </a:cxn>
                <a:cxn ang="0">
                  <a:pos x="6" y="2614"/>
                </a:cxn>
                <a:cxn ang="0">
                  <a:pos x="14" y="2628"/>
                </a:cxn>
                <a:cxn ang="0">
                  <a:pos x="24" y="2642"/>
                </a:cxn>
                <a:cxn ang="0">
                  <a:pos x="38" y="2652"/>
                </a:cxn>
                <a:cxn ang="0">
                  <a:pos x="52" y="2660"/>
                </a:cxn>
                <a:cxn ang="0">
                  <a:pos x="70" y="2664"/>
                </a:cxn>
                <a:cxn ang="0">
                  <a:pos x="86" y="2666"/>
                </a:cxn>
                <a:cxn ang="0">
                  <a:pos x="2450" y="2666"/>
                </a:cxn>
                <a:cxn ang="0">
                  <a:pos x="2450" y="2666"/>
                </a:cxn>
                <a:cxn ang="0">
                  <a:pos x="2466" y="2664"/>
                </a:cxn>
                <a:cxn ang="0">
                  <a:pos x="2484" y="2660"/>
                </a:cxn>
                <a:cxn ang="0">
                  <a:pos x="2498" y="2652"/>
                </a:cxn>
                <a:cxn ang="0">
                  <a:pos x="2512" y="2642"/>
                </a:cxn>
                <a:cxn ang="0">
                  <a:pos x="2522" y="2628"/>
                </a:cxn>
                <a:cxn ang="0">
                  <a:pos x="2530" y="2614"/>
                </a:cxn>
                <a:cxn ang="0">
                  <a:pos x="2536" y="2596"/>
                </a:cxn>
                <a:cxn ang="0">
                  <a:pos x="2536" y="2578"/>
                </a:cxn>
                <a:cxn ang="0">
                  <a:pos x="2536" y="88"/>
                </a:cxn>
              </a:cxnLst>
              <a:rect l="0" t="0" r="r" b="b"/>
              <a:pathLst>
                <a:path w="2536" h="2666">
                  <a:moveTo>
                    <a:pt x="2536" y="88"/>
                  </a:moveTo>
                  <a:lnTo>
                    <a:pt x="2536" y="88"/>
                  </a:lnTo>
                  <a:lnTo>
                    <a:pt x="2536" y="70"/>
                  </a:lnTo>
                  <a:lnTo>
                    <a:pt x="2530" y="54"/>
                  </a:lnTo>
                  <a:lnTo>
                    <a:pt x="2522" y="38"/>
                  </a:lnTo>
                  <a:lnTo>
                    <a:pt x="2512" y="26"/>
                  </a:lnTo>
                  <a:lnTo>
                    <a:pt x="2498" y="14"/>
                  </a:lnTo>
                  <a:lnTo>
                    <a:pt x="2484" y="6"/>
                  </a:lnTo>
                  <a:lnTo>
                    <a:pt x="2466" y="2"/>
                  </a:lnTo>
                  <a:lnTo>
                    <a:pt x="2450" y="0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4"/>
                  </a:lnTo>
                  <a:lnTo>
                    <a:pt x="0" y="70"/>
                  </a:lnTo>
                  <a:lnTo>
                    <a:pt x="0" y="88"/>
                  </a:lnTo>
                  <a:lnTo>
                    <a:pt x="0" y="2578"/>
                  </a:lnTo>
                  <a:lnTo>
                    <a:pt x="0" y="2578"/>
                  </a:lnTo>
                  <a:lnTo>
                    <a:pt x="0" y="2596"/>
                  </a:lnTo>
                  <a:lnTo>
                    <a:pt x="6" y="2614"/>
                  </a:lnTo>
                  <a:lnTo>
                    <a:pt x="14" y="2628"/>
                  </a:lnTo>
                  <a:lnTo>
                    <a:pt x="24" y="2642"/>
                  </a:lnTo>
                  <a:lnTo>
                    <a:pt x="38" y="2652"/>
                  </a:lnTo>
                  <a:lnTo>
                    <a:pt x="52" y="2660"/>
                  </a:lnTo>
                  <a:lnTo>
                    <a:pt x="70" y="2664"/>
                  </a:lnTo>
                  <a:lnTo>
                    <a:pt x="86" y="2666"/>
                  </a:lnTo>
                  <a:lnTo>
                    <a:pt x="2450" y="2666"/>
                  </a:lnTo>
                  <a:lnTo>
                    <a:pt x="2450" y="2666"/>
                  </a:lnTo>
                  <a:lnTo>
                    <a:pt x="2466" y="2664"/>
                  </a:lnTo>
                  <a:lnTo>
                    <a:pt x="2484" y="2660"/>
                  </a:lnTo>
                  <a:lnTo>
                    <a:pt x="2498" y="2652"/>
                  </a:lnTo>
                  <a:lnTo>
                    <a:pt x="2512" y="2642"/>
                  </a:lnTo>
                  <a:lnTo>
                    <a:pt x="2522" y="2628"/>
                  </a:lnTo>
                  <a:lnTo>
                    <a:pt x="2530" y="2614"/>
                  </a:lnTo>
                  <a:lnTo>
                    <a:pt x="2536" y="2596"/>
                  </a:lnTo>
                  <a:lnTo>
                    <a:pt x="2536" y="2578"/>
                  </a:lnTo>
                  <a:lnTo>
                    <a:pt x="2536" y="8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C5C9CC"/>
                </a:gs>
                <a:gs pos="100000">
                  <a:srgbClr val="E0E2E4"/>
                </a:gs>
              </a:gsLst>
              <a:lin ang="16200000" scaled="1"/>
              <a:tileRect/>
            </a:gradFill>
            <a:ln w="9525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r>
                <a:rPr lang="en-US" altLang="ko-KR" dirty="0"/>
                <a:t>v</a:t>
              </a:r>
              <a:endParaRPr lang="ko-KR" altLang="en-US" dirty="0"/>
            </a:p>
          </p:txBody>
        </p:sp>
        <p:grpSp>
          <p:nvGrpSpPr>
            <p:cNvPr id="118" name="그룹 248"/>
            <p:cNvGrpSpPr/>
            <p:nvPr userDrawn="1"/>
          </p:nvGrpSpPr>
          <p:grpSpPr>
            <a:xfrm>
              <a:off x="2559050" y="1311275"/>
              <a:ext cx="4025900" cy="885825"/>
              <a:chOff x="2559050" y="1311275"/>
              <a:chExt cx="4025900" cy="885825"/>
            </a:xfr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grpSpPr>
          <p:sp>
            <p:nvSpPr>
              <p:cNvPr id="137" name="Freeform 182"/>
              <p:cNvSpPr>
                <a:spLocks/>
              </p:cNvSpPr>
              <p:nvPr userDrawn="1"/>
            </p:nvSpPr>
            <p:spPr bwMode="auto">
              <a:xfrm>
                <a:off x="2559050" y="1311275"/>
                <a:ext cx="4025900" cy="885825"/>
              </a:xfrm>
              <a:custGeom>
                <a:avLst/>
                <a:gdLst/>
                <a:ahLst/>
                <a:cxnLst>
                  <a:cxn ang="0">
                    <a:pos x="2536" y="88"/>
                  </a:cxn>
                  <a:cxn ang="0">
                    <a:pos x="2536" y="88"/>
                  </a:cxn>
                  <a:cxn ang="0">
                    <a:pos x="2536" y="70"/>
                  </a:cxn>
                  <a:cxn ang="0">
                    <a:pos x="2530" y="54"/>
                  </a:cxn>
                  <a:cxn ang="0">
                    <a:pos x="2522" y="38"/>
                  </a:cxn>
                  <a:cxn ang="0">
                    <a:pos x="2512" y="26"/>
                  </a:cxn>
                  <a:cxn ang="0">
                    <a:pos x="2498" y="14"/>
                  </a:cxn>
                  <a:cxn ang="0">
                    <a:pos x="2484" y="6"/>
                  </a:cxn>
                  <a:cxn ang="0">
                    <a:pos x="2466" y="2"/>
                  </a:cxn>
                  <a:cxn ang="0">
                    <a:pos x="2450" y="0"/>
                  </a:cxn>
                  <a:cxn ang="0">
                    <a:pos x="86" y="0"/>
                  </a:cxn>
                  <a:cxn ang="0">
                    <a:pos x="86" y="0"/>
                  </a:cxn>
                  <a:cxn ang="0">
                    <a:pos x="70" y="2"/>
                  </a:cxn>
                  <a:cxn ang="0">
                    <a:pos x="52" y="6"/>
                  </a:cxn>
                  <a:cxn ang="0">
                    <a:pos x="38" y="14"/>
                  </a:cxn>
                  <a:cxn ang="0">
                    <a:pos x="24" y="26"/>
                  </a:cxn>
                  <a:cxn ang="0">
                    <a:pos x="14" y="38"/>
                  </a:cxn>
                  <a:cxn ang="0">
                    <a:pos x="6" y="54"/>
                  </a:cxn>
                  <a:cxn ang="0">
                    <a:pos x="0" y="70"/>
                  </a:cxn>
                  <a:cxn ang="0">
                    <a:pos x="0" y="88"/>
                  </a:cxn>
                  <a:cxn ang="0">
                    <a:pos x="0" y="470"/>
                  </a:cxn>
                  <a:cxn ang="0">
                    <a:pos x="0" y="470"/>
                  </a:cxn>
                  <a:cxn ang="0">
                    <a:pos x="0" y="488"/>
                  </a:cxn>
                  <a:cxn ang="0">
                    <a:pos x="6" y="504"/>
                  </a:cxn>
                  <a:cxn ang="0">
                    <a:pos x="14" y="520"/>
                  </a:cxn>
                  <a:cxn ang="0">
                    <a:pos x="24" y="532"/>
                  </a:cxn>
                  <a:cxn ang="0">
                    <a:pos x="38" y="542"/>
                  </a:cxn>
                  <a:cxn ang="0">
                    <a:pos x="52" y="552"/>
                  </a:cxn>
                  <a:cxn ang="0">
                    <a:pos x="70" y="556"/>
                  </a:cxn>
                  <a:cxn ang="0">
                    <a:pos x="86" y="558"/>
                  </a:cxn>
                  <a:cxn ang="0">
                    <a:pos x="2450" y="558"/>
                  </a:cxn>
                  <a:cxn ang="0">
                    <a:pos x="2450" y="558"/>
                  </a:cxn>
                  <a:cxn ang="0">
                    <a:pos x="2466" y="556"/>
                  </a:cxn>
                  <a:cxn ang="0">
                    <a:pos x="2484" y="552"/>
                  </a:cxn>
                  <a:cxn ang="0">
                    <a:pos x="2498" y="542"/>
                  </a:cxn>
                  <a:cxn ang="0">
                    <a:pos x="2512" y="532"/>
                  </a:cxn>
                  <a:cxn ang="0">
                    <a:pos x="2522" y="520"/>
                  </a:cxn>
                  <a:cxn ang="0">
                    <a:pos x="2530" y="504"/>
                  </a:cxn>
                  <a:cxn ang="0">
                    <a:pos x="2536" y="488"/>
                  </a:cxn>
                  <a:cxn ang="0">
                    <a:pos x="2536" y="470"/>
                  </a:cxn>
                  <a:cxn ang="0">
                    <a:pos x="2536" y="88"/>
                  </a:cxn>
                </a:cxnLst>
                <a:rect l="0" t="0" r="r" b="b"/>
                <a:pathLst>
                  <a:path w="2536" h="558">
                    <a:moveTo>
                      <a:pt x="2536" y="88"/>
                    </a:moveTo>
                    <a:lnTo>
                      <a:pt x="2536" y="88"/>
                    </a:lnTo>
                    <a:lnTo>
                      <a:pt x="2536" y="70"/>
                    </a:lnTo>
                    <a:lnTo>
                      <a:pt x="2530" y="54"/>
                    </a:lnTo>
                    <a:lnTo>
                      <a:pt x="2522" y="38"/>
                    </a:lnTo>
                    <a:lnTo>
                      <a:pt x="2512" y="26"/>
                    </a:lnTo>
                    <a:lnTo>
                      <a:pt x="2498" y="14"/>
                    </a:lnTo>
                    <a:lnTo>
                      <a:pt x="2484" y="6"/>
                    </a:lnTo>
                    <a:lnTo>
                      <a:pt x="2466" y="2"/>
                    </a:lnTo>
                    <a:lnTo>
                      <a:pt x="2450" y="0"/>
                    </a:lnTo>
                    <a:lnTo>
                      <a:pt x="86" y="0"/>
                    </a:lnTo>
                    <a:lnTo>
                      <a:pt x="86" y="0"/>
                    </a:lnTo>
                    <a:lnTo>
                      <a:pt x="70" y="2"/>
                    </a:lnTo>
                    <a:lnTo>
                      <a:pt x="52" y="6"/>
                    </a:lnTo>
                    <a:lnTo>
                      <a:pt x="38" y="14"/>
                    </a:lnTo>
                    <a:lnTo>
                      <a:pt x="24" y="26"/>
                    </a:lnTo>
                    <a:lnTo>
                      <a:pt x="14" y="38"/>
                    </a:lnTo>
                    <a:lnTo>
                      <a:pt x="6" y="54"/>
                    </a:lnTo>
                    <a:lnTo>
                      <a:pt x="0" y="70"/>
                    </a:lnTo>
                    <a:lnTo>
                      <a:pt x="0" y="88"/>
                    </a:lnTo>
                    <a:lnTo>
                      <a:pt x="0" y="470"/>
                    </a:lnTo>
                    <a:lnTo>
                      <a:pt x="0" y="470"/>
                    </a:lnTo>
                    <a:lnTo>
                      <a:pt x="0" y="488"/>
                    </a:lnTo>
                    <a:lnTo>
                      <a:pt x="6" y="504"/>
                    </a:lnTo>
                    <a:lnTo>
                      <a:pt x="14" y="520"/>
                    </a:lnTo>
                    <a:lnTo>
                      <a:pt x="24" y="532"/>
                    </a:lnTo>
                    <a:lnTo>
                      <a:pt x="38" y="542"/>
                    </a:lnTo>
                    <a:lnTo>
                      <a:pt x="52" y="552"/>
                    </a:lnTo>
                    <a:lnTo>
                      <a:pt x="70" y="556"/>
                    </a:lnTo>
                    <a:lnTo>
                      <a:pt x="86" y="558"/>
                    </a:lnTo>
                    <a:lnTo>
                      <a:pt x="2450" y="558"/>
                    </a:lnTo>
                    <a:lnTo>
                      <a:pt x="2450" y="558"/>
                    </a:lnTo>
                    <a:lnTo>
                      <a:pt x="2466" y="556"/>
                    </a:lnTo>
                    <a:lnTo>
                      <a:pt x="2484" y="552"/>
                    </a:lnTo>
                    <a:lnTo>
                      <a:pt x="2498" y="542"/>
                    </a:lnTo>
                    <a:lnTo>
                      <a:pt x="2512" y="532"/>
                    </a:lnTo>
                    <a:lnTo>
                      <a:pt x="2522" y="520"/>
                    </a:lnTo>
                    <a:lnTo>
                      <a:pt x="2530" y="504"/>
                    </a:lnTo>
                    <a:lnTo>
                      <a:pt x="2536" y="488"/>
                    </a:lnTo>
                    <a:lnTo>
                      <a:pt x="2536" y="470"/>
                    </a:lnTo>
                    <a:lnTo>
                      <a:pt x="2536" y="88"/>
                    </a:lnTo>
                    <a:close/>
                  </a:path>
                </a:pathLst>
              </a:custGeom>
              <a:gradFill>
                <a:gsLst>
                  <a:gs pos="27000">
                    <a:srgbClr val="C5C9CC"/>
                  </a:gs>
                  <a:gs pos="81000">
                    <a:srgbClr val="E0E2E4"/>
                  </a:gs>
                </a:gsLst>
                <a:lin ang="162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8" name="Freeform 185"/>
              <p:cNvSpPr>
                <a:spLocks/>
              </p:cNvSpPr>
              <p:nvPr userDrawn="1"/>
            </p:nvSpPr>
            <p:spPr bwMode="auto">
              <a:xfrm>
                <a:off x="2559050" y="1311275"/>
                <a:ext cx="4025900" cy="139700"/>
              </a:xfrm>
              <a:custGeom>
                <a:avLst/>
                <a:gdLst/>
                <a:ahLst/>
                <a:cxnLst>
                  <a:cxn ang="0">
                    <a:pos x="2450" y="0"/>
                  </a:cxn>
                  <a:cxn ang="0">
                    <a:pos x="86" y="0"/>
                  </a:cxn>
                  <a:cxn ang="0">
                    <a:pos x="86" y="0"/>
                  </a:cxn>
                  <a:cxn ang="0">
                    <a:pos x="70" y="2"/>
                  </a:cxn>
                  <a:cxn ang="0">
                    <a:pos x="52" y="6"/>
                  </a:cxn>
                  <a:cxn ang="0">
                    <a:pos x="38" y="14"/>
                  </a:cxn>
                  <a:cxn ang="0">
                    <a:pos x="24" y="26"/>
                  </a:cxn>
                  <a:cxn ang="0">
                    <a:pos x="14" y="38"/>
                  </a:cxn>
                  <a:cxn ang="0">
                    <a:pos x="6" y="54"/>
                  </a:cxn>
                  <a:cxn ang="0">
                    <a:pos x="0" y="70"/>
                  </a:cxn>
                  <a:cxn ang="0">
                    <a:pos x="0" y="88"/>
                  </a:cxn>
                  <a:cxn ang="0">
                    <a:pos x="0" y="88"/>
                  </a:cxn>
                  <a:cxn ang="0">
                    <a:pos x="0" y="74"/>
                  </a:cxn>
                  <a:cxn ang="0">
                    <a:pos x="6" y="60"/>
                  </a:cxn>
                  <a:cxn ang="0">
                    <a:pos x="14" y="48"/>
                  </a:cxn>
                  <a:cxn ang="0">
                    <a:pos x="24" y="38"/>
                  </a:cxn>
                  <a:cxn ang="0">
                    <a:pos x="34" y="28"/>
                  </a:cxn>
                  <a:cxn ang="0">
                    <a:pos x="48" y="22"/>
                  </a:cxn>
                  <a:cxn ang="0">
                    <a:pos x="60" y="16"/>
                  </a:cxn>
                  <a:cxn ang="0">
                    <a:pos x="74" y="16"/>
                  </a:cxn>
                  <a:cxn ang="0">
                    <a:pos x="2462" y="16"/>
                  </a:cxn>
                  <a:cxn ang="0">
                    <a:pos x="2462" y="16"/>
                  </a:cxn>
                  <a:cxn ang="0">
                    <a:pos x="2476" y="16"/>
                  </a:cxn>
                  <a:cxn ang="0">
                    <a:pos x="2488" y="22"/>
                  </a:cxn>
                  <a:cxn ang="0">
                    <a:pos x="2502" y="28"/>
                  </a:cxn>
                  <a:cxn ang="0">
                    <a:pos x="2512" y="38"/>
                  </a:cxn>
                  <a:cxn ang="0">
                    <a:pos x="2522" y="48"/>
                  </a:cxn>
                  <a:cxn ang="0">
                    <a:pos x="2530" y="60"/>
                  </a:cxn>
                  <a:cxn ang="0">
                    <a:pos x="2536" y="74"/>
                  </a:cxn>
                  <a:cxn ang="0">
                    <a:pos x="2536" y="88"/>
                  </a:cxn>
                  <a:cxn ang="0">
                    <a:pos x="2536" y="88"/>
                  </a:cxn>
                  <a:cxn ang="0">
                    <a:pos x="2536" y="70"/>
                  </a:cxn>
                  <a:cxn ang="0">
                    <a:pos x="2530" y="54"/>
                  </a:cxn>
                  <a:cxn ang="0">
                    <a:pos x="2522" y="38"/>
                  </a:cxn>
                  <a:cxn ang="0">
                    <a:pos x="2512" y="26"/>
                  </a:cxn>
                  <a:cxn ang="0">
                    <a:pos x="2498" y="14"/>
                  </a:cxn>
                  <a:cxn ang="0">
                    <a:pos x="2484" y="6"/>
                  </a:cxn>
                  <a:cxn ang="0">
                    <a:pos x="2466" y="2"/>
                  </a:cxn>
                  <a:cxn ang="0">
                    <a:pos x="2450" y="0"/>
                  </a:cxn>
                </a:cxnLst>
                <a:rect l="0" t="0" r="r" b="b"/>
                <a:pathLst>
                  <a:path w="2536" h="88">
                    <a:moveTo>
                      <a:pt x="2450" y="0"/>
                    </a:moveTo>
                    <a:lnTo>
                      <a:pt x="86" y="0"/>
                    </a:lnTo>
                    <a:lnTo>
                      <a:pt x="86" y="0"/>
                    </a:lnTo>
                    <a:lnTo>
                      <a:pt x="70" y="2"/>
                    </a:lnTo>
                    <a:lnTo>
                      <a:pt x="52" y="6"/>
                    </a:lnTo>
                    <a:lnTo>
                      <a:pt x="38" y="14"/>
                    </a:lnTo>
                    <a:lnTo>
                      <a:pt x="24" y="26"/>
                    </a:lnTo>
                    <a:lnTo>
                      <a:pt x="14" y="38"/>
                    </a:lnTo>
                    <a:lnTo>
                      <a:pt x="6" y="54"/>
                    </a:lnTo>
                    <a:lnTo>
                      <a:pt x="0" y="7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0" y="74"/>
                    </a:lnTo>
                    <a:lnTo>
                      <a:pt x="6" y="60"/>
                    </a:lnTo>
                    <a:lnTo>
                      <a:pt x="14" y="48"/>
                    </a:lnTo>
                    <a:lnTo>
                      <a:pt x="24" y="38"/>
                    </a:lnTo>
                    <a:lnTo>
                      <a:pt x="34" y="28"/>
                    </a:lnTo>
                    <a:lnTo>
                      <a:pt x="48" y="22"/>
                    </a:lnTo>
                    <a:lnTo>
                      <a:pt x="60" y="16"/>
                    </a:lnTo>
                    <a:lnTo>
                      <a:pt x="74" y="16"/>
                    </a:lnTo>
                    <a:lnTo>
                      <a:pt x="2462" y="16"/>
                    </a:lnTo>
                    <a:lnTo>
                      <a:pt x="2462" y="16"/>
                    </a:lnTo>
                    <a:lnTo>
                      <a:pt x="2476" y="16"/>
                    </a:lnTo>
                    <a:lnTo>
                      <a:pt x="2488" y="22"/>
                    </a:lnTo>
                    <a:lnTo>
                      <a:pt x="2502" y="28"/>
                    </a:lnTo>
                    <a:lnTo>
                      <a:pt x="2512" y="38"/>
                    </a:lnTo>
                    <a:lnTo>
                      <a:pt x="2522" y="48"/>
                    </a:lnTo>
                    <a:lnTo>
                      <a:pt x="2530" y="60"/>
                    </a:lnTo>
                    <a:lnTo>
                      <a:pt x="2536" y="74"/>
                    </a:lnTo>
                    <a:lnTo>
                      <a:pt x="2536" y="88"/>
                    </a:lnTo>
                    <a:lnTo>
                      <a:pt x="2536" y="88"/>
                    </a:lnTo>
                    <a:lnTo>
                      <a:pt x="2536" y="70"/>
                    </a:lnTo>
                    <a:lnTo>
                      <a:pt x="2530" y="54"/>
                    </a:lnTo>
                    <a:lnTo>
                      <a:pt x="2522" y="38"/>
                    </a:lnTo>
                    <a:lnTo>
                      <a:pt x="2512" y="26"/>
                    </a:lnTo>
                    <a:lnTo>
                      <a:pt x="2498" y="14"/>
                    </a:lnTo>
                    <a:lnTo>
                      <a:pt x="2484" y="6"/>
                    </a:lnTo>
                    <a:lnTo>
                      <a:pt x="2466" y="2"/>
                    </a:lnTo>
                    <a:lnTo>
                      <a:pt x="2450" y="0"/>
                    </a:lnTo>
                  </a:path>
                </a:pathLst>
              </a:custGeom>
              <a:solidFill>
                <a:srgbClr val="ADADA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119" name="Freeform 178"/>
            <p:cNvSpPr>
              <a:spLocks/>
            </p:cNvSpPr>
            <p:nvPr userDrawn="1"/>
          </p:nvSpPr>
          <p:spPr bwMode="auto">
            <a:xfrm>
              <a:off x="2578100" y="5448300"/>
              <a:ext cx="4000500" cy="98425"/>
            </a:xfrm>
            <a:custGeom>
              <a:avLst/>
              <a:gdLst/>
              <a:ahLst/>
              <a:cxnLst>
                <a:cxn ang="0">
                  <a:pos x="2520" y="0"/>
                </a:cxn>
                <a:cxn ang="0">
                  <a:pos x="2520" y="0"/>
                </a:cxn>
                <a:cxn ang="0">
                  <a:pos x="2516" y="14"/>
                </a:cxn>
                <a:cxn ang="0">
                  <a:pos x="2508" y="24"/>
                </a:cxn>
                <a:cxn ang="0">
                  <a:pos x="2500" y="36"/>
                </a:cxn>
                <a:cxn ang="0">
                  <a:pos x="2488" y="44"/>
                </a:cxn>
                <a:cxn ang="0">
                  <a:pos x="2478" y="50"/>
                </a:cxn>
                <a:cxn ang="0">
                  <a:pos x="2464" y="56"/>
                </a:cxn>
                <a:cxn ang="0">
                  <a:pos x="2452" y="60"/>
                </a:cxn>
                <a:cxn ang="0">
                  <a:pos x="2438" y="60"/>
                </a:cxn>
                <a:cxn ang="0">
                  <a:pos x="74" y="60"/>
                </a:cxn>
                <a:cxn ang="0">
                  <a:pos x="74" y="60"/>
                </a:cxn>
                <a:cxn ang="0">
                  <a:pos x="64" y="60"/>
                </a:cxn>
                <a:cxn ang="0">
                  <a:pos x="52" y="58"/>
                </a:cxn>
                <a:cxn ang="0">
                  <a:pos x="40" y="54"/>
                </a:cxn>
                <a:cxn ang="0">
                  <a:pos x="30" y="48"/>
                </a:cxn>
                <a:cxn ang="0">
                  <a:pos x="22" y="42"/>
                </a:cxn>
                <a:cxn ang="0">
                  <a:pos x="12" y="36"/>
                </a:cxn>
                <a:cxn ang="0">
                  <a:pos x="6" y="2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6" y="28"/>
                </a:cxn>
                <a:cxn ang="0">
                  <a:pos x="12" y="36"/>
                </a:cxn>
                <a:cxn ang="0">
                  <a:pos x="12" y="36"/>
                </a:cxn>
                <a:cxn ang="0">
                  <a:pos x="26" y="46"/>
                </a:cxn>
                <a:cxn ang="0">
                  <a:pos x="40" y="54"/>
                </a:cxn>
                <a:cxn ang="0">
                  <a:pos x="58" y="60"/>
                </a:cxn>
                <a:cxn ang="0">
                  <a:pos x="74" y="62"/>
                </a:cxn>
                <a:cxn ang="0">
                  <a:pos x="74" y="62"/>
                </a:cxn>
                <a:cxn ang="0">
                  <a:pos x="2438" y="62"/>
                </a:cxn>
                <a:cxn ang="0">
                  <a:pos x="2438" y="62"/>
                </a:cxn>
                <a:cxn ang="0">
                  <a:pos x="2454" y="60"/>
                </a:cxn>
                <a:cxn ang="0">
                  <a:pos x="2472" y="56"/>
                </a:cxn>
                <a:cxn ang="0">
                  <a:pos x="2486" y="48"/>
                </a:cxn>
                <a:cxn ang="0">
                  <a:pos x="2500" y="36"/>
                </a:cxn>
                <a:cxn ang="0">
                  <a:pos x="2500" y="36"/>
                </a:cxn>
                <a:cxn ang="0">
                  <a:pos x="2506" y="28"/>
                </a:cxn>
                <a:cxn ang="0">
                  <a:pos x="2512" y="20"/>
                </a:cxn>
                <a:cxn ang="0">
                  <a:pos x="2516" y="10"/>
                </a:cxn>
                <a:cxn ang="0">
                  <a:pos x="2520" y="0"/>
                </a:cxn>
              </a:cxnLst>
              <a:rect l="0" t="0" r="r" b="b"/>
              <a:pathLst>
                <a:path w="2520" h="62">
                  <a:moveTo>
                    <a:pt x="2520" y="0"/>
                  </a:moveTo>
                  <a:lnTo>
                    <a:pt x="2520" y="0"/>
                  </a:lnTo>
                  <a:lnTo>
                    <a:pt x="2516" y="14"/>
                  </a:lnTo>
                  <a:lnTo>
                    <a:pt x="2508" y="24"/>
                  </a:lnTo>
                  <a:lnTo>
                    <a:pt x="2500" y="36"/>
                  </a:lnTo>
                  <a:lnTo>
                    <a:pt x="2488" y="44"/>
                  </a:lnTo>
                  <a:lnTo>
                    <a:pt x="2478" y="50"/>
                  </a:lnTo>
                  <a:lnTo>
                    <a:pt x="2464" y="56"/>
                  </a:lnTo>
                  <a:lnTo>
                    <a:pt x="2452" y="60"/>
                  </a:lnTo>
                  <a:lnTo>
                    <a:pt x="2438" y="60"/>
                  </a:lnTo>
                  <a:lnTo>
                    <a:pt x="74" y="60"/>
                  </a:lnTo>
                  <a:lnTo>
                    <a:pt x="74" y="60"/>
                  </a:lnTo>
                  <a:lnTo>
                    <a:pt x="64" y="60"/>
                  </a:lnTo>
                  <a:lnTo>
                    <a:pt x="52" y="58"/>
                  </a:lnTo>
                  <a:lnTo>
                    <a:pt x="40" y="54"/>
                  </a:lnTo>
                  <a:lnTo>
                    <a:pt x="30" y="48"/>
                  </a:lnTo>
                  <a:lnTo>
                    <a:pt x="22" y="42"/>
                  </a:lnTo>
                  <a:lnTo>
                    <a:pt x="12" y="36"/>
                  </a:lnTo>
                  <a:lnTo>
                    <a:pt x="6" y="2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6" y="28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26" y="46"/>
                  </a:lnTo>
                  <a:lnTo>
                    <a:pt x="40" y="54"/>
                  </a:lnTo>
                  <a:lnTo>
                    <a:pt x="58" y="60"/>
                  </a:lnTo>
                  <a:lnTo>
                    <a:pt x="74" y="62"/>
                  </a:lnTo>
                  <a:lnTo>
                    <a:pt x="74" y="62"/>
                  </a:lnTo>
                  <a:lnTo>
                    <a:pt x="2438" y="62"/>
                  </a:lnTo>
                  <a:lnTo>
                    <a:pt x="2438" y="62"/>
                  </a:lnTo>
                  <a:lnTo>
                    <a:pt x="2454" y="60"/>
                  </a:lnTo>
                  <a:lnTo>
                    <a:pt x="2472" y="56"/>
                  </a:lnTo>
                  <a:lnTo>
                    <a:pt x="2486" y="48"/>
                  </a:lnTo>
                  <a:lnTo>
                    <a:pt x="2500" y="36"/>
                  </a:lnTo>
                  <a:lnTo>
                    <a:pt x="2500" y="36"/>
                  </a:lnTo>
                  <a:lnTo>
                    <a:pt x="2506" y="28"/>
                  </a:lnTo>
                  <a:lnTo>
                    <a:pt x="2512" y="20"/>
                  </a:lnTo>
                  <a:lnTo>
                    <a:pt x="2516" y="10"/>
                  </a:lnTo>
                  <a:lnTo>
                    <a:pt x="2520" y="0"/>
                  </a:lnTo>
                  <a:close/>
                </a:path>
              </a:pathLst>
            </a:custGeom>
            <a:solidFill>
              <a:srgbClr val="70707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0" name="Freeform 179"/>
            <p:cNvSpPr>
              <a:spLocks/>
            </p:cNvSpPr>
            <p:nvPr userDrawn="1"/>
          </p:nvSpPr>
          <p:spPr bwMode="auto">
            <a:xfrm>
              <a:off x="2578100" y="5448300"/>
              <a:ext cx="4000500" cy="98425"/>
            </a:xfrm>
            <a:custGeom>
              <a:avLst/>
              <a:gdLst/>
              <a:ahLst/>
              <a:cxnLst>
                <a:cxn ang="0">
                  <a:pos x="2520" y="0"/>
                </a:cxn>
                <a:cxn ang="0">
                  <a:pos x="2520" y="0"/>
                </a:cxn>
                <a:cxn ang="0">
                  <a:pos x="2516" y="14"/>
                </a:cxn>
                <a:cxn ang="0">
                  <a:pos x="2508" y="24"/>
                </a:cxn>
                <a:cxn ang="0">
                  <a:pos x="2500" y="36"/>
                </a:cxn>
                <a:cxn ang="0">
                  <a:pos x="2488" y="44"/>
                </a:cxn>
                <a:cxn ang="0">
                  <a:pos x="2478" y="50"/>
                </a:cxn>
                <a:cxn ang="0">
                  <a:pos x="2464" y="56"/>
                </a:cxn>
                <a:cxn ang="0">
                  <a:pos x="2452" y="60"/>
                </a:cxn>
                <a:cxn ang="0">
                  <a:pos x="2438" y="60"/>
                </a:cxn>
                <a:cxn ang="0">
                  <a:pos x="74" y="60"/>
                </a:cxn>
                <a:cxn ang="0">
                  <a:pos x="74" y="60"/>
                </a:cxn>
                <a:cxn ang="0">
                  <a:pos x="64" y="60"/>
                </a:cxn>
                <a:cxn ang="0">
                  <a:pos x="52" y="58"/>
                </a:cxn>
                <a:cxn ang="0">
                  <a:pos x="40" y="54"/>
                </a:cxn>
                <a:cxn ang="0">
                  <a:pos x="30" y="48"/>
                </a:cxn>
                <a:cxn ang="0">
                  <a:pos x="22" y="42"/>
                </a:cxn>
                <a:cxn ang="0">
                  <a:pos x="12" y="36"/>
                </a:cxn>
                <a:cxn ang="0">
                  <a:pos x="6" y="26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6" y="28"/>
                </a:cxn>
                <a:cxn ang="0">
                  <a:pos x="12" y="36"/>
                </a:cxn>
                <a:cxn ang="0">
                  <a:pos x="12" y="36"/>
                </a:cxn>
                <a:cxn ang="0">
                  <a:pos x="26" y="46"/>
                </a:cxn>
                <a:cxn ang="0">
                  <a:pos x="40" y="54"/>
                </a:cxn>
                <a:cxn ang="0">
                  <a:pos x="58" y="60"/>
                </a:cxn>
                <a:cxn ang="0">
                  <a:pos x="74" y="62"/>
                </a:cxn>
                <a:cxn ang="0">
                  <a:pos x="74" y="62"/>
                </a:cxn>
                <a:cxn ang="0">
                  <a:pos x="2438" y="62"/>
                </a:cxn>
                <a:cxn ang="0">
                  <a:pos x="2438" y="62"/>
                </a:cxn>
                <a:cxn ang="0">
                  <a:pos x="2454" y="60"/>
                </a:cxn>
                <a:cxn ang="0">
                  <a:pos x="2472" y="56"/>
                </a:cxn>
                <a:cxn ang="0">
                  <a:pos x="2486" y="48"/>
                </a:cxn>
                <a:cxn ang="0">
                  <a:pos x="2500" y="36"/>
                </a:cxn>
                <a:cxn ang="0">
                  <a:pos x="2500" y="36"/>
                </a:cxn>
                <a:cxn ang="0">
                  <a:pos x="2506" y="28"/>
                </a:cxn>
                <a:cxn ang="0">
                  <a:pos x="2512" y="20"/>
                </a:cxn>
                <a:cxn ang="0">
                  <a:pos x="2516" y="10"/>
                </a:cxn>
                <a:cxn ang="0">
                  <a:pos x="2520" y="0"/>
                </a:cxn>
              </a:cxnLst>
              <a:rect l="0" t="0" r="r" b="b"/>
              <a:pathLst>
                <a:path w="2520" h="62">
                  <a:moveTo>
                    <a:pt x="2520" y="0"/>
                  </a:moveTo>
                  <a:lnTo>
                    <a:pt x="2520" y="0"/>
                  </a:lnTo>
                  <a:lnTo>
                    <a:pt x="2516" y="14"/>
                  </a:lnTo>
                  <a:lnTo>
                    <a:pt x="2508" y="24"/>
                  </a:lnTo>
                  <a:lnTo>
                    <a:pt x="2500" y="36"/>
                  </a:lnTo>
                  <a:lnTo>
                    <a:pt x="2488" y="44"/>
                  </a:lnTo>
                  <a:lnTo>
                    <a:pt x="2478" y="50"/>
                  </a:lnTo>
                  <a:lnTo>
                    <a:pt x="2464" y="56"/>
                  </a:lnTo>
                  <a:lnTo>
                    <a:pt x="2452" y="60"/>
                  </a:lnTo>
                  <a:lnTo>
                    <a:pt x="2438" y="60"/>
                  </a:lnTo>
                  <a:lnTo>
                    <a:pt x="74" y="60"/>
                  </a:lnTo>
                  <a:lnTo>
                    <a:pt x="74" y="60"/>
                  </a:lnTo>
                  <a:lnTo>
                    <a:pt x="64" y="60"/>
                  </a:lnTo>
                  <a:lnTo>
                    <a:pt x="52" y="58"/>
                  </a:lnTo>
                  <a:lnTo>
                    <a:pt x="40" y="54"/>
                  </a:lnTo>
                  <a:lnTo>
                    <a:pt x="30" y="48"/>
                  </a:lnTo>
                  <a:lnTo>
                    <a:pt x="22" y="42"/>
                  </a:lnTo>
                  <a:lnTo>
                    <a:pt x="12" y="36"/>
                  </a:lnTo>
                  <a:lnTo>
                    <a:pt x="6" y="26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6" y="28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26" y="46"/>
                  </a:lnTo>
                  <a:lnTo>
                    <a:pt x="40" y="54"/>
                  </a:lnTo>
                  <a:lnTo>
                    <a:pt x="58" y="60"/>
                  </a:lnTo>
                  <a:lnTo>
                    <a:pt x="74" y="62"/>
                  </a:lnTo>
                  <a:lnTo>
                    <a:pt x="74" y="62"/>
                  </a:lnTo>
                  <a:lnTo>
                    <a:pt x="2438" y="62"/>
                  </a:lnTo>
                  <a:lnTo>
                    <a:pt x="2438" y="62"/>
                  </a:lnTo>
                  <a:lnTo>
                    <a:pt x="2454" y="60"/>
                  </a:lnTo>
                  <a:lnTo>
                    <a:pt x="2472" y="56"/>
                  </a:lnTo>
                  <a:lnTo>
                    <a:pt x="2486" y="48"/>
                  </a:lnTo>
                  <a:lnTo>
                    <a:pt x="2500" y="36"/>
                  </a:lnTo>
                  <a:lnTo>
                    <a:pt x="2500" y="36"/>
                  </a:lnTo>
                  <a:lnTo>
                    <a:pt x="2506" y="28"/>
                  </a:lnTo>
                  <a:lnTo>
                    <a:pt x="2512" y="20"/>
                  </a:lnTo>
                  <a:lnTo>
                    <a:pt x="2516" y="10"/>
                  </a:lnTo>
                  <a:lnTo>
                    <a:pt x="252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1" name="Freeform 181"/>
            <p:cNvSpPr>
              <a:spLocks/>
            </p:cNvSpPr>
            <p:nvPr userDrawn="1"/>
          </p:nvSpPr>
          <p:spPr bwMode="auto">
            <a:xfrm>
              <a:off x="2559050" y="1311275"/>
              <a:ext cx="4025900" cy="4232275"/>
            </a:xfrm>
            <a:custGeom>
              <a:avLst/>
              <a:gdLst/>
              <a:ahLst/>
              <a:cxnLst>
                <a:cxn ang="0">
                  <a:pos x="2536" y="88"/>
                </a:cxn>
                <a:cxn ang="0">
                  <a:pos x="2536" y="88"/>
                </a:cxn>
                <a:cxn ang="0">
                  <a:pos x="2536" y="70"/>
                </a:cxn>
                <a:cxn ang="0">
                  <a:pos x="2530" y="54"/>
                </a:cxn>
                <a:cxn ang="0">
                  <a:pos x="2522" y="38"/>
                </a:cxn>
                <a:cxn ang="0">
                  <a:pos x="2512" y="26"/>
                </a:cxn>
                <a:cxn ang="0">
                  <a:pos x="2498" y="14"/>
                </a:cxn>
                <a:cxn ang="0">
                  <a:pos x="2484" y="6"/>
                </a:cxn>
                <a:cxn ang="0">
                  <a:pos x="2466" y="2"/>
                </a:cxn>
                <a:cxn ang="0">
                  <a:pos x="2450" y="0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70" y="2"/>
                </a:cxn>
                <a:cxn ang="0">
                  <a:pos x="52" y="6"/>
                </a:cxn>
                <a:cxn ang="0">
                  <a:pos x="38" y="14"/>
                </a:cxn>
                <a:cxn ang="0">
                  <a:pos x="24" y="26"/>
                </a:cxn>
                <a:cxn ang="0">
                  <a:pos x="14" y="38"/>
                </a:cxn>
                <a:cxn ang="0">
                  <a:pos x="6" y="54"/>
                </a:cxn>
                <a:cxn ang="0">
                  <a:pos x="0" y="70"/>
                </a:cxn>
                <a:cxn ang="0">
                  <a:pos x="0" y="88"/>
                </a:cxn>
                <a:cxn ang="0">
                  <a:pos x="0" y="2578"/>
                </a:cxn>
                <a:cxn ang="0">
                  <a:pos x="0" y="2578"/>
                </a:cxn>
                <a:cxn ang="0">
                  <a:pos x="0" y="2596"/>
                </a:cxn>
                <a:cxn ang="0">
                  <a:pos x="6" y="2614"/>
                </a:cxn>
                <a:cxn ang="0">
                  <a:pos x="14" y="2628"/>
                </a:cxn>
                <a:cxn ang="0">
                  <a:pos x="24" y="2642"/>
                </a:cxn>
                <a:cxn ang="0">
                  <a:pos x="38" y="2652"/>
                </a:cxn>
                <a:cxn ang="0">
                  <a:pos x="52" y="2660"/>
                </a:cxn>
                <a:cxn ang="0">
                  <a:pos x="70" y="2664"/>
                </a:cxn>
                <a:cxn ang="0">
                  <a:pos x="86" y="2666"/>
                </a:cxn>
                <a:cxn ang="0">
                  <a:pos x="2450" y="2666"/>
                </a:cxn>
                <a:cxn ang="0">
                  <a:pos x="2450" y="2666"/>
                </a:cxn>
                <a:cxn ang="0">
                  <a:pos x="2466" y="2664"/>
                </a:cxn>
                <a:cxn ang="0">
                  <a:pos x="2484" y="2660"/>
                </a:cxn>
                <a:cxn ang="0">
                  <a:pos x="2498" y="2652"/>
                </a:cxn>
                <a:cxn ang="0">
                  <a:pos x="2512" y="2642"/>
                </a:cxn>
                <a:cxn ang="0">
                  <a:pos x="2522" y="2628"/>
                </a:cxn>
                <a:cxn ang="0">
                  <a:pos x="2530" y="2614"/>
                </a:cxn>
                <a:cxn ang="0">
                  <a:pos x="2536" y="2596"/>
                </a:cxn>
                <a:cxn ang="0">
                  <a:pos x="2536" y="2578"/>
                </a:cxn>
                <a:cxn ang="0">
                  <a:pos x="2536" y="88"/>
                </a:cxn>
              </a:cxnLst>
              <a:rect l="0" t="0" r="r" b="b"/>
              <a:pathLst>
                <a:path w="2536" h="2666">
                  <a:moveTo>
                    <a:pt x="2536" y="88"/>
                  </a:moveTo>
                  <a:lnTo>
                    <a:pt x="2536" y="88"/>
                  </a:lnTo>
                  <a:lnTo>
                    <a:pt x="2536" y="70"/>
                  </a:lnTo>
                  <a:lnTo>
                    <a:pt x="2530" y="54"/>
                  </a:lnTo>
                  <a:lnTo>
                    <a:pt x="2522" y="38"/>
                  </a:lnTo>
                  <a:lnTo>
                    <a:pt x="2512" y="26"/>
                  </a:lnTo>
                  <a:lnTo>
                    <a:pt x="2498" y="14"/>
                  </a:lnTo>
                  <a:lnTo>
                    <a:pt x="2484" y="6"/>
                  </a:lnTo>
                  <a:lnTo>
                    <a:pt x="2466" y="2"/>
                  </a:lnTo>
                  <a:lnTo>
                    <a:pt x="2450" y="0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4"/>
                  </a:lnTo>
                  <a:lnTo>
                    <a:pt x="0" y="70"/>
                  </a:lnTo>
                  <a:lnTo>
                    <a:pt x="0" y="88"/>
                  </a:lnTo>
                  <a:lnTo>
                    <a:pt x="0" y="2578"/>
                  </a:lnTo>
                  <a:lnTo>
                    <a:pt x="0" y="2578"/>
                  </a:lnTo>
                  <a:lnTo>
                    <a:pt x="0" y="2596"/>
                  </a:lnTo>
                  <a:lnTo>
                    <a:pt x="6" y="2614"/>
                  </a:lnTo>
                  <a:lnTo>
                    <a:pt x="14" y="2628"/>
                  </a:lnTo>
                  <a:lnTo>
                    <a:pt x="24" y="2642"/>
                  </a:lnTo>
                  <a:lnTo>
                    <a:pt x="38" y="2652"/>
                  </a:lnTo>
                  <a:lnTo>
                    <a:pt x="52" y="2660"/>
                  </a:lnTo>
                  <a:lnTo>
                    <a:pt x="70" y="2664"/>
                  </a:lnTo>
                  <a:lnTo>
                    <a:pt x="86" y="2666"/>
                  </a:lnTo>
                  <a:lnTo>
                    <a:pt x="2450" y="2666"/>
                  </a:lnTo>
                  <a:lnTo>
                    <a:pt x="2450" y="2666"/>
                  </a:lnTo>
                  <a:lnTo>
                    <a:pt x="2466" y="2664"/>
                  </a:lnTo>
                  <a:lnTo>
                    <a:pt x="2484" y="2660"/>
                  </a:lnTo>
                  <a:lnTo>
                    <a:pt x="2498" y="2652"/>
                  </a:lnTo>
                  <a:lnTo>
                    <a:pt x="2512" y="2642"/>
                  </a:lnTo>
                  <a:lnTo>
                    <a:pt x="2522" y="2628"/>
                  </a:lnTo>
                  <a:lnTo>
                    <a:pt x="2530" y="2614"/>
                  </a:lnTo>
                  <a:lnTo>
                    <a:pt x="2536" y="2596"/>
                  </a:lnTo>
                  <a:lnTo>
                    <a:pt x="2536" y="2578"/>
                  </a:lnTo>
                  <a:lnTo>
                    <a:pt x="2536" y="8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2" name="Freeform 183"/>
            <p:cNvSpPr>
              <a:spLocks/>
            </p:cNvSpPr>
            <p:nvPr userDrawn="1"/>
          </p:nvSpPr>
          <p:spPr bwMode="auto">
            <a:xfrm>
              <a:off x="2559050" y="1311275"/>
              <a:ext cx="4025900" cy="885825"/>
            </a:xfrm>
            <a:custGeom>
              <a:avLst/>
              <a:gdLst/>
              <a:ahLst/>
              <a:cxnLst>
                <a:cxn ang="0">
                  <a:pos x="2536" y="88"/>
                </a:cxn>
                <a:cxn ang="0">
                  <a:pos x="2536" y="88"/>
                </a:cxn>
                <a:cxn ang="0">
                  <a:pos x="2536" y="70"/>
                </a:cxn>
                <a:cxn ang="0">
                  <a:pos x="2530" y="54"/>
                </a:cxn>
                <a:cxn ang="0">
                  <a:pos x="2522" y="38"/>
                </a:cxn>
                <a:cxn ang="0">
                  <a:pos x="2512" y="26"/>
                </a:cxn>
                <a:cxn ang="0">
                  <a:pos x="2498" y="14"/>
                </a:cxn>
                <a:cxn ang="0">
                  <a:pos x="2484" y="6"/>
                </a:cxn>
                <a:cxn ang="0">
                  <a:pos x="2466" y="2"/>
                </a:cxn>
                <a:cxn ang="0">
                  <a:pos x="2450" y="0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70" y="2"/>
                </a:cxn>
                <a:cxn ang="0">
                  <a:pos x="52" y="6"/>
                </a:cxn>
                <a:cxn ang="0">
                  <a:pos x="38" y="14"/>
                </a:cxn>
                <a:cxn ang="0">
                  <a:pos x="24" y="26"/>
                </a:cxn>
                <a:cxn ang="0">
                  <a:pos x="14" y="38"/>
                </a:cxn>
                <a:cxn ang="0">
                  <a:pos x="6" y="54"/>
                </a:cxn>
                <a:cxn ang="0">
                  <a:pos x="0" y="70"/>
                </a:cxn>
                <a:cxn ang="0">
                  <a:pos x="0" y="88"/>
                </a:cxn>
                <a:cxn ang="0">
                  <a:pos x="0" y="470"/>
                </a:cxn>
                <a:cxn ang="0">
                  <a:pos x="0" y="470"/>
                </a:cxn>
                <a:cxn ang="0">
                  <a:pos x="0" y="488"/>
                </a:cxn>
                <a:cxn ang="0">
                  <a:pos x="6" y="504"/>
                </a:cxn>
                <a:cxn ang="0">
                  <a:pos x="14" y="520"/>
                </a:cxn>
                <a:cxn ang="0">
                  <a:pos x="24" y="532"/>
                </a:cxn>
                <a:cxn ang="0">
                  <a:pos x="38" y="542"/>
                </a:cxn>
                <a:cxn ang="0">
                  <a:pos x="52" y="552"/>
                </a:cxn>
                <a:cxn ang="0">
                  <a:pos x="70" y="556"/>
                </a:cxn>
                <a:cxn ang="0">
                  <a:pos x="86" y="558"/>
                </a:cxn>
                <a:cxn ang="0">
                  <a:pos x="2450" y="558"/>
                </a:cxn>
                <a:cxn ang="0">
                  <a:pos x="2450" y="558"/>
                </a:cxn>
                <a:cxn ang="0">
                  <a:pos x="2466" y="556"/>
                </a:cxn>
                <a:cxn ang="0">
                  <a:pos x="2484" y="552"/>
                </a:cxn>
                <a:cxn ang="0">
                  <a:pos x="2498" y="542"/>
                </a:cxn>
                <a:cxn ang="0">
                  <a:pos x="2512" y="532"/>
                </a:cxn>
                <a:cxn ang="0">
                  <a:pos x="2522" y="520"/>
                </a:cxn>
                <a:cxn ang="0">
                  <a:pos x="2530" y="504"/>
                </a:cxn>
                <a:cxn ang="0">
                  <a:pos x="2536" y="488"/>
                </a:cxn>
                <a:cxn ang="0">
                  <a:pos x="2536" y="470"/>
                </a:cxn>
                <a:cxn ang="0">
                  <a:pos x="2536" y="88"/>
                </a:cxn>
              </a:cxnLst>
              <a:rect l="0" t="0" r="r" b="b"/>
              <a:pathLst>
                <a:path w="2536" h="558">
                  <a:moveTo>
                    <a:pt x="2536" y="88"/>
                  </a:moveTo>
                  <a:lnTo>
                    <a:pt x="2536" y="88"/>
                  </a:lnTo>
                  <a:lnTo>
                    <a:pt x="2536" y="70"/>
                  </a:lnTo>
                  <a:lnTo>
                    <a:pt x="2530" y="54"/>
                  </a:lnTo>
                  <a:lnTo>
                    <a:pt x="2522" y="38"/>
                  </a:lnTo>
                  <a:lnTo>
                    <a:pt x="2512" y="26"/>
                  </a:lnTo>
                  <a:lnTo>
                    <a:pt x="2498" y="14"/>
                  </a:lnTo>
                  <a:lnTo>
                    <a:pt x="2484" y="6"/>
                  </a:lnTo>
                  <a:lnTo>
                    <a:pt x="2466" y="2"/>
                  </a:lnTo>
                  <a:lnTo>
                    <a:pt x="2450" y="0"/>
                  </a:lnTo>
                  <a:lnTo>
                    <a:pt x="86" y="0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4"/>
                  </a:lnTo>
                  <a:lnTo>
                    <a:pt x="0" y="70"/>
                  </a:lnTo>
                  <a:lnTo>
                    <a:pt x="0" y="88"/>
                  </a:lnTo>
                  <a:lnTo>
                    <a:pt x="0" y="470"/>
                  </a:lnTo>
                  <a:lnTo>
                    <a:pt x="0" y="470"/>
                  </a:lnTo>
                  <a:lnTo>
                    <a:pt x="0" y="488"/>
                  </a:lnTo>
                  <a:lnTo>
                    <a:pt x="6" y="504"/>
                  </a:lnTo>
                  <a:lnTo>
                    <a:pt x="14" y="520"/>
                  </a:lnTo>
                  <a:lnTo>
                    <a:pt x="24" y="532"/>
                  </a:lnTo>
                  <a:lnTo>
                    <a:pt x="38" y="542"/>
                  </a:lnTo>
                  <a:lnTo>
                    <a:pt x="52" y="552"/>
                  </a:lnTo>
                  <a:lnTo>
                    <a:pt x="70" y="556"/>
                  </a:lnTo>
                  <a:lnTo>
                    <a:pt x="86" y="558"/>
                  </a:lnTo>
                  <a:lnTo>
                    <a:pt x="2450" y="558"/>
                  </a:lnTo>
                  <a:lnTo>
                    <a:pt x="2450" y="558"/>
                  </a:lnTo>
                  <a:lnTo>
                    <a:pt x="2466" y="556"/>
                  </a:lnTo>
                  <a:lnTo>
                    <a:pt x="2484" y="552"/>
                  </a:lnTo>
                  <a:lnTo>
                    <a:pt x="2498" y="542"/>
                  </a:lnTo>
                  <a:lnTo>
                    <a:pt x="2512" y="532"/>
                  </a:lnTo>
                  <a:lnTo>
                    <a:pt x="2522" y="520"/>
                  </a:lnTo>
                  <a:lnTo>
                    <a:pt x="2530" y="504"/>
                  </a:lnTo>
                  <a:lnTo>
                    <a:pt x="2536" y="488"/>
                  </a:lnTo>
                  <a:lnTo>
                    <a:pt x="2536" y="470"/>
                  </a:lnTo>
                  <a:lnTo>
                    <a:pt x="2536" y="8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3" name="Freeform 184"/>
            <p:cNvSpPr>
              <a:spLocks/>
            </p:cNvSpPr>
            <p:nvPr userDrawn="1"/>
          </p:nvSpPr>
          <p:spPr bwMode="auto">
            <a:xfrm>
              <a:off x="2559050" y="1311275"/>
              <a:ext cx="4025900" cy="139700"/>
            </a:xfrm>
            <a:custGeom>
              <a:avLst/>
              <a:gdLst/>
              <a:ahLst/>
              <a:cxnLst>
                <a:cxn ang="0">
                  <a:pos x="2450" y="0"/>
                </a:cxn>
                <a:cxn ang="0">
                  <a:pos x="86" y="0"/>
                </a:cxn>
                <a:cxn ang="0">
                  <a:pos x="86" y="0"/>
                </a:cxn>
                <a:cxn ang="0">
                  <a:pos x="70" y="2"/>
                </a:cxn>
                <a:cxn ang="0">
                  <a:pos x="52" y="6"/>
                </a:cxn>
                <a:cxn ang="0">
                  <a:pos x="38" y="14"/>
                </a:cxn>
                <a:cxn ang="0">
                  <a:pos x="24" y="26"/>
                </a:cxn>
                <a:cxn ang="0">
                  <a:pos x="14" y="38"/>
                </a:cxn>
                <a:cxn ang="0">
                  <a:pos x="6" y="54"/>
                </a:cxn>
                <a:cxn ang="0">
                  <a:pos x="0" y="70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0" y="74"/>
                </a:cxn>
                <a:cxn ang="0">
                  <a:pos x="6" y="60"/>
                </a:cxn>
                <a:cxn ang="0">
                  <a:pos x="14" y="48"/>
                </a:cxn>
                <a:cxn ang="0">
                  <a:pos x="24" y="38"/>
                </a:cxn>
                <a:cxn ang="0">
                  <a:pos x="34" y="28"/>
                </a:cxn>
                <a:cxn ang="0">
                  <a:pos x="48" y="22"/>
                </a:cxn>
                <a:cxn ang="0">
                  <a:pos x="60" y="16"/>
                </a:cxn>
                <a:cxn ang="0">
                  <a:pos x="74" y="16"/>
                </a:cxn>
                <a:cxn ang="0">
                  <a:pos x="2462" y="16"/>
                </a:cxn>
                <a:cxn ang="0">
                  <a:pos x="2462" y="16"/>
                </a:cxn>
                <a:cxn ang="0">
                  <a:pos x="2476" y="16"/>
                </a:cxn>
                <a:cxn ang="0">
                  <a:pos x="2488" y="22"/>
                </a:cxn>
                <a:cxn ang="0">
                  <a:pos x="2502" y="28"/>
                </a:cxn>
                <a:cxn ang="0">
                  <a:pos x="2512" y="38"/>
                </a:cxn>
                <a:cxn ang="0">
                  <a:pos x="2522" y="48"/>
                </a:cxn>
                <a:cxn ang="0">
                  <a:pos x="2530" y="60"/>
                </a:cxn>
                <a:cxn ang="0">
                  <a:pos x="2536" y="74"/>
                </a:cxn>
                <a:cxn ang="0">
                  <a:pos x="2536" y="88"/>
                </a:cxn>
                <a:cxn ang="0">
                  <a:pos x="2536" y="88"/>
                </a:cxn>
                <a:cxn ang="0">
                  <a:pos x="2536" y="70"/>
                </a:cxn>
                <a:cxn ang="0">
                  <a:pos x="2530" y="54"/>
                </a:cxn>
                <a:cxn ang="0">
                  <a:pos x="2522" y="38"/>
                </a:cxn>
                <a:cxn ang="0">
                  <a:pos x="2512" y="26"/>
                </a:cxn>
                <a:cxn ang="0">
                  <a:pos x="2498" y="14"/>
                </a:cxn>
                <a:cxn ang="0">
                  <a:pos x="2484" y="6"/>
                </a:cxn>
                <a:cxn ang="0">
                  <a:pos x="2466" y="2"/>
                </a:cxn>
                <a:cxn ang="0">
                  <a:pos x="2450" y="0"/>
                </a:cxn>
              </a:cxnLst>
              <a:rect l="0" t="0" r="r" b="b"/>
              <a:pathLst>
                <a:path w="2536" h="88">
                  <a:moveTo>
                    <a:pt x="2450" y="0"/>
                  </a:moveTo>
                  <a:lnTo>
                    <a:pt x="86" y="0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2" y="6"/>
                  </a:lnTo>
                  <a:lnTo>
                    <a:pt x="38" y="14"/>
                  </a:lnTo>
                  <a:lnTo>
                    <a:pt x="24" y="26"/>
                  </a:lnTo>
                  <a:lnTo>
                    <a:pt x="14" y="38"/>
                  </a:lnTo>
                  <a:lnTo>
                    <a:pt x="6" y="54"/>
                  </a:lnTo>
                  <a:lnTo>
                    <a:pt x="0" y="7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0" y="74"/>
                  </a:lnTo>
                  <a:lnTo>
                    <a:pt x="6" y="60"/>
                  </a:lnTo>
                  <a:lnTo>
                    <a:pt x="14" y="48"/>
                  </a:lnTo>
                  <a:lnTo>
                    <a:pt x="24" y="38"/>
                  </a:lnTo>
                  <a:lnTo>
                    <a:pt x="34" y="28"/>
                  </a:lnTo>
                  <a:lnTo>
                    <a:pt x="48" y="22"/>
                  </a:lnTo>
                  <a:lnTo>
                    <a:pt x="60" y="16"/>
                  </a:lnTo>
                  <a:lnTo>
                    <a:pt x="74" y="16"/>
                  </a:lnTo>
                  <a:lnTo>
                    <a:pt x="2462" y="16"/>
                  </a:lnTo>
                  <a:lnTo>
                    <a:pt x="2462" y="16"/>
                  </a:lnTo>
                  <a:lnTo>
                    <a:pt x="2476" y="16"/>
                  </a:lnTo>
                  <a:lnTo>
                    <a:pt x="2488" y="22"/>
                  </a:lnTo>
                  <a:lnTo>
                    <a:pt x="2502" y="28"/>
                  </a:lnTo>
                  <a:lnTo>
                    <a:pt x="2512" y="38"/>
                  </a:lnTo>
                  <a:lnTo>
                    <a:pt x="2522" y="48"/>
                  </a:lnTo>
                  <a:lnTo>
                    <a:pt x="2530" y="60"/>
                  </a:lnTo>
                  <a:lnTo>
                    <a:pt x="2536" y="74"/>
                  </a:lnTo>
                  <a:lnTo>
                    <a:pt x="2536" y="88"/>
                  </a:lnTo>
                  <a:lnTo>
                    <a:pt x="2536" y="88"/>
                  </a:lnTo>
                  <a:lnTo>
                    <a:pt x="2536" y="70"/>
                  </a:lnTo>
                  <a:lnTo>
                    <a:pt x="2530" y="54"/>
                  </a:lnTo>
                  <a:lnTo>
                    <a:pt x="2522" y="38"/>
                  </a:lnTo>
                  <a:lnTo>
                    <a:pt x="2512" y="26"/>
                  </a:lnTo>
                  <a:lnTo>
                    <a:pt x="2498" y="14"/>
                  </a:lnTo>
                  <a:lnTo>
                    <a:pt x="2484" y="6"/>
                  </a:lnTo>
                  <a:lnTo>
                    <a:pt x="2466" y="2"/>
                  </a:lnTo>
                  <a:lnTo>
                    <a:pt x="245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4" name="Rectangle 188"/>
            <p:cNvSpPr>
              <a:spLocks noChangeArrowheads="1"/>
            </p:cNvSpPr>
            <p:nvPr userDrawn="1"/>
          </p:nvSpPr>
          <p:spPr bwMode="auto">
            <a:xfrm>
              <a:off x="2559050" y="2841625"/>
              <a:ext cx="4025900" cy="190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5" name="Rectangle 189"/>
            <p:cNvSpPr>
              <a:spLocks noChangeArrowheads="1"/>
            </p:cNvSpPr>
            <p:nvPr userDrawn="1"/>
          </p:nvSpPr>
          <p:spPr bwMode="auto">
            <a:xfrm>
              <a:off x="2559050" y="2841625"/>
              <a:ext cx="4025900" cy="19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Rectangle 190"/>
            <p:cNvSpPr>
              <a:spLocks noChangeArrowheads="1"/>
            </p:cNvSpPr>
            <p:nvPr userDrawn="1"/>
          </p:nvSpPr>
          <p:spPr bwMode="auto">
            <a:xfrm>
              <a:off x="2559050" y="2822575"/>
              <a:ext cx="4025900" cy="190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7" name="Rectangle 192"/>
            <p:cNvSpPr>
              <a:spLocks noChangeArrowheads="1"/>
            </p:cNvSpPr>
            <p:nvPr userDrawn="1"/>
          </p:nvSpPr>
          <p:spPr bwMode="auto">
            <a:xfrm>
              <a:off x="2559050" y="3536950"/>
              <a:ext cx="4025900" cy="22225"/>
            </a:xfrm>
            <a:prstGeom prst="rect">
              <a:avLst/>
            </a:prstGeom>
            <a:solidFill>
              <a:srgbClr val="BBCBC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8" name="Rectangle 193"/>
            <p:cNvSpPr>
              <a:spLocks noChangeArrowheads="1"/>
            </p:cNvSpPr>
            <p:nvPr userDrawn="1"/>
          </p:nvSpPr>
          <p:spPr bwMode="auto">
            <a:xfrm>
              <a:off x="2559050" y="3536950"/>
              <a:ext cx="4025900" cy="2222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9" name="Rectangle 194"/>
            <p:cNvSpPr>
              <a:spLocks noChangeArrowheads="1"/>
            </p:cNvSpPr>
            <p:nvPr userDrawn="1"/>
          </p:nvSpPr>
          <p:spPr bwMode="auto">
            <a:xfrm>
              <a:off x="2559050" y="3517900"/>
              <a:ext cx="4025900" cy="190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0" name="Rectangle 196"/>
            <p:cNvSpPr>
              <a:spLocks noChangeArrowheads="1"/>
            </p:cNvSpPr>
            <p:nvPr userDrawn="1"/>
          </p:nvSpPr>
          <p:spPr bwMode="auto">
            <a:xfrm>
              <a:off x="2559050" y="4870450"/>
              <a:ext cx="4025900" cy="19050"/>
            </a:xfrm>
            <a:prstGeom prst="rect">
              <a:avLst/>
            </a:prstGeom>
            <a:solidFill>
              <a:srgbClr val="BBCBC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1" name="Rectangle 197"/>
            <p:cNvSpPr>
              <a:spLocks noChangeArrowheads="1"/>
            </p:cNvSpPr>
            <p:nvPr userDrawn="1"/>
          </p:nvSpPr>
          <p:spPr bwMode="auto">
            <a:xfrm>
              <a:off x="2559050" y="4870450"/>
              <a:ext cx="4025900" cy="190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2" name="Rectangle 198"/>
            <p:cNvSpPr>
              <a:spLocks noChangeArrowheads="1"/>
            </p:cNvSpPr>
            <p:nvPr userDrawn="1"/>
          </p:nvSpPr>
          <p:spPr bwMode="auto">
            <a:xfrm>
              <a:off x="2559050" y="4851400"/>
              <a:ext cx="4025900" cy="190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3" name="Rectangle 199"/>
            <p:cNvSpPr>
              <a:spLocks noChangeArrowheads="1"/>
            </p:cNvSpPr>
            <p:nvPr userDrawn="1"/>
          </p:nvSpPr>
          <p:spPr bwMode="auto">
            <a:xfrm>
              <a:off x="2559050" y="4851400"/>
              <a:ext cx="4025900" cy="190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4" name="Rectangle 200"/>
            <p:cNvSpPr>
              <a:spLocks noChangeArrowheads="1"/>
            </p:cNvSpPr>
            <p:nvPr userDrawn="1"/>
          </p:nvSpPr>
          <p:spPr bwMode="auto">
            <a:xfrm>
              <a:off x="2559050" y="4175125"/>
              <a:ext cx="4025900" cy="1905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5" name="Rectangle 202"/>
            <p:cNvSpPr>
              <a:spLocks noChangeArrowheads="1"/>
            </p:cNvSpPr>
            <p:nvPr userDrawn="1"/>
          </p:nvSpPr>
          <p:spPr bwMode="auto">
            <a:xfrm>
              <a:off x="2559050" y="4194175"/>
              <a:ext cx="4025900" cy="19050"/>
            </a:xfrm>
            <a:prstGeom prst="rect">
              <a:avLst/>
            </a:prstGeom>
            <a:solidFill>
              <a:srgbClr val="BBCBC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36" name="Rectangle 203"/>
            <p:cNvSpPr>
              <a:spLocks noChangeArrowheads="1"/>
            </p:cNvSpPr>
            <p:nvPr userDrawn="1"/>
          </p:nvSpPr>
          <p:spPr bwMode="auto">
            <a:xfrm>
              <a:off x="2559050" y="4194175"/>
              <a:ext cx="4025900" cy="1905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96" name="그룹 70"/>
          <p:cNvGrpSpPr/>
          <p:nvPr userDrawn="1"/>
        </p:nvGrpSpPr>
        <p:grpSpPr>
          <a:xfrm>
            <a:off x="4885230" y="2489082"/>
            <a:ext cx="259776" cy="259776"/>
            <a:chOff x="2816225" y="1562100"/>
            <a:chExt cx="419100" cy="419100"/>
          </a:xfrm>
          <a:solidFill>
            <a:srgbClr val="ADADAD"/>
          </a:solidFill>
          <a:effectLst/>
        </p:grpSpPr>
        <p:sp>
          <p:nvSpPr>
            <p:cNvPr id="97" name="Freeform 226"/>
            <p:cNvSpPr>
              <a:spLocks noEditPoints="1"/>
            </p:cNvSpPr>
            <p:nvPr userDrawn="1"/>
          </p:nvSpPr>
          <p:spPr bwMode="auto">
            <a:xfrm>
              <a:off x="2816225" y="1562100"/>
              <a:ext cx="419100" cy="419100"/>
            </a:xfrm>
            <a:custGeom>
              <a:avLst/>
              <a:gdLst/>
              <a:ahLst/>
              <a:cxnLst>
                <a:cxn ang="0">
                  <a:pos x="134" y="214"/>
                </a:cxn>
                <a:cxn ang="0">
                  <a:pos x="118" y="214"/>
                </a:cxn>
                <a:cxn ang="0">
                  <a:pos x="88" y="200"/>
                </a:cxn>
                <a:cxn ang="0">
                  <a:pos x="64" y="178"/>
                </a:cxn>
                <a:cxn ang="0">
                  <a:pos x="52" y="148"/>
                </a:cxn>
                <a:cxn ang="0">
                  <a:pos x="52" y="114"/>
                </a:cxn>
                <a:cxn ang="0">
                  <a:pos x="58" y="100"/>
                </a:cxn>
                <a:cxn ang="0">
                  <a:pos x="72" y="76"/>
                </a:cxn>
                <a:cxn ang="0">
                  <a:pos x="94" y="58"/>
                </a:cxn>
                <a:cxn ang="0">
                  <a:pos x="120" y="50"/>
                </a:cxn>
                <a:cxn ang="0">
                  <a:pos x="134" y="48"/>
                </a:cxn>
                <a:cxn ang="0">
                  <a:pos x="152" y="50"/>
                </a:cxn>
                <a:cxn ang="0">
                  <a:pos x="182" y="62"/>
                </a:cxn>
                <a:cxn ang="0">
                  <a:pos x="204" y="86"/>
                </a:cxn>
                <a:cxn ang="0">
                  <a:pos x="216" y="116"/>
                </a:cxn>
                <a:cxn ang="0">
                  <a:pos x="216" y="148"/>
                </a:cxn>
                <a:cxn ang="0">
                  <a:pos x="212" y="162"/>
                </a:cxn>
                <a:cxn ang="0">
                  <a:pos x="196" y="186"/>
                </a:cxn>
                <a:cxn ang="0">
                  <a:pos x="176" y="204"/>
                </a:cxn>
                <a:cxn ang="0">
                  <a:pos x="148" y="214"/>
                </a:cxn>
                <a:cxn ang="0">
                  <a:pos x="136" y="0"/>
                </a:cxn>
                <a:cxn ang="0">
                  <a:pos x="100" y="20"/>
                </a:cxn>
                <a:cxn ang="0">
                  <a:pos x="84" y="26"/>
                </a:cxn>
                <a:cxn ang="0">
                  <a:pos x="58" y="22"/>
                </a:cxn>
                <a:cxn ang="0">
                  <a:pos x="40" y="60"/>
                </a:cxn>
                <a:cxn ang="0">
                  <a:pos x="30" y="74"/>
                </a:cxn>
                <a:cxn ang="0">
                  <a:pos x="8" y="88"/>
                </a:cxn>
                <a:cxn ang="0">
                  <a:pos x="0" y="122"/>
                </a:cxn>
                <a:cxn ang="0">
                  <a:pos x="16" y="128"/>
                </a:cxn>
                <a:cxn ang="0">
                  <a:pos x="16" y="144"/>
                </a:cxn>
                <a:cxn ang="0">
                  <a:pos x="6" y="170"/>
                </a:cxn>
                <a:cxn ang="0">
                  <a:pos x="36" y="198"/>
                </a:cxn>
                <a:cxn ang="0">
                  <a:pos x="46" y="210"/>
                </a:cxn>
                <a:cxn ang="0">
                  <a:pos x="52" y="236"/>
                </a:cxn>
                <a:cxn ang="0">
                  <a:pos x="94" y="242"/>
                </a:cxn>
                <a:cxn ang="0">
                  <a:pos x="108" y="246"/>
                </a:cxn>
                <a:cxn ang="0">
                  <a:pos x="124" y="248"/>
                </a:cxn>
                <a:cxn ang="0">
                  <a:pos x="164" y="260"/>
                </a:cxn>
                <a:cxn ang="0">
                  <a:pos x="166" y="244"/>
                </a:cxn>
                <a:cxn ang="0">
                  <a:pos x="196" y="232"/>
                </a:cxn>
                <a:cxn ang="0">
                  <a:pos x="234" y="216"/>
                </a:cxn>
                <a:cxn ang="0">
                  <a:pos x="226" y="204"/>
                </a:cxn>
                <a:cxn ang="0">
                  <a:pos x="242" y="176"/>
                </a:cxn>
                <a:cxn ang="0">
                  <a:pos x="264" y="140"/>
                </a:cxn>
                <a:cxn ang="0">
                  <a:pos x="250" y="136"/>
                </a:cxn>
                <a:cxn ang="0">
                  <a:pos x="246" y="104"/>
                </a:cxn>
                <a:cxn ang="0">
                  <a:pos x="244" y="62"/>
                </a:cxn>
                <a:cxn ang="0">
                  <a:pos x="230" y="66"/>
                </a:cxn>
                <a:cxn ang="0">
                  <a:pos x="208" y="42"/>
                </a:cxn>
                <a:cxn ang="0">
                  <a:pos x="182" y="8"/>
                </a:cxn>
                <a:cxn ang="0">
                  <a:pos x="172" y="22"/>
                </a:cxn>
                <a:cxn ang="0">
                  <a:pos x="156" y="18"/>
                </a:cxn>
                <a:cxn ang="0">
                  <a:pos x="136" y="0"/>
                </a:cxn>
              </a:cxnLst>
              <a:rect l="0" t="0" r="r" b="b"/>
              <a:pathLst>
                <a:path w="264" h="264">
                  <a:moveTo>
                    <a:pt x="134" y="214"/>
                  </a:moveTo>
                  <a:lnTo>
                    <a:pt x="134" y="214"/>
                  </a:lnTo>
                  <a:lnTo>
                    <a:pt x="118" y="214"/>
                  </a:lnTo>
                  <a:lnTo>
                    <a:pt x="118" y="214"/>
                  </a:lnTo>
                  <a:lnTo>
                    <a:pt x="102" y="208"/>
                  </a:lnTo>
                  <a:lnTo>
                    <a:pt x="88" y="200"/>
                  </a:lnTo>
                  <a:lnTo>
                    <a:pt x="74" y="190"/>
                  </a:lnTo>
                  <a:lnTo>
                    <a:pt x="64" y="178"/>
                  </a:lnTo>
                  <a:lnTo>
                    <a:pt x="58" y="162"/>
                  </a:lnTo>
                  <a:lnTo>
                    <a:pt x="52" y="148"/>
                  </a:lnTo>
                  <a:lnTo>
                    <a:pt x="52" y="132"/>
                  </a:lnTo>
                  <a:lnTo>
                    <a:pt x="52" y="114"/>
                  </a:lnTo>
                  <a:lnTo>
                    <a:pt x="52" y="114"/>
                  </a:lnTo>
                  <a:lnTo>
                    <a:pt x="58" y="100"/>
                  </a:lnTo>
                  <a:lnTo>
                    <a:pt x="64" y="88"/>
                  </a:lnTo>
                  <a:lnTo>
                    <a:pt x="72" y="76"/>
                  </a:lnTo>
                  <a:lnTo>
                    <a:pt x="82" y="66"/>
                  </a:lnTo>
                  <a:lnTo>
                    <a:pt x="94" y="58"/>
                  </a:lnTo>
                  <a:lnTo>
                    <a:pt x="106" y="52"/>
                  </a:lnTo>
                  <a:lnTo>
                    <a:pt x="120" y="50"/>
                  </a:lnTo>
                  <a:lnTo>
                    <a:pt x="134" y="48"/>
                  </a:lnTo>
                  <a:lnTo>
                    <a:pt x="134" y="48"/>
                  </a:lnTo>
                  <a:lnTo>
                    <a:pt x="152" y="50"/>
                  </a:lnTo>
                  <a:lnTo>
                    <a:pt x="152" y="50"/>
                  </a:lnTo>
                  <a:lnTo>
                    <a:pt x="168" y="54"/>
                  </a:lnTo>
                  <a:lnTo>
                    <a:pt x="182" y="62"/>
                  </a:lnTo>
                  <a:lnTo>
                    <a:pt x="194" y="74"/>
                  </a:lnTo>
                  <a:lnTo>
                    <a:pt x="204" y="86"/>
                  </a:lnTo>
                  <a:lnTo>
                    <a:pt x="212" y="100"/>
                  </a:lnTo>
                  <a:lnTo>
                    <a:pt x="216" y="116"/>
                  </a:lnTo>
                  <a:lnTo>
                    <a:pt x="218" y="132"/>
                  </a:lnTo>
                  <a:lnTo>
                    <a:pt x="216" y="148"/>
                  </a:lnTo>
                  <a:lnTo>
                    <a:pt x="216" y="148"/>
                  </a:lnTo>
                  <a:lnTo>
                    <a:pt x="212" y="162"/>
                  </a:lnTo>
                  <a:lnTo>
                    <a:pt x="206" y="176"/>
                  </a:lnTo>
                  <a:lnTo>
                    <a:pt x="196" y="186"/>
                  </a:lnTo>
                  <a:lnTo>
                    <a:pt x="186" y="196"/>
                  </a:lnTo>
                  <a:lnTo>
                    <a:pt x="176" y="204"/>
                  </a:lnTo>
                  <a:lnTo>
                    <a:pt x="162" y="210"/>
                  </a:lnTo>
                  <a:lnTo>
                    <a:pt x="148" y="214"/>
                  </a:lnTo>
                  <a:lnTo>
                    <a:pt x="134" y="214"/>
                  </a:lnTo>
                  <a:close/>
                  <a:moveTo>
                    <a:pt x="136" y="0"/>
                  </a:moveTo>
                  <a:lnTo>
                    <a:pt x="100" y="4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84" y="26"/>
                  </a:lnTo>
                  <a:lnTo>
                    <a:pt x="70" y="32"/>
                  </a:lnTo>
                  <a:lnTo>
                    <a:pt x="58" y="22"/>
                  </a:lnTo>
                  <a:lnTo>
                    <a:pt x="30" y="46"/>
                  </a:lnTo>
                  <a:lnTo>
                    <a:pt x="40" y="60"/>
                  </a:lnTo>
                  <a:lnTo>
                    <a:pt x="40" y="60"/>
                  </a:lnTo>
                  <a:lnTo>
                    <a:pt x="30" y="74"/>
                  </a:lnTo>
                  <a:lnTo>
                    <a:pt x="24" y="88"/>
                  </a:lnTo>
                  <a:lnTo>
                    <a:pt x="8" y="88"/>
                  </a:lnTo>
                  <a:lnTo>
                    <a:pt x="2" y="112"/>
                  </a:lnTo>
                  <a:lnTo>
                    <a:pt x="0" y="122"/>
                  </a:lnTo>
                  <a:lnTo>
                    <a:pt x="2" y="124"/>
                  </a:lnTo>
                  <a:lnTo>
                    <a:pt x="16" y="128"/>
                  </a:lnTo>
                  <a:lnTo>
                    <a:pt x="16" y="128"/>
                  </a:lnTo>
                  <a:lnTo>
                    <a:pt x="16" y="144"/>
                  </a:lnTo>
                  <a:lnTo>
                    <a:pt x="18" y="160"/>
                  </a:lnTo>
                  <a:lnTo>
                    <a:pt x="6" y="170"/>
                  </a:lnTo>
                  <a:lnTo>
                    <a:pt x="20" y="202"/>
                  </a:lnTo>
                  <a:lnTo>
                    <a:pt x="36" y="198"/>
                  </a:lnTo>
                  <a:lnTo>
                    <a:pt x="36" y="198"/>
                  </a:lnTo>
                  <a:lnTo>
                    <a:pt x="46" y="210"/>
                  </a:lnTo>
                  <a:lnTo>
                    <a:pt x="58" y="222"/>
                  </a:lnTo>
                  <a:lnTo>
                    <a:pt x="52" y="236"/>
                  </a:lnTo>
                  <a:lnTo>
                    <a:pt x="84" y="254"/>
                  </a:lnTo>
                  <a:lnTo>
                    <a:pt x="94" y="242"/>
                  </a:lnTo>
                  <a:lnTo>
                    <a:pt x="94" y="242"/>
                  </a:lnTo>
                  <a:lnTo>
                    <a:pt x="108" y="246"/>
                  </a:lnTo>
                  <a:lnTo>
                    <a:pt x="108" y="246"/>
                  </a:lnTo>
                  <a:lnTo>
                    <a:pt x="124" y="248"/>
                  </a:lnTo>
                  <a:lnTo>
                    <a:pt x="128" y="264"/>
                  </a:lnTo>
                  <a:lnTo>
                    <a:pt x="164" y="260"/>
                  </a:lnTo>
                  <a:lnTo>
                    <a:pt x="166" y="244"/>
                  </a:lnTo>
                  <a:lnTo>
                    <a:pt x="166" y="244"/>
                  </a:lnTo>
                  <a:lnTo>
                    <a:pt x="180" y="238"/>
                  </a:lnTo>
                  <a:lnTo>
                    <a:pt x="196" y="232"/>
                  </a:lnTo>
                  <a:lnTo>
                    <a:pt x="208" y="242"/>
                  </a:lnTo>
                  <a:lnTo>
                    <a:pt x="234" y="216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34" y="190"/>
                  </a:lnTo>
                  <a:lnTo>
                    <a:pt x="242" y="176"/>
                  </a:lnTo>
                  <a:lnTo>
                    <a:pt x="258" y="176"/>
                  </a:lnTo>
                  <a:lnTo>
                    <a:pt x="264" y="140"/>
                  </a:lnTo>
                  <a:lnTo>
                    <a:pt x="250" y="136"/>
                  </a:lnTo>
                  <a:lnTo>
                    <a:pt x="250" y="136"/>
                  </a:lnTo>
                  <a:lnTo>
                    <a:pt x="250" y="120"/>
                  </a:lnTo>
                  <a:lnTo>
                    <a:pt x="246" y="104"/>
                  </a:lnTo>
                  <a:lnTo>
                    <a:pt x="260" y="94"/>
                  </a:lnTo>
                  <a:lnTo>
                    <a:pt x="244" y="62"/>
                  </a:lnTo>
                  <a:lnTo>
                    <a:pt x="230" y="66"/>
                  </a:lnTo>
                  <a:lnTo>
                    <a:pt x="230" y="66"/>
                  </a:lnTo>
                  <a:lnTo>
                    <a:pt x="220" y="54"/>
                  </a:lnTo>
                  <a:lnTo>
                    <a:pt x="208" y="42"/>
                  </a:lnTo>
                  <a:lnTo>
                    <a:pt x="214" y="26"/>
                  </a:lnTo>
                  <a:lnTo>
                    <a:pt x="182" y="8"/>
                  </a:lnTo>
                  <a:lnTo>
                    <a:pt x="172" y="22"/>
                  </a:lnTo>
                  <a:lnTo>
                    <a:pt x="172" y="22"/>
                  </a:lnTo>
                  <a:lnTo>
                    <a:pt x="156" y="18"/>
                  </a:lnTo>
                  <a:lnTo>
                    <a:pt x="156" y="18"/>
                  </a:lnTo>
                  <a:lnTo>
                    <a:pt x="140" y="16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8" name="Freeform 229"/>
            <p:cNvSpPr>
              <a:spLocks/>
            </p:cNvSpPr>
            <p:nvPr userDrawn="1"/>
          </p:nvSpPr>
          <p:spPr bwMode="auto">
            <a:xfrm>
              <a:off x="2943225" y="1689100"/>
              <a:ext cx="168275" cy="16510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0"/>
                </a:cxn>
                <a:cxn ang="0">
                  <a:pos x="50" y="0"/>
                </a:cxn>
                <a:cxn ang="0">
                  <a:pos x="50" y="0"/>
                </a:cxn>
                <a:cxn ang="0">
                  <a:pos x="40" y="0"/>
                </a:cxn>
                <a:cxn ang="0">
                  <a:pos x="30" y="4"/>
                </a:cxn>
                <a:cxn ang="0">
                  <a:pos x="22" y="10"/>
                </a:cxn>
                <a:cxn ang="0">
                  <a:pos x="14" y="16"/>
                </a:cxn>
                <a:cxn ang="0">
                  <a:pos x="8" y="24"/>
                </a:cxn>
                <a:cxn ang="0">
                  <a:pos x="4" y="34"/>
                </a:cxn>
                <a:cxn ang="0">
                  <a:pos x="0" y="44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2" y="64"/>
                </a:cxn>
                <a:cxn ang="0">
                  <a:pos x="6" y="74"/>
                </a:cxn>
                <a:cxn ang="0">
                  <a:pos x="10" y="82"/>
                </a:cxn>
                <a:cxn ang="0">
                  <a:pos x="16" y="90"/>
                </a:cxn>
                <a:cxn ang="0">
                  <a:pos x="24" y="96"/>
                </a:cxn>
                <a:cxn ang="0">
                  <a:pos x="34" y="100"/>
                </a:cxn>
                <a:cxn ang="0">
                  <a:pos x="42" y="104"/>
                </a:cxn>
                <a:cxn ang="0">
                  <a:pos x="52" y="104"/>
                </a:cxn>
                <a:cxn ang="0">
                  <a:pos x="52" y="104"/>
                </a:cxn>
                <a:cxn ang="0">
                  <a:pos x="56" y="104"/>
                </a:cxn>
                <a:cxn ang="0">
                  <a:pos x="56" y="104"/>
                </a:cxn>
                <a:cxn ang="0">
                  <a:pos x="66" y="102"/>
                </a:cxn>
                <a:cxn ang="0">
                  <a:pos x="76" y="100"/>
                </a:cxn>
                <a:cxn ang="0">
                  <a:pos x="84" y="94"/>
                </a:cxn>
                <a:cxn ang="0">
                  <a:pos x="92" y="88"/>
                </a:cxn>
                <a:cxn ang="0">
                  <a:pos x="98" y="80"/>
                </a:cxn>
                <a:cxn ang="0">
                  <a:pos x="102" y="70"/>
                </a:cxn>
                <a:cxn ang="0">
                  <a:pos x="106" y="60"/>
                </a:cxn>
                <a:cxn ang="0">
                  <a:pos x="106" y="50"/>
                </a:cxn>
                <a:cxn ang="0">
                  <a:pos x="106" y="50"/>
                </a:cxn>
                <a:cxn ang="0">
                  <a:pos x="104" y="40"/>
                </a:cxn>
                <a:cxn ang="0">
                  <a:pos x="100" y="30"/>
                </a:cxn>
                <a:cxn ang="0">
                  <a:pos x="96" y="22"/>
                </a:cxn>
                <a:cxn ang="0">
                  <a:pos x="90" y="14"/>
                </a:cxn>
                <a:cxn ang="0">
                  <a:pos x="82" y="8"/>
                </a:cxn>
                <a:cxn ang="0">
                  <a:pos x="72" y="2"/>
                </a:cxn>
                <a:cxn ang="0">
                  <a:pos x="64" y="0"/>
                </a:cxn>
                <a:cxn ang="0">
                  <a:pos x="52" y="0"/>
                </a:cxn>
              </a:cxnLst>
              <a:rect l="0" t="0" r="r" b="b"/>
              <a:pathLst>
                <a:path w="106" h="104">
                  <a:moveTo>
                    <a:pt x="52" y="0"/>
                  </a:moveTo>
                  <a:lnTo>
                    <a:pt x="52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0" y="0"/>
                  </a:lnTo>
                  <a:lnTo>
                    <a:pt x="30" y="4"/>
                  </a:lnTo>
                  <a:lnTo>
                    <a:pt x="22" y="10"/>
                  </a:lnTo>
                  <a:lnTo>
                    <a:pt x="14" y="16"/>
                  </a:lnTo>
                  <a:lnTo>
                    <a:pt x="8" y="24"/>
                  </a:lnTo>
                  <a:lnTo>
                    <a:pt x="4" y="34"/>
                  </a:lnTo>
                  <a:lnTo>
                    <a:pt x="0" y="44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64"/>
                  </a:lnTo>
                  <a:lnTo>
                    <a:pt x="6" y="74"/>
                  </a:lnTo>
                  <a:lnTo>
                    <a:pt x="10" y="82"/>
                  </a:lnTo>
                  <a:lnTo>
                    <a:pt x="16" y="90"/>
                  </a:lnTo>
                  <a:lnTo>
                    <a:pt x="24" y="96"/>
                  </a:lnTo>
                  <a:lnTo>
                    <a:pt x="34" y="100"/>
                  </a:lnTo>
                  <a:lnTo>
                    <a:pt x="42" y="104"/>
                  </a:lnTo>
                  <a:lnTo>
                    <a:pt x="52" y="104"/>
                  </a:lnTo>
                  <a:lnTo>
                    <a:pt x="52" y="104"/>
                  </a:lnTo>
                  <a:lnTo>
                    <a:pt x="56" y="104"/>
                  </a:lnTo>
                  <a:lnTo>
                    <a:pt x="56" y="104"/>
                  </a:lnTo>
                  <a:lnTo>
                    <a:pt x="66" y="102"/>
                  </a:lnTo>
                  <a:lnTo>
                    <a:pt x="76" y="100"/>
                  </a:lnTo>
                  <a:lnTo>
                    <a:pt x="84" y="94"/>
                  </a:lnTo>
                  <a:lnTo>
                    <a:pt x="92" y="88"/>
                  </a:lnTo>
                  <a:lnTo>
                    <a:pt x="98" y="80"/>
                  </a:lnTo>
                  <a:lnTo>
                    <a:pt x="102" y="70"/>
                  </a:lnTo>
                  <a:lnTo>
                    <a:pt x="106" y="60"/>
                  </a:lnTo>
                  <a:lnTo>
                    <a:pt x="106" y="50"/>
                  </a:lnTo>
                  <a:lnTo>
                    <a:pt x="106" y="50"/>
                  </a:lnTo>
                  <a:lnTo>
                    <a:pt x="104" y="40"/>
                  </a:lnTo>
                  <a:lnTo>
                    <a:pt x="100" y="30"/>
                  </a:lnTo>
                  <a:lnTo>
                    <a:pt x="96" y="22"/>
                  </a:lnTo>
                  <a:lnTo>
                    <a:pt x="90" y="14"/>
                  </a:lnTo>
                  <a:lnTo>
                    <a:pt x="82" y="8"/>
                  </a:lnTo>
                  <a:lnTo>
                    <a:pt x="72" y="2"/>
                  </a:lnTo>
                  <a:lnTo>
                    <a:pt x="64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ADADAD"/>
            </a:solidFill>
            <a:ln w="9525">
              <a:noFill/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60" name="그룹 323"/>
          <p:cNvGrpSpPr/>
          <p:nvPr userDrawn="1"/>
        </p:nvGrpSpPr>
        <p:grpSpPr>
          <a:xfrm>
            <a:off x="2428056" y="4414851"/>
            <a:ext cx="819150" cy="301625"/>
            <a:chOff x="-1939925" y="3833813"/>
            <a:chExt cx="819150" cy="301625"/>
          </a:xfrm>
        </p:grpSpPr>
        <p:sp>
          <p:nvSpPr>
            <p:cNvPr id="163" name="Freeform 34"/>
            <p:cNvSpPr>
              <a:spLocks/>
            </p:cNvSpPr>
            <p:nvPr userDrawn="1"/>
          </p:nvSpPr>
          <p:spPr bwMode="auto">
            <a:xfrm>
              <a:off x="-1939925" y="3833813"/>
              <a:ext cx="819150" cy="301625"/>
            </a:xfrm>
            <a:custGeom>
              <a:avLst/>
              <a:gdLst/>
              <a:ahLst/>
              <a:cxnLst>
                <a:cxn ang="0">
                  <a:pos x="516" y="170"/>
                </a:cxn>
                <a:cxn ang="0">
                  <a:pos x="516" y="170"/>
                </a:cxn>
                <a:cxn ang="0">
                  <a:pos x="514" y="178"/>
                </a:cxn>
                <a:cxn ang="0">
                  <a:pos x="510" y="184"/>
                </a:cxn>
                <a:cxn ang="0">
                  <a:pos x="502" y="188"/>
                </a:cxn>
                <a:cxn ang="0">
                  <a:pos x="494" y="190"/>
                </a:cxn>
                <a:cxn ang="0">
                  <a:pos x="22" y="190"/>
                </a:cxn>
                <a:cxn ang="0">
                  <a:pos x="22" y="190"/>
                </a:cxn>
                <a:cxn ang="0">
                  <a:pos x="14" y="188"/>
                </a:cxn>
                <a:cxn ang="0">
                  <a:pos x="6" y="184"/>
                </a:cxn>
                <a:cxn ang="0">
                  <a:pos x="2" y="178"/>
                </a:cxn>
                <a:cxn ang="0">
                  <a:pos x="0" y="170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12"/>
                </a:cxn>
                <a:cxn ang="0">
                  <a:pos x="6" y="6"/>
                </a:cxn>
                <a:cxn ang="0">
                  <a:pos x="14" y="0"/>
                </a:cxn>
                <a:cxn ang="0">
                  <a:pos x="22" y="0"/>
                </a:cxn>
                <a:cxn ang="0">
                  <a:pos x="494" y="0"/>
                </a:cxn>
                <a:cxn ang="0">
                  <a:pos x="494" y="0"/>
                </a:cxn>
                <a:cxn ang="0">
                  <a:pos x="502" y="0"/>
                </a:cxn>
                <a:cxn ang="0">
                  <a:pos x="510" y="6"/>
                </a:cxn>
                <a:cxn ang="0">
                  <a:pos x="514" y="12"/>
                </a:cxn>
                <a:cxn ang="0">
                  <a:pos x="516" y="20"/>
                </a:cxn>
                <a:cxn ang="0">
                  <a:pos x="516" y="170"/>
                </a:cxn>
              </a:cxnLst>
              <a:rect l="0" t="0" r="r" b="b"/>
              <a:pathLst>
                <a:path w="516" h="190">
                  <a:moveTo>
                    <a:pt x="516" y="170"/>
                  </a:moveTo>
                  <a:lnTo>
                    <a:pt x="516" y="170"/>
                  </a:lnTo>
                  <a:lnTo>
                    <a:pt x="514" y="178"/>
                  </a:lnTo>
                  <a:lnTo>
                    <a:pt x="510" y="184"/>
                  </a:lnTo>
                  <a:lnTo>
                    <a:pt x="502" y="188"/>
                  </a:lnTo>
                  <a:lnTo>
                    <a:pt x="494" y="190"/>
                  </a:lnTo>
                  <a:lnTo>
                    <a:pt x="22" y="190"/>
                  </a:lnTo>
                  <a:lnTo>
                    <a:pt x="22" y="190"/>
                  </a:lnTo>
                  <a:lnTo>
                    <a:pt x="14" y="188"/>
                  </a:lnTo>
                  <a:lnTo>
                    <a:pt x="6" y="184"/>
                  </a:lnTo>
                  <a:lnTo>
                    <a:pt x="2" y="178"/>
                  </a:lnTo>
                  <a:lnTo>
                    <a:pt x="0" y="17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494" y="0"/>
                  </a:lnTo>
                  <a:lnTo>
                    <a:pt x="494" y="0"/>
                  </a:lnTo>
                  <a:lnTo>
                    <a:pt x="502" y="0"/>
                  </a:lnTo>
                  <a:lnTo>
                    <a:pt x="510" y="6"/>
                  </a:lnTo>
                  <a:lnTo>
                    <a:pt x="514" y="12"/>
                  </a:lnTo>
                  <a:lnTo>
                    <a:pt x="516" y="20"/>
                  </a:lnTo>
                  <a:lnTo>
                    <a:pt x="516" y="170"/>
                  </a:lnTo>
                  <a:close/>
                </a:path>
              </a:pathLst>
            </a:custGeom>
            <a:solidFill>
              <a:srgbClr val="F7631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4" name="Freeform 35"/>
            <p:cNvSpPr>
              <a:spLocks/>
            </p:cNvSpPr>
            <p:nvPr userDrawn="1"/>
          </p:nvSpPr>
          <p:spPr bwMode="auto">
            <a:xfrm>
              <a:off x="-1939925" y="3833813"/>
              <a:ext cx="819150" cy="301625"/>
            </a:xfrm>
            <a:custGeom>
              <a:avLst/>
              <a:gdLst/>
              <a:ahLst/>
              <a:cxnLst>
                <a:cxn ang="0">
                  <a:pos x="516" y="170"/>
                </a:cxn>
                <a:cxn ang="0">
                  <a:pos x="516" y="170"/>
                </a:cxn>
                <a:cxn ang="0">
                  <a:pos x="514" y="178"/>
                </a:cxn>
                <a:cxn ang="0">
                  <a:pos x="510" y="184"/>
                </a:cxn>
                <a:cxn ang="0">
                  <a:pos x="502" y="188"/>
                </a:cxn>
                <a:cxn ang="0">
                  <a:pos x="494" y="190"/>
                </a:cxn>
                <a:cxn ang="0">
                  <a:pos x="22" y="190"/>
                </a:cxn>
                <a:cxn ang="0">
                  <a:pos x="22" y="190"/>
                </a:cxn>
                <a:cxn ang="0">
                  <a:pos x="14" y="188"/>
                </a:cxn>
                <a:cxn ang="0">
                  <a:pos x="6" y="184"/>
                </a:cxn>
                <a:cxn ang="0">
                  <a:pos x="2" y="178"/>
                </a:cxn>
                <a:cxn ang="0">
                  <a:pos x="0" y="170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2" y="12"/>
                </a:cxn>
                <a:cxn ang="0">
                  <a:pos x="6" y="6"/>
                </a:cxn>
                <a:cxn ang="0">
                  <a:pos x="14" y="0"/>
                </a:cxn>
                <a:cxn ang="0">
                  <a:pos x="22" y="0"/>
                </a:cxn>
                <a:cxn ang="0">
                  <a:pos x="494" y="0"/>
                </a:cxn>
                <a:cxn ang="0">
                  <a:pos x="494" y="0"/>
                </a:cxn>
                <a:cxn ang="0">
                  <a:pos x="502" y="0"/>
                </a:cxn>
                <a:cxn ang="0">
                  <a:pos x="510" y="6"/>
                </a:cxn>
                <a:cxn ang="0">
                  <a:pos x="514" y="12"/>
                </a:cxn>
                <a:cxn ang="0">
                  <a:pos x="516" y="20"/>
                </a:cxn>
                <a:cxn ang="0">
                  <a:pos x="516" y="170"/>
                </a:cxn>
              </a:cxnLst>
              <a:rect l="0" t="0" r="r" b="b"/>
              <a:pathLst>
                <a:path w="516" h="190">
                  <a:moveTo>
                    <a:pt x="516" y="170"/>
                  </a:moveTo>
                  <a:lnTo>
                    <a:pt x="516" y="170"/>
                  </a:lnTo>
                  <a:lnTo>
                    <a:pt x="514" y="178"/>
                  </a:lnTo>
                  <a:lnTo>
                    <a:pt x="510" y="184"/>
                  </a:lnTo>
                  <a:lnTo>
                    <a:pt x="502" y="188"/>
                  </a:lnTo>
                  <a:lnTo>
                    <a:pt x="494" y="190"/>
                  </a:lnTo>
                  <a:lnTo>
                    <a:pt x="22" y="190"/>
                  </a:lnTo>
                  <a:lnTo>
                    <a:pt x="22" y="190"/>
                  </a:lnTo>
                  <a:lnTo>
                    <a:pt x="14" y="188"/>
                  </a:lnTo>
                  <a:lnTo>
                    <a:pt x="6" y="184"/>
                  </a:lnTo>
                  <a:lnTo>
                    <a:pt x="2" y="178"/>
                  </a:lnTo>
                  <a:lnTo>
                    <a:pt x="0" y="170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0"/>
                  </a:lnTo>
                  <a:lnTo>
                    <a:pt x="22" y="0"/>
                  </a:lnTo>
                  <a:lnTo>
                    <a:pt x="494" y="0"/>
                  </a:lnTo>
                  <a:lnTo>
                    <a:pt x="494" y="0"/>
                  </a:lnTo>
                  <a:lnTo>
                    <a:pt x="502" y="0"/>
                  </a:lnTo>
                  <a:lnTo>
                    <a:pt x="510" y="6"/>
                  </a:lnTo>
                  <a:lnTo>
                    <a:pt x="514" y="12"/>
                  </a:lnTo>
                  <a:lnTo>
                    <a:pt x="516" y="20"/>
                  </a:lnTo>
                  <a:lnTo>
                    <a:pt x="516" y="170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5" name="Freeform 36"/>
            <p:cNvSpPr>
              <a:spLocks noEditPoints="1"/>
            </p:cNvSpPr>
            <p:nvPr userDrawn="1"/>
          </p:nvSpPr>
          <p:spPr bwMode="auto">
            <a:xfrm>
              <a:off x="-1866900" y="3910013"/>
              <a:ext cx="161925" cy="161925"/>
            </a:xfrm>
            <a:custGeom>
              <a:avLst/>
              <a:gdLst/>
              <a:ahLst/>
              <a:cxnLst>
                <a:cxn ang="0">
                  <a:pos x="22" y="90"/>
                </a:cxn>
                <a:cxn ang="0">
                  <a:pos x="22" y="72"/>
                </a:cxn>
                <a:cxn ang="0">
                  <a:pos x="80" y="72"/>
                </a:cxn>
                <a:cxn ang="0">
                  <a:pos x="80" y="90"/>
                </a:cxn>
                <a:cxn ang="0">
                  <a:pos x="22" y="90"/>
                </a:cxn>
                <a:cxn ang="0">
                  <a:pos x="42" y="36"/>
                </a:cxn>
                <a:cxn ang="0">
                  <a:pos x="42" y="8"/>
                </a:cxn>
                <a:cxn ang="0">
                  <a:pos x="60" y="8"/>
                </a:cxn>
                <a:cxn ang="0">
                  <a:pos x="60" y="36"/>
                </a:cxn>
                <a:cxn ang="0">
                  <a:pos x="70" y="26"/>
                </a:cxn>
                <a:cxn ang="0">
                  <a:pos x="82" y="38"/>
                </a:cxn>
                <a:cxn ang="0">
                  <a:pos x="52" y="68"/>
                </a:cxn>
                <a:cxn ang="0">
                  <a:pos x="52" y="68"/>
                </a:cxn>
                <a:cxn ang="0">
                  <a:pos x="52" y="68"/>
                </a:cxn>
                <a:cxn ang="0">
                  <a:pos x="22" y="38"/>
                </a:cxn>
                <a:cxn ang="0">
                  <a:pos x="34" y="26"/>
                </a:cxn>
                <a:cxn ang="0">
                  <a:pos x="42" y="36"/>
                </a:cxn>
                <a:cxn ang="0">
                  <a:pos x="7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6" y="2"/>
                </a:cxn>
                <a:cxn ang="0">
                  <a:pos x="8" y="8"/>
                </a:cxn>
                <a:cxn ang="0">
                  <a:pos x="2" y="16"/>
                </a:cxn>
                <a:cxn ang="0">
                  <a:pos x="0" y="26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2" y="86"/>
                </a:cxn>
                <a:cxn ang="0">
                  <a:pos x="8" y="94"/>
                </a:cxn>
                <a:cxn ang="0">
                  <a:pos x="16" y="100"/>
                </a:cxn>
                <a:cxn ang="0">
                  <a:pos x="26" y="102"/>
                </a:cxn>
                <a:cxn ang="0">
                  <a:pos x="76" y="102"/>
                </a:cxn>
                <a:cxn ang="0">
                  <a:pos x="76" y="102"/>
                </a:cxn>
                <a:cxn ang="0">
                  <a:pos x="86" y="100"/>
                </a:cxn>
                <a:cxn ang="0">
                  <a:pos x="94" y="94"/>
                </a:cxn>
                <a:cxn ang="0">
                  <a:pos x="100" y="86"/>
                </a:cxn>
                <a:cxn ang="0">
                  <a:pos x="102" y="74"/>
                </a:cxn>
                <a:cxn ang="0">
                  <a:pos x="102" y="26"/>
                </a:cxn>
                <a:cxn ang="0">
                  <a:pos x="102" y="26"/>
                </a:cxn>
                <a:cxn ang="0">
                  <a:pos x="100" y="16"/>
                </a:cxn>
                <a:cxn ang="0">
                  <a:pos x="94" y="8"/>
                </a:cxn>
                <a:cxn ang="0">
                  <a:pos x="86" y="2"/>
                </a:cxn>
                <a:cxn ang="0">
                  <a:pos x="76" y="0"/>
                </a:cxn>
              </a:cxnLst>
              <a:rect l="0" t="0" r="r" b="b"/>
              <a:pathLst>
                <a:path w="102" h="102">
                  <a:moveTo>
                    <a:pt x="22" y="90"/>
                  </a:moveTo>
                  <a:lnTo>
                    <a:pt x="22" y="72"/>
                  </a:lnTo>
                  <a:lnTo>
                    <a:pt x="80" y="72"/>
                  </a:lnTo>
                  <a:lnTo>
                    <a:pt x="80" y="90"/>
                  </a:lnTo>
                  <a:lnTo>
                    <a:pt x="22" y="90"/>
                  </a:lnTo>
                  <a:close/>
                  <a:moveTo>
                    <a:pt x="42" y="36"/>
                  </a:moveTo>
                  <a:lnTo>
                    <a:pt x="42" y="8"/>
                  </a:lnTo>
                  <a:lnTo>
                    <a:pt x="60" y="8"/>
                  </a:lnTo>
                  <a:lnTo>
                    <a:pt x="60" y="36"/>
                  </a:lnTo>
                  <a:lnTo>
                    <a:pt x="70" y="26"/>
                  </a:lnTo>
                  <a:lnTo>
                    <a:pt x="82" y="3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52" y="68"/>
                  </a:lnTo>
                  <a:lnTo>
                    <a:pt x="22" y="38"/>
                  </a:lnTo>
                  <a:lnTo>
                    <a:pt x="34" y="26"/>
                  </a:lnTo>
                  <a:lnTo>
                    <a:pt x="42" y="36"/>
                  </a:lnTo>
                  <a:close/>
                  <a:moveTo>
                    <a:pt x="76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2" y="86"/>
                  </a:lnTo>
                  <a:lnTo>
                    <a:pt x="8" y="94"/>
                  </a:lnTo>
                  <a:lnTo>
                    <a:pt x="16" y="100"/>
                  </a:lnTo>
                  <a:lnTo>
                    <a:pt x="26" y="102"/>
                  </a:lnTo>
                  <a:lnTo>
                    <a:pt x="76" y="102"/>
                  </a:lnTo>
                  <a:lnTo>
                    <a:pt x="76" y="102"/>
                  </a:lnTo>
                  <a:lnTo>
                    <a:pt x="86" y="100"/>
                  </a:lnTo>
                  <a:lnTo>
                    <a:pt x="94" y="94"/>
                  </a:lnTo>
                  <a:lnTo>
                    <a:pt x="100" y="86"/>
                  </a:lnTo>
                  <a:lnTo>
                    <a:pt x="102" y="74"/>
                  </a:lnTo>
                  <a:lnTo>
                    <a:pt x="102" y="26"/>
                  </a:lnTo>
                  <a:lnTo>
                    <a:pt x="102" y="26"/>
                  </a:lnTo>
                  <a:lnTo>
                    <a:pt x="100" y="16"/>
                  </a:lnTo>
                  <a:lnTo>
                    <a:pt x="94" y="8"/>
                  </a:lnTo>
                  <a:lnTo>
                    <a:pt x="86" y="2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chemeClr val="bg1">
                <a:alpha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6" name="Rectangle 37"/>
            <p:cNvSpPr>
              <a:spLocks noChangeArrowheads="1"/>
            </p:cNvSpPr>
            <p:nvPr userDrawn="1"/>
          </p:nvSpPr>
          <p:spPr bwMode="auto">
            <a:xfrm>
              <a:off x="-1831975" y="4024313"/>
              <a:ext cx="92075" cy="28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7" name="Freeform 38"/>
            <p:cNvSpPr>
              <a:spLocks/>
            </p:cNvSpPr>
            <p:nvPr userDrawn="1"/>
          </p:nvSpPr>
          <p:spPr bwMode="auto">
            <a:xfrm>
              <a:off x="-1831975" y="3922713"/>
              <a:ext cx="95250" cy="95250"/>
            </a:xfrm>
            <a:custGeom>
              <a:avLst/>
              <a:gdLst/>
              <a:ahLst/>
              <a:cxnLst>
                <a:cxn ang="0">
                  <a:pos x="20" y="28"/>
                </a:cxn>
                <a:cxn ang="0">
                  <a:pos x="20" y="0"/>
                </a:cxn>
                <a:cxn ang="0">
                  <a:pos x="38" y="0"/>
                </a:cxn>
                <a:cxn ang="0">
                  <a:pos x="38" y="28"/>
                </a:cxn>
                <a:cxn ang="0">
                  <a:pos x="48" y="18"/>
                </a:cxn>
                <a:cxn ang="0">
                  <a:pos x="60" y="30"/>
                </a:cxn>
                <a:cxn ang="0">
                  <a:pos x="30" y="60"/>
                </a:cxn>
                <a:cxn ang="0">
                  <a:pos x="30" y="60"/>
                </a:cxn>
                <a:cxn ang="0">
                  <a:pos x="30" y="60"/>
                </a:cxn>
                <a:cxn ang="0">
                  <a:pos x="0" y="30"/>
                </a:cxn>
                <a:cxn ang="0">
                  <a:pos x="12" y="18"/>
                </a:cxn>
                <a:cxn ang="0">
                  <a:pos x="20" y="28"/>
                </a:cxn>
              </a:cxnLst>
              <a:rect l="0" t="0" r="r" b="b"/>
              <a:pathLst>
                <a:path w="60" h="60">
                  <a:moveTo>
                    <a:pt x="20" y="28"/>
                  </a:moveTo>
                  <a:lnTo>
                    <a:pt x="20" y="0"/>
                  </a:lnTo>
                  <a:lnTo>
                    <a:pt x="38" y="0"/>
                  </a:lnTo>
                  <a:lnTo>
                    <a:pt x="38" y="28"/>
                  </a:lnTo>
                  <a:lnTo>
                    <a:pt x="48" y="18"/>
                  </a:lnTo>
                  <a:lnTo>
                    <a:pt x="60" y="3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30" y="60"/>
                  </a:lnTo>
                  <a:lnTo>
                    <a:pt x="0" y="30"/>
                  </a:lnTo>
                  <a:lnTo>
                    <a:pt x="12" y="18"/>
                  </a:lnTo>
                  <a:lnTo>
                    <a:pt x="20" y="2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8" name="Freeform 39"/>
            <p:cNvSpPr>
              <a:spLocks/>
            </p:cNvSpPr>
            <p:nvPr userDrawn="1"/>
          </p:nvSpPr>
          <p:spPr bwMode="auto">
            <a:xfrm>
              <a:off x="-1866900" y="3910013"/>
              <a:ext cx="161925" cy="161925"/>
            </a:xfrm>
            <a:custGeom>
              <a:avLst/>
              <a:gdLst/>
              <a:ahLst/>
              <a:cxnLst>
                <a:cxn ang="0">
                  <a:pos x="76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6" y="2"/>
                </a:cxn>
                <a:cxn ang="0">
                  <a:pos x="8" y="8"/>
                </a:cxn>
                <a:cxn ang="0">
                  <a:pos x="2" y="16"/>
                </a:cxn>
                <a:cxn ang="0">
                  <a:pos x="0" y="26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2" y="86"/>
                </a:cxn>
                <a:cxn ang="0">
                  <a:pos x="8" y="94"/>
                </a:cxn>
                <a:cxn ang="0">
                  <a:pos x="16" y="100"/>
                </a:cxn>
                <a:cxn ang="0">
                  <a:pos x="26" y="102"/>
                </a:cxn>
                <a:cxn ang="0">
                  <a:pos x="76" y="102"/>
                </a:cxn>
                <a:cxn ang="0">
                  <a:pos x="76" y="102"/>
                </a:cxn>
                <a:cxn ang="0">
                  <a:pos x="86" y="100"/>
                </a:cxn>
                <a:cxn ang="0">
                  <a:pos x="94" y="94"/>
                </a:cxn>
                <a:cxn ang="0">
                  <a:pos x="100" y="86"/>
                </a:cxn>
                <a:cxn ang="0">
                  <a:pos x="102" y="74"/>
                </a:cxn>
                <a:cxn ang="0">
                  <a:pos x="102" y="26"/>
                </a:cxn>
                <a:cxn ang="0">
                  <a:pos x="102" y="26"/>
                </a:cxn>
                <a:cxn ang="0">
                  <a:pos x="100" y="16"/>
                </a:cxn>
                <a:cxn ang="0">
                  <a:pos x="94" y="8"/>
                </a:cxn>
                <a:cxn ang="0">
                  <a:pos x="86" y="2"/>
                </a:cxn>
                <a:cxn ang="0">
                  <a:pos x="76" y="0"/>
                </a:cxn>
              </a:cxnLst>
              <a:rect l="0" t="0" r="r" b="b"/>
              <a:pathLst>
                <a:path w="102" h="102">
                  <a:moveTo>
                    <a:pt x="76" y="0"/>
                  </a:moveTo>
                  <a:lnTo>
                    <a:pt x="26" y="0"/>
                  </a:lnTo>
                  <a:lnTo>
                    <a:pt x="26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2" y="86"/>
                  </a:lnTo>
                  <a:lnTo>
                    <a:pt x="8" y="94"/>
                  </a:lnTo>
                  <a:lnTo>
                    <a:pt x="16" y="100"/>
                  </a:lnTo>
                  <a:lnTo>
                    <a:pt x="26" y="102"/>
                  </a:lnTo>
                  <a:lnTo>
                    <a:pt x="76" y="102"/>
                  </a:lnTo>
                  <a:lnTo>
                    <a:pt x="76" y="102"/>
                  </a:lnTo>
                  <a:lnTo>
                    <a:pt x="86" y="100"/>
                  </a:lnTo>
                  <a:lnTo>
                    <a:pt x="94" y="94"/>
                  </a:lnTo>
                  <a:lnTo>
                    <a:pt x="100" y="86"/>
                  </a:lnTo>
                  <a:lnTo>
                    <a:pt x="102" y="74"/>
                  </a:lnTo>
                  <a:lnTo>
                    <a:pt x="102" y="26"/>
                  </a:lnTo>
                  <a:lnTo>
                    <a:pt x="102" y="26"/>
                  </a:lnTo>
                  <a:lnTo>
                    <a:pt x="100" y="16"/>
                  </a:lnTo>
                  <a:lnTo>
                    <a:pt x="94" y="8"/>
                  </a:lnTo>
                  <a:lnTo>
                    <a:pt x="86" y="2"/>
                  </a:lnTo>
                  <a:lnTo>
                    <a:pt x="7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9" name="Freeform 40"/>
            <p:cNvSpPr>
              <a:spLocks noEditPoints="1"/>
            </p:cNvSpPr>
            <p:nvPr userDrawn="1"/>
          </p:nvSpPr>
          <p:spPr bwMode="auto">
            <a:xfrm>
              <a:off x="-1651000" y="3951288"/>
              <a:ext cx="47625" cy="762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38"/>
                </a:cxn>
                <a:cxn ang="0">
                  <a:pos x="30" y="38"/>
                </a:cxn>
                <a:cxn ang="0">
                  <a:pos x="30" y="46"/>
                </a:cxn>
                <a:cxn ang="0">
                  <a:pos x="26" y="46"/>
                </a:cxn>
                <a:cxn ang="0">
                  <a:pos x="26" y="42"/>
                </a:cxn>
                <a:cxn ang="0">
                  <a:pos x="26" y="42"/>
                </a:cxn>
                <a:cxn ang="0">
                  <a:pos x="26" y="42"/>
                </a:cxn>
                <a:cxn ang="0">
                  <a:pos x="20" y="46"/>
                </a:cxn>
                <a:cxn ang="0">
                  <a:pos x="14" y="48"/>
                </a:cxn>
                <a:cxn ang="0">
                  <a:pos x="14" y="48"/>
                </a:cxn>
                <a:cxn ang="0">
                  <a:pos x="8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2" y="24"/>
                </a:cxn>
                <a:cxn ang="0">
                  <a:pos x="4" y="18"/>
                </a:cxn>
                <a:cxn ang="0">
                  <a:pos x="10" y="16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20" y="16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0"/>
                </a:cxn>
                <a:cxn ang="0">
                  <a:pos x="30" y="0"/>
                </a:cxn>
                <a:cxn ang="0">
                  <a:pos x="24" y="28"/>
                </a:cxn>
                <a:cxn ang="0">
                  <a:pos x="24" y="28"/>
                </a:cxn>
                <a:cxn ang="0">
                  <a:pos x="24" y="26"/>
                </a:cxn>
                <a:cxn ang="0">
                  <a:pos x="24" y="26"/>
                </a:cxn>
                <a:cxn ang="0">
                  <a:pos x="22" y="20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2" y="20"/>
                </a:cxn>
                <a:cxn ang="0">
                  <a:pos x="8" y="22"/>
                </a:cxn>
                <a:cxn ang="0">
                  <a:pos x="6" y="26"/>
                </a:cxn>
                <a:cxn ang="0">
                  <a:pos x="6" y="30"/>
                </a:cxn>
                <a:cxn ang="0">
                  <a:pos x="6" y="30"/>
                </a:cxn>
                <a:cxn ang="0">
                  <a:pos x="6" y="36"/>
                </a:cxn>
                <a:cxn ang="0">
                  <a:pos x="8" y="40"/>
                </a:cxn>
                <a:cxn ang="0">
                  <a:pos x="12" y="42"/>
                </a:cxn>
                <a:cxn ang="0">
                  <a:pos x="16" y="42"/>
                </a:cxn>
                <a:cxn ang="0">
                  <a:pos x="16" y="42"/>
                </a:cxn>
                <a:cxn ang="0">
                  <a:pos x="22" y="42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4" y="34"/>
                </a:cxn>
                <a:cxn ang="0">
                  <a:pos x="24" y="28"/>
                </a:cxn>
              </a:cxnLst>
              <a:rect l="0" t="0" r="r" b="b"/>
              <a:pathLst>
                <a:path w="30" h="48">
                  <a:moveTo>
                    <a:pt x="30" y="0"/>
                  </a:moveTo>
                  <a:lnTo>
                    <a:pt x="30" y="38"/>
                  </a:lnTo>
                  <a:lnTo>
                    <a:pt x="30" y="38"/>
                  </a:lnTo>
                  <a:lnTo>
                    <a:pt x="30" y="46"/>
                  </a:lnTo>
                  <a:lnTo>
                    <a:pt x="26" y="46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26" y="42"/>
                  </a:lnTo>
                  <a:lnTo>
                    <a:pt x="20" y="46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8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24"/>
                  </a:lnTo>
                  <a:lnTo>
                    <a:pt x="4" y="18"/>
                  </a:lnTo>
                  <a:lnTo>
                    <a:pt x="10" y="16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20" y="16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0"/>
                  </a:lnTo>
                  <a:lnTo>
                    <a:pt x="30" y="0"/>
                  </a:lnTo>
                  <a:close/>
                  <a:moveTo>
                    <a:pt x="24" y="28"/>
                  </a:moveTo>
                  <a:lnTo>
                    <a:pt x="24" y="28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2" y="20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2" y="20"/>
                  </a:lnTo>
                  <a:lnTo>
                    <a:pt x="8" y="22"/>
                  </a:lnTo>
                  <a:lnTo>
                    <a:pt x="6" y="26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6" y="36"/>
                  </a:lnTo>
                  <a:lnTo>
                    <a:pt x="8" y="40"/>
                  </a:lnTo>
                  <a:lnTo>
                    <a:pt x="12" y="42"/>
                  </a:lnTo>
                  <a:lnTo>
                    <a:pt x="16" y="42"/>
                  </a:lnTo>
                  <a:lnTo>
                    <a:pt x="16" y="42"/>
                  </a:lnTo>
                  <a:lnTo>
                    <a:pt x="22" y="42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4" y="34"/>
                  </a:lnTo>
                  <a:lnTo>
                    <a:pt x="24" y="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0" name="Freeform 41"/>
            <p:cNvSpPr>
              <a:spLocks noEditPoints="1"/>
            </p:cNvSpPr>
            <p:nvPr userDrawn="1"/>
          </p:nvSpPr>
          <p:spPr bwMode="auto">
            <a:xfrm>
              <a:off x="-1590675" y="3973513"/>
              <a:ext cx="50800" cy="53975"/>
            </a:xfrm>
            <a:custGeom>
              <a:avLst/>
              <a:gdLst/>
              <a:ahLst/>
              <a:cxnLst>
                <a:cxn ang="0">
                  <a:pos x="16" y="34"/>
                </a:cxn>
                <a:cxn ang="0">
                  <a:pos x="16" y="34"/>
                </a:cxn>
                <a:cxn ang="0">
                  <a:pos x="10" y="32"/>
                </a:cxn>
                <a:cxn ang="0">
                  <a:pos x="4" y="30"/>
                </a:cxn>
                <a:cxn ang="0">
                  <a:pos x="2" y="2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0" y="24"/>
                </a:cxn>
                <a:cxn ang="0">
                  <a:pos x="26" y="30"/>
                </a:cxn>
                <a:cxn ang="0">
                  <a:pos x="22" y="32"/>
                </a:cxn>
                <a:cxn ang="0">
                  <a:pos x="16" y="34"/>
                </a:cxn>
                <a:cxn ang="0">
                  <a:pos x="16" y="34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20" y="28"/>
                </a:cxn>
                <a:cxn ang="0">
                  <a:pos x="22" y="26"/>
                </a:cxn>
                <a:cxn ang="0">
                  <a:pos x="24" y="22"/>
                </a:cxn>
                <a:cxn ang="0">
                  <a:pos x="26" y="16"/>
                </a:cxn>
                <a:cxn ang="0">
                  <a:pos x="26" y="16"/>
                </a:cxn>
                <a:cxn ang="0">
                  <a:pos x="24" y="12"/>
                </a:cxn>
                <a:cxn ang="0">
                  <a:pos x="24" y="8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6" y="12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6" y="22"/>
                </a:cxn>
                <a:cxn ang="0">
                  <a:pos x="8" y="26"/>
                </a:cxn>
                <a:cxn ang="0">
                  <a:pos x="12" y="28"/>
                </a:cxn>
                <a:cxn ang="0">
                  <a:pos x="16" y="30"/>
                </a:cxn>
                <a:cxn ang="0">
                  <a:pos x="16" y="30"/>
                </a:cxn>
              </a:cxnLst>
              <a:rect l="0" t="0" r="r" b="b"/>
              <a:pathLst>
                <a:path w="32" h="34">
                  <a:moveTo>
                    <a:pt x="16" y="34"/>
                  </a:moveTo>
                  <a:lnTo>
                    <a:pt x="16" y="34"/>
                  </a:lnTo>
                  <a:lnTo>
                    <a:pt x="10" y="32"/>
                  </a:lnTo>
                  <a:lnTo>
                    <a:pt x="4" y="30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0" y="24"/>
                  </a:lnTo>
                  <a:lnTo>
                    <a:pt x="26" y="30"/>
                  </a:lnTo>
                  <a:lnTo>
                    <a:pt x="22" y="32"/>
                  </a:lnTo>
                  <a:lnTo>
                    <a:pt x="16" y="34"/>
                  </a:lnTo>
                  <a:lnTo>
                    <a:pt x="16" y="34"/>
                  </a:lnTo>
                  <a:close/>
                  <a:moveTo>
                    <a:pt x="16" y="30"/>
                  </a:moveTo>
                  <a:lnTo>
                    <a:pt x="16" y="30"/>
                  </a:lnTo>
                  <a:lnTo>
                    <a:pt x="20" y="28"/>
                  </a:lnTo>
                  <a:lnTo>
                    <a:pt x="22" y="26"/>
                  </a:lnTo>
                  <a:lnTo>
                    <a:pt x="24" y="22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4" y="12"/>
                  </a:lnTo>
                  <a:lnTo>
                    <a:pt x="24" y="8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2" y="6"/>
                  </a:lnTo>
                  <a:lnTo>
                    <a:pt x="8" y="8"/>
                  </a:lnTo>
                  <a:lnTo>
                    <a:pt x="6" y="12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22"/>
                  </a:lnTo>
                  <a:lnTo>
                    <a:pt x="8" y="26"/>
                  </a:lnTo>
                  <a:lnTo>
                    <a:pt x="12" y="28"/>
                  </a:lnTo>
                  <a:lnTo>
                    <a:pt x="16" y="30"/>
                  </a:lnTo>
                  <a:lnTo>
                    <a:pt x="16" y="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1" name="Freeform 42"/>
            <p:cNvSpPr>
              <a:spLocks/>
            </p:cNvSpPr>
            <p:nvPr userDrawn="1"/>
          </p:nvSpPr>
          <p:spPr bwMode="auto">
            <a:xfrm>
              <a:off x="-1536700" y="3973513"/>
              <a:ext cx="76200" cy="5080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6" y="18"/>
                </a:cxn>
                <a:cxn ang="0">
                  <a:pos x="22" y="0"/>
                </a:cxn>
                <a:cxn ang="0">
                  <a:pos x="26" y="0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4" y="28"/>
                </a:cxn>
                <a:cxn ang="0">
                  <a:pos x="36" y="28"/>
                </a:cxn>
                <a:cxn ang="0">
                  <a:pos x="36" y="28"/>
                </a:cxn>
                <a:cxn ang="0">
                  <a:pos x="38" y="16"/>
                </a:cxn>
                <a:cxn ang="0">
                  <a:pos x="42" y="0"/>
                </a:cxn>
                <a:cxn ang="0">
                  <a:pos x="48" y="0"/>
                </a:cxn>
                <a:cxn ang="0">
                  <a:pos x="38" y="32"/>
                </a:cxn>
                <a:cxn ang="0">
                  <a:pos x="32" y="32"/>
                </a:cxn>
                <a:cxn ang="0">
                  <a:pos x="28" y="18"/>
                </a:cxn>
                <a:cxn ang="0">
                  <a:pos x="28" y="1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18"/>
                </a:cxn>
                <a:cxn ang="0">
                  <a:pos x="16" y="32"/>
                </a:cxn>
                <a:cxn ang="0">
                  <a:pos x="10" y="32"/>
                </a:cxn>
                <a:cxn ang="0">
                  <a:pos x="0" y="0"/>
                </a:cxn>
                <a:cxn ang="0">
                  <a:pos x="6" y="0"/>
                </a:cxn>
              </a:cxnLst>
              <a:rect l="0" t="0" r="r" b="b"/>
              <a:pathLst>
                <a:path w="48" h="32">
                  <a:moveTo>
                    <a:pt x="6" y="0"/>
                  </a:moveTo>
                  <a:lnTo>
                    <a:pt x="12" y="16"/>
                  </a:lnTo>
                  <a:lnTo>
                    <a:pt x="12" y="16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6" y="18"/>
                  </a:lnTo>
                  <a:lnTo>
                    <a:pt x="22" y="0"/>
                  </a:lnTo>
                  <a:lnTo>
                    <a:pt x="26" y="0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4" y="28"/>
                  </a:lnTo>
                  <a:lnTo>
                    <a:pt x="36" y="28"/>
                  </a:lnTo>
                  <a:lnTo>
                    <a:pt x="36" y="28"/>
                  </a:lnTo>
                  <a:lnTo>
                    <a:pt x="38" y="16"/>
                  </a:lnTo>
                  <a:lnTo>
                    <a:pt x="42" y="0"/>
                  </a:lnTo>
                  <a:lnTo>
                    <a:pt x="48" y="0"/>
                  </a:lnTo>
                  <a:lnTo>
                    <a:pt x="38" y="32"/>
                  </a:lnTo>
                  <a:lnTo>
                    <a:pt x="32" y="32"/>
                  </a:lnTo>
                  <a:lnTo>
                    <a:pt x="28" y="18"/>
                  </a:lnTo>
                  <a:lnTo>
                    <a:pt x="28" y="1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18"/>
                  </a:lnTo>
                  <a:lnTo>
                    <a:pt x="16" y="32"/>
                  </a:lnTo>
                  <a:lnTo>
                    <a:pt x="10" y="32"/>
                  </a:lnTo>
                  <a:lnTo>
                    <a:pt x="0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2" name="Freeform 43"/>
            <p:cNvSpPr>
              <a:spLocks/>
            </p:cNvSpPr>
            <p:nvPr userDrawn="1"/>
          </p:nvSpPr>
          <p:spPr bwMode="auto">
            <a:xfrm>
              <a:off x="-1450975" y="3973513"/>
              <a:ext cx="44450" cy="50800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0" y="10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0" y="0"/>
                </a:cxn>
                <a:cxn ang="0">
                  <a:pos x="24" y="2"/>
                </a:cxn>
                <a:cxn ang="0">
                  <a:pos x="26" y="6"/>
                </a:cxn>
                <a:cxn ang="0">
                  <a:pos x="28" y="14"/>
                </a:cxn>
                <a:cxn ang="0">
                  <a:pos x="28" y="32"/>
                </a:cxn>
                <a:cxn ang="0">
                  <a:pos x="22" y="32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0" y="8"/>
                </a:cxn>
                <a:cxn ang="0">
                  <a:pos x="18" y="6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0" y="6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6" y="14"/>
                </a:cxn>
                <a:cxn ang="0">
                  <a:pos x="6" y="32"/>
                </a:cxn>
                <a:cxn ang="0">
                  <a:pos x="0" y="32"/>
                </a:cxn>
                <a:cxn ang="0">
                  <a:pos x="0" y="10"/>
                </a:cxn>
              </a:cxnLst>
              <a:rect l="0" t="0" r="r" b="b"/>
              <a:pathLst>
                <a:path w="28" h="32">
                  <a:moveTo>
                    <a:pt x="0" y="10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4" y="0"/>
                  </a:lnTo>
                  <a:lnTo>
                    <a:pt x="6" y="6"/>
                  </a:lnTo>
                  <a:lnTo>
                    <a:pt x="6" y="6"/>
                  </a:lnTo>
                  <a:lnTo>
                    <a:pt x="6" y="6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0" y="0"/>
                  </a:lnTo>
                  <a:lnTo>
                    <a:pt x="24" y="2"/>
                  </a:lnTo>
                  <a:lnTo>
                    <a:pt x="26" y="6"/>
                  </a:lnTo>
                  <a:lnTo>
                    <a:pt x="28" y="14"/>
                  </a:lnTo>
                  <a:lnTo>
                    <a:pt x="28" y="32"/>
                  </a:lnTo>
                  <a:lnTo>
                    <a:pt x="22" y="32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0" y="8"/>
                  </a:lnTo>
                  <a:lnTo>
                    <a:pt x="18" y="6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6" y="14"/>
                  </a:lnTo>
                  <a:lnTo>
                    <a:pt x="6" y="32"/>
                  </a:lnTo>
                  <a:lnTo>
                    <a:pt x="0" y="3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3" name="Rectangle 44"/>
            <p:cNvSpPr>
              <a:spLocks noChangeArrowheads="1"/>
            </p:cNvSpPr>
            <p:nvPr userDrawn="1"/>
          </p:nvSpPr>
          <p:spPr bwMode="auto">
            <a:xfrm>
              <a:off x="-1390650" y="3951288"/>
              <a:ext cx="6350" cy="7302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4" name="Freeform 45"/>
            <p:cNvSpPr>
              <a:spLocks noEditPoints="1"/>
            </p:cNvSpPr>
            <p:nvPr userDrawn="1"/>
          </p:nvSpPr>
          <p:spPr bwMode="auto">
            <a:xfrm>
              <a:off x="-1371600" y="3973513"/>
              <a:ext cx="50800" cy="53975"/>
            </a:xfrm>
            <a:custGeom>
              <a:avLst/>
              <a:gdLst/>
              <a:ahLst/>
              <a:cxnLst>
                <a:cxn ang="0">
                  <a:pos x="16" y="34"/>
                </a:cxn>
                <a:cxn ang="0">
                  <a:pos x="16" y="34"/>
                </a:cxn>
                <a:cxn ang="0">
                  <a:pos x="10" y="32"/>
                </a:cxn>
                <a:cxn ang="0">
                  <a:pos x="4" y="30"/>
                </a:cxn>
                <a:cxn ang="0">
                  <a:pos x="2" y="24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2" y="10"/>
                </a:cxn>
                <a:cxn ang="0">
                  <a:pos x="6" y="4"/>
                </a:cxn>
                <a:cxn ang="0">
                  <a:pos x="10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0" y="24"/>
                </a:cxn>
                <a:cxn ang="0">
                  <a:pos x="26" y="30"/>
                </a:cxn>
                <a:cxn ang="0">
                  <a:pos x="22" y="32"/>
                </a:cxn>
                <a:cxn ang="0">
                  <a:pos x="16" y="34"/>
                </a:cxn>
                <a:cxn ang="0">
                  <a:pos x="16" y="34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20" y="28"/>
                </a:cxn>
                <a:cxn ang="0">
                  <a:pos x="24" y="26"/>
                </a:cxn>
                <a:cxn ang="0">
                  <a:pos x="26" y="22"/>
                </a:cxn>
                <a:cxn ang="0">
                  <a:pos x="26" y="16"/>
                </a:cxn>
                <a:cxn ang="0">
                  <a:pos x="26" y="16"/>
                </a:cxn>
                <a:cxn ang="0">
                  <a:pos x="26" y="12"/>
                </a:cxn>
                <a:cxn ang="0">
                  <a:pos x="24" y="8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6" y="12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8" y="22"/>
                </a:cxn>
                <a:cxn ang="0">
                  <a:pos x="10" y="26"/>
                </a:cxn>
                <a:cxn ang="0">
                  <a:pos x="12" y="28"/>
                </a:cxn>
                <a:cxn ang="0">
                  <a:pos x="16" y="30"/>
                </a:cxn>
                <a:cxn ang="0">
                  <a:pos x="16" y="30"/>
                </a:cxn>
              </a:cxnLst>
              <a:rect l="0" t="0" r="r" b="b"/>
              <a:pathLst>
                <a:path w="32" h="34">
                  <a:moveTo>
                    <a:pt x="16" y="34"/>
                  </a:moveTo>
                  <a:lnTo>
                    <a:pt x="16" y="34"/>
                  </a:lnTo>
                  <a:lnTo>
                    <a:pt x="10" y="32"/>
                  </a:lnTo>
                  <a:lnTo>
                    <a:pt x="4" y="30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0" y="24"/>
                  </a:lnTo>
                  <a:lnTo>
                    <a:pt x="26" y="30"/>
                  </a:lnTo>
                  <a:lnTo>
                    <a:pt x="22" y="32"/>
                  </a:lnTo>
                  <a:lnTo>
                    <a:pt x="16" y="34"/>
                  </a:lnTo>
                  <a:lnTo>
                    <a:pt x="16" y="34"/>
                  </a:lnTo>
                  <a:close/>
                  <a:moveTo>
                    <a:pt x="16" y="30"/>
                  </a:moveTo>
                  <a:lnTo>
                    <a:pt x="16" y="30"/>
                  </a:lnTo>
                  <a:lnTo>
                    <a:pt x="20" y="28"/>
                  </a:lnTo>
                  <a:lnTo>
                    <a:pt x="24" y="26"/>
                  </a:lnTo>
                  <a:lnTo>
                    <a:pt x="26" y="22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12"/>
                  </a:lnTo>
                  <a:lnTo>
                    <a:pt x="24" y="8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2" y="6"/>
                  </a:lnTo>
                  <a:lnTo>
                    <a:pt x="8" y="8"/>
                  </a:lnTo>
                  <a:lnTo>
                    <a:pt x="6" y="12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8" y="22"/>
                  </a:lnTo>
                  <a:lnTo>
                    <a:pt x="10" y="26"/>
                  </a:lnTo>
                  <a:lnTo>
                    <a:pt x="12" y="28"/>
                  </a:lnTo>
                  <a:lnTo>
                    <a:pt x="16" y="30"/>
                  </a:lnTo>
                  <a:lnTo>
                    <a:pt x="16" y="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5" name="Freeform 46"/>
            <p:cNvSpPr>
              <a:spLocks noEditPoints="1"/>
            </p:cNvSpPr>
            <p:nvPr userDrawn="1"/>
          </p:nvSpPr>
          <p:spPr bwMode="auto">
            <a:xfrm>
              <a:off x="-1314450" y="3973513"/>
              <a:ext cx="41275" cy="53975"/>
            </a:xfrm>
            <a:custGeom>
              <a:avLst/>
              <a:gdLst/>
              <a:ahLst/>
              <a:cxnLst>
                <a:cxn ang="0">
                  <a:pos x="26" y="26"/>
                </a:cxn>
                <a:cxn ang="0">
                  <a:pos x="26" y="26"/>
                </a:cxn>
                <a:cxn ang="0">
                  <a:pos x="26" y="32"/>
                </a:cxn>
                <a:cxn ang="0">
                  <a:pos x="22" y="32"/>
                </a:cxn>
                <a:cxn ang="0">
                  <a:pos x="20" y="28"/>
                </a:cxn>
                <a:cxn ang="0">
                  <a:pos x="20" y="28"/>
                </a:cxn>
                <a:cxn ang="0">
                  <a:pos x="20" y="28"/>
                </a:cxn>
                <a:cxn ang="0">
                  <a:pos x="16" y="32"/>
                </a:cxn>
                <a:cxn ang="0">
                  <a:pos x="10" y="34"/>
                </a:cxn>
                <a:cxn ang="0">
                  <a:pos x="10" y="34"/>
                </a:cxn>
                <a:cxn ang="0">
                  <a:pos x="6" y="32"/>
                </a:cxn>
                <a:cxn ang="0">
                  <a:pos x="4" y="30"/>
                </a:cxn>
                <a:cxn ang="0">
                  <a:pos x="2" y="2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20"/>
                </a:cxn>
                <a:cxn ang="0">
                  <a:pos x="6" y="16"/>
                </a:cxn>
                <a:cxn ang="0">
                  <a:pos x="12" y="14"/>
                </a:cxn>
                <a:cxn ang="0">
                  <a:pos x="20" y="12"/>
                </a:cxn>
                <a:cxn ang="0">
                  <a:pos x="20" y="12"/>
                </a:cxn>
                <a:cxn ang="0">
                  <a:pos x="20" y="12"/>
                </a:cxn>
                <a:cxn ang="0">
                  <a:pos x="20" y="6"/>
                </a:cxn>
                <a:cxn ang="0">
                  <a:pos x="16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8" y="4"/>
                </a:cxn>
                <a:cxn ang="0">
                  <a:pos x="4" y="6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20" y="0"/>
                </a:cxn>
                <a:cxn ang="0">
                  <a:pos x="24" y="4"/>
                </a:cxn>
                <a:cxn ang="0">
                  <a:pos x="26" y="8"/>
                </a:cxn>
                <a:cxn ang="0">
                  <a:pos x="26" y="14"/>
                </a:cxn>
                <a:cxn ang="0">
                  <a:pos x="26" y="26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12" y="18"/>
                </a:cxn>
                <a:cxn ang="0">
                  <a:pos x="8" y="20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8" y="28"/>
                </a:cxn>
                <a:cxn ang="0">
                  <a:pos x="12" y="30"/>
                </a:cxn>
                <a:cxn ang="0">
                  <a:pos x="12" y="30"/>
                </a:cxn>
                <a:cxn ang="0">
                  <a:pos x="18" y="28"/>
                </a:cxn>
                <a:cxn ang="0">
                  <a:pos x="20" y="24"/>
                </a:cxn>
                <a:cxn ang="0">
                  <a:pos x="20" y="22"/>
                </a:cxn>
                <a:cxn ang="0">
                  <a:pos x="20" y="16"/>
                </a:cxn>
              </a:cxnLst>
              <a:rect l="0" t="0" r="r" b="b"/>
              <a:pathLst>
                <a:path w="26" h="34">
                  <a:moveTo>
                    <a:pt x="26" y="26"/>
                  </a:moveTo>
                  <a:lnTo>
                    <a:pt x="26" y="26"/>
                  </a:lnTo>
                  <a:lnTo>
                    <a:pt x="26" y="32"/>
                  </a:lnTo>
                  <a:lnTo>
                    <a:pt x="22" y="32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16" y="32"/>
                  </a:lnTo>
                  <a:lnTo>
                    <a:pt x="10" y="34"/>
                  </a:lnTo>
                  <a:lnTo>
                    <a:pt x="10" y="34"/>
                  </a:lnTo>
                  <a:lnTo>
                    <a:pt x="6" y="32"/>
                  </a:lnTo>
                  <a:lnTo>
                    <a:pt x="4" y="30"/>
                  </a:lnTo>
                  <a:lnTo>
                    <a:pt x="2" y="2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6" y="16"/>
                  </a:lnTo>
                  <a:lnTo>
                    <a:pt x="12" y="14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20" y="6"/>
                  </a:lnTo>
                  <a:lnTo>
                    <a:pt x="16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8" y="4"/>
                  </a:lnTo>
                  <a:lnTo>
                    <a:pt x="4" y="6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20" y="0"/>
                  </a:lnTo>
                  <a:lnTo>
                    <a:pt x="24" y="4"/>
                  </a:lnTo>
                  <a:lnTo>
                    <a:pt x="26" y="8"/>
                  </a:lnTo>
                  <a:lnTo>
                    <a:pt x="26" y="14"/>
                  </a:lnTo>
                  <a:lnTo>
                    <a:pt x="26" y="26"/>
                  </a:lnTo>
                  <a:close/>
                  <a:moveTo>
                    <a:pt x="20" y="16"/>
                  </a:moveTo>
                  <a:lnTo>
                    <a:pt x="20" y="16"/>
                  </a:lnTo>
                  <a:lnTo>
                    <a:pt x="12" y="18"/>
                  </a:lnTo>
                  <a:lnTo>
                    <a:pt x="8" y="20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8" y="28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8" y="28"/>
                  </a:lnTo>
                  <a:lnTo>
                    <a:pt x="20" y="24"/>
                  </a:lnTo>
                  <a:lnTo>
                    <a:pt x="20" y="22"/>
                  </a:lnTo>
                  <a:lnTo>
                    <a:pt x="20" y="1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6" name="Freeform 47"/>
            <p:cNvSpPr>
              <a:spLocks noEditPoints="1"/>
            </p:cNvSpPr>
            <p:nvPr userDrawn="1"/>
          </p:nvSpPr>
          <p:spPr bwMode="auto">
            <a:xfrm>
              <a:off x="-1260475" y="3951288"/>
              <a:ext cx="47625" cy="76200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38"/>
                </a:cxn>
                <a:cxn ang="0">
                  <a:pos x="30" y="38"/>
                </a:cxn>
                <a:cxn ang="0">
                  <a:pos x="30" y="46"/>
                </a:cxn>
                <a:cxn ang="0">
                  <a:pos x="24" y="46"/>
                </a:cxn>
                <a:cxn ang="0">
                  <a:pos x="24" y="42"/>
                </a:cxn>
                <a:cxn ang="0">
                  <a:pos x="24" y="42"/>
                </a:cxn>
                <a:cxn ang="0">
                  <a:pos x="24" y="42"/>
                </a:cxn>
                <a:cxn ang="0">
                  <a:pos x="20" y="46"/>
                </a:cxn>
                <a:cxn ang="0">
                  <a:pos x="14" y="48"/>
                </a:cxn>
                <a:cxn ang="0">
                  <a:pos x="14" y="48"/>
                </a:cxn>
                <a:cxn ang="0">
                  <a:pos x="8" y="46"/>
                </a:cxn>
                <a:cxn ang="0">
                  <a:pos x="4" y="44"/>
                </a:cxn>
                <a:cxn ang="0">
                  <a:pos x="0" y="38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0" y="24"/>
                </a:cxn>
                <a:cxn ang="0">
                  <a:pos x="4" y="18"/>
                </a:cxn>
                <a:cxn ang="0">
                  <a:pos x="8" y="16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20" y="16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4" y="0"/>
                </a:cxn>
                <a:cxn ang="0">
                  <a:pos x="30" y="0"/>
                </a:cxn>
                <a:cxn ang="0">
                  <a:pos x="24" y="28"/>
                </a:cxn>
                <a:cxn ang="0">
                  <a:pos x="24" y="28"/>
                </a:cxn>
                <a:cxn ang="0">
                  <a:pos x="24" y="26"/>
                </a:cxn>
                <a:cxn ang="0">
                  <a:pos x="24" y="26"/>
                </a:cxn>
                <a:cxn ang="0">
                  <a:pos x="20" y="20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0" y="20"/>
                </a:cxn>
                <a:cxn ang="0">
                  <a:pos x="8" y="22"/>
                </a:cxn>
                <a:cxn ang="0">
                  <a:pos x="6" y="26"/>
                </a:cxn>
                <a:cxn ang="0">
                  <a:pos x="6" y="30"/>
                </a:cxn>
                <a:cxn ang="0">
                  <a:pos x="6" y="30"/>
                </a:cxn>
                <a:cxn ang="0">
                  <a:pos x="6" y="36"/>
                </a:cxn>
                <a:cxn ang="0">
                  <a:pos x="8" y="40"/>
                </a:cxn>
                <a:cxn ang="0">
                  <a:pos x="10" y="42"/>
                </a:cxn>
                <a:cxn ang="0">
                  <a:pos x="14" y="42"/>
                </a:cxn>
                <a:cxn ang="0">
                  <a:pos x="14" y="42"/>
                </a:cxn>
                <a:cxn ang="0">
                  <a:pos x="20" y="42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4" y="34"/>
                </a:cxn>
                <a:cxn ang="0">
                  <a:pos x="24" y="28"/>
                </a:cxn>
              </a:cxnLst>
              <a:rect l="0" t="0" r="r" b="b"/>
              <a:pathLst>
                <a:path w="30" h="48">
                  <a:moveTo>
                    <a:pt x="30" y="0"/>
                  </a:moveTo>
                  <a:lnTo>
                    <a:pt x="30" y="38"/>
                  </a:lnTo>
                  <a:lnTo>
                    <a:pt x="30" y="38"/>
                  </a:lnTo>
                  <a:lnTo>
                    <a:pt x="30" y="46"/>
                  </a:lnTo>
                  <a:lnTo>
                    <a:pt x="24" y="46"/>
                  </a:lnTo>
                  <a:lnTo>
                    <a:pt x="24" y="42"/>
                  </a:lnTo>
                  <a:lnTo>
                    <a:pt x="24" y="42"/>
                  </a:lnTo>
                  <a:lnTo>
                    <a:pt x="24" y="42"/>
                  </a:lnTo>
                  <a:lnTo>
                    <a:pt x="20" y="46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8" y="46"/>
                  </a:lnTo>
                  <a:lnTo>
                    <a:pt x="4" y="44"/>
                  </a:lnTo>
                  <a:lnTo>
                    <a:pt x="0" y="3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24"/>
                  </a:lnTo>
                  <a:lnTo>
                    <a:pt x="4" y="18"/>
                  </a:lnTo>
                  <a:lnTo>
                    <a:pt x="8" y="16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20" y="16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4" y="0"/>
                  </a:lnTo>
                  <a:lnTo>
                    <a:pt x="30" y="0"/>
                  </a:lnTo>
                  <a:close/>
                  <a:moveTo>
                    <a:pt x="24" y="28"/>
                  </a:moveTo>
                  <a:lnTo>
                    <a:pt x="24" y="28"/>
                  </a:lnTo>
                  <a:lnTo>
                    <a:pt x="24" y="26"/>
                  </a:lnTo>
                  <a:lnTo>
                    <a:pt x="24" y="26"/>
                  </a:lnTo>
                  <a:lnTo>
                    <a:pt x="20" y="20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0" y="20"/>
                  </a:lnTo>
                  <a:lnTo>
                    <a:pt x="8" y="22"/>
                  </a:lnTo>
                  <a:lnTo>
                    <a:pt x="6" y="26"/>
                  </a:lnTo>
                  <a:lnTo>
                    <a:pt x="6" y="30"/>
                  </a:lnTo>
                  <a:lnTo>
                    <a:pt x="6" y="30"/>
                  </a:lnTo>
                  <a:lnTo>
                    <a:pt x="6" y="36"/>
                  </a:lnTo>
                  <a:lnTo>
                    <a:pt x="8" y="40"/>
                  </a:lnTo>
                  <a:lnTo>
                    <a:pt x="10" y="42"/>
                  </a:lnTo>
                  <a:lnTo>
                    <a:pt x="14" y="42"/>
                  </a:lnTo>
                  <a:lnTo>
                    <a:pt x="14" y="42"/>
                  </a:lnTo>
                  <a:lnTo>
                    <a:pt x="20" y="42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4" y="34"/>
                  </a:lnTo>
                  <a:lnTo>
                    <a:pt x="24" y="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5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5265747" y="2406636"/>
            <a:ext cx="2081241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buNone/>
              <a:defRPr lang="ko-KR" altLang="en-US" sz="1600" b="1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6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5265747" y="2917818"/>
            <a:ext cx="1716111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buClr>
                <a:schemeClr val="accent2">
                  <a:lumMod val="60000"/>
                  <a:lumOff val="40000"/>
                </a:schemeClr>
              </a:buClr>
              <a:buFont typeface="Arial" pitchFamily="34" charset="0"/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45" name="텍스트 개체 틀 53"/>
          <p:cNvSpPr>
            <a:spLocks noGrp="1"/>
          </p:cNvSpPr>
          <p:nvPr>
            <p:ph type="body" sz="quarter" idx="21" hasCustomPrompt="1"/>
          </p:nvPr>
        </p:nvSpPr>
        <p:spPr>
          <a:xfrm>
            <a:off x="5265747" y="3319461"/>
            <a:ext cx="1716111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buClr>
                <a:schemeClr val="accent2">
                  <a:lumMod val="60000"/>
                  <a:lumOff val="40000"/>
                </a:schemeClr>
              </a:buClr>
              <a:buFont typeface="Arial" pitchFamily="34" charset="0"/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46" name="텍스트 개체 틀 53"/>
          <p:cNvSpPr>
            <a:spLocks noGrp="1"/>
          </p:cNvSpPr>
          <p:nvPr>
            <p:ph type="body" sz="quarter" idx="22" hasCustomPrompt="1"/>
          </p:nvPr>
        </p:nvSpPr>
        <p:spPr>
          <a:xfrm>
            <a:off x="5265747" y="3757617"/>
            <a:ext cx="1716111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buClr>
                <a:schemeClr val="accent2">
                  <a:lumMod val="60000"/>
                  <a:lumOff val="40000"/>
                </a:schemeClr>
              </a:buClr>
              <a:buFont typeface="Arial" pitchFamily="34" charset="0"/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47" name="텍스트 개체 틀 53"/>
          <p:cNvSpPr>
            <a:spLocks noGrp="1"/>
          </p:cNvSpPr>
          <p:nvPr>
            <p:ph type="body" sz="quarter" idx="23" hasCustomPrompt="1"/>
          </p:nvPr>
        </p:nvSpPr>
        <p:spPr>
          <a:xfrm>
            <a:off x="5265747" y="4159260"/>
            <a:ext cx="1716111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buClr>
                <a:schemeClr val="accent2">
                  <a:lumMod val="60000"/>
                  <a:lumOff val="40000"/>
                </a:schemeClr>
              </a:buClr>
              <a:buFont typeface="Arial" pitchFamily="34" charset="0"/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48" name="텍스트 개체 틀 53"/>
          <p:cNvSpPr>
            <a:spLocks noGrp="1"/>
          </p:cNvSpPr>
          <p:nvPr>
            <p:ph type="body" sz="quarter" idx="24" hasCustomPrompt="1"/>
          </p:nvPr>
        </p:nvSpPr>
        <p:spPr>
          <a:xfrm>
            <a:off x="5265747" y="4597416"/>
            <a:ext cx="1716111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1" hangingPunct="1">
              <a:lnSpc>
                <a:spcPct val="130000"/>
              </a:lnSpc>
              <a:buClr>
                <a:schemeClr val="accent2">
                  <a:lumMod val="60000"/>
                  <a:lumOff val="40000"/>
                </a:schemeClr>
              </a:buClr>
              <a:buFont typeface="Arial" pitchFamily="34" charset="0"/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158" name="그룹 157"/>
          <p:cNvGrpSpPr/>
          <p:nvPr userDrawn="1"/>
        </p:nvGrpSpPr>
        <p:grpSpPr>
          <a:xfrm>
            <a:off x="0" y="0"/>
            <a:ext cx="9144000" cy="471447"/>
            <a:chOff x="0" y="0"/>
            <a:chExt cx="9144000" cy="471447"/>
          </a:xfrm>
        </p:grpSpPr>
        <p:grpSp>
          <p:nvGrpSpPr>
            <p:cNvPr id="159" name="그룹 18"/>
            <p:cNvGrpSpPr/>
            <p:nvPr userDrawn="1"/>
          </p:nvGrpSpPr>
          <p:grpSpPr>
            <a:xfrm>
              <a:off x="5334000" y="211097"/>
              <a:ext cx="3683000" cy="260350"/>
              <a:chOff x="5334000" y="231775"/>
              <a:chExt cx="3683000" cy="260350"/>
            </a:xfrm>
          </p:grpSpPr>
          <p:sp>
            <p:nvSpPr>
              <p:cNvPr id="162" name="Freeform 5"/>
              <p:cNvSpPr>
                <a:spLocks/>
              </p:cNvSpPr>
              <p:nvPr userDrawn="1"/>
            </p:nvSpPr>
            <p:spPr bwMode="auto">
              <a:xfrm>
                <a:off x="7915275" y="231775"/>
                <a:ext cx="1101725" cy="260350"/>
              </a:xfrm>
              <a:custGeom>
                <a:avLst/>
                <a:gdLst/>
                <a:ahLst/>
                <a:cxnLst>
                  <a:cxn ang="0">
                    <a:pos x="40" y="42"/>
                  </a:cxn>
                  <a:cxn ang="0">
                    <a:pos x="40" y="42"/>
                  </a:cxn>
                  <a:cxn ang="0">
                    <a:pos x="58" y="44"/>
                  </a:cxn>
                  <a:cxn ang="0">
                    <a:pos x="72" y="48"/>
                  </a:cxn>
                  <a:cxn ang="0">
                    <a:pos x="86" y="58"/>
                  </a:cxn>
                  <a:cxn ang="0">
                    <a:pos x="98" y="68"/>
                  </a:cxn>
                  <a:cxn ang="0">
                    <a:pos x="140" y="136"/>
                  </a:cxn>
                  <a:cxn ang="0">
                    <a:pos x="140" y="136"/>
                  </a:cxn>
                  <a:cxn ang="0">
                    <a:pos x="152" y="148"/>
                  </a:cxn>
                  <a:cxn ang="0">
                    <a:pos x="168" y="158"/>
                  </a:cxn>
                  <a:cxn ang="0">
                    <a:pos x="184" y="162"/>
                  </a:cxn>
                  <a:cxn ang="0">
                    <a:pos x="202" y="164"/>
                  </a:cxn>
                  <a:cxn ang="0">
                    <a:pos x="456" y="164"/>
                  </a:cxn>
                  <a:cxn ang="0">
                    <a:pos x="456" y="164"/>
                  </a:cxn>
                  <a:cxn ang="0">
                    <a:pos x="474" y="162"/>
                  </a:cxn>
                  <a:cxn ang="0">
                    <a:pos x="490" y="158"/>
                  </a:cxn>
                  <a:cxn ang="0">
                    <a:pos x="504" y="148"/>
                  </a:cxn>
                  <a:cxn ang="0">
                    <a:pos x="518" y="136"/>
                  </a:cxn>
                  <a:cxn ang="0">
                    <a:pos x="560" y="68"/>
                  </a:cxn>
                  <a:cxn ang="0">
                    <a:pos x="560" y="68"/>
                  </a:cxn>
                  <a:cxn ang="0">
                    <a:pos x="572" y="58"/>
                  </a:cxn>
                  <a:cxn ang="0">
                    <a:pos x="586" y="48"/>
                  </a:cxn>
                  <a:cxn ang="0">
                    <a:pos x="600" y="44"/>
                  </a:cxn>
                  <a:cxn ang="0">
                    <a:pos x="616" y="42"/>
                  </a:cxn>
                  <a:cxn ang="0">
                    <a:pos x="694" y="42"/>
                  </a:cxn>
                  <a:cxn ang="0">
                    <a:pos x="694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40" y="42"/>
                  </a:cxn>
                </a:cxnLst>
                <a:rect l="0" t="0" r="r" b="b"/>
                <a:pathLst>
                  <a:path w="694" h="164">
                    <a:moveTo>
                      <a:pt x="40" y="42"/>
                    </a:moveTo>
                    <a:lnTo>
                      <a:pt x="40" y="42"/>
                    </a:lnTo>
                    <a:lnTo>
                      <a:pt x="58" y="44"/>
                    </a:lnTo>
                    <a:lnTo>
                      <a:pt x="72" y="48"/>
                    </a:lnTo>
                    <a:lnTo>
                      <a:pt x="86" y="58"/>
                    </a:lnTo>
                    <a:lnTo>
                      <a:pt x="98" y="68"/>
                    </a:lnTo>
                    <a:lnTo>
                      <a:pt x="140" y="136"/>
                    </a:lnTo>
                    <a:lnTo>
                      <a:pt x="140" y="136"/>
                    </a:lnTo>
                    <a:lnTo>
                      <a:pt x="152" y="148"/>
                    </a:lnTo>
                    <a:lnTo>
                      <a:pt x="168" y="158"/>
                    </a:lnTo>
                    <a:lnTo>
                      <a:pt x="184" y="162"/>
                    </a:lnTo>
                    <a:lnTo>
                      <a:pt x="202" y="164"/>
                    </a:lnTo>
                    <a:lnTo>
                      <a:pt x="456" y="164"/>
                    </a:lnTo>
                    <a:lnTo>
                      <a:pt x="456" y="164"/>
                    </a:lnTo>
                    <a:lnTo>
                      <a:pt x="474" y="162"/>
                    </a:lnTo>
                    <a:lnTo>
                      <a:pt x="490" y="158"/>
                    </a:lnTo>
                    <a:lnTo>
                      <a:pt x="504" y="148"/>
                    </a:lnTo>
                    <a:lnTo>
                      <a:pt x="518" y="136"/>
                    </a:lnTo>
                    <a:lnTo>
                      <a:pt x="560" y="68"/>
                    </a:lnTo>
                    <a:lnTo>
                      <a:pt x="560" y="68"/>
                    </a:lnTo>
                    <a:lnTo>
                      <a:pt x="572" y="58"/>
                    </a:lnTo>
                    <a:lnTo>
                      <a:pt x="586" y="48"/>
                    </a:lnTo>
                    <a:lnTo>
                      <a:pt x="600" y="44"/>
                    </a:lnTo>
                    <a:lnTo>
                      <a:pt x="616" y="42"/>
                    </a:lnTo>
                    <a:lnTo>
                      <a:pt x="694" y="42"/>
                    </a:lnTo>
                    <a:lnTo>
                      <a:pt x="694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40" y="42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7" name="Freeform 6"/>
              <p:cNvSpPr>
                <a:spLocks/>
              </p:cNvSpPr>
              <p:nvPr userDrawn="1"/>
            </p:nvSpPr>
            <p:spPr bwMode="auto">
              <a:xfrm>
                <a:off x="7029450" y="231775"/>
                <a:ext cx="1127125" cy="260350"/>
              </a:xfrm>
              <a:custGeom>
                <a:avLst/>
                <a:gdLst/>
                <a:ahLst/>
                <a:cxnLst>
                  <a:cxn ang="0">
                    <a:pos x="82" y="42"/>
                  </a:cxn>
                  <a:cxn ang="0">
                    <a:pos x="82" y="42"/>
                  </a:cxn>
                  <a:cxn ang="0">
                    <a:pos x="98" y="44"/>
                  </a:cxn>
                  <a:cxn ang="0">
                    <a:pos x="114" y="48"/>
                  </a:cxn>
                  <a:cxn ang="0">
                    <a:pos x="128" y="58"/>
                  </a:cxn>
                  <a:cxn ang="0">
                    <a:pos x="140" y="68"/>
                  </a:cxn>
                  <a:cxn ang="0">
                    <a:pos x="182" y="136"/>
                  </a:cxn>
                  <a:cxn ang="0">
                    <a:pos x="182" y="136"/>
                  </a:cxn>
                  <a:cxn ang="0">
                    <a:pos x="194" y="148"/>
                  </a:cxn>
                  <a:cxn ang="0">
                    <a:pos x="210" y="158"/>
                  </a:cxn>
                  <a:cxn ang="0">
                    <a:pos x="226" y="162"/>
                  </a:cxn>
                  <a:cxn ang="0">
                    <a:pos x="244" y="164"/>
                  </a:cxn>
                  <a:cxn ang="0">
                    <a:pos x="498" y="164"/>
                  </a:cxn>
                  <a:cxn ang="0">
                    <a:pos x="498" y="164"/>
                  </a:cxn>
                  <a:cxn ang="0">
                    <a:pos x="514" y="162"/>
                  </a:cxn>
                  <a:cxn ang="0">
                    <a:pos x="532" y="158"/>
                  </a:cxn>
                  <a:cxn ang="0">
                    <a:pos x="546" y="148"/>
                  </a:cxn>
                  <a:cxn ang="0">
                    <a:pos x="560" y="136"/>
                  </a:cxn>
                  <a:cxn ang="0">
                    <a:pos x="600" y="68"/>
                  </a:cxn>
                  <a:cxn ang="0">
                    <a:pos x="600" y="68"/>
                  </a:cxn>
                  <a:cxn ang="0">
                    <a:pos x="612" y="58"/>
                  </a:cxn>
                  <a:cxn ang="0">
                    <a:pos x="626" y="48"/>
                  </a:cxn>
                  <a:cxn ang="0">
                    <a:pos x="642" y="44"/>
                  </a:cxn>
                  <a:cxn ang="0">
                    <a:pos x="658" y="42"/>
                  </a:cxn>
                  <a:cxn ang="0">
                    <a:pos x="710" y="42"/>
                  </a:cxn>
                  <a:cxn ang="0">
                    <a:pos x="71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82" y="42"/>
                  </a:cxn>
                </a:cxnLst>
                <a:rect l="0" t="0" r="r" b="b"/>
                <a:pathLst>
                  <a:path w="710" h="164">
                    <a:moveTo>
                      <a:pt x="82" y="42"/>
                    </a:moveTo>
                    <a:lnTo>
                      <a:pt x="82" y="42"/>
                    </a:lnTo>
                    <a:lnTo>
                      <a:pt x="98" y="44"/>
                    </a:lnTo>
                    <a:lnTo>
                      <a:pt x="114" y="48"/>
                    </a:lnTo>
                    <a:lnTo>
                      <a:pt x="128" y="58"/>
                    </a:lnTo>
                    <a:lnTo>
                      <a:pt x="140" y="68"/>
                    </a:lnTo>
                    <a:lnTo>
                      <a:pt x="182" y="136"/>
                    </a:lnTo>
                    <a:lnTo>
                      <a:pt x="182" y="136"/>
                    </a:lnTo>
                    <a:lnTo>
                      <a:pt x="194" y="148"/>
                    </a:lnTo>
                    <a:lnTo>
                      <a:pt x="210" y="158"/>
                    </a:lnTo>
                    <a:lnTo>
                      <a:pt x="226" y="162"/>
                    </a:lnTo>
                    <a:lnTo>
                      <a:pt x="244" y="164"/>
                    </a:lnTo>
                    <a:lnTo>
                      <a:pt x="498" y="164"/>
                    </a:lnTo>
                    <a:lnTo>
                      <a:pt x="498" y="164"/>
                    </a:lnTo>
                    <a:lnTo>
                      <a:pt x="514" y="162"/>
                    </a:lnTo>
                    <a:lnTo>
                      <a:pt x="532" y="158"/>
                    </a:lnTo>
                    <a:lnTo>
                      <a:pt x="546" y="148"/>
                    </a:lnTo>
                    <a:lnTo>
                      <a:pt x="560" y="136"/>
                    </a:lnTo>
                    <a:lnTo>
                      <a:pt x="600" y="68"/>
                    </a:lnTo>
                    <a:lnTo>
                      <a:pt x="600" y="68"/>
                    </a:lnTo>
                    <a:lnTo>
                      <a:pt x="612" y="58"/>
                    </a:lnTo>
                    <a:lnTo>
                      <a:pt x="626" y="48"/>
                    </a:lnTo>
                    <a:lnTo>
                      <a:pt x="642" y="44"/>
                    </a:lnTo>
                    <a:lnTo>
                      <a:pt x="658" y="42"/>
                    </a:lnTo>
                    <a:lnTo>
                      <a:pt x="710" y="42"/>
                    </a:lnTo>
                    <a:lnTo>
                      <a:pt x="71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82" y="42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8" name="Freeform 7"/>
              <p:cNvSpPr>
                <a:spLocks/>
              </p:cNvSpPr>
              <p:nvPr userDrawn="1"/>
            </p:nvSpPr>
            <p:spPr bwMode="auto">
              <a:xfrm>
                <a:off x="6223000" y="231775"/>
                <a:ext cx="1123950" cy="260350"/>
              </a:xfrm>
              <a:custGeom>
                <a:avLst/>
                <a:gdLst/>
                <a:ahLst/>
                <a:cxnLst>
                  <a:cxn ang="0">
                    <a:pos x="70" y="42"/>
                  </a:cxn>
                  <a:cxn ang="0">
                    <a:pos x="70" y="42"/>
                  </a:cxn>
                  <a:cxn ang="0">
                    <a:pos x="86" y="44"/>
                  </a:cxn>
                  <a:cxn ang="0">
                    <a:pos x="102" y="48"/>
                  </a:cxn>
                  <a:cxn ang="0">
                    <a:pos x="116" y="58"/>
                  </a:cxn>
                  <a:cxn ang="0">
                    <a:pos x="128" y="68"/>
                  </a:cxn>
                  <a:cxn ang="0">
                    <a:pos x="170" y="136"/>
                  </a:cxn>
                  <a:cxn ang="0">
                    <a:pos x="170" y="136"/>
                  </a:cxn>
                  <a:cxn ang="0">
                    <a:pos x="182" y="148"/>
                  </a:cxn>
                  <a:cxn ang="0">
                    <a:pos x="196" y="158"/>
                  </a:cxn>
                  <a:cxn ang="0">
                    <a:pos x="214" y="162"/>
                  </a:cxn>
                  <a:cxn ang="0">
                    <a:pos x="232" y="164"/>
                  </a:cxn>
                  <a:cxn ang="0">
                    <a:pos x="484" y="164"/>
                  </a:cxn>
                  <a:cxn ang="0">
                    <a:pos x="484" y="164"/>
                  </a:cxn>
                  <a:cxn ang="0">
                    <a:pos x="502" y="162"/>
                  </a:cxn>
                  <a:cxn ang="0">
                    <a:pos x="520" y="158"/>
                  </a:cxn>
                  <a:cxn ang="0">
                    <a:pos x="534" y="148"/>
                  </a:cxn>
                  <a:cxn ang="0">
                    <a:pos x="546" y="136"/>
                  </a:cxn>
                  <a:cxn ang="0">
                    <a:pos x="588" y="68"/>
                  </a:cxn>
                  <a:cxn ang="0">
                    <a:pos x="588" y="68"/>
                  </a:cxn>
                  <a:cxn ang="0">
                    <a:pos x="600" y="58"/>
                  </a:cxn>
                  <a:cxn ang="0">
                    <a:pos x="614" y="48"/>
                  </a:cxn>
                  <a:cxn ang="0">
                    <a:pos x="630" y="44"/>
                  </a:cxn>
                  <a:cxn ang="0">
                    <a:pos x="646" y="42"/>
                  </a:cxn>
                  <a:cxn ang="0">
                    <a:pos x="708" y="42"/>
                  </a:cxn>
                  <a:cxn ang="0">
                    <a:pos x="708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70" y="42"/>
                  </a:cxn>
                </a:cxnLst>
                <a:rect l="0" t="0" r="r" b="b"/>
                <a:pathLst>
                  <a:path w="708" h="164">
                    <a:moveTo>
                      <a:pt x="70" y="42"/>
                    </a:moveTo>
                    <a:lnTo>
                      <a:pt x="70" y="42"/>
                    </a:lnTo>
                    <a:lnTo>
                      <a:pt x="86" y="44"/>
                    </a:lnTo>
                    <a:lnTo>
                      <a:pt x="102" y="48"/>
                    </a:lnTo>
                    <a:lnTo>
                      <a:pt x="116" y="58"/>
                    </a:lnTo>
                    <a:lnTo>
                      <a:pt x="128" y="68"/>
                    </a:lnTo>
                    <a:lnTo>
                      <a:pt x="170" y="136"/>
                    </a:lnTo>
                    <a:lnTo>
                      <a:pt x="170" y="136"/>
                    </a:lnTo>
                    <a:lnTo>
                      <a:pt x="182" y="148"/>
                    </a:lnTo>
                    <a:lnTo>
                      <a:pt x="196" y="158"/>
                    </a:lnTo>
                    <a:lnTo>
                      <a:pt x="214" y="162"/>
                    </a:lnTo>
                    <a:lnTo>
                      <a:pt x="232" y="164"/>
                    </a:lnTo>
                    <a:lnTo>
                      <a:pt x="484" y="164"/>
                    </a:lnTo>
                    <a:lnTo>
                      <a:pt x="484" y="164"/>
                    </a:lnTo>
                    <a:lnTo>
                      <a:pt x="502" y="162"/>
                    </a:lnTo>
                    <a:lnTo>
                      <a:pt x="520" y="158"/>
                    </a:lnTo>
                    <a:lnTo>
                      <a:pt x="534" y="148"/>
                    </a:lnTo>
                    <a:lnTo>
                      <a:pt x="546" y="136"/>
                    </a:lnTo>
                    <a:lnTo>
                      <a:pt x="588" y="68"/>
                    </a:lnTo>
                    <a:lnTo>
                      <a:pt x="588" y="68"/>
                    </a:lnTo>
                    <a:lnTo>
                      <a:pt x="600" y="58"/>
                    </a:lnTo>
                    <a:lnTo>
                      <a:pt x="614" y="48"/>
                    </a:lnTo>
                    <a:lnTo>
                      <a:pt x="630" y="44"/>
                    </a:lnTo>
                    <a:lnTo>
                      <a:pt x="646" y="42"/>
                    </a:lnTo>
                    <a:lnTo>
                      <a:pt x="708" y="42"/>
                    </a:lnTo>
                    <a:lnTo>
                      <a:pt x="708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70" y="4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9" name="Freeform 8"/>
              <p:cNvSpPr>
                <a:spLocks/>
              </p:cNvSpPr>
              <p:nvPr userDrawn="1"/>
            </p:nvSpPr>
            <p:spPr bwMode="auto">
              <a:xfrm>
                <a:off x="5334000" y="231775"/>
                <a:ext cx="1133475" cy="260350"/>
              </a:xfrm>
              <a:custGeom>
                <a:avLst/>
                <a:gdLst/>
                <a:ahLst/>
                <a:cxnLst>
                  <a:cxn ang="0">
                    <a:pos x="82" y="42"/>
                  </a:cxn>
                  <a:cxn ang="0">
                    <a:pos x="82" y="42"/>
                  </a:cxn>
                  <a:cxn ang="0">
                    <a:pos x="100" y="44"/>
                  </a:cxn>
                  <a:cxn ang="0">
                    <a:pos x="114" y="48"/>
                  </a:cxn>
                  <a:cxn ang="0">
                    <a:pos x="128" y="58"/>
                  </a:cxn>
                  <a:cxn ang="0">
                    <a:pos x="140" y="68"/>
                  </a:cxn>
                  <a:cxn ang="0">
                    <a:pos x="182" y="136"/>
                  </a:cxn>
                  <a:cxn ang="0">
                    <a:pos x="182" y="136"/>
                  </a:cxn>
                  <a:cxn ang="0">
                    <a:pos x="196" y="148"/>
                  </a:cxn>
                  <a:cxn ang="0">
                    <a:pos x="210" y="158"/>
                  </a:cxn>
                  <a:cxn ang="0">
                    <a:pos x="226" y="162"/>
                  </a:cxn>
                  <a:cxn ang="0">
                    <a:pos x="244" y="164"/>
                  </a:cxn>
                  <a:cxn ang="0">
                    <a:pos x="498" y="164"/>
                  </a:cxn>
                  <a:cxn ang="0">
                    <a:pos x="498" y="164"/>
                  </a:cxn>
                  <a:cxn ang="0">
                    <a:pos x="516" y="162"/>
                  </a:cxn>
                  <a:cxn ang="0">
                    <a:pos x="532" y="158"/>
                  </a:cxn>
                  <a:cxn ang="0">
                    <a:pos x="548" y="148"/>
                  </a:cxn>
                  <a:cxn ang="0">
                    <a:pos x="560" y="136"/>
                  </a:cxn>
                  <a:cxn ang="0">
                    <a:pos x="602" y="68"/>
                  </a:cxn>
                  <a:cxn ang="0">
                    <a:pos x="602" y="68"/>
                  </a:cxn>
                  <a:cxn ang="0">
                    <a:pos x="614" y="58"/>
                  </a:cxn>
                  <a:cxn ang="0">
                    <a:pos x="628" y="48"/>
                  </a:cxn>
                  <a:cxn ang="0">
                    <a:pos x="642" y="44"/>
                  </a:cxn>
                  <a:cxn ang="0">
                    <a:pos x="660" y="42"/>
                  </a:cxn>
                  <a:cxn ang="0">
                    <a:pos x="714" y="42"/>
                  </a:cxn>
                  <a:cxn ang="0">
                    <a:pos x="714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82" y="42"/>
                  </a:cxn>
                </a:cxnLst>
                <a:rect l="0" t="0" r="r" b="b"/>
                <a:pathLst>
                  <a:path w="714" h="164">
                    <a:moveTo>
                      <a:pt x="82" y="42"/>
                    </a:moveTo>
                    <a:lnTo>
                      <a:pt x="82" y="42"/>
                    </a:lnTo>
                    <a:lnTo>
                      <a:pt x="100" y="44"/>
                    </a:lnTo>
                    <a:lnTo>
                      <a:pt x="114" y="48"/>
                    </a:lnTo>
                    <a:lnTo>
                      <a:pt x="128" y="58"/>
                    </a:lnTo>
                    <a:lnTo>
                      <a:pt x="140" y="68"/>
                    </a:lnTo>
                    <a:lnTo>
                      <a:pt x="182" y="136"/>
                    </a:lnTo>
                    <a:lnTo>
                      <a:pt x="182" y="136"/>
                    </a:lnTo>
                    <a:lnTo>
                      <a:pt x="196" y="148"/>
                    </a:lnTo>
                    <a:lnTo>
                      <a:pt x="210" y="158"/>
                    </a:lnTo>
                    <a:lnTo>
                      <a:pt x="226" y="162"/>
                    </a:lnTo>
                    <a:lnTo>
                      <a:pt x="244" y="164"/>
                    </a:lnTo>
                    <a:lnTo>
                      <a:pt x="498" y="164"/>
                    </a:lnTo>
                    <a:lnTo>
                      <a:pt x="498" y="164"/>
                    </a:lnTo>
                    <a:lnTo>
                      <a:pt x="516" y="162"/>
                    </a:lnTo>
                    <a:lnTo>
                      <a:pt x="532" y="158"/>
                    </a:lnTo>
                    <a:lnTo>
                      <a:pt x="548" y="148"/>
                    </a:lnTo>
                    <a:lnTo>
                      <a:pt x="560" y="136"/>
                    </a:lnTo>
                    <a:lnTo>
                      <a:pt x="602" y="68"/>
                    </a:lnTo>
                    <a:lnTo>
                      <a:pt x="602" y="68"/>
                    </a:lnTo>
                    <a:lnTo>
                      <a:pt x="614" y="58"/>
                    </a:lnTo>
                    <a:lnTo>
                      <a:pt x="628" y="48"/>
                    </a:lnTo>
                    <a:lnTo>
                      <a:pt x="642" y="44"/>
                    </a:lnTo>
                    <a:lnTo>
                      <a:pt x="660" y="42"/>
                    </a:lnTo>
                    <a:lnTo>
                      <a:pt x="714" y="42"/>
                    </a:lnTo>
                    <a:lnTo>
                      <a:pt x="714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82" y="4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  <p:sp>
          <p:nvSpPr>
            <p:cNvPr id="161" name="Rectangle 9"/>
            <p:cNvSpPr>
              <a:spLocks noChangeArrowheads="1"/>
            </p:cNvSpPr>
            <p:nvPr userDrawn="1"/>
          </p:nvSpPr>
          <p:spPr bwMode="auto">
            <a:xfrm>
              <a:off x="0" y="0"/>
              <a:ext cx="9144000" cy="29210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0"/>
            <a:ext cx="91440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077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720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 userDrawn="1"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23528" y="13456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323528" y="796282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 userDrawn="1"/>
        </p:nvGrpSpPr>
        <p:grpSpPr>
          <a:xfrm>
            <a:off x="241300" y="4402160"/>
            <a:ext cx="8661400" cy="669925"/>
            <a:chOff x="241300" y="3094038"/>
            <a:chExt cx="8661400" cy="669925"/>
          </a:xfrm>
          <a:effectLst>
            <a:reflection blurRad="6350" stA="52000" endA="300" endPos="35000" dir="5400000" sy="-100000" algn="bl" rotWithShape="0"/>
          </a:effectLst>
        </p:grpSpPr>
        <p:grpSp>
          <p:nvGrpSpPr>
            <p:cNvPr id="13" name="그룹 180"/>
            <p:cNvGrpSpPr/>
            <p:nvPr userDrawn="1"/>
          </p:nvGrpSpPr>
          <p:grpSpPr>
            <a:xfrm>
              <a:off x="2251075" y="3268663"/>
              <a:ext cx="320675" cy="495300"/>
              <a:chOff x="2251075" y="3268663"/>
              <a:chExt cx="320675" cy="495300"/>
            </a:xfrm>
            <a:solidFill>
              <a:schemeClr val="accent2">
                <a:alpha val="20000"/>
              </a:schemeClr>
            </a:solidFill>
          </p:grpSpPr>
          <p:sp>
            <p:nvSpPr>
              <p:cNvPr id="191" name="Freeform 5"/>
              <p:cNvSpPr>
                <a:spLocks/>
              </p:cNvSpPr>
              <p:nvPr userDrawn="1"/>
            </p:nvSpPr>
            <p:spPr bwMode="auto">
              <a:xfrm>
                <a:off x="22510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2" name="Freeform 6"/>
              <p:cNvSpPr>
                <a:spLocks/>
              </p:cNvSpPr>
              <p:nvPr userDrawn="1"/>
            </p:nvSpPr>
            <p:spPr bwMode="auto">
              <a:xfrm>
                <a:off x="22510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3" name="Freeform 7"/>
              <p:cNvSpPr>
                <a:spLocks/>
              </p:cNvSpPr>
              <p:nvPr userDrawn="1"/>
            </p:nvSpPr>
            <p:spPr bwMode="auto">
              <a:xfrm>
                <a:off x="22510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4" name="Freeform 8"/>
              <p:cNvSpPr>
                <a:spLocks/>
              </p:cNvSpPr>
              <p:nvPr userDrawn="1"/>
            </p:nvSpPr>
            <p:spPr bwMode="auto">
              <a:xfrm>
                <a:off x="22510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5" name="Freeform 9"/>
              <p:cNvSpPr>
                <a:spLocks/>
              </p:cNvSpPr>
              <p:nvPr userDrawn="1"/>
            </p:nvSpPr>
            <p:spPr bwMode="auto">
              <a:xfrm>
                <a:off x="24257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6" name="Freeform 10"/>
              <p:cNvSpPr>
                <a:spLocks/>
              </p:cNvSpPr>
              <p:nvPr userDrawn="1"/>
            </p:nvSpPr>
            <p:spPr bwMode="auto">
              <a:xfrm>
                <a:off x="24257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7" name="Freeform 11"/>
              <p:cNvSpPr>
                <a:spLocks/>
              </p:cNvSpPr>
              <p:nvPr userDrawn="1"/>
            </p:nvSpPr>
            <p:spPr bwMode="auto">
              <a:xfrm>
                <a:off x="24257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8" name="Freeform 12"/>
              <p:cNvSpPr>
                <a:spLocks/>
              </p:cNvSpPr>
              <p:nvPr userDrawn="1"/>
            </p:nvSpPr>
            <p:spPr bwMode="auto">
              <a:xfrm>
                <a:off x="24257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9" name="Freeform 13"/>
              <p:cNvSpPr>
                <a:spLocks/>
              </p:cNvSpPr>
              <p:nvPr userDrawn="1"/>
            </p:nvSpPr>
            <p:spPr bwMode="auto">
              <a:xfrm>
                <a:off x="24257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200" name="Freeform 14"/>
              <p:cNvSpPr>
                <a:spLocks/>
              </p:cNvSpPr>
              <p:nvPr userDrawn="1"/>
            </p:nvSpPr>
            <p:spPr bwMode="auto">
              <a:xfrm>
                <a:off x="24257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4" name="그룹 181"/>
            <p:cNvGrpSpPr/>
            <p:nvPr userDrawn="1"/>
          </p:nvGrpSpPr>
          <p:grpSpPr>
            <a:xfrm>
              <a:off x="2778125" y="3094038"/>
              <a:ext cx="495300" cy="669925"/>
              <a:chOff x="2778125" y="3094038"/>
              <a:chExt cx="495300" cy="669925"/>
            </a:xfrm>
            <a:solidFill>
              <a:schemeClr val="accent2">
                <a:alpha val="20000"/>
              </a:schemeClr>
            </a:solidFill>
          </p:grpSpPr>
          <p:sp>
            <p:nvSpPr>
              <p:cNvPr id="175" name="Freeform 15"/>
              <p:cNvSpPr>
                <a:spLocks/>
              </p:cNvSpPr>
              <p:nvPr userDrawn="1"/>
            </p:nvSpPr>
            <p:spPr bwMode="auto">
              <a:xfrm>
                <a:off x="2778125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6" name="Freeform 16"/>
              <p:cNvSpPr>
                <a:spLocks/>
              </p:cNvSpPr>
              <p:nvPr userDrawn="1"/>
            </p:nvSpPr>
            <p:spPr bwMode="auto">
              <a:xfrm>
                <a:off x="2778125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7" name="Freeform 17"/>
              <p:cNvSpPr>
                <a:spLocks/>
              </p:cNvSpPr>
              <p:nvPr userDrawn="1"/>
            </p:nvSpPr>
            <p:spPr bwMode="auto">
              <a:xfrm>
                <a:off x="2778125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8" name="Freeform 18"/>
              <p:cNvSpPr>
                <a:spLocks/>
              </p:cNvSpPr>
              <p:nvPr userDrawn="1"/>
            </p:nvSpPr>
            <p:spPr bwMode="auto">
              <a:xfrm>
                <a:off x="2778125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9" name="Freeform 19"/>
              <p:cNvSpPr>
                <a:spLocks/>
              </p:cNvSpPr>
              <p:nvPr userDrawn="1"/>
            </p:nvSpPr>
            <p:spPr bwMode="auto">
              <a:xfrm>
                <a:off x="2778125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0" name="Freeform 20"/>
              <p:cNvSpPr>
                <a:spLocks/>
              </p:cNvSpPr>
              <p:nvPr userDrawn="1"/>
            </p:nvSpPr>
            <p:spPr bwMode="auto">
              <a:xfrm>
                <a:off x="2778125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1" name="Freeform 21"/>
              <p:cNvSpPr>
                <a:spLocks/>
              </p:cNvSpPr>
              <p:nvPr userDrawn="1"/>
            </p:nvSpPr>
            <p:spPr bwMode="auto">
              <a:xfrm>
                <a:off x="27781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2" name="Freeform 22"/>
              <p:cNvSpPr>
                <a:spLocks/>
              </p:cNvSpPr>
              <p:nvPr userDrawn="1"/>
            </p:nvSpPr>
            <p:spPr bwMode="auto">
              <a:xfrm>
                <a:off x="27781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3" name="Freeform 23"/>
              <p:cNvSpPr>
                <a:spLocks/>
              </p:cNvSpPr>
              <p:nvPr userDrawn="1"/>
            </p:nvSpPr>
            <p:spPr bwMode="auto">
              <a:xfrm>
                <a:off x="29527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4" name="Freeform 24"/>
              <p:cNvSpPr>
                <a:spLocks/>
              </p:cNvSpPr>
              <p:nvPr userDrawn="1"/>
            </p:nvSpPr>
            <p:spPr bwMode="auto">
              <a:xfrm>
                <a:off x="29527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5" name="Freeform 25"/>
              <p:cNvSpPr>
                <a:spLocks/>
              </p:cNvSpPr>
              <p:nvPr userDrawn="1"/>
            </p:nvSpPr>
            <p:spPr bwMode="auto">
              <a:xfrm>
                <a:off x="29527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6" name="Freeform 26"/>
              <p:cNvSpPr>
                <a:spLocks/>
              </p:cNvSpPr>
              <p:nvPr userDrawn="1"/>
            </p:nvSpPr>
            <p:spPr bwMode="auto">
              <a:xfrm>
                <a:off x="29527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7" name="Freeform 27"/>
              <p:cNvSpPr>
                <a:spLocks/>
              </p:cNvSpPr>
              <p:nvPr userDrawn="1"/>
            </p:nvSpPr>
            <p:spPr bwMode="auto">
              <a:xfrm>
                <a:off x="29527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8" name="Freeform 28"/>
              <p:cNvSpPr>
                <a:spLocks/>
              </p:cNvSpPr>
              <p:nvPr userDrawn="1"/>
            </p:nvSpPr>
            <p:spPr bwMode="auto">
              <a:xfrm>
                <a:off x="29527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89" name="Freeform 29"/>
              <p:cNvSpPr>
                <a:spLocks/>
              </p:cNvSpPr>
              <p:nvPr userDrawn="1"/>
            </p:nvSpPr>
            <p:spPr bwMode="auto">
              <a:xfrm>
                <a:off x="31273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90" name="Freeform 30"/>
              <p:cNvSpPr>
                <a:spLocks/>
              </p:cNvSpPr>
              <p:nvPr userDrawn="1"/>
            </p:nvSpPr>
            <p:spPr bwMode="auto">
              <a:xfrm>
                <a:off x="31273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5" name="그룹 182"/>
            <p:cNvGrpSpPr/>
            <p:nvPr userDrawn="1"/>
          </p:nvGrpSpPr>
          <p:grpSpPr>
            <a:xfrm>
              <a:off x="3476625" y="3268663"/>
              <a:ext cx="495300" cy="495300"/>
              <a:chOff x="3476625" y="3268663"/>
              <a:chExt cx="495300" cy="495300"/>
            </a:xfrm>
            <a:solidFill>
              <a:schemeClr val="accent2">
                <a:alpha val="20000"/>
              </a:schemeClr>
            </a:solidFill>
          </p:grpSpPr>
          <p:sp>
            <p:nvSpPr>
              <p:cNvPr id="163" name="Freeform 31"/>
              <p:cNvSpPr>
                <a:spLocks/>
              </p:cNvSpPr>
              <p:nvPr userDrawn="1"/>
            </p:nvSpPr>
            <p:spPr bwMode="auto">
              <a:xfrm>
                <a:off x="3476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4" name="Freeform 32"/>
              <p:cNvSpPr>
                <a:spLocks/>
              </p:cNvSpPr>
              <p:nvPr userDrawn="1"/>
            </p:nvSpPr>
            <p:spPr bwMode="auto">
              <a:xfrm>
                <a:off x="3476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5" name="Freeform 33"/>
              <p:cNvSpPr>
                <a:spLocks/>
              </p:cNvSpPr>
              <p:nvPr userDrawn="1"/>
            </p:nvSpPr>
            <p:spPr bwMode="auto">
              <a:xfrm>
                <a:off x="3476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6" name="Freeform 34"/>
              <p:cNvSpPr>
                <a:spLocks/>
              </p:cNvSpPr>
              <p:nvPr userDrawn="1"/>
            </p:nvSpPr>
            <p:spPr bwMode="auto">
              <a:xfrm>
                <a:off x="3476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7" name="Freeform 35"/>
              <p:cNvSpPr>
                <a:spLocks/>
              </p:cNvSpPr>
              <p:nvPr userDrawn="1"/>
            </p:nvSpPr>
            <p:spPr bwMode="auto">
              <a:xfrm>
                <a:off x="36512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8" name="Freeform 36"/>
              <p:cNvSpPr>
                <a:spLocks/>
              </p:cNvSpPr>
              <p:nvPr userDrawn="1"/>
            </p:nvSpPr>
            <p:spPr bwMode="auto">
              <a:xfrm>
                <a:off x="36512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9" name="Freeform 37"/>
              <p:cNvSpPr>
                <a:spLocks/>
              </p:cNvSpPr>
              <p:nvPr userDrawn="1"/>
            </p:nvSpPr>
            <p:spPr bwMode="auto">
              <a:xfrm>
                <a:off x="36512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0" name="Freeform 38"/>
              <p:cNvSpPr>
                <a:spLocks/>
              </p:cNvSpPr>
              <p:nvPr userDrawn="1"/>
            </p:nvSpPr>
            <p:spPr bwMode="auto">
              <a:xfrm>
                <a:off x="36512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1" name="Freeform 39"/>
              <p:cNvSpPr>
                <a:spLocks/>
              </p:cNvSpPr>
              <p:nvPr userDrawn="1"/>
            </p:nvSpPr>
            <p:spPr bwMode="auto">
              <a:xfrm>
                <a:off x="36512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2" name="Freeform 40"/>
              <p:cNvSpPr>
                <a:spLocks/>
              </p:cNvSpPr>
              <p:nvPr userDrawn="1"/>
            </p:nvSpPr>
            <p:spPr bwMode="auto">
              <a:xfrm>
                <a:off x="36512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3" name="Freeform 41"/>
              <p:cNvSpPr>
                <a:spLocks/>
              </p:cNvSpPr>
              <p:nvPr userDrawn="1"/>
            </p:nvSpPr>
            <p:spPr bwMode="auto">
              <a:xfrm>
                <a:off x="38258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74" name="Freeform 42"/>
              <p:cNvSpPr>
                <a:spLocks/>
              </p:cNvSpPr>
              <p:nvPr userDrawn="1"/>
            </p:nvSpPr>
            <p:spPr bwMode="auto">
              <a:xfrm>
                <a:off x="38258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16" name="그룹 183"/>
            <p:cNvGrpSpPr/>
            <p:nvPr userDrawn="1"/>
          </p:nvGrpSpPr>
          <p:grpSpPr>
            <a:xfrm>
              <a:off x="4171950" y="3094038"/>
              <a:ext cx="488950" cy="669925"/>
              <a:chOff x="4171950" y="3094038"/>
              <a:chExt cx="488950" cy="669925"/>
            </a:xfrm>
            <a:solidFill>
              <a:schemeClr val="accent2">
                <a:alpha val="20000"/>
              </a:schemeClr>
            </a:solidFill>
          </p:grpSpPr>
          <p:sp>
            <p:nvSpPr>
              <p:cNvPr id="153" name="Freeform 43"/>
              <p:cNvSpPr>
                <a:spLocks/>
              </p:cNvSpPr>
              <p:nvPr userDrawn="1"/>
            </p:nvSpPr>
            <p:spPr bwMode="auto">
              <a:xfrm>
                <a:off x="41719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4" name="Freeform 44"/>
              <p:cNvSpPr>
                <a:spLocks/>
              </p:cNvSpPr>
              <p:nvPr userDrawn="1"/>
            </p:nvSpPr>
            <p:spPr bwMode="auto">
              <a:xfrm>
                <a:off x="41719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5" name="Freeform 45"/>
              <p:cNvSpPr>
                <a:spLocks/>
              </p:cNvSpPr>
              <p:nvPr userDrawn="1"/>
            </p:nvSpPr>
            <p:spPr bwMode="auto">
              <a:xfrm>
                <a:off x="4171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6" name="Freeform 46"/>
              <p:cNvSpPr>
                <a:spLocks/>
              </p:cNvSpPr>
              <p:nvPr userDrawn="1"/>
            </p:nvSpPr>
            <p:spPr bwMode="auto">
              <a:xfrm>
                <a:off x="4171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7" name="Freeform 47"/>
              <p:cNvSpPr>
                <a:spLocks/>
              </p:cNvSpPr>
              <p:nvPr userDrawn="1"/>
            </p:nvSpPr>
            <p:spPr bwMode="auto">
              <a:xfrm>
                <a:off x="4171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8" name="Freeform 48"/>
              <p:cNvSpPr>
                <a:spLocks/>
              </p:cNvSpPr>
              <p:nvPr userDrawn="1"/>
            </p:nvSpPr>
            <p:spPr bwMode="auto">
              <a:xfrm>
                <a:off x="4171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9" name="Freeform 49"/>
              <p:cNvSpPr>
                <a:spLocks/>
              </p:cNvSpPr>
              <p:nvPr userDrawn="1"/>
            </p:nvSpPr>
            <p:spPr bwMode="auto">
              <a:xfrm>
                <a:off x="4171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0" name="Freeform 50"/>
              <p:cNvSpPr>
                <a:spLocks/>
              </p:cNvSpPr>
              <p:nvPr userDrawn="1"/>
            </p:nvSpPr>
            <p:spPr bwMode="auto">
              <a:xfrm>
                <a:off x="4171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1" name="Freeform 51"/>
              <p:cNvSpPr>
                <a:spLocks/>
              </p:cNvSpPr>
              <p:nvPr userDrawn="1"/>
            </p:nvSpPr>
            <p:spPr bwMode="auto">
              <a:xfrm>
                <a:off x="45180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62" name="Freeform 52"/>
              <p:cNvSpPr>
                <a:spLocks/>
              </p:cNvSpPr>
              <p:nvPr userDrawn="1"/>
            </p:nvSpPr>
            <p:spPr bwMode="auto">
              <a:xfrm>
                <a:off x="451802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1" name="그룹 177"/>
            <p:cNvGrpSpPr/>
            <p:nvPr userDrawn="1"/>
          </p:nvGrpSpPr>
          <p:grpSpPr>
            <a:xfrm>
              <a:off x="241300" y="3268663"/>
              <a:ext cx="320675" cy="495300"/>
              <a:chOff x="241300" y="3268663"/>
              <a:chExt cx="320675" cy="495300"/>
            </a:xfrm>
            <a:solidFill>
              <a:schemeClr val="accent2">
                <a:alpha val="20000"/>
              </a:schemeClr>
            </a:solidFill>
          </p:grpSpPr>
          <p:sp>
            <p:nvSpPr>
              <p:cNvPr id="143" name="Freeform 53"/>
              <p:cNvSpPr>
                <a:spLocks/>
              </p:cNvSpPr>
              <p:nvPr userDrawn="1"/>
            </p:nvSpPr>
            <p:spPr bwMode="auto">
              <a:xfrm>
                <a:off x="2413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4" name="Freeform 54"/>
              <p:cNvSpPr>
                <a:spLocks/>
              </p:cNvSpPr>
              <p:nvPr userDrawn="1"/>
            </p:nvSpPr>
            <p:spPr bwMode="auto">
              <a:xfrm>
                <a:off x="2413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5" name="Freeform 55"/>
              <p:cNvSpPr>
                <a:spLocks/>
              </p:cNvSpPr>
              <p:nvPr userDrawn="1"/>
            </p:nvSpPr>
            <p:spPr bwMode="auto">
              <a:xfrm>
                <a:off x="241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6" name="Freeform 56"/>
              <p:cNvSpPr>
                <a:spLocks/>
              </p:cNvSpPr>
              <p:nvPr userDrawn="1"/>
            </p:nvSpPr>
            <p:spPr bwMode="auto">
              <a:xfrm>
                <a:off x="241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2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2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2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2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7" name="Freeform 57"/>
              <p:cNvSpPr>
                <a:spLocks/>
              </p:cNvSpPr>
              <p:nvPr userDrawn="1"/>
            </p:nvSpPr>
            <p:spPr bwMode="auto">
              <a:xfrm>
                <a:off x="41910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8" name="Freeform 58"/>
              <p:cNvSpPr>
                <a:spLocks/>
              </p:cNvSpPr>
              <p:nvPr userDrawn="1"/>
            </p:nvSpPr>
            <p:spPr bwMode="auto">
              <a:xfrm>
                <a:off x="41910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9" name="Freeform 59"/>
              <p:cNvSpPr>
                <a:spLocks/>
              </p:cNvSpPr>
              <p:nvPr userDrawn="1"/>
            </p:nvSpPr>
            <p:spPr bwMode="auto">
              <a:xfrm>
                <a:off x="41910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0" name="Freeform 60"/>
              <p:cNvSpPr>
                <a:spLocks/>
              </p:cNvSpPr>
              <p:nvPr userDrawn="1"/>
            </p:nvSpPr>
            <p:spPr bwMode="auto">
              <a:xfrm>
                <a:off x="41910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1" name="Freeform 61"/>
              <p:cNvSpPr>
                <a:spLocks/>
              </p:cNvSpPr>
              <p:nvPr userDrawn="1"/>
            </p:nvSpPr>
            <p:spPr bwMode="auto">
              <a:xfrm>
                <a:off x="41910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52" name="Freeform 62"/>
              <p:cNvSpPr>
                <a:spLocks/>
              </p:cNvSpPr>
              <p:nvPr userDrawn="1"/>
            </p:nvSpPr>
            <p:spPr bwMode="auto">
              <a:xfrm>
                <a:off x="41910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2" name="그룹 178"/>
            <p:cNvGrpSpPr/>
            <p:nvPr userDrawn="1"/>
          </p:nvGrpSpPr>
          <p:grpSpPr>
            <a:xfrm>
              <a:off x="768350" y="3094038"/>
              <a:ext cx="495300" cy="669925"/>
              <a:chOff x="768350" y="3094038"/>
              <a:chExt cx="495300" cy="669925"/>
            </a:xfrm>
            <a:solidFill>
              <a:schemeClr val="accent2">
                <a:alpha val="20000"/>
              </a:schemeClr>
            </a:solidFill>
          </p:grpSpPr>
          <p:sp>
            <p:nvSpPr>
              <p:cNvPr id="127" name="Freeform 63"/>
              <p:cNvSpPr>
                <a:spLocks/>
              </p:cNvSpPr>
              <p:nvPr userDrawn="1"/>
            </p:nvSpPr>
            <p:spPr bwMode="auto">
              <a:xfrm>
                <a:off x="7683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8" name="Freeform 64"/>
              <p:cNvSpPr>
                <a:spLocks/>
              </p:cNvSpPr>
              <p:nvPr userDrawn="1"/>
            </p:nvSpPr>
            <p:spPr bwMode="auto">
              <a:xfrm>
                <a:off x="7683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9" name="Freeform 65"/>
              <p:cNvSpPr>
                <a:spLocks/>
              </p:cNvSpPr>
              <p:nvPr userDrawn="1"/>
            </p:nvSpPr>
            <p:spPr bwMode="auto">
              <a:xfrm>
                <a:off x="7683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0" name="Freeform 66"/>
              <p:cNvSpPr>
                <a:spLocks/>
              </p:cNvSpPr>
              <p:nvPr userDrawn="1"/>
            </p:nvSpPr>
            <p:spPr bwMode="auto">
              <a:xfrm>
                <a:off x="7683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1" name="Freeform 67"/>
              <p:cNvSpPr>
                <a:spLocks/>
              </p:cNvSpPr>
              <p:nvPr userDrawn="1"/>
            </p:nvSpPr>
            <p:spPr bwMode="auto">
              <a:xfrm>
                <a:off x="7683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2" name="Freeform 68"/>
              <p:cNvSpPr>
                <a:spLocks/>
              </p:cNvSpPr>
              <p:nvPr userDrawn="1"/>
            </p:nvSpPr>
            <p:spPr bwMode="auto">
              <a:xfrm>
                <a:off x="7683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3" name="Freeform 69"/>
              <p:cNvSpPr>
                <a:spLocks/>
              </p:cNvSpPr>
              <p:nvPr userDrawn="1"/>
            </p:nvSpPr>
            <p:spPr bwMode="auto">
              <a:xfrm>
                <a:off x="7683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4" name="Freeform 70"/>
              <p:cNvSpPr>
                <a:spLocks/>
              </p:cNvSpPr>
              <p:nvPr userDrawn="1"/>
            </p:nvSpPr>
            <p:spPr bwMode="auto">
              <a:xfrm>
                <a:off x="7683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5" name="Freeform 71"/>
              <p:cNvSpPr>
                <a:spLocks/>
              </p:cNvSpPr>
              <p:nvPr userDrawn="1"/>
            </p:nvSpPr>
            <p:spPr bwMode="auto">
              <a:xfrm>
                <a:off x="9429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6" name="Freeform 72"/>
              <p:cNvSpPr>
                <a:spLocks/>
              </p:cNvSpPr>
              <p:nvPr userDrawn="1"/>
            </p:nvSpPr>
            <p:spPr bwMode="auto">
              <a:xfrm>
                <a:off x="9429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7" name="Freeform 73"/>
              <p:cNvSpPr>
                <a:spLocks/>
              </p:cNvSpPr>
              <p:nvPr userDrawn="1"/>
            </p:nvSpPr>
            <p:spPr bwMode="auto">
              <a:xfrm>
                <a:off x="9429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8" name="Freeform 74"/>
              <p:cNvSpPr>
                <a:spLocks/>
              </p:cNvSpPr>
              <p:nvPr userDrawn="1"/>
            </p:nvSpPr>
            <p:spPr bwMode="auto">
              <a:xfrm>
                <a:off x="9429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39" name="Freeform 75"/>
              <p:cNvSpPr>
                <a:spLocks/>
              </p:cNvSpPr>
              <p:nvPr userDrawn="1"/>
            </p:nvSpPr>
            <p:spPr bwMode="auto">
              <a:xfrm>
                <a:off x="9429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0" name="Freeform 76"/>
              <p:cNvSpPr>
                <a:spLocks/>
              </p:cNvSpPr>
              <p:nvPr userDrawn="1"/>
            </p:nvSpPr>
            <p:spPr bwMode="auto">
              <a:xfrm>
                <a:off x="9429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1" name="Freeform 77"/>
              <p:cNvSpPr>
                <a:spLocks/>
              </p:cNvSpPr>
              <p:nvPr userDrawn="1"/>
            </p:nvSpPr>
            <p:spPr bwMode="auto">
              <a:xfrm>
                <a:off x="11176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42" name="Freeform 78"/>
              <p:cNvSpPr>
                <a:spLocks/>
              </p:cNvSpPr>
              <p:nvPr userDrawn="1"/>
            </p:nvSpPr>
            <p:spPr bwMode="auto">
              <a:xfrm>
                <a:off x="11176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3" name="그룹 179"/>
            <p:cNvGrpSpPr/>
            <p:nvPr userDrawn="1"/>
          </p:nvGrpSpPr>
          <p:grpSpPr>
            <a:xfrm>
              <a:off x="1466850" y="3268663"/>
              <a:ext cx="495300" cy="495300"/>
              <a:chOff x="1466850" y="3268663"/>
              <a:chExt cx="495300" cy="495300"/>
            </a:xfrm>
            <a:solidFill>
              <a:schemeClr val="accent2">
                <a:alpha val="20000"/>
              </a:schemeClr>
            </a:solidFill>
          </p:grpSpPr>
          <p:sp>
            <p:nvSpPr>
              <p:cNvPr id="115" name="Freeform 79"/>
              <p:cNvSpPr>
                <a:spLocks/>
              </p:cNvSpPr>
              <p:nvPr userDrawn="1"/>
            </p:nvSpPr>
            <p:spPr bwMode="auto">
              <a:xfrm>
                <a:off x="14668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6" name="Freeform 80"/>
              <p:cNvSpPr>
                <a:spLocks/>
              </p:cNvSpPr>
              <p:nvPr userDrawn="1"/>
            </p:nvSpPr>
            <p:spPr bwMode="auto">
              <a:xfrm>
                <a:off x="14668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7" name="Freeform 81"/>
              <p:cNvSpPr>
                <a:spLocks/>
              </p:cNvSpPr>
              <p:nvPr userDrawn="1"/>
            </p:nvSpPr>
            <p:spPr bwMode="auto">
              <a:xfrm>
                <a:off x="14668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8" name="Freeform 82"/>
              <p:cNvSpPr>
                <a:spLocks/>
              </p:cNvSpPr>
              <p:nvPr userDrawn="1"/>
            </p:nvSpPr>
            <p:spPr bwMode="auto">
              <a:xfrm>
                <a:off x="14668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9" name="Freeform 83"/>
              <p:cNvSpPr>
                <a:spLocks/>
              </p:cNvSpPr>
              <p:nvPr userDrawn="1"/>
            </p:nvSpPr>
            <p:spPr bwMode="auto">
              <a:xfrm>
                <a:off x="16414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0" name="Freeform 84"/>
              <p:cNvSpPr>
                <a:spLocks/>
              </p:cNvSpPr>
              <p:nvPr userDrawn="1"/>
            </p:nvSpPr>
            <p:spPr bwMode="auto">
              <a:xfrm>
                <a:off x="16414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1" name="Freeform 85"/>
              <p:cNvSpPr>
                <a:spLocks/>
              </p:cNvSpPr>
              <p:nvPr userDrawn="1"/>
            </p:nvSpPr>
            <p:spPr bwMode="auto">
              <a:xfrm>
                <a:off x="16414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2" name="Freeform 86"/>
              <p:cNvSpPr>
                <a:spLocks/>
              </p:cNvSpPr>
              <p:nvPr userDrawn="1"/>
            </p:nvSpPr>
            <p:spPr bwMode="auto">
              <a:xfrm>
                <a:off x="16414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3" name="Freeform 87"/>
              <p:cNvSpPr>
                <a:spLocks/>
              </p:cNvSpPr>
              <p:nvPr userDrawn="1"/>
            </p:nvSpPr>
            <p:spPr bwMode="auto">
              <a:xfrm>
                <a:off x="16414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4" name="Freeform 88"/>
              <p:cNvSpPr>
                <a:spLocks/>
              </p:cNvSpPr>
              <p:nvPr userDrawn="1"/>
            </p:nvSpPr>
            <p:spPr bwMode="auto">
              <a:xfrm>
                <a:off x="16414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5" name="Freeform 89"/>
              <p:cNvSpPr>
                <a:spLocks/>
              </p:cNvSpPr>
              <p:nvPr userDrawn="1"/>
            </p:nvSpPr>
            <p:spPr bwMode="auto">
              <a:xfrm>
                <a:off x="18161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26" name="Freeform 90"/>
              <p:cNvSpPr>
                <a:spLocks/>
              </p:cNvSpPr>
              <p:nvPr userDrawn="1"/>
            </p:nvSpPr>
            <p:spPr bwMode="auto">
              <a:xfrm>
                <a:off x="18161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4" name="그룹 187"/>
            <p:cNvGrpSpPr/>
            <p:nvPr userDrawn="1"/>
          </p:nvGrpSpPr>
          <p:grpSpPr>
            <a:xfrm>
              <a:off x="6835775" y="3268663"/>
              <a:ext cx="320675" cy="495300"/>
              <a:chOff x="6835775" y="3268663"/>
              <a:chExt cx="320675" cy="495300"/>
            </a:xfrm>
            <a:solidFill>
              <a:schemeClr val="accent2">
                <a:alpha val="20000"/>
              </a:schemeClr>
            </a:solidFill>
          </p:grpSpPr>
          <p:sp>
            <p:nvSpPr>
              <p:cNvPr id="105" name="Freeform 91"/>
              <p:cNvSpPr>
                <a:spLocks/>
              </p:cNvSpPr>
              <p:nvPr userDrawn="1"/>
            </p:nvSpPr>
            <p:spPr bwMode="auto">
              <a:xfrm>
                <a:off x="68357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6" name="Freeform 92"/>
              <p:cNvSpPr>
                <a:spLocks/>
              </p:cNvSpPr>
              <p:nvPr userDrawn="1"/>
            </p:nvSpPr>
            <p:spPr bwMode="auto">
              <a:xfrm>
                <a:off x="68357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7" name="Freeform 93"/>
              <p:cNvSpPr>
                <a:spLocks/>
              </p:cNvSpPr>
              <p:nvPr userDrawn="1"/>
            </p:nvSpPr>
            <p:spPr bwMode="auto">
              <a:xfrm>
                <a:off x="68357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8" name="Freeform 94"/>
              <p:cNvSpPr>
                <a:spLocks/>
              </p:cNvSpPr>
              <p:nvPr userDrawn="1"/>
            </p:nvSpPr>
            <p:spPr bwMode="auto">
              <a:xfrm>
                <a:off x="68357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9" name="Freeform 95"/>
              <p:cNvSpPr>
                <a:spLocks/>
              </p:cNvSpPr>
              <p:nvPr userDrawn="1"/>
            </p:nvSpPr>
            <p:spPr bwMode="auto">
              <a:xfrm>
                <a:off x="70104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0" name="Freeform 96"/>
              <p:cNvSpPr>
                <a:spLocks/>
              </p:cNvSpPr>
              <p:nvPr userDrawn="1"/>
            </p:nvSpPr>
            <p:spPr bwMode="auto">
              <a:xfrm>
                <a:off x="701040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1" name="Freeform 97"/>
              <p:cNvSpPr>
                <a:spLocks/>
              </p:cNvSpPr>
              <p:nvPr userDrawn="1"/>
            </p:nvSpPr>
            <p:spPr bwMode="auto">
              <a:xfrm>
                <a:off x="70104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2" name="Freeform 98"/>
              <p:cNvSpPr>
                <a:spLocks/>
              </p:cNvSpPr>
              <p:nvPr userDrawn="1"/>
            </p:nvSpPr>
            <p:spPr bwMode="auto">
              <a:xfrm>
                <a:off x="70104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3" name="Freeform 99"/>
              <p:cNvSpPr>
                <a:spLocks/>
              </p:cNvSpPr>
              <p:nvPr userDrawn="1"/>
            </p:nvSpPr>
            <p:spPr bwMode="auto">
              <a:xfrm>
                <a:off x="70104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14" name="Freeform 100"/>
              <p:cNvSpPr>
                <a:spLocks/>
              </p:cNvSpPr>
              <p:nvPr userDrawn="1"/>
            </p:nvSpPr>
            <p:spPr bwMode="auto">
              <a:xfrm>
                <a:off x="70104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5" name="그룹 188"/>
            <p:cNvGrpSpPr/>
            <p:nvPr userDrawn="1"/>
          </p:nvGrpSpPr>
          <p:grpSpPr>
            <a:xfrm>
              <a:off x="7359650" y="3094038"/>
              <a:ext cx="495300" cy="669925"/>
              <a:chOff x="7359650" y="3094038"/>
              <a:chExt cx="495300" cy="669925"/>
            </a:xfrm>
            <a:solidFill>
              <a:schemeClr val="accent2">
                <a:alpha val="20000"/>
              </a:schemeClr>
            </a:solidFill>
          </p:grpSpPr>
          <p:sp>
            <p:nvSpPr>
              <p:cNvPr id="89" name="Freeform 101"/>
              <p:cNvSpPr>
                <a:spLocks/>
              </p:cNvSpPr>
              <p:nvPr userDrawn="1"/>
            </p:nvSpPr>
            <p:spPr bwMode="auto">
              <a:xfrm>
                <a:off x="7359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0" name="Freeform 102"/>
              <p:cNvSpPr>
                <a:spLocks/>
              </p:cNvSpPr>
              <p:nvPr userDrawn="1"/>
            </p:nvSpPr>
            <p:spPr bwMode="auto">
              <a:xfrm>
                <a:off x="7359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1" name="Freeform 103"/>
              <p:cNvSpPr>
                <a:spLocks/>
              </p:cNvSpPr>
              <p:nvPr userDrawn="1"/>
            </p:nvSpPr>
            <p:spPr bwMode="auto">
              <a:xfrm>
                <a:off x="7359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2" name="Freeform 104"/>
              <p:cNvSpPr>
                <a:spLocks/>
              </p:cNvSpPr>
              <p:nvPr userDrawn="1"/>
            </p:nvSpPr>
            <p:spPr bwMode="auto">
              <a:xfrm>
                <a:off x="7359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3" name="Freeform 105"/>
              <p:cNvSpPr>
                <a:spLocks/>
              </p:cNvSpPr>
              <p:nvPr userDrawn="1"/>
            </p:nvSpPr>
            <p:spPr bwMode="auto">
              <a:xfrm>
                <a:off x="7359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4" name="Freeform 106"/>
              <p:cNvSpPr>
                <a:spLocks/>
              </p:cNvSpPr>
              <p:nvPr userDrawn="1"/>
            </p:nvSpPr>
            <p:spPr bwMode="auto">
              <a:xfrm>
                <a:off x="7359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5" name="Freeform 107"/>
              <p:cNvSpPr>
                <a:spLocks/>
              </p:cNvSpPr>
              <p:nvPr userDrawn="1"/>
            </p:nvSpPr>
            <p:spPr bwMode="auto">
              <a:xfrm>
                <a:off x="7359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6" name="Freeform 108"/>
              <p:cNvSpPr>
                <a:spLocks/>
              </p:cNvSpPr>
              <p:nvPr userDrawn="1"/>
            </p:nvSpPr>
            <p:spPr bwMode="auto">
              <a:xfrm>
                <a:off x="7359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7" name="Freeform 109"/>
              <p:cNvSpPr>
                <a:spLocks/>
              </p:cNvSpPr>
              <p:nvPr userDrawn="1"/>
            </p:nvSpPr>
            <p:spPr bwMode="auto">
              <a:xfrm>
                <a:off x="75374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8" name="Freeform 110"/>
              <p:cNvSpPr>
                <a:spLocks/>
              </p:cNvSpPr>
              <p:nvPr userDrawn="1"/>
            </p:nvSpPr>
            <p:spPr bwMode="auto">
              <a:xfrm>
                <a:off x="75374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99" name="Freeform 111"/>
              <p:cNvSpPr>
                <a:spLocks/>
              </p:cNvSpPr>
              <p:nvPr userDrawn="1"/>
            </p:nvSpPr>
            <p:spPr bwMode="auto">
              <a:xfrm>
                <a:off x="75374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112"/>
              <p:cNvSpPr>
                <a:spLocks/>
              </p:cNvSpPr>
              <p:nvPr userDrawn="1"/>
            </p:nvSpPr>
            <p:spPr bwMode="auto">
              <a:xfrm>
                <a:off x="75374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1" name="Freeform 113"/>
              <p:cNvSpPr>
                <a:spLocks/>
              </p:cNvSpPr>
              <p:nvPr userDrawn="1"/>
            </p:nvSpPr>
            <p:spPr bwMode="auto">
              <a:xfrm>
                <a:off x="75374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2" name="Freeform 114"/>
              <p:cNvSpPr>
                <a:spLocks/>
              </p:cNvSpPr>
              <p:nvPr userDrawn="1"/>
            </p:nvSpPr>
            <p:spPr bwMode="auto">
              <a:xfrm>
                <a:off x="75374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0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4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4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0" y="92"/>
                  </a:cxn>
                  <a:cxn ang="0">
                    <a:pos x="70" y="92"/>
                  </a:cxn>
                  <a:cxn ang="0">
                    <a:pos x="78" y="90"/>
                  </a:cxn>
                  <a:cxn ang="0">
                    <a:pos x="84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4" y="6"/>
                  </a:cxn>
                  <a:cxn ang="0">
                    <a:pos x="78" y="2"/>
                  </a:cxn>
                  <a:cxn ang="0">
                    <a:pos x="70" y="0"/>
                  </a:cxn>
                </a:cxnLst>
                <a:rect l="0" t="0" r="r" b="b"/>
                <a:pathLst>
                  <a:path w="90" h="92">
                    <a:moveTo>
                      <a:pt x="70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4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4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0" y="92"/>
                    </a:lnTo>
                    <a:lnTo>
                      <a:pt x="70" y="92"/>
                    </a:lnTo>
                    <a:lnTo>
                      <a:pt x="78" y="90"/>
                    </a:lnTo>
                    <a:lnTo>
                      <a:pt x="84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0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3" name="Freeform 115"/>
              <p:cNvSpPr>
                <a:spLocks/>
              </p:cNvSpPr>
              <p:nvPr userDrawn="1"/>
            </p:nvSpPr>
            <p:spPr bwMode="auto">
              <a:xfrm>
                <a:off x="771207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" name="Freeform 116"/>
              <p:cNvSpPr>
                <a:spLocks/>
              </p:cNvSpPr>
              <p:nvPr userDrawn="1"/>
            </p:nvSpPr>
            <p:spPr bwMode="auto">
              <a:xfrm>
                <a:off x="7712075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6" name="그룹 189"/>
            <p:cNvGrpSpPr/>
            <p:nvPr userDrawn="1"/>
          </p:nvGrpSpPr>
          <p:grpSpPr>
            <a:xfrm>
              <a:off x="8061325" y="3268663"/>
              <a:ext cx="495300" cy="495300"/>
              <a:chOff x="8061325" y="3268663"/>
              <a:chExt cx="495300" cy="495300"/>
            </a:xfrm>
            <a:solidFill>
              <a:schemeClr val="accent2">
                <a:alpha val="20000"/>
              </a:schemeClr>
            </a:solidFill>
          </p:grpSpPr>
          <p:sp>
            <p:nvSpPr>
              <p:cNvPr id="77" name="Freeform 117"/>
              <p:cNvSpPr>
                <a:spLocks/>
              </p:cNvSpPr>
              <p:nvPr userDrawn="1"/>
            </p:nvSpPr>
            <p:spPr bwMode="auto">
              <a:xfrm>
                <a:off x="80613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8" name="Freeform 118"/>
              <p:cNvSpPr>
                <a:spLocks/>
              </p:cNvSpPr>
              <p:nvPr userDrawn="1"/>
            </p:nvSpPr>
            <p:spPr bwMode="auto">
              <a:xfrm>
                <a:off x="80613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119"/>
              <p:cNvSpPr>
                <a:spLocks/>
              </p:cNvSpPr>
              <p:nvPr userDrawn="1"/>
            </p:nvSpPr>
            <p:spPr bwMode="auto">
              <a:xfrm>
                <a:off x="80613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0" name="Freeform 120"/>
              <p:cNvSpPr>
                <a:spLocks/>
              </p:cNvSpPr>
              <p:nvPr userDrawn="1"/>
            </p:nvSpPr>
            <p:spPr bwMode="auto">
              <a:xfrm>
                <a:off x="80613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1" name="Freeform 121"/>
              <p:cNvSpPr>
                <a:spLocks/>
              </p:cNvSpPr>
              <p:nvPr userDrawn="1"/>
            </p:nvSpPr>
            <p:spPr bwMode="auto">
              <a:xfrm>
                <a:off x="8235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2" name="Freeform 122"/>
              <p:cNvSpPr>
                <a:spLocks/>
              </p:cNvSpPr>
              <p:nvPr userDrawn="1"/>
            </p:nvSpPr>
            <p:spPr bwMode="auto">
              <a:xfrm>
                <a:off x="82359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3" name="Freeform 123"/>
              <p:cNvSpPr>
                <a:spLocks/>
              </p:cNvSpPr>
              <p:nvPr userDrawn="1"/>
            </p:nvSpPr>
            <p:spPr bwMode="auto">
              <a:xfrm>
                <a:off x="8235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4" name="Freeform 124"/>
              <p:cNvSpPr>
                <a:spLocks/>
              </p:cNvSpPr>
              <p:nvPr userDrawn="1"/>
            </p:nvSpPr>
            <p:spPr bwMode="auto">
              <a:xfrm>
                <a:off x="82359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5" name="Freeform 125"/>
              <p:cNvSpPr>
                <a:spLocks/>
              </p:cNvSpPr>
              <p:nvPr userDrawn="1"/>
            </p:nvSpPr>
            <p:spPr bwMode="auto">
              <a:xfrm>
                <a:off x="8235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6" name="Freeform 126"/>
              <p:cNvSpPr>
                <a:spLocks/>
              </p:cNvSpPr>
              <p:nvPr userDrawn="1"/>
            </p:nvSpPr>
            <p:spPr bwMode="auto">
              <a:xfrm>
                <a:off x="82359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7" name="Freeform 127"/>
              <p:cNvSpPr>
                <a:spLocks/>
              </p:cNvSpPr>
              <p:nvPr userDrawn="1"/>
            </p:nvSpPr>
            <p:spPr bwMode="auto">
              <a:xfrm>
                <a:off x="84105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88" name="Freeform 128"/>
              <p:cNvSpPr>
                <a:spLocks/>
              </p:cNvSpPr>
              <p:nvPr userDrawn="1"/>
            </p:nvSpPr>
            <p:spPr bwMode="auto">
              <a:xfrm>
                <a:off x="84105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7" name="그룹 190"/>
            <p:cNvGrpSpPr/>
            <p:nvPr userDrawn="1"/>
          </p:nvGrpSpPr>
          <p:grpSpPr>
            <a:xfrm>
              <a:off x="8756650" y="3094038"/>
              <a:ext cx="146050" cy="669925"/>
              <a:chOff x="8756650" y="3094038"/>
              <a:chExt cx="146050" cy="669925"/>
            </a:xfrm>
            <a:solidFill>
              <a:schemeClr val="accent2">
                <a:alpha val="20000"/>
              </a:schemeClr>
            </a:solidFill>
          </p:grpSpPr>
          <p:sp>
            <p:nvSpPr>
              <p:cNvPr id="69" name="Freeform 129"/>
              <p:cNvSpPr>
                <a:spLocks/>
              </p:cNvSpPr>
              <p:nvPr userDrawn="1"/>
            </p:nvSpPr>
            <p:spPr bwMode="auto">
              <a:xfrm>
                <a:off x="8756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0" name="Freeform 130"/>
              <p:cNvSpPr>
                <a:spLocks/>
              </p:cNvSpPr>
              <p:nvPr userDrawn="1"/>
            </p:nvSpPr>
            <p:spPr bwMode="auto">
              <a:xfrm>
                <a:off x="8756650" y="309403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1" name="Freeform 131"/>
              <p:cNvSpPr>
                <a:spLocks/>
              </p:cNvSpPr>
              <p:nvPr userDrawn="1"/>
            </p:nvSpPr>
            <p:spPr bwMode="auto">
              <a:xfrm>
                <a:off x="8756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2" name="Freeform 132"/>
              <p:cNvSpPr>
                <a:spLocks/>
              </p:cNvSpPr>
              <p:nvPr userDrawn="1"/>
            </p:nvSpPr>
            <p:spPr bwMode="auto">
              <a:xfrm>
                <a:off x="8756650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3" name="Freeform 133"/>
              <p:cNvSpPr>
                <a:spLocks/>
              </p:cNvSpPr>
              <p:nvPr userDrawn="1"/>
            </p:nvSpPr>
            <p:spPr bwMode="auto">
              <a:xfrm>
                <a:off x="8756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4" name="Freeform 134"/>
              <p:cNvSpPr>
                <a:spLocks/>
              </p:cNvSpPr>
              <p:nvPr userDrawn="1"/>
            </p:nvSpPr>
            <p:spPr bwMode="auto">
              <a:xfrm>
                <a:off x="87566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5" name="Freeform 135"/>
              <p:cNvSpPr>
                <a:spLocks/>
              </p:cNvSpPr>
              <p:nvPr userDrawn="1"/>
            </p:nvSpPr>
            <p:spPr bwMode="auto">
              <a:xfrm>
                <a:off x="8756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6" name="Freeform 136"/>
              <p:cNvSpPr>
                <a:spLocks/>
              </p:cNvSpPr>
              <p:nvPr userDrawn="1"/>
            </p:nvSpPr>
            <p:spPr bwMode="auto">
              <a:xfrm>
                <a:off x="87566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8" name="그룹 184"/>
            <p:cNvGrpSpPr/>
            <p:nvPr userDrawn="1"/>
          </p:nvGrpSpPr>
          <p:grpSpPr>
            <a:xfrm>
              <a:off x="4826000" y="3268663"/>
              <a:ext cx="320675" cy="495300"/>
              <a:chOff x="4826000" y="3268663"/>
              <a:chExt cx="320675" cy="495300"/>
            </a:xfrm>
            <a:solidFill>
              <a:schemeClr val="accent2">
                <a:alpha val="20000"/>
              </a:schemeClr>
            </a:solidFill>
          </p:grpSpPr>
          <p:sp>
            <p:nvSpPr>
              <p:cNvPr id="59" name="Freeform 137"/>
              <p:cNvSpPr>
                <a:spLocks/>
              </p:cNvSpPr>
              <p:nvPr userDrawn="1"/>
            </p:nvSpPr>
            <p:spPr bwMode="auto">
              <a:xfrm>
                <a:off x="48260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0" name="Freeform 138"/>
              <p:cNvSpPr>
                <a:spLocks/>
              </p:cNvSpPr>
              <p:nvPr userDrawn="1"/>
            </p:nvSpPr>
            <p:spPr bwMode="auto">
              <a:xfrm>
                <a:off x="482600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1" name="Freeform 139"/>
              <p:cNvSpPr>
                <a:spLocks/>
              </p:cNvSpPr>
              <p:nvPr userDrawn="1"/>
            </p:nvSpPr>
            <p:spPr bwMode="auto">
              <a:xfrm>
                <a:off x="48260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2" name="Freeform 140"/>
              <p:cNvSpPr>
                <a:spLocks/>
              </p:cNvSpPr>
              <p:nvPr userDrawn="1"/>
            </p:nvSpPr>
            <p:spPr bwMode="auto">
              <a:xfrm>
                <a:off x="48260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3" name="Freeform 141"/>
              <p:cNvSpPr>
                <a:spLocks/>
              </p:cNvSpPr>
              <p:nvPr userDrawn="1"/>
            </p:nvSpPr>
            <p:spPr bwMode="auto">
              <a:xfrm>
                <a:off x="500062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142"/>
              <p:cNvSpPr>
                <a:spLocks/>
              </p:cNvSpPr>
              <p:nvPr userDrawn="1"/>
            </p:nvSpPr>
            <p:spPr bwMode="auto">
              <a:xfrm>
                <a:off x="500062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5" name="Freeform 143"/>
              <p:cNvSpPr>
                <a:spLocks/>
              </p:cNvSpPr>
              <p:nvPr userDrawn="1"/>
            </p:nvSpPr>
            <p:spPr bwMode="auto">
              <a:xfrm>
                <a:off x="5000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6" name="Freeform 144"/>
              <p:cNvSpPr>
                <a:spLocks/>
              </p:cNvSpPr>
              <p:nvPr userDrawn="1"/>
            </p:nvSpPr>
            <p:spPr bwMode="auto">
              <a:xfrm>
                <a:off x="500062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7" name="Freeform 145"/>
              <p:cNvSpPr>
                <a:spLocks/>
              </p:cNvSpPr>
              <p:nvPr userDrawn="1"/>
            </p:nvSpPr>
            <p:spPr bwMode="auto">
              <a:xfrm>
                <a:off x="5000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8" name="Freeform 146"/>
              <p:cNvSpPr>
                <a:spLocks/>
              </p:cNvSpPr>
              <p:nvPr userDrawn="1"/>
            </p:nvSpPr>
            <p:spPr bwMode="auto">
              <a:xfrm>
                <a:off x="500062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29" name="그룹 185"/>
            <p:cNvGrpSpPr/>
            <p:nvPr userDrawn="1"/>
          </p:nvGrpSpPr>
          <p:grpSpPr>
            <a:xfrm>
              <a:off x="5353050" y="3094038"/>
              <a:ext cx="495300" cy="669925"/>
              <a:chOff x="5353050" y="3094038"/>
              <a:chExt cx="495300" cy="669925"/>
            </a:xfrm>
            <a:solidFill>
              <a:schemeClr val="accent2">
                <a:alpha val="20000"/>
              </a:schemeClr>
            </a:solidFill>
          </p:grpSpPr>
          <p:sp>
            <p:nvSpPr>
              <p:cNvPr id="43" name="Freeform 147"/>
              <p:cNvSpPr>
                <a:spLocks/>
              </p:cNvSpPr>
              <p:nvPr userDrawn="1"/>
            </p:nvSpPr>
            <p:spPr bwMode="auto">
              <a:xfrm>
                <a:off x="5353050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4" name="Freeform 148"/>
              <p:cNvSpPr>
                <a:spLocks/>
              </p:cNvSpPr>
              <p:nvPr userDrawn="1"/>
            </p:nvSpPr>
            <p:spPr bwMode="auto">
              <a:xfrm>
                <a:off x="5353050" y="309403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5" name="Freeform 149"/>
              <p:cNvSpPr>
                <a:spLocks/>
              </p:cNvSpPr>
              <p:nvPr userDrawn="1"/>
            </p:nvSpPr>
            <p:spPr bwMode="auto">
              <a:xfrm>
                <a:off x="53530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6" name="Freeform 150"/>
              <p:cNvSpPr>
                <a:spLocks/>
              </p:cNvSpPr>
              <p:nvPr userDrawn="1"/>
            </p:nvSpPr>
            <p:spPr bwMode="auto">
              <a:xfrm>
                <a:off x="5353050" y="326866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7" name="Freeform 151"/>
              <p:cNvSpPr>
                <a:spLocks/>
              </p:cNvSpPr>
              <p:nvPr userDrawn="1"/>
            </p:nvSpPr>
            <p:spPr bwMode="auto">
              <a:xfrm>
                <a:off x="53530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8" name="Freeform 152"/>
              <p:cNvSpPr>
                <a:spLocks/>
              </p:cNvSpPr>
              <p:nvPr userDrawn="1"/>
            </p:nvSpPr>
            <p:spPr bwMode="auto">
              <a:xfrm>
                <a:off x="5353050" y="3443288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153"/>
              <p:cNvSpPr>
                <a:spLocks/>
              </p:cNvSpPr>
              <p:nvPr userDrawn="1"/>
            </p:nvSpPr>
            <p:spPr bwMode="auto">
              <a:xfrm>
                <a:off x="53530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0" name="Freeform 154"/>
              <p:cNvSpPr>
                <a:spLocks/>
              </p:cNvSpPr>
              <p:nvPr userDrawn="1"/>
            </p:nvSpPr>
            <p:spPr bwMode="auto">
              <a:xfrm>
                <a:off x="5353050" y="3617913"/>
                <a:ext cx="142875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0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0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18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78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0" y="72"/>
                  </a:cxn>
                  <a:cxn ang="0">
                    <a:pos x="90" y="20"/>
                  </a:cxn>
                  <a:cxn ang="0">
                    <a:pos x="90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78" y="2"/>
                  </a:cxn>
                  <a:cxn ang="0">
                    <a:pos x="72" y="0"/>
                  </a:cxn>
                </a:cxnLst>
                <a:rect l="0" t="0" r="r" b="b"/>
                <a:pathLst>
                  <a:path w="90" h="92">
                    <a:moveTo>
                      <a:pt x="7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0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0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18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78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0" y="72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78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1" name="Freeform 155"/>
              <p:cNvSpPr>
                <a:spLocks/>
              </p:cNvSpPr>
              <p:nvPr userDrawn="1"/>
            </p:nvSpPr>
            <p:spPr bwMode="auto">
              <a:xfrm>
                <a:off x="55276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2" name="Freeform 156"/>
              <p:cNvSpPr>
                <a:spLocks/>
              </p:cNvSpPr>
              <p:nvPr userDrawn="1"/>
            </p:nvSpPr>
            <p:spPr bwMode="auto">
              <a:xfrm>
                <a:off x="55276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3" name="Freeform 157"/>
              <p:cNvSpPr>
                <a:spLocks/>
              </p:cNvSpPr>
              <p:nvPr userDrawn="1"/>
            </p:nvSpPr>
            <p:spPr bwMode="auto">
              <a:xfrm>
                <a:off x="55276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4" name="Freeform 158"/>
              <p:cNvSpPr>
                <a:spLocks/>
              </p:cNvSpPr>
              <p:nvPr userDrawn="1"/>
            </p:nvSpPr>
            <p:spPr bwMode="auto">
              <a:xfrm>
                <a:off x="55276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Freeform 159"/>
              <p:cNvSpPr>
                <a:spLocks/>
              </p:cNvSpPr>
              <p:nvPr userDrawn="1"/>
            </p:nvSpPr>
            <p:spPr bwMode="auto">
              <a:xfrm>
                <a:off x="55276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6" name="Freeform 160"/>
              <p:cNvSpPr>
                <a:spLocks/>
              </p:cNvSpPr>
              <p:nvPr userDrawn="1"/>
            </p:nvSpPr>
            <p:spPr bwMode="auto">
              <a:xfrm>
                <a:off x="55276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7" name="Freeform 161"/>
              <p:cNvSpPr>
                <a:spLocks/>
              </p:cNvSpPr>
              <p:nvPr userDrawn="1"/>
            </p:nvSpPr>
            <p:spPr bwMode="auto">
              <a:xfrm>
                <a:off x="5702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8" name="Freeform 162"/>
              <p:cNvSpPr>
                <a:spLocks/>
              </p:cNvSpPr>
              <p:nvPr userDrawn="1"/>
            </p:nvSpPr>
            <p:spPr bwMode="auto">
              <a:xfrm>
                <a:off x="57023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grpSp>
          <p:nvGrpSpPr>
            <p:cNvPr id="30" name="그룹 186"/>
            <p:cNvGrpSpPr/>
            <p:nvPr userDrawn="1"/>
          </p:nvGrpSpPr>
          <p:grpSpPr>
            <a:xfrm>
              <a:off x="6051550" y="3268663"/>
              <a:ext cx="495300" cy="495300"/>
              <a:chOff x="6051550" y="3268663"/>
              <a:chExt cx="495300" cy="495300"/>
            </a:xfrm>
            <a:solidFill>
              <a:schemeClr val="accent2">
                <a:alpha val="20000"/>
              </a:schemeClr>
            </a:solidFill>
          </p:grpSpPr>
          <p:sp>
            <p:nvSpPr>
              <p:cNvPr id="31" name="Freeform 163"/>
              <p:cNvSpPr>
                <a:spLocks/>
              </p:cNvSpPr>
              <p:nvPr userDrawn="1"/>
            </p:nvSpPr>
            <p:spPr bwMode="auto">
              <a:xfrm>
                <a:off x="60515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2" name="Freeform 164"/>
              <p:cNvSpPr>
                <a:spLocks/>
              </p:cNvSpPr>
              <p:nvPr userDrawn="1"/>
            </p:nvSpPr>
            <p:spPr bwMode="auto">
              <a:xfrm>
                <a:off x="6051550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3" name="Freeform 165"/>
              <p:cNvSpPr>
                <a:spLocks/>
              </p:cNvSpPr>
              <p:nvPr userDrawn="1"/>
            </p:nvSpPr>
            <p:spPr bwMode="auto">
              <a:xfrm>
                <a:off x="60515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4" name="Freeform 166"/>
              <p:cNvSpPr>
                <a:spLocks/>
              </p:cNvSpPr>
              <p:nvPr userDrawn="1"/>
            </p:nvSpPr>
            <p:spPr bwMode="auto">
              <a:xfrm>
                <a:off x="605155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5" name="Freeform 167"/>
              <p:cNvSpPr>
                <a:spLocks/>
              </p:cNvSpPr>
              <p:nvPr userDrawn="1"/>
            </p:nvSpPr>
            <p:spPr bwMode="auto">
              <a:xfrm>
                <a:off x="62261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6" name="Freeform 168"/>
              <p:cNvSpPr>
                <a:spLocks/>
              </p:cNvSpPr>
              <p:nvPr userDrawn="1"/>
            </p:nvSpPr>
            <p:spPr bwMode="auto">
              <a:xfrm>
                <a:off x="6226175" y="326866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7" name="Freeform 169"/>
              <p:cNvSpPr>
                <a:spLocks/>
              </p:cNvSpPr>
              <p:nvPr userDrawn="1"/>
            </p:nvSpPr>
            <p:spPr bwMode="auto">
              <a:xfrm>
                <a:off x="62261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8" name="Freeform 170"/>
              <p:cNvSpPr>
                <a:spLocks/>
              </p:cNvSpPr>
              <p:nvPr userDrawn="1"/>
            </p:nvSpPr>
            <p:spPr bwMode="auto">
              <a:xfrm>
                <a:off x="6226175" y="3443288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39" name="Freeform 171"/>
              <p:cNvSpPr>
                <a:spLocks/>
              </p:cNvSpPr>
              <p:nvPr userDrawn="1"/>
            </p:nvSpPr>
            <p:spPr bwMode="auto">
              <a:xfrm>
                <a:off x="62261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172"/>
              <p:cNvSpPr>
                <a:spLocks/>
              </p:cNvSpPr>
              <p:nvPr userDrawn="1"/>
            </p:nvSpPr>
            <p:spPr bwMode="auto">
              <a:xfrm>
                <a:off x="6226175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1" name="Freeform 173"/>
              <p:cNvSpPr>
                <a:spLocks/>
              </p:cNvSpPr>
              <p:nvPr userDrawn="1"/>
            </p:nvSpPr>
            <p:spPr bwMode="auto">
              <a:xfrm>
                <a:off x="64008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2" name="Freeform 174"/>
              <p:cNvSpPr>
                <a:spLocks/>
              </p:cNvSpPr>
              <p:nvPr userDrawn="1"/>
            </p:nvSpPr>
            <p:spPr bwMode="auto">
              <a:xfrm>
                <a:off x="6400800" y="3617913"/>
                <a:ext cx="146050" cy="146050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20" y="0"/>
                  </a:cxn>
                  <a:cxn ang="0">
                    <a:pos x="20" y="0"/>
                  </a:cxn>
                  <a:cxn ang="0">
                    <a:pos x="12" y="2"/>
                  </a:cxn>
                  <a:cxn ang="0">
                    <a:pos x="6" y="6"/>
                  </a:cxn>
                  <a:cxn ang="0">
                    <a:pos x="2" y="12"/>
                  </a:cxn>
                  <a:cxn ang="0">
                    <a:pos x="0" y="20"/>
                  </a:cxn>
                  <a:cxn ang="0">
                    <a:pos x="0" y="72"/>
                  </a:cxn>
                  <a:cxn ang="0">
                    <a:pos x="0" y="72"/>
                  </a:cxn>
                  <a:cxn ang="0">
                    <a:pos x="2" y="80"/>
                  </a:cxn>
                  <a:cxn ang="0">
                    <a:pos x="6" y="86"/>
                  </a:cxn>
                  <a:cxn ang="0">
                    <a:pos x="12" y="90"/>
                  </a:cxn>
                  <a:cxn ang="0">
                    <a:pos x="20" y="92"/>
                  </a:cxn>
                  <a:cxn ang="0">
                    <a:pos x="72" y="92"/>
                  </a:cxn>
                  <a:cxn ang="0">
                    <a:pos x="72" y="92"/>
                  </a:cxn>
                  <a:cxn ang="0">
                    <a:pos x="80" y="90"/>
                  </a:cxn>
                  <a:cxn ang="0">
                    <a:pos x="86" y="86"/>
                  </a:cxn>
                  <a:cxn ang="0">
                    <a:pos x="90" y="80"/>
                  </a:cxn>
                  <a:cxn ang="0">
                    <a:pos x="92" y="72"/>
                  </a:cxn>
                  <a:cxn ang="0">
                    <a:pos x="92" y="20"/>
                  </a:cxn>
                  <a:cxn ang="0">
                    <a:pos x="92" y="20"/>
                  </a:cxn>
                  <a:cxn ang="0">
                    <a:pos x="90" y="12"/>
                  </a:cxn>
                  <a:cxn ang="0">
                    <a:pos x="86" y="6"/>
                  </a:cxn>
                  <a:cxn ang="0">
                    <a:pos x="80" y="2"/>
                  </a:cxn>
                  <a:cxn ang="0">
                    <a:pos x="72" y="0"/>
                  </a:cxn>
                </a:cxnLst>
                <a:rect l="0" t="0" r="r" b="b"/>
                <a:pathLst>
                  <a:path w="92" h="92">
                    <a:moveTo>
                      <a:pt x="72" y="0"/>
                    </a:moveTo>
                    <a:lnTo>
                      <a:pt x="20" y="0"/>
                    </a:lnTo>
                    <a:lnTo>
                      <a:pt x="20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72"/>
                    </a:lnTo>
                    <a:lnTo>
                      <a:pt x="0" y="72"/>
                    </a:lnTo>
                    <a:lnTo>
                      <a:pt x="2" y="80"/>
                    </a:lnTo>
                    <a:lnTo>
                      <a:pt x="6" y="86"/>
                    </a:lnTo>
                    <a:lnTo>
                      <a:pt x="12" y="90"/>
                    </a:lnTo>
                    <a:lnTo>
                      <a:pt x="20" y="92"/>
                    </a:lnTo>
                    <a:lnTo>
                      <a:pt x="72" y="92"/>
                    </a:lnTo>
                    <a:lnTo>
                      <a:pt x="72" y="92"/>
                    </a:lnTo>
                    <a:lnTo>
                      <a:pt x="80" y="90"/>
                    </a:lnTo>
                    <a:lnTo>
                      <a:pt x="86" y="86"/>
                    </a:lnTo>
                    <a:lnTo>
                      <a:pt x="90" y="80"/>
                    </a:lnTo>
                    <a:lnTo>
                      <a:pt x="92" y="72"/>
                    </a:lnTo>
                    <a:lnTo>
                      <a:pt x="92" y="20"/>
                    </a:lnTo>
                    <a:lnTo>
                      <a:pt x="92" y="20"/>
                    </a:lnTo>
                    <a:lnTo>
                      <a:pt x="90" y="12"/>
                    </a:lnTo>
                    <a:lnTo>
                      <a:pt x="86" y="6"/>
                    </a:lnTo>
                    <a:lnTo>
                      <a:pt x="80" y="2"/>
                    </a:lnTo>
                    <a:lnTo>
                      <a:pt x="72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</p:grpSp>
      <p:grpSp>
        <p:nvGrpSpPr>
          <p:cNvPr id="204" name="그룹 203"/>
          <p:cNvGrpSpPr/>
          <p:nvPr userDrawn="1"/>
        </p:nvGrpSpPr>
        <p:grpSpPr>
          <a:xfrm>
            <a:off x="2052603" y="1810094"/>
            <a:ext cx="5038794" cy="3517582"/>
            <a:chOff x="2122140" y="2004994"/>
            <a:chExt cx="5038794" cy="3517582"/>
          </a:xfrm>
        </p:grpSpPr>
        <p:sp>
          <p:nvSpPr>
            <p:cNvPr id="202" name="타원 201"/>
            <p:cNvSpPr/>
            <p:nvPr userDrawn="1"/>
          </p:nvSpPr>
          <p:spPr>
            <a:xfrm>
              <a:off x="2122140" y="5157446"/>
              <a:ext cx="5038794" cy="36513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03" name="그림 202" descr="폰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16200000">
              <a:off x="3320902" y="1065311"/>
              <a:ext cx="2641270" cy="4520635"/>
            </a:xfrm>
            <a:prstGeom prst="rect">
              <a:avLst/>
            </a:prstGeom>
          </p:spPr>
        </p:pic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3140459"/>
            <a:ext cx="6336000" cy="592470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25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2954047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3684591"/>
            <a:ext cx="6336000" cy="252377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224" name="그룹 223"/>
          <p:cNvGrpSpPr/>
          <p:nvPr userDrawn="1"/>
        </p:nvGrpSpPr>
        <p:grpSpPr>
          <a:xfrm>
            <a:off x="4060027" y="2260584"/>
            <a:ext cx="1023947" cy="619757"/>
            <a:chOff x="-1562184" y="1566837"/>
            <a:chExt cx="1387494" cy="839799"/>
          </a:xfrm>
        </p:grpSpPr>
        <p:sp>
          <p:nvSpPr>
            <p:cNvPr id="206" name="타원 205"/>
            <p:cNvSpPr/>
            <p:nvPr userDrawn="1"/>
          </p:nvSpPr>
          <p:spPr>
            <a:xfrm>
              <a:off x="-1562184" y="2260584"/>
              <a:ext cx="1387494" cy="14605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8" name="Freeform 32"/>
            <p:cNvSpPr>
              <a:spLocks/>
            </p:cNvSpPr>
            <p:nvPr userDrawn="1"/>
          </p:nvSpPr>
          <p:spPr bwMode="auto">
            <a:xfrm>
              <a:off x="-1452645" y="1566837"/>
              <a:ext cx="889000" cy="720725"/>
            </a:xfrm>
            <a:custGeom>
              <a:avLst/>
              <a:gdLst/>
              <a:ahLst/>
              <a:cxnLst>
                <a:cxn ang="0">
                  <a:pos x="280" y="0"/>
                </a:cxn>
                <a:cxn ang="0">
                  <a:pos x="224" y="4"/>
                </a:cxn>
                <a:cxn ang="0">
                  <a:pos x="170" y="16"/>
                </a:cxn>
                <a:cxn ang="0">
                  <a:pos x="122" y="34"/>
                </a:cxn>
                <a:cxn ang="0">
                  <a:pos x="82" y="58"/>
                </a:cxn>
                <a:cxn ang="0">
                  <a:pos x="48" y="88"/>
                </a:cxn>
                <a:cxn ang="0">
                  <a:pos x="22" y="122"/>
                </a:cxn>
                <a:cxn ang="0">
                  <a:pos x="4" y="160"/>
                </a:cxn>
                <a:cxn ang="0">
                  <a:pos x="0" y="200"/>
                </a:cxn>
                <a:cxn ang="0">
                  <a:pos x="2" y="224"/>
                </a:cxn>
                <a:cxn ang="0">
                  <a:pos x="18" y="270"/>
                </a:cxn>
                <a:cxn ang="0">
                  <a:pos x="48" y="312"/>
                </a:cxn>
                <a:cxn ang="0">
                  <a:pos x="90" y="348"/>
                </a:cxn>
                <a:cxn ang="0">
                  <a:pos x="116" y="362"/>
                </a:cxn>
                <a:cxn ang="0">
                  <a:pos x="100" y="392"/>
                </a:cxn>
                <a:cxn ang="0">
                  <a:pos x="84" y="414"/>
                </a:cxn>
                <a:cxn ang="0">
                  <a:pos x="60" y="436"/>
                </a:cxn>
                <a:cxn ang="0">
                  <a:pos x="54" y="444"/>
                </a:cxn>
                <a:cxn ang="0">
                  <a:pos x="54" y="452"/>
                </a:cxn>
                <a:cxn ang="0">
                  <a:pos x="66" y="452"/>
                </a:cxn>
                <a:cxn ang="0">
                  <a:pos x="102" y="442"/>
                </a:cxn>
                <a:cxn ang="0">
                  <a:pos x="170" y="412"/>
                </a:cxn>
                <a:cxn ang="0">
                  <a:pos x="200" y="392"/>
                </a:cxn>
                <a:cxn ang="0">
                  <a:pos x="280" y="400"/>
                </a:cxn>
                <a:cxn ang="0">
                  <a:pos x="308" y="398"/>
                </a:cxn>
                <a:cxn ang="0">
                  <a:pos x="362" y="390"/>
                </a:cxn>
                <a:cxn ang="0">
                  <a:pos x="414" y="376"/>
                </a:cxn>
                <a:cxn ang="0">
                  <a:pos x="458" y="354"/>
                </a:cxn>
                <a:cxn ang="0">
                  <a:pos x="496" y="326"/>
                </a:cxn>
                <a:cxn ang="0">
                  <a:pos x="526" y="294"/>
                </a:cxn>
                <a:cxn ang="0">
                  <a:pos x="548" y="258"/>
                </a:cxn>
                <a:cxn ang="0">
                  <a:pos x="558" y="220"/>
                </a:cxn>
                <a:cxn ang="0">
                  <a:pos x="560" y="200"/>
                </a:cxn>
                <a:cxn ang="0">
                  <a:pos x="554" y="160"/>
                </a:cxn>
                <a:cxn ang="0">
                  <a:pos x="538" y="122"/>
                </a:cxn>
                <a:cxn ang="0">
                  <a:pos x="512" y="88"/>
                </a:cxn>
                <a:cxn ang="0">
                  <a:pos x="478" y="58"/>
                </a:cxn>
                <a:cxn ang="0">
                  <a:pos x="436" y="34"/>
                </a:cxn>
                <a:cxn ang="0">
                  <a:pos x="388" y="16"/>
                </a:cxn>
                <a:cxn ang="0">
                  <a:pos x="336" y="4"/>
                </a:cxn>
                <a:cxn ang="0">
                  <a:pos x="280" y="0"/>
                </a:cxn>
              </a:cxnLst>
              <a:rect l="0" t="0" r="r" b="b"/>
              <a:pathLst>
                <a:path w="560" h="454">
                  <a:moveTo>
                    <a:pt x="280" y="0"/>
                  </a:moveTo>
                  <a:lnTo>
                    <a:pt x="280" y="0"/>
                  </a:lnTo>
                  <a:lnTo>
                    <a:pt x="250" y="0"/>
                  </a:lnTo>
                  <a:lnTo>
                    <a:pt x="224" y="4"/>
                  </a:lnTo>
                  <a:lnTo>
                    <a:pt x="196" y="8"/>
                  </a:lnTo>
                  <a:lnTo>
                    <a:pt x="170" y="16"/>
                  </a:lnTo>
                  <a:lnTo>
                    <a:pt x="146" y="24"/>
                  </a:lnTo>
                  <a:lnTo>
                    <a:pt x="122" y="34"/>
                  </a:lnTo>
                  <a:lnTo>
                    <a:pt x="102" y="46"/>
                  </a:lnTo>
                  <a:lnTo>
                    <a:pt x="82" y="58"/>
                  </a:lnTo>
                  <a:lnTo>
                    <a:pt x="64" y="72"/>
                  </a:lnTo>
                  <a:lnTo>
                    <a:pt x="48" y="88"/>
                  </a:lnTo>
                  <a:lnTo>
                    <a:pt x="34" y="104"/>
                  </a:lnTo>
                  <a:lnTo>
                    <a:pt x="22" y="122"/>
                  </a:lnTo>
                  <a:lnTo>
                    <a:pt x="12" y="140"/>
                  </a:lnTo>
                  <a:lnTo>
                    <a:pt x="4" y="160"/>
                  </a:lnTo>
                  <a:lnTo>
                    <a:pt x="0" y="180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224"/>
                  </a:lnTo>
                  <a:lnTo>
                    <a:pt x="8" y="248"/>
                  </a:lnTo>
                  <a:lnTo>
                    <a:pt x="18" y="270"/>
                  </a:lnTo>
                  <a:lnTo>
                    <a:pt x="32" y="292"/>
                  </a:lnTo>
                  <a:lnTo>
                    <a:pt x="48" y="312"/>
                  </a:lnTo>
                  <a:lnTo>
                    <a:pt x="68" y="330"/>
                  </a:lnTo>
                  <a:lnTo>
                    <a:pt x="90" y="348"/>
                  </a:lnTo>
                  <a:lnTo>
                    <a:pt x="116" y="362"/>
                  </a:lnTo>
                  <a:lnTo>
                    <a:pt x="116" y="362"/>
                  </a:lnTo>
                  <a:lnTo>
                    <a:pt x="108" y="378"/>
                  </a:lnTo>
                  <a:lnTo>
                    <a:pt x="100" y="392"/>
                  </a:lnTo>
                  <a:lnTo>
                    <a:pt x="92" y="404"/>
                  </a:lnTo>
                  <a:lnTo>
                    <a:pt x="84" y="414"/>
                  </a:lnTo>
                  <a:lnTo>
                    <a:pt x="70" y="428"/>
                  </a:lnTo>
                  <a:lnTo>
                    <a:pt x="60" y="436"/>
                  </a:lnTo>
                  <a:lnTo>
                    <a:pt x="60" y="436"/>
                  </a:lnTo>
                  <a:lnTo>
                    <a:pt x="54" y="444"/>
                  </a:lnTo>
                  <a:lnTo>
                    <a:pt x="54" y="450"/>
                  </a:lnTo>
                  <a:lnTo>
                    <a:pt x="54" y="452"/>
                  </a:lnTo>
                  <a:lnTo>
                    <a:pt x="58" y="454"/>
                  </a:lnTo>
                  <a:lnTo>
                    <a:pt x="66" y="452"/>
                  </a:lnTo>
                  <a:lnTo>
                    <a:pt x="66" y="452"/>
                  </a:lnTo>
                  <a:lnTo>
                    <a:pt x="102" y="442"/>
                  </a:lnTo>
                  <a:lnTo>
                    <a:pt x="136" y="428"/>
                  </a:lnTo>
                  <a:lnTo>
                    <a:pt x="170" y="412"/>
                  </a:lnTo>
                  <a:lnTo>
                    <a:pt x="200" y="392"/>
                  </a:lnTo>
                  <a:lnTo>
                    <a:pt x="200" y="392"/>
                  </a:lnTo>
                  <a:lnTo>
                    <a:pt x="240" y="398"/>
                  </a:lnTo>
                  <a:lnTo>
                    <a:pt x="280" y="400"/>
                  </a:lnTo>
                  <a:lnTo>
                    <a:pt x="280" y="400"/>
                  </a:lnTo>
                  <a:lnTo>
                    <a:pt x="308" y="398"/>
                  </a:lnTo>
                  <a:lnTo>
                    <a:pt x="336" y="396"/>
                  </a:lnTo>
                  <a:lnTo>
                    <a:pt x="362" y="390"/>
                  </a:lnTo>
                  <a:lnTo>
                    <a:pt x="388" y="384"/>
                  </a:lnTo>
                  <a:lnTo>
                    <a:pt x="414" y="376"/>
                  </a:lnTo>
                  <a:lnTo>
                    <a:pt x="436" y="366"/>
                  </a:lnTo>
                  <a:lnTo>
                    <a:pt x="458" y="354"/>
                  </a:lnTo>
                  <a:lnTo>
                    <a:pt x="478" y="340"/>
                  </a:lnTo>
                  <a:lnTo>
                    <a:pt x="496" y="326"/>
                  </a:lnTo>
                  <a:lnTo>
                    <a:pt x="512" y="312"/>
                  </a:lnTo>
                  <a:lnTo>
                    <a:pt x="526" y="294"/>
                  </a:lnTo>
                  <a:lnTo>
                    <a:pt x="538" y="278"/>
                  </a:lnTo>
                  <a:lnTo>
                    <a:pt x="548" y="258"/>
                  </a:lnTo>
                  <a:lnTo>
                    <a:pt x="554" y="240"/>
                  </a:lnTo>
                  <a:lnTo>
                    <a:pt x="558" y="220"/>
                  </a:lnTo>
                  <a:lnTo>
                    <a:pt x="560" y="200"/>
                  </a:lnTo>
                  <a:lnTo>
                    <a:pt x="560" y="200"/>
                  </a:lnTo>
                  <a:lnTo>
                    <a:pt x="558" y="180"/>
                  </a:lnTo>
                  <a:lnTo>
                    <a:pt x="554" y="160"/>
                  </a:lnTo>
                  <a:lnTo>
                    <a:pt x="548" y="140"/>
                  </a:lnTo>
                  <a:lnTo>
                    <a:pt x="538" y="122"/>
                  </a:lnTo>
                  <a:lnTo>
                    <a:pt x="526" y="104"/>
                  </a:lnTo>
                  <a:lnTo>
                    <a:pt x="512" y="88"/>
                  </a:lnTo>
                  <a:lnTo>
                    <a:pt x="496" y="72"/>
                  </a:lnTo>
                  <a:lnTo>
                    <a:pt x="478" y="58"/>
                  </a:lnTo>
                  <a:lnTo>
                    <a:pt x="458" y="46"/>
                  </a:lnTo>
                  <a:lnTo>
                    <a:pt x="436" y="34"/>
                  </a:lnTo>
                  <a:lnTo>
                    <a:pt x="414" y="24"/>
                  </a:lnTo>
                  <a:lnTo>
                    <a:pt x="388" y="16"/>
                  </a:lnTo>
                  <a:lnTo>
                    <a:pt x="362" y="8"/>
                  </a:lnTo>
                  <a:lnTo>
                    <a:pt x="336" y="4"/>
                  </a:lnTo>
                  <a:lnTo>
                    <a:pt x="308" y="0"/>
                  </a:lnTo>
                  <a:lnTo>
                    <a:pt x="280" y="0"/>
                  </a:lnTo>
                  <a:lnTo>
                    <a:pt x="28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09" name="Freeform 33"/>
            <p:cNvSpPr>
              <a:spLocks/>
            </p:cNvSpPr>
            <p:nvPr userDrawn="1"/>
          </p:nvSpPr>
          <p:spPr bwMode="auto">
            <a:xfrm>
              <a:off x="-744620" y="1877987"/>
              <a:ext cx="473075" cy="438150"/>
            </a:xfrm>
            <a:custGeom>
              <a:avLst/>
              <a:gdLst/>
              <a:ahLst/>
              <a:cxnLst>
                <a:cxn ang="0">
                  <a:pos x="298" y="122"/>
                </a:cxn>
                <a:cxn ang="0">
                  <a:pos x="298" y="122"/>
                </a:cxn>
                <a:cxn ang="0">
                  <a:pos x="298" y="110"/>
                </a:cxn>
                <a:cxn ang="0">
                  <a:pos x="296" y="100"/>
                </a:cxn>
                <a:cxn ang="0">
                  <a:pos x="292" y="88"/>
                </a:cxn>
                <a:cxn ang="0">
                  <a:pos x="288" y="78"/>
                </a:cxn>
                <a:cxn ang="0">
                  <a:pos x="282" y="68"/>
                </a:cxn>
                <a:cxn ang="0">
                  <a:pos x="274" y="58"/>
                </a:cxn>
                <a:cxn ang="0">
                  <a:pos x="258" y="42"/>
                </a:cxn>
                <a:cxn ang="0">
                  <a:pos x="236" y="26"/>
                </a:cxn>
                <a:cxn ang="0">
                  <a:pos x="212" y="14"/>
                </a:cxn>
                <a:cxn ang="0">
                  <a:pos x="184" y="6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54" y="16"/>
                </a:cxn>
                <a:cxn ang="0">
                  <a:pos x="152" y="32"/>
                </a:cxn>
                <a:cxn ang="0">
                  <a:pos x="148" y="48"/>
                </a:cxn>
                <a:cxn ang="0">
                  <a:pos x="144" y="62"/>
                </a:cxn>
                <a:cxn ang="0">
                  <a:pos x="138" y="76"/>
                </a:cxn>
                <a:cxn ang="0">
                  <a:pos x="130" y="90"/>
                </a:cxn>
                <a:cxn ang="0">
                  <a:pos x="112" y="118"/>
                </a:cxn>
                <a:cxn ang="0">
                  <a:pos x="90" y="142"/>
                </a:cxn>
                <a:cxn ang="0">
                  <a:pos x="62" y="166"/>
                </a:cxn>
                <a:cxn ang="0">
                  <a:pos x="32" y="186"/>
                </a:cxn>
                <a:cxn ang="0">
                  <a:pos x="0" y="204"/>
                </a:cxn>
                <a:cxn ang="0">
                  <a:pos x="0" y="204"/>
                </a:cxn>
                <a:cxn ang="0">
                  <a:pos x="12" y="212"/>
                </a:cxn>
                <a:cxn ang="0">
                  <a:pos x="26" y="220"/>
                </a:cxn>
                <a:cxn ang="0">
                  <a:pos x="40" y="228"/>
                </a:cxn>
                <a:cxn ang="0">
                  <a:pos x="56" y="234"/>
                </a:cxn>
                <a:cxn ang="0">
                  <a:pos x="72" y="238"/>
                </a:cxn>
                <a:cxn ang="0">
                  <a:pos x="90" y="242"/>
                </a:cxn>
                <a:cxn ang="0">
                  <a:pos x="108" y="244"/>
                </a:cxn>
                <a:cxn ang="0">
                  <a:pos x="126" y="244"/>
                </a:cxn>
                <a:cxn ang="0">
                  <a:pos x="126" y="244"/>
                </a:cxn>
                <a:cxn ang="0">
                  <a:pos x="152" y="242"/>
                </a:cxn>
                <a:cxn ang="0">
                  <a:pos x="174" y="240"/>
                </a:cxn>
                <a:cxn ang="0">
                  <a:pos x="174" y="240"/>
                </a:cxn>
                <a:cxn ang="0">
                  <a:pos x="194" y="252"/>
                </a:cxn>
                <a:cxn ang="0">
                  <a:pos x="214" y="262"/>
                </a:cxn>
                <a:cxn ang="0">
                  <a:pos x="236" y="270"/>
                </a:cxn>
                <a:cxn ang="0">
                  <a:pos x="258" y="276"/>
                </a:cxn>
                <a:cxn ang="0">
                  <a:pos x="258" y="276"/>
                </a:cxn>
                <a:cxn ang="0">
                  <a:pos x="262" y="276"/>
                </a:cxn>
                <a:cxn ang="0">
                  <a:pos x="266" y="274"/>
                </a:cxn>
                <a:cxn ang="0">
                  <a:pos x="264" y="272"/>
                </a:cxn>
                <a:cxn ang="0">
                  <a:pos x="260" y="266"/>
                </a:cxn>
                <a:cxn ang="0">
                  <a:pos x="260" y="266"/>
                </a:cxn>
                <a:cxn ang="0">
                  <a:pos x="254" y="262"/>
                </a:cxn>
                <a:cxn ang="0">
                  <a:pos x="246" y="252"/>
                </a:cxn>
                <a:cxn ang="0">
                  <a:pos x="236" y="240"/>
                </a:cxn>
                <a:cxn ang="0">
                  <a:pos x="226" y="220"/>
                </a:cxn>
                <a:cxn ang="0">
                  <a:pos x="226" y="220"/>
                </a:cxn>
                <a:cxn ang="0">
                  <a:pos x="242" y="212"/>
                </a:cxn>
                <a:cxn ang="0">
                  <a:pos x="256" y="202"/>
                </a:cxn>
                <a:cxn ang="0">
                  <a:pos x="268" y="190"/>
                </a:cxn>
                <a:cxn ang="0">
                  <a:pos x="278" y="178"/>
                </a:cxn>
                <a:cxn ang="0">
                  <a:pos x="288" y="166"/>
                </a:cxn>
                <a:cxn ang="0">
                  <a:pos x="294" y="152"/>
                </a:cxn>
                <a:cxn ang="0">
                  <a:pos x="298" y="136"/>
                </a:cxn>
                <a:cxn ang="0">
                  <a:pos x="298" y="122"/>
                </a:cxn>
                <a:cxn ang="0">
                  <a:pos x="298" y="122"/>
                </a:cxn>
              </a:cxnLst>
              <a:rect l="0" t="0" r="r" b="b"/>
              <a:pathLst>
                <a:path w="298" h="276">
                  <a:moveTo>
                    <a:pt x="298" y="122"/>
                  </a:moveTo>
                  <a:lnTo>
                    <a:pt x="298" y="122"/>
                  </a:lnTo>
                  <a:lnTo>
                    <a:pt x="298" y="110"/>
                  </a:lnTo>
                  <a:lnTo>
                    <a:pt x="296" y="100"/>
                  </a:lnTo>
                  <a:lnTo>
                    <a:pt x="292" y="88"/>
                  </a:lnTo>
                  <a:lnTo>
                    <a:pt x="288" y="78"/>
                  </a:lnTo>
                  <a:lnTo>
                    <a:pt x="282" y="68"/>
                  </a:lnTo>
                  <a:lnTo>
                    <a:pt x="274" y="58"/>
                  </a:lnTo>
                  <a:lnTo>
                    <a:pt x="258" y="42"/>
                  </a:lnTo>
                  <a:lnTo>
                    <a:pt x="236" y="26"/>
                  </a:lnTo>
                  <a:lnTo>
                    <a:pt x="212" y="14"/>
                  </a:lnTo>
                  <a:lnTo>
                    <a:pt x="184" y="6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54" y="16"/>
                  </a:lnTo>
                  <a:lnTo>
                    <a:pt x="152" y="32"/>
                  </a:lnTo>
                  <a:lnTo>
                    <a:pt x="148" y="48"/>
                  </a:lnTo>
                  <a:lnTo>
                    <a:pt x="144" y="62"/>
                  </a:lnTo>
                  <a:lnTo>
                    <a:pt x="138" y="76"/>
                  </a:lnTo>
                  <a:lnTo>
                    <a:pt x="130" y="90"/>
                  </a:lnTo>
                  <a:lnTo>
                    <a:pt x="112" y="118"/>
                  </a:lnTo>
                  <a:lnTo>
                    <a:pt x="90" y="142"/>
                  </a:lnTo>
                  <a:lnTo>
                    <a:pt x="62" y="166"/>
                  </a:lnTo>
                  <a:lnTo>
                    <a:pt x="32" y="18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12" y="212"/>
                  </a:lnTo>
                  <a:lnTo>
                    <a:pt x="26" y="220"/>
                  </a:lnTo>
                  <a:lnTo>
                    <a:pt x="40" y="228"/>
                  </a:lnTo>
                  <a:lnTo>
                    <a:pt x="56" y="234"/>
                  </a:lnTo>
                  <a:lnTo>
                    <a:pt x="72" y="238"/>
                  </a:lnTo>
                  <a:lnTo>
                    <a:pt x="90" y="242"/>
                  </a:lnTo>
                  <a:lnTo>
                    <a:pt x="108" y="244"/>
                  </a:lnTo>
                  <a:lnTo>
                    <a:pt x="126" y="244"/>
                  </a:lnTo>
                  <a:lnTo>
                    <a:pt x="126" y="244"/>
                  </a:lnTo>
                  <a:lnTo>
                    <a:pt x="152" y="242"/>
                  </a:lnTo>
                  <a:lnTo>
                    <a:pt x="174" y="240"/>
                  </a:lnTo>
                  <a:lnTo>
                    <a:pt x="174" y="240"/>
                  </a:lnTo>
                  <a:lnTo>
                    <a:pt x="194" y="252"/>
                  </a:lnTo>
                  <a:lnTo>
                    <a:pt x="214" y="262"/>
                  </a:lnTo>
                  <a:lnTo>
                    <a:pt x="236" y="270"/>
                  </a:lnTo>
                  <a:lnTo>
                    <a:pt x="258" y="276"/>
                  </a:lnTo>
                  <a:lnTo>
                    <a:pt x="258" y="276"/>
                  </a:lnTo>
                  <a:lnTo>
                    <a:pt x="262" y="276"/>
                  </a:lnTo>
                  <a:lnTo>
                    <a:pt x="266" y="274"/>
                  </a:lnTo>
                  <a:lnTo>
                    <a:pt x="264" y="272"/>
                  </a:lnTo>
                  <a:lnTo>
                    <a:pt x="260" y="266"/>
                  </a:lnTo>
                  <a:lnTo>
                    <a:pt x="260" y="266"/>
                  </a:lnTo>
                  <a:lnTo>
                    <a:pt x="254" y="262"/>
                  </a:lnTo>
                  <a:lnTo>
                    <a:pt x="246" y="252"/>
                  </a:lnTo>
                  <a:lnTo>
                    <a:pt x="236" y="240"/>
                  </a:lnTo>
                  <a:lnTo>
                    <a:pt x="226" y="220"/>
                  </a:lnTo>
                  <a:lnTo>
                    <a:pt x="226" y="220"/>
                  </a:lnTo>
                  <a:lnTo>
                    <a:pt x="242" y="212"/>
                  </a:lnTo>
                  <a:lnTo>
                    <a:pt x="256" y="202"/>
                  </a:lnTo>
                  <a:lnTo>
                    <a:pt x="268" y="190"/>
                  </a:lnTo>
                  <a:lnTo>
                    <a:pt x="278" y="178"/>
                  </a:lnTo>
                  <a:lnTo>
                    <a:pt x="288" y="166"/>
                  </a:lnTo>
                  <a:lnTo>
                    <a:pt x="294" y="152"/>
                  </a:lnTo>
                  <a:lnTo>
                    <a:pt x="298" y="136"/>
                  </a:lnTo>
                  <a:lnTo>
                    <a:pt x="298" y="122"/>
                  </a:lnTo>
                  <a:lnTo>
                    <a:pt x="298" y="12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accent2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714%26v_flag%3d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hyperlink" Target="http://www.bizforms.co.kr/bms/check.asp?code=bs3217338750418&amp;go_url=http%3a%2f%2fpowerpoint.bizforms.co.kr%2fform_view%2fview.asp%3fnumber%3d105881%26v_flag%3d0" TargetMode="External"/><Relationship Id="rId18" Type="http://schemas.openxmlformats.org/officeDocument/2006/relationships/image" Target="../media/image18.gif"/><Relationship Id="rId3" Type="http://schemas.openxmlformats.org/officeDocument/2006/relationships/hyperlink" Target="http://www.bizforms.co.kr/bms/check.asp?code=bs3217338750418&amp;go_url=http%3a%2f%2fpowerpoint.bizforms.co.kr%2fform_view%2fview.asp%3fnumber%3d105885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714%26v_flag%3d0" TargetMode="External"/><Relationship Id="rId12" Type="http://schemas.openxmlformats.org/officeDocument/2006/relationships/image" Target="../media/image15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17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676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4.gif"/><Relationship Id="rId4" Type="http://schemas.openxmlformats.org/officeDocument/2006/relationships/image" Target="../media/image11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13" Type="http://schemas.openxmlformats.org/officeDocument/2006/relationships/hyperlink" Target="http://www.bizforms.co.kr/bms/check.asp?code=bs3217338750418&amp;go_url=http%3a%2f%2fpowerpoint.bizforms.co.kr%2fform_view%2fview.asp%3fnumber%3d115295%26v_flag%3d0%0d%0a" TargetMode="External"/><Relationship Id="rId18" Type="http://schemas.openxmlformats.org/officeDocument/2006/relationships/image" Target="../media/image26.jpg"/><Relationship Id="rId3" Type="http://schemas.openxmlformats.org/officeDocument/2006/relationships/hyperlink" Target="http://www.bizforms.co.kr/bms/check.asp?code=bs3217338750418&amp;go_url=http%3a%2f%2fpowerpoint.bizforms.co.kr%2fform_view%2fview.asp%3fnumber%3d185844%26v_flag%3d0%0d%0a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812%26v_flag%3d0%0d%0a%0d%0a" TargetMode="External"/><Relationship Id="rId12" Type="http://schemas.openxmlformats.org/officeDocument/2006/relationships/image" Target="../media/image23.gif"/><Relationship Id="rId17" Type="http://schemas.openxmlformats.org/officeDocument/2006/relationships/hyperlink" Target="http://www.bizforms.co.kr/bms/check.asp?code=bs3217338750418&amp;go_url=http%3a%2f%2fpowerpoint.bizforms.co.kr%2fpackage%2fview.asp%3fnumber%3d112498%26v_flag%3d0%0d%0a" TargetMode="External"/><Relationship Id="rId2" Type="http://schemas.openxmlformats.org/officeDocument/2006/relationships/image" Target="../media/image10.jpg"/><Relationship Id="rId16" Type="http://schemas.openxmlformats.org/officeDocument/2006/relationships/image" Target="../media/image25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gif"/><Relationship Id="rId11" Type="http://schemas.openxmlformats.org/officeDocument/2006/relationships/hyperlink" Target="http://www.bizforms.co.kr/bms/check.asp?code=bs3217338750418&amp;go_url=http%3a%2f%2fpowerpoint.bizforms.co.kr%2fform_view%2fview.asp%3fnumber%3d112679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1%26v_flag%3d0%0d%0a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065%26v_flag%3d0%0d%0a%0d%0a" TargetMode="External"/><Relationship Id="rId10" Type="http://schemas.openxmlformats.org/officeDocument/2006/relationships/image" Target="../media/image22.gif"/><Relationship Id="rId4" Type="http://schemas.openxmlformats.org/officeDocument/2006/relationships/image" Target="../media/image19.gif"/><Relationship Id="rId9" Type="http://schemas.openxmlformats.org/officeDocument/2006/relationships/hyperlink" Target="http://www.bizforms.co.kr/bms/check.asp?code=bs3217338750418&amp;go_url=http%3a%2f%2fpowerpoint.bizforms.co.kr%2fform_view%2fview.asp%3fnumber%3d185427%26v_flag%3d0%0d%0a" TargetMode="External"/><Relationship Id="rId14" Type="http://schemas.openxmlformats.org/officeDocument/2006/relationships/image" Target="../media/image24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B2F1894B-1CBE-44D4-9092-1BB721884C36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DA62375B-6244-40DC-98BA-6A51A823E8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B72D29CE-E29B-4FBC-A184-ACFAB514B6D6}"/>
              </a:ext>
            </a:extLst>
          </p:cNvPr>
          <p:cNvSpPr/>
          <p:nvPr/>
        </p:nvSpPr>
        <p:spPr>
          <a:xfrm>
            <a:off x="551623" y="4435822"/>
            <a:ext cx="286168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C6594037-58EF-4B47-B390-F9BEFFFE0478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842BDC5-A391-43A0-BFE5-6DA85625D97F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http://www.bizforms.co.kr/bms/check.asp?code=bs3217338750418&amp;go_url=http%3a%2f%2fpowerpoint.bizforms.co.kr%2fform_view%2fview.asp%3fnumber%3d105714%26v_flag%3d0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CAE125EC-A912-4E6D-B0F9-2511A85AAEC5}"/>
              </a:ext>
            </a:extLst>
          </p:cNvPr>
          <p:cNvSpPr/>
          <p:nvPr/>
        </p:nvSpPr>
        <p:spPr>
          <a:xfrm>
            <a:off x="551623" y="3986545"/>
            <a:ext cx="3533340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IT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 회사제품소개서 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기업홍보및영업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6FBF3DB-18D1-413B-94D1-8436145B5A0C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432B88CC-54C3-42C2-A1E2-ED127DE14E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376" y="908720"/>
            <a:ext cx="3926164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400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lvl="0"/>
            <a:r>
              <a:rPr lang="en-US" altLang="ko-KR" dirty="0"/>
              <a:t>2-1 </a:t>
            </a:r>
            <a:r>
              <a:rPr lang="ko-KR" altLang="en-US" dirty="0"/>
              <a:t>사업목표</a:t>
            </a:r>
          </a:p>
          <a:p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pPr lvl="0"/>
            <a:r>
              <a:rPr lang="ko-KR" altLang="en-US" dirty="0"/>
              <a:t>사업목표를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사업목표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3132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/>
              <a:r>
                <a:rPr lang="ko-KR" altLang="en-US" sz="1050" spc="30" dirty="0">
                  <a:latin typeface="+mn-ea"/>
                </a:rPr>
                <a:t> 사업목표는 사업을 통하여 궁극적으로 이루고자 하는 </a:t>
              </a:r>
              <a:r>
                <a:rPr lang="ko-KR" altLang="en-US" sz="1050" b="1" spc="30" dirty="0">
                  <a:solidFill>
                    <a:srgbClr val="C00000"/>
                  </a:solidFill>
                  <a:latin typeface="+mn-ea"/>
                </a:rPr>
                <a:t>비전을 위한 중간과정으로 생산성 향상</a:t>
              </a:r>
              <a:r>
                <a:rPr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lang="ko-KR" altLang="en-US" sz="1050" b="1" spc="30" dirty="0">
                  <a:solidFill>
                    <a:srgbClr val="C00000"/>
                  </a:solidFill>
                  <a:latin typeface="+mn-ea"/>
                </a:rPr>
                <a:t>신제품개발</a:t>
              </a:r>
              <a:r>
                <a:rPr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lang="ko-KR" altLang="en-US" sz="1050" b="1" spc="30" dirty="0">
                  <a:solidFill>
                    <a:srgbClr val="C00000"/>
                  </a:solidFill>
                  <a:latin typeface="+mn-ea"/>
                </a:rPr>
                <a:t>신시장 개척</a:t>
              </a:r>
              <a:r>
                <a:rPr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lang="ko-KR" altLang="en-US" sz="1050" b="1" spc="30" dirty="0">
                  <a:solidFill>
                    <a:srgbClr val="C00000"/>
                  </a:solidFill>
                  <a:latin typeface="+mn-ea"/>
                </a:rPr>
                <a:t>고객창출 등 정성적인 요소</a:t>
              </a:r>
              <a:r>
                <a:rPr lang="ko-KR" altLang="en-US" sz="1050" spc="30" dirty="0">
                  <a:latin typeface="+mn-ea"/>
                </a:rPr>
                <a:t>들이며 이 요소들은 장기적인 지속가능성을 위하여 필수적입니다</a:t>
              </a:r>
              <a:r>
                <a:rPr lang="en-US" altLang="ko-KR" sz="1050" spc="30" dirty="0">
                  <a:latin typeface="+mn-ea"/>
                </a:rPr>
                <a:t>. </a:t>
              </a:r>
            </a:p>
            <a:p>
              <a:pPr algn="just"/>
              <a:r>
                <a:rPr lang="en-US" altLang="ko-KR" sz="1050" spc="30" dirty="0">
                  <a:latin typeface="+mn-ea"/>
                </a:rPr>
                <a:t> </a:t>
              </a:r>
              <a:r>
                <a:rPr lang="ko-KR" altLang="en-US" sz="1050" spc="30" dirty="0">
                  <a:latin typeface="+mn-ea"/>
                </a:rPr>
                <a:t>목표 시장점유율</a:t>
              </a:r>
              <a:r>
                <a:rPr lang="en-US" altLang="ko-KR" sz="1050" spc="30" dirty="0">
                  <a:latin typeface="+mn-ea"/>
                </a:rPr>
                <a:t>, </a:t>
              </a:r>
              <a:r>
                <a:rPr lang="ko-KR" altLang="en-US" sz="1050" spc="30" dirty="0">
                  <a:latin typeface="+mn-ea"/>
                </a:rPr>
                <a:t>목표 판매량</a:t>
              </a:r>
              <a:r>
                <a:rPr lang="en-US" altLang="ko-KR" sz="1050" spc="30" dirty="0">
                  <a:latin typeface="+mn-ea"/>
                </a:rPr>
                <a:t>/</a:t>
              </a:r>
              <a:r>
                <a:rPr lang="ko-KR" altLang="en-US" sz="1050" spc="30" dirty="0">
                  <a:latin typeface="+mn-ea"/>
                </a:rPr>
                <a:t>매출액</a:t>
              </a:r>
              <a:r>
                <a:rPr lang="en-US" altLang="ko-KR" sz="1050" spc="30" dirty="0">
                  <a:latin typeface="+mn-ea"/>
                </a:rPr>
                <a:t>, </a:t>
              </a:r>
              <a:r>
                <a:rPr lang="ko-KR" altLang="en-US" sz="1050" spc="30" dirty="0">
                  <a:latin typeface="+mn-ea"/>
                </a:rPr>
                <a:t>목표 이익</a:t>
              </a:r>
              <a:r>
                <a:rPr lang="en-US" altLang="ko-KR" sz="1050" spc="30" dirty="0">
                  <a:latin typeface="+mn-ea"/>
                </a:rPr>
                <a:t>, </a:t>
              </a:r>
              <a:r>
                <a:rPr lang="ko-KR" altLang="en-US" sz="1050" spc="30" dirty="0">
                  <a:latin typeface="+mn-ea"/>
                </a:rPr>
                <a:t>목표 현금창출액</a:t>
              </a:r>
              <a:r>
                <a:rPr lang="en-US" altLang="ko-KR" sz="1050" spc="30" dirty="0">
                  <a:latin typeface="+mn-ea"/>
                </a:rPr>
                <a:t>, </a:t>
              </a:r>
              <a:r>
                <a:rPr lang="ko-KR" altLang="en-US" sz="1050" spc="30" dirty="0">
                  <a:latin typeface="+mn-ea"/>
                </a:rPr>
                <a:t>주당순이익 등이 포함될 수 있습니다</a:t>
              </a:r>
              <a:r>
                <a:rPr lang="en-US" altLang="ko-KR" sz="1050" spc="30" dirty="0">
                  <a:latin typeface="+mn-ea"/>
                </a:rPr>
                <a:t>.</a:t>
              </a:r>
            </a:p>
          </p:txBody>
        </p:sp>
      </p:grpSp>
      <p:sp>
        <p:nvSpPr>
          <p:cNvPr id="25" name="Rectangle 211"/>
          <p:cNvSpPr>
            <a:spLocks noChangeArrowheads="1"/>
          </p:cNvSpPr>
          <p:nvPr/>
        </p:nvSpPr>
        <p:spPr bwMode="auto">
          <a:xfrm>
            <a:off x="4103948" y="2096852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3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6" name="Rectangle 213"/>
          <p:cNvSpPr>
            <a:spLocks noChangeArrowheads="1"/>
          </p:cNvSpPr>
          <p:nvPr/>
        </p:nvSpPr>
        <p:spPr bwMode="auto">
          <a:xfrm>
            <a:off x="4103948" y="3331927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7" name="Rectangle 215"/>
          <p:cNvSpPr>
            <a:spLocks noChangeArrowheads="1"/>
          </p:cNvSpPr>
          <p:nvPr/>
        </p:nvSpPr>
        <p:spPr bwMode="auto">
          <a:xfrm>
            <a:off x="4103948" y="4582877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4870721" y="2141279"/>
            <a:ext cx="3395709" cy="749284"/>
            <a:chOff x="5192721" y="3465513"/>
            <a:chExt cx="2868517" cy="749284"/>
          </a:xfrm>
        </p:grpSpPr>
        <p:sp>
          <p:nvSpPr>
            <p:cNvPr id="29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30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3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4870721" y="3419234"/>
            <a:ext cx="3395709" cy="749284"/>
            <a:chOff x="5192721" y="3465513"/>
            <a:chExt cx="2868517" cy="749284"/>
          </a:xfrm>
        </p:grpSpPr>
        <p:sp>
          <p:nvSpPr>
            <p:cNvPr id="32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34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35" name="그룹 34"/>
          <p:cNvGrpSpPr/>
          <p:nvPr/>
        </p:nvGrpSpPr>
        <p:grpSpPr>
          <a:xfrm>
            <a:off x="4870721" y="4660676"/>
            <a:ext cx="3395709" cy="749284"/>
            <a:chOff x="5192721" y="3465513"/>
            <a:chExt cx="2868517" cy="749284"/>
          </a:xfrm>
        </p:grpSpPr>
        <p:sp>
          <p:nvSpPr>
            <p:cNvPr id="36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37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41" name="타원 40"/>
          <p:cNvSpPr/>
          <p:nvPr/>
        </p:nvSpPr>
        <p:spPr>
          <a:xfrm>
            <a:off x="-396552" y="5877272"/>
            <a:ext cx="3528392" cy="287524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45" name="그룹 44"/>
          <p:cNvGrpSpPr/>
          <p:nvPr/>
        </p:nvGrpSpPr>
        <p:grpSpPr>
          <a:xfrm>
            <a:off x="519057" y="1530324"/>
            <a:ext cx="3359196" cy="4673664"/>
            <a:chOff x="4791078" y="1566837"/>
            <a:chExt cx="3359196" cy="4673664"/>
          </a:xfrm>
        </p:grpSpPr>
        <p:sp>
          <p:nvSpPr>
            <p:cNvPr id="50" name="타원 49"/>
            <p:cNvSpPr/>
            <p:nvPr/>
          </p:nvSpPr>
          <p:spPr>
            <a:xfrm>
              <a:off x="4791078" y="5875371"/>
              <a:ext cx="3359196" cy="36513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51" name="그림 50" descr="폰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56208" y="1566837"/>
              <a:ext cx="2641270" cy="4520635"/>
            </a:xfrm>
            <a:prstGeom prst="rect">
              <a:avLst/>
            </a:prstGeom>
          </p:spPr>
        </p:pic>
      </p:grpSp>
      <p:sp>
        <p:nvSpPr>
          <p:cNvPr id="66" name="Freeform 181"/>
          <p:cNvSpPr>
            <a:spLocks/>
          </p:cNvSpPr>
          <p:nvPr/>
        </p:nvSpPr>
        <p:spPr bwMode="auto">
          <a:xfrm>
            <a:off x="1176291" y="2370123"/>
            <a:ext cx="2081241" cy="2623342"/>
          </a:xfrm>
          <a:custGeom>
            <a:avLst/>
            <a:gdLst/>
            <a:ahLst/>
            <a:cxnLst>
              <a:cxn ang="0">
                <a:pos x="2536" y="88"/>
              </a:cxn>
              <a:cxn ang="0">
                <a:pos x="2536" y="88"/>
              </a:cxn>
              <a:cxn ang="0">
                <a:pos x="2536" y="70"/>
              </a:cxn>
              <a:cxn ang="0">
                <a:pos x="2530" y="54"/>
              </a:cxn>
              <a:cxn ang="0">
                <a:pos x="2522" y="38"/>
              </a:cxn>
              <a:cxn ang="0">
                <a:pos x="2512" y="26"/>
              </a:cxn>
              <a:cxn ang="0">
                <a:pos x="2498" y="14"/>
              </a:cxn>
              <a:cxn ang="0">
                <a:pos x="2484" y="6"/>
              </a:cxn>
              <a:cxn ang="0">
                <a:pos x="2466" y="2"/>
              </a:cxn>
              <a:cxn ang="0">
                <a:pos x="2450" y="0"/>
              </a:cxn>
              <a:cxn ang="0">
                <a:pos x="86" y="0"/>
              </a:cxn>
              <a:cxn ang="0">
                <a:pos x="86" y="0"/>
              </a:cxn>
              <a:cxn ang="0">
                <a:pos x="70" y="2"/>
              </a:cxn>
              <a:cxn ang="0">
                <a:pos x="52" y="6"/>
              </a:cxn>
              <a:cxn ang="0">
                <a:pos x="38" y="14"/>
              </a:cxn>
              <a:cxn ang="0">
                <a:pos x="24" y="26"/>
              </a:cxn>
              <a:cxn ang="0">
                <a:pos x="14" y="38"/>
              </a:cxn>
              <a:cxn ang="0">
                <a:pos x="6" y="54"/>
              </a:cxn>
              <a:cxn ang="0">
                <a:pos x="0" y="70"/>
              </a:cxn>
              <a:cxn ang="0">
                <a:pos x="0" y="88"/>
              </a:cxn>
              <a:cxn ang="0">
                <a:pos x="0" y="2578"/>
              </a:cxn>
              <a:cxn ang="0">
                <a:pos x="0" y="2578"/>
              </a:cxn>
              <a:cxn ang="0">
                <a:pos x="0" y="2596"/>
              </a:cxn>
              <a:cxn ang="0">
                <a:pos x="6" y="2614"/>
              </a:cxn>
              <a:cxn ang="0">
                <a:pos x="14" y="2628"/>
              </a:cxn>
              <a:cxn ang="0">
                <a:pos x="24" y="2642"/>
              </a:cxn>
              <a:cxn ang="0">
                <a:pos x="38" y="2652"/>
              </a:cxn>
              <a:cxn ang="0">
                <a:pos x="52" y="2660"/>
              </a:cxn>
              <a:cxn ang="0">
                <a:pos x="70" y="2664"/>
              </a:cxn>
              <a:cxn ang="0">
                <a:pos x="86" y="2666"/>
              </a:cxn>
              <a:cxn ang="0">
                <a:pos x="2450" y="2666"/>
              </a:cxn>
              <a:cxn ang="0">
                <a:pos x="2450" y="2666"/>
              </a:cxn>
              <a:cxn ang="0">
                <a:pos x="2466" y="2664"/>
              </a:cxn>
              <a:cxn ang="0">
                <a:pos x="2484" y="2660"/>
              </a:cxn>
              <a:cxn ang="0">
                <a:pos x="2498" y="2652"/>
              </a:cxn>
              <a:cxn ang="0">
                <a:pos x="2512" y="2642"/>
              </a:cxn>
              <a:cxn ang="0">
                <a:pos x="2522" y="2628"/>
              </a:cxn>
              <a:cxn ang="0">
                <a:pos x="2530" y="2614"/>
              </a:cxn>
              <a:cxn ang="0">
                <a:pos x="2536" y="2596"/>
              </a:cxn>
              <a:cxn ang="0">
                <a:pos x="2536" y="2578"/>
              </a:cxn>
              <a:cxn ang="0">
                <a:pos x="2536" y="88"/>
              </a:cxn>
            </a:cxnLst>
            <a:rect l="0" t="0" r="r" b="b"/>
            <a:pathLst>
              <a:path w="2536" h="2666">
                <a:moveTo>
                  <a:pt x="2536" y="88"/>
                </a:moveTo>
                <a:lnTo>
                  <a:pt x="2536" y="88"/>
                </a:lnTo>
                <a:lnTo>
                  <a:pt x="2536" y="70"/>
                </a:lnTo>
                <a:lnTo>
                  <a:pt x="2530" y="54"/>
                </a:lnTo>
                <a:lnTo>
                  <a:pt x="2522" y="38"/>
                </a:lnTo>
                <a:lnTo>
                  <a:pt x="2512" y="26"/>
                </a:lnTo>
                <a:lnTo>
                  <a:pt x="2498" y="14"/>
                </a:lnTo>
                <a:lnTo>
                  <a:pt x="2484" y="6"/>
                </a:lnTo>
                <a:lnTo>
                  <a:pt x="2466" y="2"/>
                </a:lnTo>
                <a:lnTo>
                  <a:pt x="2450" y="0"/>
                </a:lnTo>
                <a:lnTo>
                  <a:pt x="86" y="0"/>
                </a:lnTo>
                <a:lnTo>
                  <a:pt x="86" y="0"/>
                </a:lnTo>
                <a:lnTo>
                  <a:pt x="70" y="2"/>
                </a:lnTo>
                <a:lnTo>
                  <a:pt x="52" y="6"/>
                </a:lnTo>
                <a:lnTo>
                  <a:pt x="38" y="14"/>
                </a:lnTo>
                <a:lnTo>
                  <a:pt x="24" y="26"/>
                </a:lnTo>
                <a:lnTo>
                  <a:pt x="14" y="38"/>
                </a:lnTo>
                <a:lnTo>
                  <a:pt x="6" y="54"/>
                </a:lnTo>
                <a:lnTo>
                  <a:pt x="0" y="70"/>
                </a:lnTo>
                <a:lnTo>
                  <a:pt x="0" y="88"/>
                </a:lnTo>
                <a:lnTo>
                  <a:pt x="0" y="2578"/>
                </a:lnTo>
                <a:lnTo>
                  <a:pt x="0" y="2578"/>
                </a:lnTo>
                <a:lnTo>
                  <a:pt x="0" y="2596"/>
                </a:lnTo>
                <a:lnTo>
                  <a:pt x="6" y="2614"/>
                </a:lnTo>
                <a:lnTo>
                  <a:pt x="14" y="2628"/>
                </a:lnTo>
                <a:lnTo>
                  <a:pt x="24" y="2642"/>
                </a:lnTo>
                <a:lnTo>
                  <a:pt x="38" y="2652"/>
                </a:lnTo>
                <a:lnTo>
                  <a:pt x="52" y="2660"/>
                </a:lnTo>
                <a:lnTo>
                  <a:pt x="70" y="2664"/>
                </a:lnTo>
                <a:lnTo>
                  <a:pt x="86" y="2666"/>
                </a:lnTo>
                <a:lnTo>
                  <a:pt x="2450" y="2666"/>
                </a:lnTo>
                <a:lnTo>
                  <a:pt x="2450" y="2666"/>
                </a:lnTo>
                <a:lnTo>
                  <a:pt x="2466" y="2664"/>
                </a:lnTo>
                <a:lnTo>
                  <a:pt x="2484" y="2660"/>
                </a:lnTo>
                <a:lnTo>
                  <a:pt x="2498" y="2652"/>
                </a:lnTo>
                <a:lnTo>
                  <a:pt x="2512" y="2642"/>
                </a:lnTo>
                <a:lnTo>
                  <a:pt x="2522" y="2628"/>
                </a:lnTo>
                <a:lnTo>
                  <a:pt x="2530" y="2614"/>
                </a:lnTo>
                <a:lnTo>
                  <a:pt x="2536" y="2596"/>
                </a:lnTo>
                <a:lnTo>
                  <a:pt x="2536" y="2578"/>
                </a:lnTo>
                <a:lnTo>
                  <a:pt x="2536" y="88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67" name="Freeform 183"/>
          <p:cNvSpPr>
            <a:spLocks/>
          </p:cNvSpPr>
          <p:nvPr/>
        </p:nvSpPr>
        <p:spPr bwMode="auto">
          <a:xfrm>
            <a:off x="1176291" y="2370123"/>
            <a:ext cx="2081241" cy="549072"/>
          </a:xfrm>
          <a:custGeom>
            <a:avLst/>
            <a:gdLst/>
            <a:ahLst/>
            <a:cxnLst>
              <a:cxn ang="0">
                <a:pos x="2536" y="88"/>
              </a:cxn>
              <a:cxn ang="0">
                <a:pos x="2536" y="88"/>
              </a:cxn>
              <a:cxn ang="0">
                <a:pos x="2536" y="70"/>
              </a:cxn>
              <a:cxn ang="0">
                <a:pos x="2530" y="54"/>
              </a:cxn>
              <a:cxn ang="0">
                <a:pos x="2522" y="38"/>
              </a:cxn>
              <a:cxn ang="0">
                <a:pos x="2512" y="26"/>
              </a:cxn>
              <a:cxn ang="0">
                <a:pos x="2498" y="14"/>
              </a:cxn>
              <a:cxn ang="0">
                <a:pos x="2484" y="6"/>
              </a:cxn>
              <a:cxn ang="0">
                <a:pos x="2466" y="2"/>
              </a:cxn>
              <a:cxn ang="0">
                <a:pos x="2450" y="0"/>
              </a:cxn>
              <a:cxn ang="0">
                <a:pos x="86" y="0"/>
              </a:cxn>
              <a:cxn ang="0">
                <a:pos x="86" y="0"/>
              </a:cxn>
              <a:cxn ang="0">
                <a:pos x="70" y="2"/>
              </a:cxn>
              <a:cxn ang="0">
                <a:pos x="52" y="6"/>
              </a:cxn>
              <a:cxn ang="0">
                <a:pos x="38" y="14"/>
              </a:cxn>
              <a:cxn ang="0">
                <a:pos x="24" y="26"/>
              </a:cxn>
              <a:cxn ang="0">
                <a:pos x="14" y="38"/>
              </a:cxn>
              <a:cxn ang="0">
                <a:pos x="6" y="54"/>
              </a:cxn>
              <a:cxn ang="0">
                <a:pos x="0" y="70"/>
              </a:cxn>
              <a:cxn ang="0">
                <a:pos x="0" y="88"/>
              </a:cxn>
              <a:cxn ang="0">
                <a:pos x="0" y="470"/>
              </a:cxn>
              <a:cxn ang="0">
                <a:pos x="0" y="470"/>
              </a:cxn>
              <a:cxn ang="0">
                <a:pos x="0" y="488"/>
              </a:cxn>
              <a:cxn ang="0">
                <a:pos x="6" y="504"/>
              </a:cxn>
              <a:cxn ang="0">
                <a:pos x="14" y="520"/>
              </a:cxn>
              <a:cxn ang="0">
                <a:pos x="24" y="532"/>
              </a:cxn>
              <a:cxn ang="0">
                <a:pos x="38" y="542"/>
              </a:cxn>
              <a:cxn ang="0">
                <a:pos x="52" y="552"/>
              </a:cxn>
              <a:cxn ang="0">
                <a:pos x="70" y="556"/>
              </a:cxn>
              <a:cxn ang="0">
                <a:pos x="86" y="558"/>
              </a:cxn>
              <a:cxn ang="0">
                <a:pos x="2450" y="558"/>
              </a:cxn>
              <a:cxn ang="0">
                <a:pos x="2450" y="558"/>
              </a:cxn>
              <a:cxn ang="0">
                <a:pos x="2466" y="556"/>
              </a:cxn>
              <a:cxn ang="0">
                <a:pos x="2484" y="552"/>
              </a:cxn>
              <a:cxn ang="0">
                <a:pos x="2498" y="542"/>
              </a:cxn>
              <a:cxn ang="0">
                <a:pos x="2512" y="532"/>
              </a:cxn>
              <a:cxn ang="0">
                <a:pos x="2522" y="520"/>
              </a:cxn>
              <a:cxn ang="0">
                <a:pos x="2530" y="504"/>
              </a:cxn>
              <a:cxn ang="0">
                <a:pos x="2536" y="488"/>
              </a:cxn>
              <a:cxn ang="0">
                <a:pos x="2536" y="470"/>
              </a:cxn>
              <a:cxn ang="0">
                <a:pos x="2536" y="88"/>
              </a:cxn>
            </a:cxnLst>
            <a:rect l="0" t="0" r="r" b="b"/>
            <a:pathLst>
              <a:path w="2536" h="558">
                <a:moveTo>
                  <a:pt x="2536" y="88"/>
                </a:moveTo>
                <a:lnTo>
                  <a:pt x="2536" y="88"/>
                </a:lnTo>
                <a:lnTo>
                  <a:pt x="2536" y="70"/>
                </a:lnTo>
                <a:lnTo>
                  <a:pt x="2530" y="54"/>
                </a:lnTo>
                <a:lnTo>
                  <a:pt x="2522" y="38"/>
                </a:lnTo>
                <a:lnTo>
                  <a:pt x="2512" y="26"/>
                </a:lnTo>
                <a:lnTo>
                  <a:pt x="2498" y="14"/>
                </a:lnTo>
                <a:lnTo>
                  <a:pt x="2484" y="6"/>
                </a:lnTo>
                <a:lnTo>
                  <a:pt x="2466" y="2"/>
                </a:lnTo>
                <a:lnTo>
                  <a:pt x="2450" y="0"/>
                </a:lnTo>
                <a:lnTo>
                  <a:pt x="86" y="0"/>
                </a:lnTo>
                <a:lnTo>
                  <a:pt x="86" y="0"/>
                </a:lnTo>
                <a:lnTo>
                  <a:pt x="70" y="2"/>
                </a:lnTo>
                <a:lnTo>
                  <a:pt x="52" y="6"/>
                </a:lnTo>
                <a:lnTo>
                  <a:pt x="38" y="14"/>
                </a:lnTo>
                <a:lnTo>
                  <a:pt x="24" y="26"/>
                </a:lnTo>
                <a:lnTo>
                  <a:pt x="14" y="38"/>
                </a:lnTo>
                <a:lnTo>
                  <a:pt x="6" y="54"/>
                </a:lnTo>
                <a:lnTo>
                  <a:pt x="0" y="70"/>
                </a:lnTo>
                <a:lnTo>
                  <a:pt x="0" y="88"/>
                </a:lnTo>
                <a:lnTo>
                  <a:pt x="0" y="470"/>
                </a:lnTo>
                <a:lnTo>
                  <a:pt x="0" y="470"/>
                </a:lnTo>
                <a:lnTo>
                  <a:pt x="0" y="488"/>
                </a:lnTo>
                <a:lnTo>
                  <a:pt x="6" y="504"/>
                </a:lnTo>
                <a:lnTo>
                  <a:pt x="14" y="520"/>
                </a:lnTo>
                <a:lnTo>
                  <a:pt x="24" y="532"/>
                </a:lnTo>
                <a:lnTo>
                  <a:pt x="38" y="542"/>
                </a:lnTo>
                <a:lnTo>
                  <a:pt x="52" y="552"/>
                </a:lnTo>
                <a:lnTo>
                  <a:pt x="70" y="556"/>
                </a:lnTo>
                <a:lnTo>
                  <a:pt x="86" y="558"/>
                </a:lnTo>
                <a:lnTo>
                  <a:pt x="2450" y="558"/>
                </a:lnTo>
                <a:lnTo>
                  <a:pt x="2450" y="558"/>
                </a:lnTo>
                <a:lnTo>
                  <a:pt x="2466" y="556"/>
                </a:lnTo>
                <a:lnTo>
                  <a:pt x="2484" y="552"/>
                </a:lnTo>
                <a:lnTo>
                  <a:pt x="2498" y="542"/>
                </a:lnTo>
                <a:lnTo>
                  <a:pt x="2512" y="532"/>
                </a:lnTo>
                <a:lnTo>
                  <a:pt x="2522" y="520"/>
                </a:lnTo>
                <a:lnTo>
                  <a:pt x="2530" y="504"/>
                </a:lnTo>
                <a:lnTo>
                  <a:pt x="2536" y="488"/>
                </a:lnTo>
                <a:lnTo>
                  <a:pt x="2536" y="470"/>
                </a:lnTo>
                <a:lnTo>
                  <a:pt x="2536" y="88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86" name="그룹 85"/>
          <p:cNvGrpSpPr/>
          <p:nvPr/>
        </p:nvGrpSpPr>
        <p:grpSpPr>
          <a:xfrm>
            <a:off x="1322343" y="4144672"/>
            <a:ext cx="1716111" cy="452744"/>
            <a:chOff x="1322343" y="2771766"/>
            <a:chExt cx="1716111" cy="452744"/>
          </a:xfrm>
        </p:grpSpPr>
        <p:grpSp>
          <p:nvGrpSpPr>
            <p:cNvPr id="84" name="그룹 83"/>
            <p:cNvGrpSpPr/>
            <p:nvPr/>
          </p:nvGrpSpPr>
          <p:grpSpPr>
            <a:xfrm>
              <a:off x="1322343" y="2771766"/>
              <a:ext cx="1716111" cy="452744"/>
              <a:chOff x="1176291" y="2370123"/>
              <a:chExt cx="2081241" cy="549072"/>
            </a:xfrm>
          </p:grpSpPr>
          <p:grpSp>
            <p:nvGrpSpPr>
              <p:cNvPr id="56" name="그룹 248"/>
              <p:cNvGrpSpPr/>
              <p:nvPr/>
            </p:nvGrpSpPr>
            <p:grpSpPr>
              <a:xfrm>
                <a:off x="1176291" y="2370123"/>
                <a:ext cx="2081241" cy="549072"/>
                <a:chOff x="2559050" y="1311275"/>
                <a:chExt cx="4025900" cy="885825"/>
              </a:xfrm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82" name="Freeform 182"/>
                <p:cNvSpPr>
                  <a:spLocks/>
                </p:cNvSpPr>
                <p:nvPr/>
              </p:nvSpPr>
              <p:spPr bwMode="auto">
                <a:xfrm>
                  <a:off x="2559050" y="1311275"/>
                  <a:ext cx="4025900" cy="885825"/>
                </a:xfrm>
                <a:prstGeom prst="roundRect">
                  <a:avLst/>
                </a:prstGeom>
                <a:ln>
                  <a:headEnd/>
                  <a:tailEnd/>
                </a:ln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83" name="Freeform 185"/>
                <p:cNvSpPr>
                  <a:spLocks/>
                </p:cNvSpPr>
                <p:nvPr/>
              </p:nvSpPr>
              <p:spPr bwMode="auto">
                <a:xfrm>
                  <a:off x="2559050" y="1311275"/>
                  <a:ext cx="4025900" cy="139700"/>
                </a:xfrm>
                <a:custGeom>
                  <a:avLst/>
                  <a:gdLst/>
                  <a:ahLst/>
                  <a:cxnLst>
                    <a:cxn ang="0">
                      <a:pos x="2450" y="0"/>
                    </a:cxn>
                    <a:cxn ang="0">
                      <a:pos x="86" y="0"/>
                    </a:cxn>
                    <a:cxn ang="0">
                      <a:pos x="86" y="0"/>
                    </a:cxn>
                    <a:cxn ang="0">
                      <a:pos x="70" y="2"/>
                    </a:cxn>
                    <a:cxn ang="0">
                      <a:pos x="52" y="6"/>
                    </a:cxn>
                    <a:cxn ang="0">
                      <a:pos x="38" y="14"/>
                    </a:cxn>
                    <a:cxn ang="0">
                      <a:pos x="24" y="26"/>
                    </a:cxn>
                    <a:cxn ang="0">
                      <a:pos x="14" y="38"/>
                    </a:cxn>
                    <a:cxn ang="0">
                      <a:pos x="6" y="54"/>
                    </a:cxn>
                    <a:cxn ang="0">
                      <a:pos x="0" y="70"/>
                    </a:cxn>
                    <a:cxn ang="0">
                      <a:pos x="0" y="88"/>
                    </a:cxn>
                    <a:cxn ang="0">
                      <a:pos x="0" y="88"/>
                    </a:cxn>
                    <a:cxn ang="0">
                      <a:pos x="0" y="74"/>
                    </a:cxn>
                    <a:cxn ang="0">
                      <a:pos x="6" y="60"/>
                    </a:cxn>
                    <a:cxn ang="0">
                      <a:pos x="14" y="48"/>
                    </a:cxn>
                    <a:cxn ang="0">
                      <a:pos x="24" y="38"/>
                    </a:cxn>
                    <a:cxn ang="0">
                      <a:pos x="34" y="28"/>
                    </a:cxn>
                    <a:cxn ang="0">
                      <a:pos x="48" y="22"/>
                    </a:cxn>
                    <a:cxn ang="0">
                      <a:pos x="60" y="16"/>
                    </a:cxn>
                    <a:cxn ang="0">
                      <a:pos x="74" y="16"/>
                    </a:cxn>
                    <a:cxn ang="0">
                      <a:pos x="2462" y="16"/>
                    </a:cxn>
                    <a:cxn ang="0">
                      <a:pos x="2462" y="16"/>
                    </a:cxn>
                    <a:cxn ang="0">
                      <a:pos x="2476" y="16"/>
                    </a:cxn>
                    <a:cxn ang="0">
                      <a:pos x="2488" y="22"/>
                    </a:cxn>
                    <a:cxn ang="0">
                      <a:pos x="2502" y="28"/>
                    </a:cxn>
                    <a:cxn ang="0">
                      <a:pos x="2512" y="38"/>
                    </a:cxn>
                    <a:cxn ang="0">
                      <a:pos x="2522" y="48"/>
                    </a:cxn>
                    <a:cxn ang="0">
                      <a:pos x="2530" y="60"/>
                    </a:cxn>
                    <a:cxn ang="0">
                      <a:pos x="2536" y="74"/>
                    </a:cxn>
                    <a:cxn ang="0">
                      <a:pos x="2536" y="88"/>
                    </a:cxn>
                    <a:cxn ang="0">
                      <a:pos x="2536" y="88"/>
                    </a:cxn>
                    <a:cxn ang="0">
                      <a:pos x="2536" y="70"/>
                    </a:cxn>
                    <a:cxn ang="0">
                      <a:pos x="2530" y="54"/>
                    </a:cxn>
                    <a:cxn ang="0">
                      <a:pos x="2522" y="38"/>
                    </a:cxn>
                    <a:cxn ang="0">
                      <a:pos x="2512" y="26"/>
                    </a:cxn>
                    <a:cxn ang="0">
                      <a:pos x="2498" y="14"/>
                    </a:cxn>
                    <a:cxn ang="0">
                      <a:pos x="2484" y="6"/>
                    </a:cxn>
                    <a:cxn ang="0">
                      <a:pos x="2466" y="2"/>
                    </a:cxn>
                    <a:cxn ang="0">
                      <a:pos x="2450" y="0"/>
                    </a:cxn>
                  </a:cxnLst>
                  <a:rect l="0" t="0" r="r" b="b"/>
                  <a:pathLst>
                    <a:path w="2536" h="88">
                      <a:moveTo>
                        <a:pt x="2450" y="0"/>
                      </a:moveTo>
                      <a:lnTo>
                        <a:pt x="86" y="0"/>
                      </a:lnTo>
                      <a:lnTo>
                        <a:pt x="86" y="0"/>
                      </a:lnTo>
                      <a:lnTo>
                        <a:pt x="70" y="2"/>
                      </a:lnTo>
                      <a:lnTo>
                        <a:pt x="52" y="6"/>
                      </a:lnTo>
                      <a:lnTo>
                        <a:pt x="38" y="14"/>
                      </a:lnTo>
                      <a:lnTo>
                        <a:pt x="24" y="26"/>
                      </a:lnTo>
                      <a:lnTo>
                        <a:pt x="14" y="38"/>
                      </a:lnTo>
                      <a:lnTo>
                        <a:pt x="6" y="54"/>
                      </a:lnTo>
                      <a:lnTo>
                        <a:pt x="0" y="70"/>
                      </a:lnTo>
                      <a:lnTo>
                        <a:pt x="0" y="88"/>
                      </a:lnTo>
                      <a:lnTo>
                        <a:pt x="0" y="88"/>
                      </a:lnTo>
                      <a:lnTo>
                        <a:pt x="0" y="74"/>
                      </a:lnTo>
                      <a:lnTo>
                        <a:pt x="6" y="60"/>
                      </a:lnTo>
                      <a:lnTo>
                        <a:pt x="14" y="48"/>
                      </a:lnTo>
                      <a:lnTo>
                        <a:pt x="24" y="38"/>
                      </a:lnTo>
                      <a:lnTo>
                        <a:pt x="34" y="28"/>
                      </a:lnTo>
                      <a:lnTo>
                        <a:pt x="48" y="22"/>
                      </a:lnTo>
                      <a:lnTo>
                        <a:pt x="60" y="16"/>
                      </a:lnTo>
                      <a:lnTo>
                        <a:pt x="74" y="16"/>
                      </a:lnTo>
                      <a:lnTo>
                        <a:pt x="2462" y="16"/>
                      </a:lnTo>
                      <a:lnTo>
                        <a:pt x="2462" y="16"/>
                      </a:lnTo>
                      <a:lnTo>
                        <a:pt x="2476" y="16"/>
                      </a:lnTo>
                      <a:lnTo>
                        <a:pt x="2488" y="22"/>
                      </a:lnTo>
                      <a:lnTo>
                        <a:pt x="2502" y="28"/>
                      </a:lnTo>
                      <a:lnTo>
                        <a:pt x="2512" y="38"/>
                      </a:lnTo>
                      <a:lnTo>
                        <a:pt x="2522" y="48"/>
                      </a:lnTo>
                      <a:lnTo>
                        <a:pt x="2530" y="60"/>
                      </a:lnTo>
                      <a:lnTo>
                        <a:pt x="2536" y="74"/>
                      </a:lnTo>
                      <a:lnTo>
                        <a:pt x="2536" y="88"/>
                      </a:lnTo>
                      <a:lnTo>
                        <a:pt x="2536" y="88"/>
                      </a:lnTo>
                      <a:lnTo>
                        <a:pt x="2536" y="70"/>
                      </a:lnTo>
                      <a:lnTo>
                        <a:pt x="2530" y="54"/>
                      </a:lnTo>
                      <a:lnTo>
                        <a:pt x="2522" y="38"/>
                      </a:lnTo>
                      <a:lnTo>
                        <a:pt x="2512" y="26"/>
                      </a:lnTo>
                      <a:lnTo>
                        <a:pt x="2498" y="14"/>
                      </a:lnTo>
                      <a:lnTo>
                        <a:pt x="2484" y="6"/>
                      </a:lnTo>
                      <a:lnTo>
                        <a:pt x="2466" y="2"/>
                      </a:lnTo>
                      <a:lnTo>
                        <a:pt x="2450" y="0"/>
                      </a:lnTo>
                    </a:path>
                  </a:pathLst>
                </a:custGeom>
                <a:solidFill>
                  <a:srgbClr val="ADADA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sp>
            <p:nvSpPr>
              <p:cNvPr id="68" name="Freeform 184"/>
              <p:cNvSpPr>
                <a:spLocks/>
              </p:cNvSpPr>
              <p:nvPr/>
            </p:nvSpPr>
            <p:spPr bwMode="auto">
              <a:xfrm>
                <a:off x="1176291" y="2370123"/>
                <a:ext cx="2081241" cy="86592"/>
              </a:xfrm>
              <a:custGeom>
                <a:avLst/>
                <a:gdLst/>
                <a:ahLst/>
                <a:cxnLst>
                  <a:cxn ang="0">
                    <a:pos x="2450" y="0"/>
                  </a:cxn>
                  <a:cxn ang="0">
                    <a:pos x="86" y="0"/>
                  </a:cxn>
                  <a:cxn ang="0">
                    <a:pos x="86" y="0"/>
                  </a:cxn>
                  <a:cxn ang="0">
                    <a:pos x="70" y="2"/>
                  </a:cxn>
                  <a:cxn ang="0">
                    <a:pos x="52" y="6"/>
                  </a:cxn>
                  <a:cxn ang="0">
                    <a:pos x="38" y="14"/>
                  </a:cxn>
                  <a:cxn ang="0">
                    <a:pos x="24" y="26"/>
                  </a:cxn>
                  <a:cxn ang="0">
                    <a:pos x="14" y="38"/>
                  </a:cxn>
                  <a:cxn ang="0">
                    <a:pos x="6" y="54"/>
                  </a:cxn>
                  <a:cxn ang="0">
                    <a:pos x="0" y="70"/>
                  </a:cxn>
                  <a:cxn ang="0">
                    <a:pos x="0" y="88"/>
                  </a:cxn>
                  <a:cxn ang="0">
                    <a:pos x="0" y="88"/>
                  </a:cxn>
                  <a:cxn ang="0">
                    <a:pos x="0" y="74"/>
                  </a:cxn>
                  <a:cxn ang="0">
                    <a:pos x="6" y="60"/>
                  </a:cxn>
                  <a:cxn ang="0">
                    <a:pos x="14" y="48"/>
                  </a:cxn>
                  <a:cxn ang="0">
                    <a:pos x="24" y="38"/>
                  </a:cxn>
                  <a:cxn ang="0">
                    <a:pos x="34" y="28"/>
                  </a:cxn>
                  <a:cxn ang="0">
                    <a:pos x="48" y="22"/>
                  </a:cxn>
                  <a:cxn ang="0">
                    <a:pos x="60" y="16"/>
                  </a:cxn>
                  <a:cxn ang="0">
                    <a:pos x="74" y="16"/>
                  </a:cxn>
                  <a:cxn ang="0">
                    <a:pos x="2462" y="16"/>
                  </a:cxn>
                  <a:cxn ang="0">
                    <a:pos x="2462" y="16"/>
                  </a:cxn>
                  <a:cxn ang="0">
                    <a:pos x="2476" y="16"/>
                  </a:cxn>
                  <a:cxn ang="0">
                    <a:pos x="2488" y="22"/>
                  </a:cxn>
                  <a:cxn ang="0">
                    <a:pos x="2502" y="28"/>
                  </a:cxn>
                  <a:cxn ang="0">
                    <a:pos x="2512" y="38"/>
                  </a:cxn>
                  <a:cxn ang="0">
                    <a:pos x="2522" y="48"/>
                  </a:cxn>
                  <a:cxn ang="0">
                    <a:pos x="2530" y="60"/>
                  </a:cxn>
                  <a:cxn ang="0">
                    <a:pos x="2536" y="74"/>
                  </a:cxn>
                  <a:cxn ang="0">
                    <a:pos x="2536" y="88"/>
                  </a:cxn>
                  <a:cxn ang="0">
                    <a:pos x="2536" y="88"/>
                  </a:cxn>
                  <a:cxn ang="0">
                    <a:pos x="2536" y="70"/>
                  </a:cxn>
                  <a:cxn ang="0">
                    <a:pos x="2530" y="54"/>
                  </a:cxn>
                  <a:cxn ang="0">
                    <a:pos x="2522" y="38"/>
                  </a:cxn>
                  <a:cxn ang="0">
                    <a:pos x="2512" y="26"/>
                  </a:cxn>
                  <a:cxn ang="0">
                    <a:pos x="2498" y="14"/>
                  </a:cxn>
                  <a:cxn ang="0">
                    <a:pos x="2484" y="6"/>
                  </a:cxn>
                  <a:cxn ang="0">
                    <a:pos x="2466" y="2"/>
                  </a:cxn>
                  <a:cxn ang="0">
                    <a:pos x="2450" y="0"/>
                  </a:cxn>
                </a:cxnLst>
                <a:rect l="0" t="0" r="r" b="b"/>
                <a:pathLst>
                  <a:path w="2536" h="88">
                    <a:moveTo>
                      <a:pt x="2450" y="0"/>
                    </a:moveTo>
                    <a:lnTo>
                      <a:pt x="86" y="0"/>
                    </a:lnTo>
                    <a:lnTo>
                      <a:pt x="86" y="0"/>
                    </a:lnTo>
                    <a:lnTo>
                      <a:pt x="70" y="2"/>
                    </a:lnTo>
                    <a:lnTo>
                      <a:pt x="52" y="6"/>
                    </a:lnTo>
                    <a:lnTo>
                      <a:pt x="38" y="14"/>
                    </a:lnTo>
                    <a:lnTo>
                      <a:pt x="24" y="26"/>
                    </a:lnTo>
                    <a:lnTo>
                      <a:pt x="14" y="38"/>
                    </a:lnTo>
                    <a:lnTo>
                      <a:pt x="6" y="54"/>
                    </a:lnTo>
                    <a:lnTo>
                      <a:pt x="0" y="7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0" y="74"/>
                    </a:lnTo>
                    <a:lnTo>
                      <a:pt x="6" y="60"/>
                    </a:lnTo>
                    <a:lnTo>
                      <a:pt x="14" y="48"/>
                    </a:lnTo>
                    <a:lnTo>
                      <a:pt x="24" y="38"/>
                    </a:lnTo>
                    <a:lnTo>
                      <a:pt x="34" y="28"/>
                    </a:lnTo>
                    <a:lnTo>
                      <a:pt x="48" y="22"/>
                    </a:lnTo>
                    <a:lnTo>
                      <a:pt x="60" y="16"/>
                    </a:lnTo>
                    <a:lnTo>
                      <a:pt x="74" y="16"/>
                    </a:lnTo>
                    <a:lnTo>
                      <a:pt x="2462" y="16"/>
                    </a:lnTo>
                    <a:lnTo>
                      <a:pt x="2462" y="16"/>
                    </a:lnTo>
                    <a:lnTo>
                      <a:pt x="2476" y="16"/>
                    </a:lnTo>
                    <a:lnTo>
                      <a:pt x="2488" y="22"/>
                    </a:lnTo>
                    <a:lnTo>
                      <a:pt x="2502" y="28"/>
                    </a:lnTo>
                    <a:lnTo>
                      <a:pt x="2512" y="38"/>
                    </a:lnTo>
                    <a:lnTo>
                      <a:pt x="2522" y="48"/>
                    </a:lnTo>
                    <a:lnTo>
                      <a:pt x="2530" y="60"/>
                    </a:lnTo>
                    <a:lnTo>
                      <a:pt x="2536" y="74"/>
                    </a:lnTo>
                    <a:lnTo>
                      <a:pt x="2536" y="88"/>
                    </a:lnTo>
                    <a:lnTo>
                      <a:pt x="2536" y="88"/>
                    </a:lnTo>
                    <a:lnTo>
                      <a:pt x="2536" y="70"/>
                    </a:lnTo>
                    <a:lnTo>
                      <a:pt x="2530" y="54"/>
                    </a:lnTo>
                    <a:lnTo>
                      <a:pt x="2522" y="38"/>
                    </a:lnTo>
                    <a:lnTo>
                      <a:pt x="2512" y="26"/>
                    </a:lnTo>
                    <a:lnTo>
                      <a:pt x="2498" y="14"/>
                    </a:lnTo>
                    <a:lnTo>
                      <a:pt x="2484" y="6"/>
                    </a:lnTo>
                    <a:lnTo>
                      <a:pt x="2466" y="2"/>
                    </a:lnTo>
                    <a:lnTo>
                      <a:pt x="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85" name="Rectangle 292"/>
            <p:cNvSpPr>
              <a:spLocks noChangeArrowheads="1"/>
            </p:cNvSpPr>
            <p:nvPr/>
          </p:nvSpPr>
          <p:spPr bwMode="auto">
            <a:xfrm>
              <a:off x="1490255" y="2879296"/>
              <a:ext cx="1285608" cy="212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107" name="그룹 106"/>
          <p:cNvGrpSpPr/>
          <p:nvPr/>
        </p:nvGrpSpPr>
        <p:grpSpPr>
          <a:xfrm>
            <a:off x="1322343" y="2808279"/>
            <a:ext cx="1749449" cy="1058877"/>
            <a:chOff x="-1635210" y="4414851"/>
            <a:chExt cx="1387494" cy="839799"/>
          </a:xfrm>
        </p:grpSpPr>
        <p:sp>
          <p:nvSpPr>
            <p:cNvPr id="89" name="타원 88"/>
            <p:cNvSpPr/>
            <p:nvPr/>
          </p:nvSpPr>
          <p:spPr>
            <a:xfrm>
              <a:off x="-1635210" y="5108598"/>
              <a:ext cx="1387494" cy="146052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1" name="Freeform 32"/>
            <p:cNvSpPr>
              <a:spLocks/>
            </p:cNvSpPr>
            <p:nvPr/>
          </p:nvSpPr>
          <p:spPr bwMode="auto">
            <a:xfrm>
              <a:off x="-1525671" y="4414851"/>
              <a:ext cx="889000" cy="720725"/>
            </a:xfrm>
            <a:custGeom>
              <a:avLst/>
              <a:gdLst/>
              <a:ahLst/>
              <a:cxnLst>
                <a:cxn ang="0">
                  <a:pos x="280" y="0"/>
                </a:cxn>
                <a:cxn ang="0">
                  <a:pos x="224" y="4"/>
                </a:cxn>
                <a:cxn ang="0">
                  <a:pos x="170" y="16"/>
                </a:cxn>
                <a:cxn ang="0">
                  <a:pos x="122" y="34"/>
                </a:cxn>
                <a:cxn ang="0">
                  <a:pos x="82" y="58"/>
                </a:cxn>
                <a:cxn ang="0">
                  <a:pos x="48" y="88"/>
                </a:cxn>
                <a:cxn ang="0">
                  <a:pos x="22" y="122"/>
                </a:cxn>
                <a:cxn ang="0">
                  <a:pos x="4" y="160"/>
                </a:cxn>
                <a:cxn ang="0">
                  <a:pos x="0" y="200"/>
                </a:cxn>
                <a:cxn ang="0">
                  <a:pos x="2" y="224"/>
                </a:cxn>
                <a:cxn ang="0">
                  <a:pos x="18" y="270"/>
                </a:cxn>
                <a:cxn ang="0">
                  <a:pos x="48" y="312"/>
                </a:cxn>
                <a:cxn ang="0">
                  <a:pos x="90" y="348"/>
                </a:cxn>
                <a:cxn ang="0">
                  <a:pos x="116" y="362"/>
                </a:cxn>
                <a:cxn ang="0">
                  <a:pos x="100" y="392"/>
                </a:cxn>
                <a:cxn ang="0">
                  <a:pos x="84" y="414"/>
                </a:cxn>
                <a:cxn ang="0">
                  <a:pos x="60" y="436"/>
                </a:cxn>
                <a:cxn ang="0">
                  <a:pos x="54" y="444"/>
                </a:cxn>
                <a:cxn ang="0">
                  <a:pos x="54" y="452"/>
                </a:cxn>
                <a:cxn ang="0">
                  <a:pos x="66" y="452"/>
                </a:cxn>
                <a:cxn ang="0">
                  <a:pos x="102" y="442"/>
                </a:cxn>
                <a:cxn ang="0">
                  <a:pos x="170" y="412"/>
                </a:cxn>
                <a:cxn ang="0">
                  <a:pos x="200" y="392"/>
                </a:cxn>
                <a:cxn ang="0">
                  <a:pos x="280" y="400"/>
                </a:cxn>
                <a:cxn ang="0">
                  <a:pos x="308" y="398"/>
                </a:cxn>
                <a:cxn ang="0">
                  <a:pos x="362" y="390"/>
                </a:cxn>
                <a:cxn ang="0">
                  <a:pos x="414" y="376"/>
                </a:cxn>
                <a:cxn ang="0">
                  <a:pos x="458" y="354"/>
                </a:cxn>
                <a:cxn ang="0">
                  <a:pos x="496" y="326"/>
                </a:cxn>
                <a:cxn ang="0">
                  <a:pos x="526" y="294"/>
                </a:cxn>
                <a:cxn ang="0">
                  <a:pos x="548" y="258"/>
                </a:cxn>
                <a:cxn ang="0">
                  <a:pos x="558" y="220"/>
                </a:cxn>
                <a:cxn ang="0">
                  <a:pos x="560" y="200"/>
                </a:cxn>
                <a:cxn ang="0">
                  <a:pos x="554" y="160"/>
                </a:cxn>
                <a:cxn ang="0">
                  <a:pos x="538" y="122"/>
                </a:cxn>
                <a:cxn ang="0">
                  <a:pos x="512" y="88"/>
                </a:cxn>
                <a:cxn ang="0">
                  <a:pos x="478" y="58"/>
                </a:cxn>
                <a:cxn ang="0">
                  <a:pos x="436" y="34"/>
                </a:cxn>
                <a:cxn ang="0">
                  <a:pos x="388" y="16"/>
                </a:cxn>
                <a:cxn ang="0">
                  <a:pos x="336" y="4"/>
                </a:cxn>
                <a:cxn ang="0">
                  <a:pos x="280" y="0"/>
                </a:cxn>
              </a:cxnLst>
              <a:rect l="0" t="0" r="r" b="b"/>
              <a:pathLst>
                <a:path w="560" h="454">
                  <a:moveTo>
                    <a:pt x="280" y="0"/>
                  </a:moveTo>
                  <a:lnTo>
                    <a:pt x="280" y="0"/>
                  </a:lnTo>
                  <a:lnTo>
                    <a:pt x="250" y="0"/>
                  </a:lnTo>
                  <a:lnTo>
                    <a:pt x="224" y="4"/>
                  </a:lnTo>
                  <a:lnTo>
                    <a:pt x="196" y="8"/>
                  </a:lnTo>
                  <a:lnTo>
                    <a:pt x="170" y="16"/>
                  </a:lnTo>
                  <a:lnTo>
                    <a:pt x="146" y="24"/>
                  </a:lnTo>
                  <a:lnTo>
                    <a:pt x="122" y="34"/>
                  </a:lnTo>
                  <a:lnTo>
                    <a:pt x="102" y="46"/>
                  </a:lnTo>
                  <a:lnTo>
                    <a:pt x="82" y="58"/>
                  </a:lnTo>
                  <a:lnTo>
                    <a:pt x="64" y="72"/>
                  </a:lnTo>
                  <a:lnTo>
                    <a:pt x="48" y="88"/>
                  </a:lnTo>
                  <a:lnTo>
                    <a:pt x="34" y="104"/>
                  </a:lnTo>
                  <a:lnTo>
                    <a:pt x="22" y="122"/>
                  </a:lnTo>
                  <a:lnTo>
                    <a:pt x="12" y="140"/>
                  </a:lnTo>
                  <a:lnTo>
                    <a:pt x="4" y="160"/>
                  </a:lnTo>
                  <a:lnTo>
                    <a:pt x="0" y="180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2" y="224"/>
                  </a:lnTo>
                  <a:lnTo>
                    <a:pt x="8" y="248"/>
                  </a:lnTo>
                  <a:lnTo>
                    <a:pt x="18" y="270"/>
                  </a:lnTo>
                  <a:lnTo>
                    <a:pt x="32" y="292"/>
                  </a:lnTo>
                  <a:lnTo>
                    <a:pt x="48" y="312"/>
                  </a:lnTo>
                  <a:lnTo>
                    <a:pt x="68" y="330"/>
                  </a:lnTo>
                  <a:lnTo>
                    <a:pt x="90" y="348"/>
                  </a:lnTo>
                  <a:lnTo>
                    <a:pt x="116" y="362"/>
                  </a:lnTo>
                  <a:lnTo>
                    <a:pt x="116" y="362"/>
                  </a:lnTo>
                  <a:lnTo>
                    <a:pt x="108" y="378"/>
                  </a:lnTo>
                  <a:lnTo>
                    <a:pt x="100" y="392"/>
                  </a:lnTo>
                  <a:lnTo>
                    <a:pt x="92" y="404"/>
                  </a:lnTo>
                  <a:lnTo>
                    <a:pt x="84" y="414"/>
                  </a:lnTo>
                  <a:lnTo>
                    <a:pt x="70" y="428"/>
                  </a:lnTo>
                  <a:lnTo>
                    <a:pt x="60" y="436"/>
                  </a:lnTo>
                  <a:lnTo>
                    <a:pt x="60" y="436"/>
                  </a:lnTo>
                  <a:lnTo>
                    <a:pt x="54" y="444"/>
                  </a:lnTo>
                  <a:lnTo>
                    <a:pt x="54" y="450"/>
                  </a:lnTo>
                  <a:lnTo>
                    <a:pt x="54" y="452"/>
                  </a:lnTo>
                  <a:lnTo>
                    <a:pt x="58" y="454"/>
                  </a:lnTo>
                  <a:lnTo>
                    <a:pt x="66" y="452"/>
                  </a:lnTo>
                  <a:lnTo>
                    <a:pt x="66" y="452"/>
                  </a:lnTo>
                  <a:lnTo>
                    <a:pt x="102" y="442"/>
                  </a:lnTo>
                  <a:lnTo>
                    <a:pt x="136" y="428"/>
                  </a:lnTo>
                  <a:lnTo>
                    <a:pt x="170" y="412"/>
                  </a:lnTo>
                  <a:lnTo>
                    <a:pt x="200" y="392"/>
                  </a:lnTo>
                  <a:lnTo>
                    <a:pt x="200" y="392"/>
                  </a:lnTo>
                  <a:lnTo>
                    <a:pt x="240" y="398"/>
                  </a:lnTo>
                  <a:lnTo>
                    <a:pt x="280" y="400"/>
                  </a:lnTo>
                  <a:lnTo>
                    <a:pt x="280" y="400"/>
                  </a:lnTo>
                  <a:lnTo>
                    <a:pt x="308" y="398"/>
                  </a:lnTo>
                  <a:lnTo>
                    <a:pt x="336" y="396"/>
                  </a:lnTo>
                  <a:lnTo>
                    <a:pt x="362" y="390"/>
                  </a:lnTo>
                  <a:lnTo>
                    <a:pt x="388" y="384"/>
                  </a:lnTo>
                  <a:lnTo>
                    <a:pt x="414" y="376"/>
                  </a:lnTo>
                  <a:lnTo>
                    <a:pt x="436" y="366"/>
                  </a:lnTo>
                  <a:lnTo>
                    <a:pt x="458" y="354"/>
                  </a:lnTo>
                  <a:lnTo>
                    <a:pt x="478" y="340"/>
                  </a:lnTo>
                  <a:lnTo>
                    <a:pt x="496" y="326"/>
                  </a:lnTo>
                  <a:lnTo>
                    <a:pt x="512" y="312"/>
                  </a:lnTo>
                  <a:lnTo>
                    <a:pt x="526" y="294"/>
                  </a:lnTo>
                  <a:lnTo>
                    <a:pt x="538" y="278"/>
                  </a:lnTo>
                  <a:lnTo>
                    <a:pt x="548" y="258"/>
                  </a:lnTo>
                  <a:lnTo>
                    <a:pt x="554" y="240"/>
                  </a:lnTo>
                  <a:lnTo>
                    <a:pt x="558" y="220"/>
                  </a:lnTo>
                  <a:lnTo>
                    <a:pt x="560" y="200"/>
                  </a:lnTo>
                  <a:lnTo>
                    <a:pt x="560" y="200"/>
                  </a:lnTo>
                  <a:lnTo>
                    <a:pt x="558" y="180"/>
                  </a:lnTo>
                  <a:lnTo>
                    <a:pt x="554" y="160"/>
                  </a:lnTo>
                  <a:lnTo>
                    <a:pt x="548" y="140"/>
                  </a:lnTo>
                  <a:lnTo>
                    <a:pt x="538" y="122"/>
                  </a:lnTo>
                  <a:lnTo>
                    <a:pt x="526" y="104"/>
                  </a:lnTo>
                  <a:lnTo>
                    <a:pt x="512" y="88"/>
                  </a:lnTo>
                  <a:lnTo>
                    <a:pt x="496" y="72"/>
                  </a:lnTo>
                  <a:lnTo>
                    <a:pt x="478" y="58"/>
                  </a:lnTo>
                  <a:lnTo>
                    <a:pt x="458" y="46"/>
                  </a:lnTo>
                  <a:lnTo>
                    <a:pt x="436" y="34"/>
                  </a:lnTo>
                  <a:lnTo>
                    <a:pt x="414" y="24"/>
                  </a:lnTo>
                  <a:lnTo>
                    <a:pt x="388" y="16"/>
                  </a:lnTo>
                  <a:lnTo>
                    <a:pt x="362" y="8"/>
                  </a:lnTo>
                  <a:lnTo>
                    <a:pt x="336" y="4"/>
                  </a:lnTo>
                  <a:lnTo>
                    <a:pt x="308" y="0"/>
                  </a:lnTo>
                  <a:lnTo>
                    <a:pt x="280" y="0"/>
                  </a:lnTo>
                  <a:lnTo>
                    <a:pt x="280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2" name="Freeform 33"/>
            <p:cNvSpPr>
              <a:spLocks/>
            </p:cNvSpPr>
            <p:nvPr/>
          </p:nvSpPr>
          <p:spPr bwMode="auto">
            <a:xfrm>
              <a:off x="-817646" y="4726001"/>
              <a:ext cx="473075" cy="438150"/>
            </a:xfrm>
            <a:custGeom>
              <a:avLst/>
              <a:gdLst/>
              <a:ahLst/>
              <a:cxnLst>
                <a:cxn ang="0">
                  <a:pos x="298" y="122"/>
                </a:cxn>
                <a:cxn ang="0">
                  <a:pos x="298" y="122"/>
                </a:cxn>
                <a:cxn ang="0">
                  <a:pos x="298" y="110"/>
                </a:cxn>
                <a:cxn ang="0">
                  <a:pos x="296" y="100"/>
                </a:cxn>
                <a:cxn ang="0">
                  <a:pos x="292" y="88"/>
                </a:cxn>
                <a:cxn ang="0">
                  <a:pos x="288" y="78"/>
                </a:cxn>
                <a:cxn ang="0">
                  <a:pos x="282" y="68"/>
                </a:cxn>
                <a:cxn ang="0">
                  <a:pos x="274" y="58"/>
                </a:cxn>
                <a:cxn ang="0">
                  <a:pos x="258" y="42"/>
                </a:cxn>
                <a:cxn ang="0">
                  <a:pos x="236" y="26"/>
                </a:cxn>
                <a:cxn ang="0">
                  <a:pos x="212" y="14"/>
                </a:cxn>
                <a:cxn ang="0">
                  <a:pos x="184" y="6"/>
                </a:cxn>
                <a:cxn ang="0">
                  <a:pos x="154" y="0"/>
                </a:cxn>
                <a:cxn ang="0">
                  <a:pos x="154" y="0"/>
                </a:cxn>
                <a:cxn ang="0">
                  <a:pos x="154" y="16"/>
                </a:cxn>
                <a:cxn ang="0">
                  <a:pos x="152" y="32"/>
                </a:cxn>
                <a:cxn ang="0">
                  <a:pos x="148" y="48"/>
                </a:cxn>
                <a:cxn ang="0">
                  <a:pos x="144" y="62"/>
                </a:cxn>
                <a:cxn ang="0">
                  <a:pos x="138" y="76"/>
                </a:cxn>
                <a:cxn ang="0">
                  <a:pos x="130" y="90"/>
                </a:cxn>
                <a:cxn ang="0">
                  <a:pos x="112" y="118"/>
                </a:cxn>
                <a:cxn ang="0">
                  <a:pos x="90" y="142"/>
                </a:cxn>
                <a:cxn ang="0">
                  <a:pos x="62" y="166"/>
                </a:cxn>
                <a:cxn ang="0">
                  <a:pos x="32" y="186"/>
                </a:cxn>
                <a:cxn ang="0">
                  <a:pos x="0" y="204"/>
                </a:cxn>
                <a:cxn ang="0">
                  <a:pos x="0" y="204"/>
                </a:cxn>
                <a:cxn ang="0">
                  <a:pos x="12" y="212"/>
                </a:cxn>
                <a:cxn ang="0">
                  <a:pos x="26" y="220"/>
                </a:cxn>
                <a:cxn ang="0">
                  <a:pos x="40" y="228"/>
                </a:cxn>
                <a:cxn ang="0">
                  <a:pos x="56" y="234"/>
                </a:cxn>
                <a:cxn ang="0">
                  <a:pos x="72" y="238"/>
                </a:cxn>
                <a:cxn ang="0">
                  <a:pos x="90" y="242"/>
                </a:cxn>
                <a:cxn ang="0">
                  <a:pos x="108" y="244"/>
                </a:cxn>
                <a:cxn ang="0">
                  <a:pos x="126" y="244"/>
                </a:cxn>
                <a:cxn ang="0">
                  <a:pos x="126" y="244"/>
                </a:cxn>
                <a:cxn ang="0">
                  <a:pos x="152" y="242"/>
                </a:cxn>
                <a:cxn ang="0">
                  <a:pos x="174" y="240"/>
                </a:cxn>
                <a:cxn ang="0">
                  <a:pos x="174" y="240"/>
                </a:cxn>
                <a:cxn ang="0">
                  <a:pos x="194" y="252"/>
                </a:cxn>
                <a:cxn ang="0">
                  <a:pos x="214" y="262"/>
                </a:cxn>
                <a:cxn ang="0">
                  <a:pos x="236" y="270"/>
                </a:cxn>
                <a:cxn ang="0">
                  <a:pos x="258" y="276"/>
                </a:cxn>
                <a:cxn ang="0">
                  <a:pos x="258" y="276"/>
                </a:cxn>
                <a:cxn ang="0">
                  <a:pos x="262" y="276"/>
                </a:cxn>
                <a:cxn ang="0">
                  <a:pos x="266" y="274"/>
                </a:cxn>
                <a:cxn ang="0">
                  <a:pos x="264" y="272"/>
                </a:cxn>
                <a:cxn ang="0">
                  <a:pos x="260" y="266"/>
                </a:cxn>
                <a:cxn ang="0">
                  <a:pos x="260" y="266"/>
                </a:cxn>
                <a:cxn ang="0">
                  <a:pos x="254" y="262"/>
                </a:cxn>
                <a:cxn ang="0">
                  <a:pos x="246" y="252"/>
                </a:cxn>
                <a:cxn ang="0">
                  <a:pos x="236" y="240"/>
                </a:cxn>
                <a:cxn ang="0">
                  <a:pos x="226" y="220"/>
                </a:cxn>
                <a:cxn ang="0">
                  <a:pos x="226" y="220"/>
                </a:cxn>
                <a:cxn ang="0">
                  <a:pos x="242" y="212"/>
                </a:cxn>
                <a:cxn ang="0">
                  <a:pos x="256" y="202"/>
                </a:cxn>
                <a:cxn ang="0">
                  <a:pos x="268" y="190"/>
                </a:cxn>
                <a:cxn ang="0">
                  <a:pos x="278" y="178"/>
                </a:cxn>
                <a:cxn ang="0">
                  <a:pos x="288" y="166"/>
                </a:cxn>
                <a:cxn ang="0">
                  <a:pos x="294" y="152"/>
                </a:cxn>
                <a:cxn ang="0">
                  <a:pos x="298" y="136"/>
                </a:cxn>
                <a:cxn ang="0">
                  <a:pos x="298" y="122"/>
                </a:cxn>
                <a:cxn ang="0">
                  <a:pos x="298" y="122"/>
                </a:cxn>
              </a:cxnLst>
              <a:rect l="0" t="0" r="r" b="b"/>
              <a:pathLst>
                <a:path w="298" h="276">
                  <a:moveTo>
                    <a:pt x="298" y="122"/>
                  </a:moveTo>
                  <a:lnTo>
                    <a:pt x="298" y="122"/>
                  </a:lnTo>
                  <a:lnTo>
                    <a:pt x="298" y="110"/>
                  </a:lnTo>
                  <a:lnTo>
                    <a:pt x="296" y="100"/>
                  </a:lnTo>
                  <a:lnTo>
                    <a:pt x="292" y="88"/>
                  </a:lnTo>
                  <a:lnTo>
                    <a:pt x="288" y="78"/>
                  </a:lnTo>
                  <a:lnTo>
                    <a:pt x="282" y="68"/>
                  </a:lnTo>
                  <a:lnTo>
                    <a:pt x="274" y="58"/>
                  </a:lnTo>
                  <a:lnTo>
                    <a:pt x="258" y="42"/>
                  </a:lnTo>
                  <a:lnTo>
                    <a:pt x="236" y="26"/>
                  </a:lnTo>
                  <a:lnTo>
                    <a:pt x="212" y="14"/>
                  </a:lnTo>
                  <a:lnTo>
                    <a:pt x="184" y="6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54" y="16"/>
                  </a:lnTo>
                  <a:lnTo>
                    <a:pt x="152" y="32"/>
                  </a:lnTo>
                  <a:lnTo>
                    <a:pt x="148" y="48"/>
                  </a:lnTo>
                  <a:lnTo>
                    <a:pt x="144" y="62"/>
                  </a:lnTo>
                  <a:lnTo>
                    <a:pt x="138" y="76"/>
                  </a:lnTo>
                  <a:lnTo>
                    <a:pt x="130" y="90"/>
                  </a:lnTo>
                  <a:lnTo>
                    <a:pt x="112" y="118"/>
                  </a:lnTo>
                  <a:lnTo>
                    <a:pt x="90" y="142"/>
                  </a:lnTo>
                  <a:lnTo>
                    <a:pt x="62" y="166"/>
                  </a:lnTo>
                  <a:lnTo>
                    <a:pt x="32" y="18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12" y="212"/>
                  </a:lnTo>
                  <a:lnTo>
                    <a:pt x="26" y="220"/>
                  </a:lnTo>
                  <a:lnTo>
                    <a:pt x="40" y="228"/>
                  </a:lnTo>
                  <a:lnTo>
                    <a:pt x="56" y="234"/>
                  </a:lnTo>
                  <a:lnTo>
                    <a:pt x="72" y="238"/>
                  </a:lnTo>
                  <a:lnTo>
                    <a:pt x="90" y="242"/>
                  </a:lnTo>
                  <a:lnTo>
                    <a:pt x="108" y="244"/>
                  </a:lnTo>
                  <a:lnTo>
                    <a:pt x="126" y="244"/>
                  </a:lnTo>
                  <a:lnTo>
                    <a:pt x="126" y="244"/>
                  </a:lnTo>
                  <a:lnTo>
                    <a:pt x="152" y="242"/>
                  </a:lnTo>
                  <a:lnTo>
                    <a:pt x="174" y="240"/>
                  </a:lnTo>
                  <a:lnTo>
                    <a:pt x="174" y="240"/>
                  </a:lnTo>
                  <a:lnTo>
                    <a:pt x="194" y="252"/>
                  </a:lnTo>
                  <a:lnTo>
                    <a:pt x="214" y="262"/>
                  </a:lnTo>
                  <a:lnTo>
                    <a:pt x="236" y="270"/>
                  </a:lnTo>
                  <a:lnTo>
                    <a:pt x="258" y="276"/>
                  </a:lnTo>
                  <a:lnTo>
                    <a:pt x="258" y="276"/>
                  </a:lnTo>
                  <a:lnTo>
                    <a:pt x="262" y="276"/>
                  </a:lnTo>
                  <a:lnTo>
                    <a:pt x="266" y="274"/>
                  </a:lnTo>
                  <a:lnTo>
                    <a:pt x="264" y="272"/>
                  </a:lnTo>
                  <a:lnTo>
                    <a:pt x="260" y="266"/>
                  </a:lnTo>
                  <a:lnTo>
                    <a:pt x="260" y="266"/>
                  </a:lnTo>
                  <a:lnTo>
                    <a:pt x="254" y="262"/>
                  </a:lnTo>
                  <a:lnTo>
                    <a:pt x="246" y="252"/>
                  </a:lnTo>
                  <a:lnTo>
                    <a:pt x="236" y="240"/>
                  </a:lnTo>
                  <a:lnTo>
                    <a:pt x="226" y="220"/>
                  </a:lnTo>
                  <a:lnTo>
                    <a:pt x="226" y="220"/>
                  </a:lnTo>
                  <a:lnTo>
                    <a:pt x="242" y="212"/>
                  </a:lnTo>
                  <a:lnTo>
                    <a:pt x="256" y="202"/>
                  </a:lnTo>
                  <a:lnTo>
                    <a:pt x="268" y="190"/>
                  </a:lnTo>
                  <a:lnTo>
                    <a:pt x="278" y="178"/>
                  </a:lnTo>
                  <a:lnTo>
                    <a:pt x="288" y="166"/>
                  </a:lnTo>
                  <a:lnTo>
                    <a:pt x="294" y="152"/>
                  </a:lnTo>
                  <a:lnTo>
                    <a:pt x="298" y="136"/>
                  </a:lnTo>
                  <a:lnTo>
                    <a:pt x="298" y="122"/>
                  </a:lnTo>
                  <a:lnTo>
                    <a:pt x="298" y="12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72" name="그룹 71"/>
          <p:cNvGrpSpPr/>
          <p:nvPr/>
        </p:nvGrpSpPr>
        <p:grpSpPr>
          <a:xfrm>
            <a:off x="0" y="590449"/>
            <a:ext cx="9144000" cy="238226"/>
            <a:chOff x="0" y="590449"/>
            <a:chExt cx="9144000" cy="238226"/>
          </a:xfrm>
        </p:grpSpPr>
        <p:sp>
          <p:nvSpPr>
            <p:cNvPr id="54" name="Rectangle 6"/>
            <p:cNvSpPr>
              <a:spLocks noChangeArrowheads="1"/>
            </p:cNvSpPr>
            <p:nvPr/>
          </p:nvSpPr>
          <p:spPr bwMode="auto">
            <a:xfrm>
              <a:off x="0" y="720725"/>
              <a:ext cx="9144000" cy="1079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71" name="그룹 70"/>
            <p:cNvGrpSpPr/>
            <p:nvPr/>
          </p:nvGrpSpPr>
          <p:grpSpPr>
            <a:xfrm>
              <a:off x="6215085" y="590449"/>
              <a:ext cx="2811440" cy="130276"/>
              <a:chOff x="4778375" y="523875"/>
              <a:chExt cx="4248150" cy="196850"/>
            </a:xfrm>
          </p:grpSpPr>
          <p:sp>
            <p:nvSpPr>
              <p:cNvPr id="55" name="Freeform 7"/>
              <p:cNvSpPr>
                <a:spLocks/>
              </p:cNvSpPr>
              <p:nvPr/>
            </p:nvSpPr>
            <p:spPr bwMode="auto">
              <a:xfrm>
                <a:off x="8112125" y="523875"/>
                <a:ext cx="914400" cy="196850"/>
              </a:xfrm>
              <a:custGeom>
                <a:avLst/>
                <a:gdLst/>
                <a:ahLst/>
                <a:cxnLst>
                  <a:cxn ang="0">
                    <a:pos x="576" y="124"/>
                  </a:cxn>
                  <a:cxn ang="0">
                    <a:pos x="576" y="124"/>
                  </a:cxn>
                  <a:cxn ang="0">
                    <a:pos x="560" y="122"/>
                  </a:cxn>
                  <a:cxn ang="0">
                    <a:pos x="544" y="116"/>
                  </a:cxn>
                  <a:cxn ang="0">
                    <a:pos x="530" y="108"/>
                  </a:cxn>
                  <a:cxn ang="0">
                    <a:pos x="518" y="96"/>
                  </a:cxn>
                  <a:cxn ang="0">
                    <a:pos x="476" y="30"/>
                  </a:cxn>
                  <a:cxn ang="0">
                    <a:pos x="476" y="30"/>
                  </a:cxn>
                  <a:cxn ang="0">
                    <a:pos x="464" y="18"/>
                  </a:cxn>
                  <a:cxn ang="0">
                    <a:pos x="448" y="8"/>
                  </a:cxn>
                  <a:cxn ang="0">
                    <a:pos x="432" y="2"/>
                  </a:cxn>
                  <a:cxn ang="0">
                    <a:pos x="414" y="0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44" y="2"/>
                  </a:cxn>
                  <a:cxn ang="0">
                    <a:pos x="126" y="8"/>
                  </a:cxn>
                  <a:cxn ang="0">
                    <a:pos x="112" y="18"/>
                  </a:cxn>
                  <a:cxn ang="0">
                    <a:pos x="98" y="30"/>
                  </a:cxn>
                  <a:cxn ang="0">
                    <a:pos x="58" y="96"/>
                  </a:cxn>
                  <a:cxn ang="0">
                    <a:pos x="58" y="96"/>
                  </a:cxn>
                  <a:cxn ang="0">
                    <a:pos x="46" y="108"/>
                  </a:cxn>
                  <a:cxn ang="0">
                    <a:pos x="32" y="116"/>
                  </a:cxn>
                  <a:cxn ang="0">
                    <a:pos x="16" y="122"/>
                  </a:cxn>
                  <a:cxn ang="0">
                    <a:pos x="0" y="124"/>
                  </a:cxn>
                  <a:cxn ang="0">
                    <a:pos x="576" y="124"/>
                  </a:cxn>
                </a:cxnLst>
                <a:rect l="0" t="0" r="r" b="b"/>
                <a:pathLst>
                  <a:path w="576" h="124">
                    <a:moveTo>
                      <a:pt x="576" y="124"/>
                    </a:moveTo>
                    <a:lnTo>
                      <a:pt x="576" y="124"/>
                    </a:lnTo>
                    <a:lnTo>
                      <a:pt x="560" y="122"/>
                    </a:lnTo>
                    <a:lnTo>
                      <a:pt x="544" y="116"/>
                    </a:lnTo>
                    <a:lnTo>
                      <a:pt x="530" y="108"/>
                    </a:lnTo>
                    <a:lnTo>
                      <a:pt x="518" y="96"/>
                    </a:lnTo>
                    <a:lnTo>
                      <a:pt x="476" y="30"/>
                    </a:lnTo>
                    <a:lnTo>
                      <a:pt x="476" y="30"/>
                    </a:lnTo>
                    <a:lnTo>
                      <a:pt x="464" y="18"/>
                    </a:lnTo>
                    <a:lnTo>
                      <a:pt x="448" y="8"/>
                    </a:lnTo>
                    <a:lnTo>
                      <a:pt x="432" y="2"/>
                    </a:lnTo>
                    <a:lnTo>
                      <a:pt x="414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4" y="2"/>
                    </a:lnTo>
                    <a:lnTo>
                      <a:pt x="126" y="8"/>
                    </a:lnTo>
                    <a:lnTo>
                      <a:pt x="112" y="18"/>
                    </a:lnTo>
                    <a:lnTo>
                      <a:pt x="98" y="30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46" y="108"/>
                    </a:lnTo>
                    <a:lnTo>
                      <a:pt x="32" y="116"/>
                    </a:lnTo>
                    <a:lnTo>
                      <a:pt x="16" y="122"/>
                    </a:lnTo>
                    <a:lnTo>
                      <a:pt x="0" y="124"/>
                    </a:lnTo>
                    <a:lnTo>
                      <a:pt x="576" y="124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Freeform 8"/>
              <p:cNvSpPr>
                <a:spLocks/>
              </p:cNvSpPr>
              <p:nvPr/>
            </p:nvSpPr>
            <p:spPr bwMode="auto">
              <a:xfrm>
                <a:off x="7242175" y="523875"/>
                <a:ext cx="917575" cy="196850"/>
              </a:xfrm>
              <a:custGeom>
                <a:avLst/>
                <a:gdLst/>
                <a:ahLst/>
                <a:cxnLst>
                  <a:cxn ang="0">
                    <a:pos x="578" y="124"/>
                  </a:cxn>
                  <a:cxn ang="0">
                    <a:pos x="578" y="124"/>
                  </a:cxn>
                  <a:cxn ang="0">
                    <a:pos x="560" y="122"/>
                  </a:cxn>
                  <a:cxn ang="0">
                    <a:pos x="546" y="116"/>
                  </a:cxn>
                  <a:cxn ang="0">
                    <a:pos x="532" y="108"/>
                  </a:cxn>
                  <a:cxn ang="0">
                    <a:pos x="520" y="96"/>
                  </a:cxn>
                  <a:cxn ang="0">
                    <a:pos x="478" y="30"/>
                  </a:cxn>
                  <a:cxn ang="0">
                    <a:pos x="478" y="30"/>
                  </a:cxn>
                  <a:cxn ang="0">
                    <a:pos x="466" y="18"/>
                  </a:cxn>
                  <a:cxn ang="0">
                    <a:pos x="450" y="8"/>
                  </a:cxn>
                  <a:cxn ang="0">
                    <a:pos x="434" y="2"/>
                  </a:cxn>
                  <a:cxn ang="0">
                    <a:pos x="416" y="0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44" y="2"/>
                  </a:cxn>
                  <a:cxn ang="0">
                    <a:pos x="128" y="8"/>
                  </a:cxn>
                  <a:cxn ang="0">
                    <a:pos x="112" y="18"/>
                  </a:cxn>
                  <a:cxn ang="0">
                    <a:pos x="100" y="30"/>
                  </a:cxn>
                  <a:cxn ang="0">
                    <a:pos x="58" y="96"/>
                  </a:cxn>
                  <a:cxn ang="0">
                    <a:pos x="58" y="96"/>
                  </a:cxn>
                  <a:cxn ang="0">
                    <a:pos x="46" y="108"/>
                  </a:cxn>
                  <a:cxn ang="0">
                    <a:pos x="32" y="116"/>
                  </a:cxn>
                  <a:cxn ang="0">
                    <a:pos x="18" y="122"/>
                  </a:cxn>
                  <a:cxn ang="0">
                    <a:pos x="0" y="124"/>
                  </a:cxn>
                  <a:cxn ang="0">
                    <a:pos x="578" y="124"/>
                  </a:cxn>
                </a:cxnLst>
                <a:rect l="0" t="0" r="r" b="b"/>
                <a:pathLst>
                  <a:path w="578" h="124">
                    <a:moveTo>
                      <a:pt x="578" y="124"/>
                    </a:moveTo>
                    <a:lnTo>
                      <a:pt x="578" y="124"/>
                    </a:lnTo>
                    <a:lnTo>
                      <a:pt x="560" y="122"/>
                    </a:lnTo>
                    <a:lnTo>
                      <a:pt x="546" y="116"/>
                    </a:lnTo>
                    <a:lnTo>
                      <a:pt x="532" y="108"/>
                    </a:lnTo>
                    <a:lnTo>
                      <a:pt x="520" y="96"/>
                    </a:lnTo>
                    <a:lnTo>
                      <a:pt x="478" y="30"/>
                    </a:lnTo>
                    <a:lnTo>
                      <a:pt x="478" y="30"/>
                    </a:lnTo>
                    <a:lnTo>
                      <a:pt x="466" y="18"/>
                    </a:lnTo>
                    <a:lnTo>
                      <a:pt x="450" y="8"/>
                    </a:lnTo>
                    <a:lnTo>
                      <a:pt x="434" y="2"/>
                    </a:lnTo>
                    <a:lnTo>
                      <a:pt x="416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4" y="2"/>
                    </a:lnTo>
                    <a:lnTo>
                      <a:pt x="128" y="8"/>
                    </a:lnTo>
                    <a:lnTo>
                      <a:pt x="112" y="18"/>
                    </a:lnTo>
                    <a:lnTo>
                      <a:pt x="100" y="30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46" y="108"/>
                    </a:lnTo>
                    <a:lnTo>
                      <a:pt x="32" y="116"/>
                    </a:lnTo>
                    <a:lnTo>
                      <a:pt x="18" y="122"/>
                    </a:lnTo>
                    <a:lnTo>
                      <a:pt x="0" y="124"/>
                    </a:lnTo>
                    <a:lnTo>
                      <a:pt x="578" y="124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5" name="Freeform 9"/>
              <p:cNvSpPr>
                <a:spLocks/>
              </p:cNvSpPr>
              <p:nvPr/>
            </p:nvSpPr>
            <p:spPr bwMode="auto">
              <a:xfrm>
                <a:off x="6416675" y="523875"/>
                <a:ext cx="914400" cy="196850"/>
              </a:xfrm>
              <a:custGeom>
                <a:avLst/>
                <a:gdLst/>
                <a:ahLst/>
                <a:cxnLst>
                  <a:cxn ang="0">
                    <a:pos x="576" y="124"/>
                  </a:cxn>
                  <a:cxn ang="0">
                    <a:pos x="576" y="124"/>
                  </a:cxn>
                  <a:cxn ang="0">
                    <a:pos x="560" y="122"/>
                  </a:cxn>
                  <a:cxn ang="0">
                    <a:pos x="544" y="116"/>
                  </a:cxn>
                  <a:cxn ang="0">
                    <a:pos x="530" y="108"/>
                  </a:cxn>
                  <a:cxn ang="0">
                    <a:pos x="518" y="96"/>
                  </a:cxn>
                  <a:cxn ang="0">
                    <a:pos x="478" y="30"/>
                  </a:cxn>
                  <a:cxn ang="0">
                    <a:pos x="478" y="30"/>
                  </a:cxn>
                  <a:cxn ang="0">
                    <a:pos x="464" y="18"/>
                  </a:cxn>
                  <a:cxn ang="0">
                    <a:pos x="450" y="8"/>
                  </a:cxn>
                  <a:cxn ang="0">
                    <a:pos x="432" y="2"/>
                  </a:cxn>
                  <a:cxn ang="0">
                    <a:pos x="416" y="0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44" y="2"/>
                  </a:cxn>
                  <a:cxn ang="0">
                    <a:pos x="128" y="8"/>
                  </a:cxn>
                  <a:cxn ang="0">
                    <a:pos x="112" y="18"/>
                  </a:cxn>
                  <a:cxn ang="0">
                    <a:pos x="100" y="30"/>
                  </a:cxn>
                  <a:cxn ang="0">
                    <a:pos x="58" y="96"/>
                  </a:cxn>
                  <a:cxn ang="0">
                    <a:pos x="58" y="96"/>
                  </a:cxn>
                  <a:cxn ang="0">
                    <a:pos x="46" y="108"/>
                  </a:cxn>
                  <a:cxn ang="0">
                    <a:pos x="32" y="116"/>
                  </a:cxn>
                  <a:cxn ang="0">
                    <a:pos x="16" y="122"/>
                  </a:cxn>
                  <a:cxn ang="0">
                    <a:pos x="0" y="124"/>
                  </a:cxn>
                  <a:cxn ang="0">
                    <a:pos x="576" y="124"/>
                  </a:cxn>
                </a:cxnLst>
                <a:rect l="0" t="0" r="r" b="b"/>
                <a:pathLst>
                  <a:path w="576" h="124">
                    <a:moveTo>
                      <a:pt x="576" y="124"/>
                    </a:moveTo>
                    <a:lnTo>
                      <a:pt x="576" y="124"/>
                    </a:lnTo>
                    <a:lnTo>
                      <a:pt x="560" y="122"/>
                    </a:lnTo>
                    <a:lnTo>
                      <a:pt x="544" y="116"/>
                    </a:lnTo>
                    <a:lnTo>
                      <a:pt x="530" y="108"/>
                    </a:lnTo>
                    <a:lnTo>
                      <a:pt x="518" y="96"/>
                    </a:lnTo>
                    <a:lnTo>
                      <a:pt x="478" y="30"/>
                    </a:lnTo>
                    <a:lnTo>
                      <a:pt x="478" y="30"/>
                    </a:lnTo>
                    <a:lnTo>
                      <a:pt x="464" y="18"/>
                    </a:lnTo>
                    <a:lnTo>
                      <a:pt x="450" y="8"/>
                    </a:lnTo>
                    <a:lnTo>
                      <a:pt x="432" y="2"/>
                    </a:lnTo>
                    <a:lnTo>
                      <a:pt x="416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4" y="2"/>
                    </a:lnTo>
                    <a:lnTo>
                      <a:pt x="128" y="8"/>
                    </a:lnTo>
                    <a:lnTo>
                      <a:pt x="112" y="18"/>
                    </a:lnTo>
                    <a:lnTo>
                      <a:pt x="100" y="30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46" y="108"/>
                    </a:lnTo>
                    <a:lnTo>
                      <a:pt x="32" y="116"/>
                    </a:lnTo>
                    <a:lnTo>
                      <a:pt x="16" y="122"/>
                    </a:lnTo>
                    <a:lnTo>
                      <a:pt x="0" y="124"/>
                    </a:lnTo>
                    <a:lnTo>
                      <a:pt x="576" y="12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9" name="Freeform 10"/>
              <p:cNvSpPr>
                <a:spLocks/>
              </p:cNvSpPr>
              <p:nvPr/>
            </p:nvSpPr>
            <p:spPr bwMode="auto">
              <a:xfrm>
                <a:off x="5597525" y="523875"/>
                <a:ext cx="914400" cy="196850"/>
              </a:xfrm>
              <a:custGeom>
                <a:avLst/>
                <a:gdLst/>
                <a:ahLst/>
                <a:cxnLst>
                  <a:cxn ang="0">
                    <a:pos x="576" y="124"/>
                  </a:cxn>
                  <a:cxn ang="0">
                    <a:pos x="576" y="124"/>
                  </a:cxn>
                  <a:cxn ang="0">
                    <a:pos x="560" y="122"/>
                  </a:cxn>
                  <a:cxn ang="0">
                    <a:pos x="544" y="116"/>
                  </a:cxn>
                  <a:cxn ang="0">
                    <a:pos x="530" y="108"/>
                  </a:cxn>
                  <a:cxn ang="0">
                    <a:pos x="518" y="96"/>
                  </a:cxn>
                  <a:cxn ang="0">
                    <a:pos x="476" y="30"/>
                  </a:cxn>
                  <a:cxn ang="0">
                    <a:pos x="476" y="30"/>
                  </a:cxn>
                  <a:cxn ang="0">
                    <a:pos x="464" y="18"/>
                  </a:cxn>
                  <a:cxn ang="0">
                    <a:pos x="450" y="8"/>
                  </a:cxn>
                  <a:cxn ang="0">
                    <a:pos x="432" y="2"/>
                  </a:cxn>
                  <a:cxn ang="0">
                    <a:pos x="414" y="0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44" y="2"/>
                  </a:cxn>
                  <a:cxn ang="0">
                    <a:pos x="128" y="8"/>
                  </a:cxn>
                  <a:cxn ang="0">
                    <a:pos x="112" y="18"/>
                  </a:cxn>
                  <a:cxn ang="0">
                    <a:pos x="100" y="30"/>
                  </a:cxn>
                  <a:cxn ang="0">
                    <a:pos x="58" y="96"/>
                  </a:cxn>
                  <a:cxn ang="0">
                    <a:pos x="58" y="96"/>
                  </a:cxn>
                  <a:cxn ang="0">
                    <a:pos x="46" y="108"/>
                  </a:cxn>
                  <a:cxn ang="0">
                    <a:pos x="32" y="116"/>
                  </a:cxn>
                  <a:cxn ang="0">
                    <a:pos x="16" y="122"/>
                  </a:cxn>
                  <a:cxn ang="0">
                    <a:pos x="0" y="124"/>
                  </a:cxn>
                  <a:cxn ang="0">
                    <a:pos x="576" y="124"/>
                  </a:cxn>
                </a:cxnLst>
                <a:rect l="0" t="0" r="r" b="b"/>
                <a:pathLst>
                  <a:path w="576" h="124">
                    <a:moveTo>
                      <a:pt x="576" y="124"/>
                    </a:moveTo>
                    <a:lnTo>
                      <a:pt x="576" y="124"/>
                    </a:lnTo>
                    <a:lnTo>
                      <a:pt x="560" y="122"/>
                    </a:lnTo>
                    <a:lnTo>
                      <a:pt x="544" y="116"/>
                    </a:lnTo>
                    <a:lnTo>
                      <a:pt x="530" y="108"/>
                    </a:lnTo>
                    <a:lnTo>
                      <a:pt x="518" y="96"/>
                    </a:lnTo>
                    <a:lnTo>
                      <a:pt x="476" y="30"/>
                    </a:lnTo>
                    <a:lnTo>
                      <a:pt x="476" y="30"/>
                    </a:lnTo>
                    <a:lnTo>
                      <a:pt x="464" y="18"/>
                    </a:lnTo>
                    <a:lnTo>
                      <a:pt x="450" y="8"/>
                    </a:lnTo>
                    <a:lnTo>
                      <a:pt x="432" y="2"/>
                    </a:lnTo>
                    <a:lnTo>
                      <a:pt x="414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4" y="2"/>
                    </a:lnTo>
                    <a:lnTo>
                      <a:pt x="128" y="8"/>
                    </a:lnTo>
                    <a:lnTo>
                      <a:pt x="112" y="18"/>
                    </a:lnTo>
                    <a:lnTo>
                      <a:pt x="100" y="30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46" y="108"/>
                    </a:lnTo>
                    <a:lnTo>
                      <a:pt x="32" y="116"/>
                    </a:lnTo>
                    <a:lnTo>
                      <a:pt x="16" y="122"/>
                    </a:lnTo>
                    <a:lnTo>
                      <a:pt x="0" y="124"/>
                    </a:lnTo>
                    <a:lnTo>
                      <a:pt x="576" y="12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0" name="Freeform 11"/>
              <p:cNvSpPr>
                <a:spLocks/>
              </p:cNvSpPr>
              <p:nvPr/>
            </p:nvSpPr>
            <p:spPr bwMode="auto">
              <a:xfrm>
                <a:off x="4778375" y="523875"/>
                <a:ext cx="914400" cy="196850"/>
              </a:xfrm>
              <a:custGeom>
                <a:avLst/>
                <a:gdLst/>
                <a:ahLst/>
                <a:cxnLst>
                  <a:cxn ang="0">
                    <a:pos x="576" y="124"/>
                  </a:cxn>
                  <a:cxn ang="0">
                    <a:pos x="576" y="124"/>
                  </a:cxn>
                  <a:cxn ang="0">
                    <a:pos x="560" y="122"/>
                  </a:cxn>
                  <a:cxn ang="0">
                    <a:pos x="544" y="116"/>
                  </a:cxn>
                  <a:cxn ang="0">
                    <a:pos x="530" y="108"/>
                  </a:cxn>
                  <a:cxn ang="0">
                    <a:pos x="520" y="96"/>
                  </a:cxn>
                  <a:cxn ang="0">
                    <a:pos x="478" y="30"/>
                  </a:cxn>
                  <a:cxn ang="0">
                    <a:pos x="478" y="30"/>
                  </a:cxn>
                  <a:cxn ang="0">
                    <a:pos x="464" y="18"/>
                  </a:cxn>
                  <a:cxn ang="0">
                    <a:pos x="450" y="8"/>
                  </a:cxn>
                  <a:cxn ang="0">
                    <a:pos x="432" y="2"/>
                  </a:cxn>
                  <a:cxn ang="0">
                    <a:pos x="416" y="0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44" y="2"/>
                  </a:cxn>
                  <a:cxn ang="0">
                    <a:pos x="128" y="8"/>
                  </a:cxn>
                  <a:cxn ang="0">
                    <a:pos x="112" y="18"/>
                  </a:cxn>
                  <a:cxn ang="0">
                    <a:pos x="100" y="30"/>
                  </a:cxn>
                  <a:cxn ang="0">
                    <a:pos x="58" y="96"/>
                  </a:cxn>
                  <a:cxn ang="0">
                    <a:pos x="58" y="96"/>
                  </a:cxn>
                  <a:cxn ang="0">
                    <a:pos x="46" y="108"/>
                  </a:cxn>
                  <a:cxn ang="0">
                    <a:pos x="32" y="116"/>
                  </a:cxn>
                  <a:cxn ang="0">
                    <a:pos x="16" y="122"/>
                  </a:cxn>
                  <a:cxn ang="0">
                    <a:pos x="0" y="124"/>
                  </a:cxn>
                  <a:cxn ang="0">
                    <a:pos x="576" y="124"/>
                  </a:cxn>
                </a:cxnLst>
                <a:rect l="0" t="0" r="r" b="b"/>
                <a:pathLst>
                  <a:path w="576" h="124">
                    <a:moveTo>
                      <a:pt x="576" y="124"/>
                    </a:moveTo>
                    <a:lnTo>
                      <a:pt x="576" y="124"/>
                    </a:lnTo>
                    <a:lnTo>
                      <a:pt x="560" y="122"/>
                    </a:lnTo>
                    <a:lnTo>
                      <a:pt x="544" y="116"/>
                    </a:lnTo>
                    <a:lnTo>
                      <a:pt x="530" y="108"/>
                    </a:lnTo>
                    <a:lnTo>
                      <a:pt x="520" y="96"/>
                    </a:lnTo>
                    <a:lnTo>
                      <a:pt x="478" y="30"/>
                    </a:lnTo>
                    <a:lnTo>
                      <a:pt x="478" y="30"/>
                    </a:lnTo>
                    <a:lnTo>
                      <a:pt x="464" y="18"/>
                    </a:lnTo>
                    <a:lnTo>
                      <a:pt x="450" y="8"/>
                    </a:lnTo>
                    <a:lnTo>
                      <a:pt x="432" y="2"/>
                    </a:lnTo>
                    <a:lnTo>
                      <a:pt x="416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4" y="2"/>
                    </a:lnTo>
                    <a:lnTo>
                      <a:pt x="128" y="8"/>
                    </a:lnTo>
                    <a:lnTo>
                      <a:pt x="112" y="18"/>
                    </a:lnTo>
                    <a:lnTo>
                      <a:pt x="100" y="30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46" y="108"/>
                    </a:lnTo>
                    <a:lnTo>
                      <a:pt x="32" y="116"/>
                    </a:lnTo>
                    <a:lnTo>
                      <a:pt x="16" y="122"/>
                    </a:lnTo>
                    <a:lnTo>
                      <a:pt x="0" y="124"/>
                    </a:lnTo>
                    <a:lnTo>
                      <a:pt x="576" y="12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73" name="그룹 72"/>
          <p:cNvGrpSpPr/>
          <p:nvPr/>
        </p:nvGrpSpPr>
        <p:grpSpPr>
          <a:xfrm>
            <a:off x="7092280" y="99678"/>
            <a:ext cx="1800000" cy="450768"/>
            <a:chOff x="6984468" y="6021288"/>
            <a:chExt cx="1800000" cy="450768"/>
          </a:xfrm>
        </p:grpSpPr>
        <p:sp>
          <p:nvSpPr>
            <p:cNvPr id="74" name="TextBox 73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6984468" y="6237312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2-3 </a:t>
            </a:r>
            <a:r>
              <a:rPr lang="ko-KR" altLang="en-US" dirty="0"/>
              <a:t>제품 및 기술현황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제품 및 기술현황을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69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70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1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9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9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9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97" name="자유형 9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98" name="그림 45" descr="체크만년필수첩.pn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9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9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 및 기술현황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9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63121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현재 생산하고 있는 제품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,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서비스 또는 기술의 상세한 내용을 기재합니다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단순히 텍스트로 구성하는 것보다 제품 또는 서비스방식을 이미지화하여 한눈에 알 수 있게 표현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하는 것이 좋습니다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aphicFrame>
        <p:nvGraphicFramePr>
          <p:cNvPr id="25" name="표 24"/>
          <p:cNvGraphicFramePr>
            <a:graphicFrameLocks noGrp="1"/>
          </p:cNvGraphicFramePr>
          <p:nvPr/>
        </p:nvGraphicFramePr>
        <p:xfrm>
          <a:off x="636588" y="2314810"/>
          <a:ext cx="7560000" cy="12727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7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8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185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endParaRPr lang="ko-KR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marL="180000" marR="18000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6" name="Rectangle 6"/>
          <p:cNvSpPr>
            <a:spLocks noChangeArrowheads="1"/>
          </p:cNvSpPr>
          <p:nvPr/>
        </p:nvSpPr>
        <p:spPr bwMode="auto">
          <a:xfrm>
            <a:off x="4456438" y="1887823"/>
            <a:ext cx="3744000" cy="415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7" name="Rectangle 20"/>
          <p:cNvSpPr>
            <a:spLocks noChangeArrowheads="1"/>
          </p:cNvSpPr>
          <p:nvPr/>
        </p:nvSpPr>
        <p:spPr bwMode="auto">
          <a:xfrm>
            <a:off x="636588" y="1887823"/>
            <a:ext cx="3744000" cy="415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8" name="Rectangle 269"/>
          <p:cNvSpPr>
            <a:spLocks noChangeArrowheads="1"/>
          </p:cNvSpPr>
          <p:nvPr/>
        </p:nvSpPr>
        <p:spPr bwMode="auto">
          <a:xfrm>
            <a:off x="884187" y="1949680"/>
            <a:ext cx="3249657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9" name="Rectangle 269"/>
          <p:cNvSpPr>
            <a:spLocks noChangeArrowheads="1"/>
          </p:cNvSpPr>
          <p:nvPr/>
        </p:nvSpPr>
        <p:spPr bwMode="auto">
          <a:xfrm>
            <a:off x="4645026" y="1949680"/>
            <a:ext cx="3249657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endParaRPr kumimoji="1" lang="ko-KR" altLang="ko-KR" sz="1500" dirty="0">
              <a:solidFill>
                <a:schemeClr val="bg1"/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636588" y="4005064"/>
            <a:ext cx="7571816" cy="1882775"/>
            <a:chOff x="1144588" y="4246536"/>
            <a:chExt cx="7571816" cy="1882775"/>
          </a:xfrm>
        </p:grpSpPr>
        <p:sp>
          <p:nvSpPr>
            <p:cNvPr id="31" name="Rectangle 5"/>
            <p:cNvSpPr>
              <a:spLocks noChangeArrowheads="1"/>
            </p:cNvSpPr>
            <p:nvPr/>
          </p:nvSpPr>
          <p:spPr bwMode="auto">
            <a:xfrm>
              <a:off x="1144588" y="4246536"/>
              <a:ext cx="7571816" cy="1882775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2" name="Rectangle 222"/>
            <p:cNvSpPr>
              <a:spLocks noChangeArrowheads="1"/>
            </p:cNvSpPr>
            <p:nvPr/>
          </p:nvSpPr>
          <p:spPr bwMode="auto">
            <a:xfrm>
              <a:off x="1358856" y="4783048"/>
              <a:ext cx="6426288" cy="8002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indent="85725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1">
                    <a:lumMod val="75000"/>
                    <a:lumOff val="25000"/>
                  </a:schemeClr>
                </a:buClr>
                <a:buFont typeface="Arial" pitchFamily="34" charset="0"/>
                <a:buChar char="•"/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33" name="Rectangle 292"/>
            <p:cNvSpPr>
              <a:spLocks noChangeArrowheads="1"/>
            </p:cNvSpPr>
            <p:nvPr/>
          </p:nvSpPr>
          <p:spPr bwMode="auto">
            <a:xfrm>
              <a:off x="1358855" y="4414851"/>
              <a:ext cx="1285608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2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0" y="590449"/>
            <a:ext cx="9144000" cy="238226"/>
            <a:chOff x="0" y="590449"/>
            <a:chExt cx="9144000" cy="238226"/>
          </a:xfrm>
        </p:grpSpPr>
        <p:sp>
          <p:nvSpPr>
            <p:cNvPr id="38" name="Rectangle 6"/>
            <p:cNvSpPr>
              <a:spLocks noChangeArrowheads="1"/>
            </p:cNvSpPr>
            <p:nvPr/>
          </p:nvSpPr>
          <p:spPr bwMode="auto">
            <a:xfrm>
              <a:off x="0" y="720725"/>
              <a:ext cx="9144000" cy="1079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9" name="그룹 70"/>
            <p:cNvGrpSpPr/>
            <p:nvPr/>
          </p:nvGrpSpPr>
          <p:grpSpPr>
            <a:xfrm>
              <a:off x="6215085" y="590449"/>
              <a:ext cx="2811440" cy="130276"/>
              <a:chOff x="4778375" y="523875"/>
              <a:chExt cx="4248150" cy="196850"/>
            </a:xfrm>
          </p:grpSpPr>
          <p:sp>
            <p:nvSpPr>
              <p:cNvPr id="40" name="Freeform 7"/>
              <p:cNvSpPr>
                <a:spLocks/>
              </p:cNvSpPr>
              <p:nvPr/>
            </p:nvSpPr>
            <p:spPr bwMode="auto">
              <a:xfrm>
                <a:off x="8112125" y="523875"/>
                <a:ext cx="914400" cy="196850"/>
              </a:xfrm>
              <a:custGeom>
                <a:avLst/>
                <a:gdLst/>
                <a:ahLst/>
                <a:cxnLst>
                  <a:cxn ang="0">
                    <a:pos x="576" y="124"/>
                  </a:cxn>
                  <a:cxn ang="0">
                    <a:pos x="576" y="124"/>
                  </a:cxn>
                  <a:cxn ang="0">
                    <a:pos x="560" y="122"/>
                  </a:cxn>
                  <a:cxn ang="0">
                    <a:pos x="544" y="116"/>
                  </a:cxn>
                  <a:cxn ang="0">
                    <a:pos x="530" y="108"/>
                  </a:cxn>
                  <a:cxn ang="0">
                    <a:pos x="518" y="96"/>
                  </a:cxn>
                  <a:cxn ang="0">
                    <a:pos x="476" y="30"/>
                  </a:cxn>
                  <a:cxn ang="0">
                    <a:pos x="476" y="30"/>
                  </a:cxn>
                  <a:cxn ang="0">
                    <a:pos x="464" y="18"/>
                  </a:cxn>
                  <a:cxn ang="0">
                    <a:pos x="448" y="8"/>
                  </a:cxn>
                  <a:cxn ang="0">
                    <a:pos x="432" y="2"/>
                  </a:cxn>
                  <a:cxn ang="0">
                    <a:pos x="414" y="0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44" y="2"/>
                  </a:cxn>
                  <a:cxn ang="0">
                    <a:pos x="126" y="8"/>
                  </a:cxn>
                  <a:cxn ang="0">
                    <a:pos x="112" y="18"/>
                  </a:cxn>
                  <a:cxn ang="0">
                    <a:pos x="98" y="30"/>
                  </a:cxn>
                  <a:cxn ang="0">
                    <a:pos x="58" y="96"/>
                  </a:cxn>
                  <a:cxn ang="0">
                    <a:pos x="58" y="96"/>
                  </a:cxn>
                  <a:cxn ang="0">
                    <a:pos x="46" y="108"/>
                  </a:cxn>
                  <a:cxn ang="0">
                    <a:pos x="32" y="116"/>
                  </a:cxn>
                  <a:cxn ang="0">
                    <a:pos x="16" y="122"/>
                  </a:cxn>
                  <a:cxn ang="0">
                    <a:pos x="0" y="124"/>
                  </a:cxn>
                  <a:cxn ang="0">
                    <a:pos x="576" y="124"/>
                  </a:cxn>
                </a:cxnLst>
                <a:rect l="0" t="0" r="r" b="b"/>
                <a:pathLst>
                  <a:path w="576" h="124">
                    <a:moveTo>
                      <a:pt x="576" y="124"/>
                    </a:moveTo>
                    <a:lnTo>
                      <a:pt x="576" y="124"/>
                    </a:lnTo>
                    <a:lnTo>
                      <a:pt x="560" y="122"/>
                    </a:lnTo>
                    <a:lnTo>
                      <a:pt x="544" y="116"/>
                    </a:lnTo>
                    <a:lnTo>
                      <a:pt x="530" y="108"/>
                    </a:lnTo>
                    <a:lnTo>
                      <a:pt x="518" y="96"/>
                    </a:lnTo>
                    <a:lnTo>
                      <a:pt x="476" y="30"/>
                    </a:lnTo>
                    <a:lnTo>
                      <a:pt x="476" y="30"/>
                    </a:lnTo>
                    <a:lnTo>
                      <a:pt x="464" y="18"/>
                    </a:lnTo>
                    <a:lnTo>
                      <a:pt x="448" y="8"/>
                    </a:lnTo>
                    <a:lnTo>
                      <a:pt x="432" y="2"/>
                    </a:lnTo>
                    <a:lnTo>
                      <a:pt x="414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4" y="2"/>
                    </a:lnTo>
                    <a:lnTo>
                      <a:pt x="126" y="8"/>
                    </a:lnTo>
                    <a:lnTo>
                      <a:pt x="112" y="18"/>
                    </a:lnTo>
                    <a:lnTo>
                      <a:pt x="98" y="30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46" y="108"/>
                    </a:lnTo>
                    <a:lnTo>
                      <a:pt x="32" y="116"/>
                    </a:lnTo>
                    <a:lnTo>
                      <a:pt x="16" y="122"/>
                    </a:lnTo>
                    <a:lnTo>
                      <a:pt x="0" y="124"/>
                    </a:lnTo>
                    <a:lnTo>
                      <a:pt x="576" y="124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Freeform 8"/>
              <p:cNvSpPr>
                <a:spLocks/>
              </p:cNvSpPr>
              <p:nvPr/>
            </p:nvSpPr>
            <p:spPr bwMode="auto">
              <a:xfrm>
                <a:off x="7242175" y="523875"/>
                <a:ext cx="917575" cy="196850"/>
              </a:xfrm>
              <a:custGeom>
                <a:avLst/>
                <a:gdLst/>
                <a:ahLst/>
                <a:cxnLst>
                  <a:cxn ang="0">
                    <a:pos x="578" y="124"/>
                  </a:cxn>
                  <a:cxn ang="0">
                    <a:pos x="578" y="124"/>
                  </a:cxn>
                  <a:cxn ang="0">
                    <a:pos x="560" y="122"/>
                  </a:cxn>
                  <a:cxn ang="0">
                    <a:pos x="546" y="116"/>
                  </a:cxn>
                  <a:cxn ang="0">
                    <a:pos x="532" y="108"/>
                  </a:cxn>
                  <a:cxn ang="0">
                    <a:pos x="520" y="96"/>
                  </a:cxn>
                  <a:cxn ang="0">
                    <a:pos x="478" y="30"/>
                  </a:cxn>
                  <a:cxn ang="0">
                    <a:pos x="478" y="30"/>
                  </a:cxn>
                  <a:cxn ang="0">
                    <a:pos x="466" y="18"/>
                  </a:cxn>
                  <a:cxn ang="0">
                    <a:pos x="450" y="8"/>
                  </a:cxn>
                  <a:cxn ang="0">
                    <a:pos x="434" y="2"/>
                  </a:cxn>
                  <a:cxn ang="0">
                    <a:pos x="416" y="0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44" y="2"/>
                  </a:cxn>
                  <a:cxn ang="0">
                    <a:pos x="128" y="8"/>
                  </a:cxn>
                  <a:cxn ang="0">
                    <a:pos x="112" y="18"/>
                  </a:cxn>
                  <a:cxn ang="0">
                    <a:pos x="100" y="30"/>
                  </a:cxn>
                  <a:cxn ang="0">
                    <a:pos x="58" y="96"/>
                  </a:cxn>
                  <a:cxn ang="0">
                    <a:pos x="58" y="96"/>
                  </a:cxn>
                  <a:cxn ang="0">
                    <a:pos x="46" y="108"/>
                  </a:cxn>
                  <a:cxn ang="0">
                    <a:pos x="32" y="116"/>
                  </a:cxn>
                  <a:cxn ang="0">
                    <a:pos x="18" y="122"/>
                  </a:cxn>
                  <a:cxn ang="0">
                    <a:pos x="0" y="124"/>
                  </a:cxn>
                  <a:cxn ang="0">
                    <a:pos x="578" y="124"/>
                  </a:cxn>
                </a:cxnLst>
                <a:rect l="0" t="0" r="r" b="b"/>
                <a:pathLst>
                  <a:path w="578" h="124">
                    <a:moveTo>
                      <a:pt x="578" y="124"/>
                    </a:moveTo>
                    <a:lnTo>
                      <a:pt x="578" y="124"/>
                    </a:lnTo>
                    <a:lnTo>
                      <a:pt x="560" y="122"/>
                    </a:lnTo>
                    <a:lnTo>
                      <a:pt x="546" y="116"/>
                    </a:lnTo>
                    <a:lnTo>
                      <a:pt x="532" y="108"/>
                    </a:lnTo>
                    <a:lnTo>
                      <a:pt x="520" y="96"/>
                    </a:lnTo>
                    <a:lnTo>
                      <a:pt x="478" y="30"/>
                    </a:lnTo>
                    <a:lnTo>
                      <a:pt x="478" y="30"/>
                    </a:lnTo>
                    <a:lnTo>
                      <a:pt x="466" y="18"/>
                    </a:lnTo>
                    <a:lnTo>
                      <a:pt x="450" y="8"/>
                    </a:lnTo>
                    <a:lnTo>
                      <a:pt x="434" y="2"/>
                    </a:lnTo>
                    <a:lnTo>
                      <a:pt x="416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4" y="2"/>
                    </a:lnTo>
                    <a:lnTo>
                      <a:pt x="128" y="8"/>
                    </a:lnTo>
                    <a:lnTo>
                      <a:pt x="112" y="18"/>
                    </a:lnTo>
                    <a:lnTo>
                      <a:pt x="100" y="30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46" y="108"/>
                    </a:lnTo>
                    <a:lnTo>
                      <a:pt x="32" y="116"/>
                    </a:lnTo>
                    <a:lnTo>
                      <a:pt x="18" y="122"/>
                    </a:lnTo>
                    <a:lnTo>
                      <a:pt x="0" y="124"/>
                    </a:lnTo>
                    <a:lnTo>
                      <a:pt x="578" y="124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2" name="Freeform 9"/>
              <p:cNvSpPr>
                <a:spLocks/>
              </p:cNvSpPr>
              <p:nvPr/>
            </p:nvSpPr>
            <p:spPr bwMode="auto">
              <a:xfrm>
                <a:off x="6416675" y="523875"/>
                <a:ext cx="914400" cy="196850"/>
              </a:xfrm>
              <a:custGeom>
                <a:avLst/>
                <a:gdLst/>
                <a:ahLst/>
                <a:cxnLst>
                  <a:cxn ang="0">
                    <a:pos x="576" y="124"/>
                  </a:cxn>
                  <a:cxn ang="0">
                    <a:pos x="576" y="124"/>
                  </a:cxn>
                  <a:cxn ang="0">
                    <a:pos x="560" y="122"/>
                  </a:cxn>
                  <a:cxn ang="0">
                    <a:pos x="544" y="116"/>
                  </a:cxn>
                  <a:cxn ang="0">
                    <a:pos x="530" y="108"/>
                  </a:cxn>
                  <a:cxn ang="0">
                    <a:pos x="518" y="96"/>
                  </a:cxn>
                  <a:cxn ang="0">
                    <a:pos x="478" y="30"/>
                  </a:cxn>
                  <a:cxn ang="0">
                    <a:pos x="478" y="30"/>
                  </a:cxn>
                  <a:cxn ang="0">
                    <a:pos x="464" y="18"/>
                  </a:cxn>
                  <a:cxn ang="0">
                    <a:pos x="450" y="8"/>
                  </a:cxn>
                  <a:cxn ang="0">
                    <a:pos x="432" y="2"/>
                  </a:cxn>
                  <a:cxn ang="0">
                    <a:pos x="416" y="0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44" y="2"/>
                  </a:cxn>
                  <a:cxn ang="0">
                    <a:pos x="128" y="8"/>
                  </a:cxn>
                  <a:cxn ang="0">
                    <a:pos x="112" y="18"/>
                  </a:cxn>
                  <a:cxn ang="0">
                    <a:pos x="100" y="30"/>
                  </a:cxn>
                  <a:cxn ang="0">
                    <a:pos x="58" y="96"/>
                  </a:cxn>
                  <a:cxn ang="0">
                    <a:pos x="58" y="96"/>
                  </a:cxn>
                  <a:cxn ang="0">
                    <a:pos x="46" y="108"/>
                  </a:cxn>
                  <a:cxn ang="0">
                    <a:pos x="32" y="116"/>
                  </a:cxn>
                  <a:cxn ang="0">
                    <a:pos x="16" y="122"/>
                  </a:cxn>
                  <a:cxn ang="0">
                    <a:pos x="0" y="124"/>
                  </a:cxn>
                  <a:cxn ang="0">
                    <a:pos x="576" y="124"/>
                  </a:cxn>
                </a:cxnLst>
                <a:rect l="0" t="0" r="r" b="b"/>
                <a:pathLst>
                  <a:path w="576" h="124">
                    <a:moveTo>
                      <a:pt x="576" y="124"/>
                    </a:moveTo>
                    <a:lnTo>
                      <a:pt x="576" y="124"/>
                    </a:lnTo>
                    <a:lnTo>
                      <a:pt x="560" y="122"/>
                    </a:lnTo>
                    <a:lnTo>
                      <a:pt x="544" y="116"/>
                    </a:lnTo>
                    <a:lnTo>
                      <a:pt x="530" y="108"/>
                    </a:lnTo>
                    <a:lnTo>
                      <a:pt x="518" y="96"/>
                    </a:lnTo>
                    <a:lnTo>
                      <a:pt x="478" y="30"/>
                    </a:lnTo>
                    <a:lnTo>
                      <a:pt x="478" y="30"/>
                    </a:lnTo>
                    <a:lnTo>
                      <a:pt x="464" y="18"/>
                    </a:lnTo>
                    <a:lnTo>
                      <a:pt x="450" y="8"/>
                    </a:lnTo>
                    <a:lnTo>
                      <a:pt x="432" y="2"/>
                    </a:lnTo>
                    <a:lnTo>
                      <a:pt x="416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4" y="2"/>
                    </a:lnTo>
                    <a:lnTo>
                      <a:pt x="128" y="8"/>
                    </a:lnTo>
                    <a:lnTo>
                      <a:pt x="112" y="18"/>
                    </a:lnTo>
                    <a:lnTo>
                      <a:pt x="100" y="30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46" y="108"/>
                    </a:lnTo>
                    <a:lnTo>
                      <a:pt x="32" y="116"/>
                    </a:lnTo>
                    <a:lnTo>
                      <a:pt x="16" y="122"/>
                    </a:lnTo>
                    <a:lnTo>
                      <a:pt x="0" y="124"/>
                    </a:lnTo>
                    <a:lnTo>
                      <a:pt x="576" y="124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3" name="Freeform 10"/>
              <p:cNvSpPr>
                <a:spLocks/>
              </p:cNvSpPr>
              <p:nvPr/>
            </p:nvSpPr>
            <p:spPr bwMode="auto">
              <a:xfrm>
                <a:off x="5597525" y="523875"/>
                <a:ext cx="914400" cy="196850"/>
              </a:xfrm>
              <a:custGeom>
                <a:avLst/>
                <a:gdLst/>
                <a:ahLst/>
                <a:cxnLst>
                  <a:cxn ang="0">
                    <a:pos x="576" y="124"/>
                  </a:cxn>
                  <a:cxn ang="0">
                    <a:pos x="576" y="124"/>
                  </a:cxn>
                  <a:cxn ang="0">
                    <a:pos x="560" y="122"/>
                  </a:cxn>
                  <a:cxn ang="0">
                    <a:pos x="544" y="116"/>
                  </a:cxn>
                  <a:cxn ang="0">
                    <a:pos x="530" y="108"/>
                  </a:cxn>
                  <a:cxn ang="0">
                    <a:pos x="518" y="96"/>
                  </a:cxn>
                  <a:cxn ang="0">
                    <a:pos x="476" y="30"/>
                  </a:cxn>
                  <a:cxn ang="0">
                    <a:pos x="476" y="30"/>
                  </a:cxn>
                  <a:cxn ang="0">
                    <a:pos x="464" y="18"/>
                  </a:cxn>
                  <a:cxn ang="0">
                    <a:pos x="450" y="8"/>
                  </a:cxn>
                  <a:cxn ang="0">
                    <a:pos x="432" y="2"/>
                  </a:cxn>
                  <a:cxn ang="0">
                    <a:pos x="414" y="0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44" y="2"/>
                  </a:cxn>
                  <a:cxn ang="0">
                    <a:pos x="128" y="8"/>
                  </a:cxn>
                  <a:cxn ang="0">
                    <a:pos x="112" y="18"/>
                  </a:cxn>
                  <a:cxn ang="0">
                    <a:pos x="100" y="30"/>
                  </a:cxn>
                  <a:cxn ang="0">
                    <a:pos x="58" y="96"/>
                  </a:cxn>
                  <a:cxn ang="0">
                    <a:pos x="58" y="96"/>
                  </a:cxn>
                  <a:cxn ang="0">
                    <a:pos x="46" y="108"/>
                  </a:cxn>
                  <a:cxn ang="0">
                    <a:pos x="32" y="116"/>
                  </a:cxn>
                  <a:cxn ang="0">
                    <a:pos x="16" y="122"/>
                  </a:cxn>
                  <a:cxn ang="0">
                    <a:pos x="0" y="124"/>
                  </a:cxn>
                  <a:cxn ang="0">
                    <a:pos x="576" y="124"/>
                  </a:cxn>
                </a:cxnLst>
                <a:rect l="0" t="0" r="r" b="b"/>
                <a:pathLst>
                  <a:path w="576" h="124">
                    <a:moveTo>
                      <a:pt x="576" y="124"/>
                    </a:moveTo>
                    <a:lnTo>
                      <a:pt x="576" y="124"/>
                    </a:lnTo>
                    <a:lnTo>
                      <a:pt x="560" y="122"/>
                    </a:lnTo>
                    <a:lnTo>
                      <a:pt x="544" y="116"/>
                    </a:lnTo>
                    <a:lnTo>
                      <a:pt x="530" y="108"/>
                    </a:lnTo>
                    <a:lnTo>
                      <a:pt x="518" y="96"/>
                    </a:lnTo>
                    <a:lnTo>
                      <a:pt x="476" y="30"/>
                    </a:lnTo>
                    <a:lnTo>
                      <a:pt x="476" y="30"/>
                    </a:lnTo>
                    <a:lnTo>
                      <a:pt x="464" y="18"/>
                    </a:lnTo>
                    <a:lnTo>
                      <a:pt x="450" y="8"/>
                    </a:lnTo>
                    <a:lnTo>
                      <a:pt x="432" y="2"/>
                    </a:lnTo>
                    <a:lnTo>
                      <a:pt x="414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4" y="2"/>
                    </a:lnTo>
                    <a:lnTo>
                      <a:pt x="128" y="8"/>
                    </a:lnTo>
                    <a:lnTo>
                      <a:pt x="112" y="18"/>
                    </a:lnTo>
                    <a:lnTo>
                      <a:pt x="100" y="30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46" y="108"/>
                    </a:lnTo>
                    <a:lnTo>
                      <a:pt x="32" y="116"/>
                    </a:lnTo>
                    <a:lnTo>
                      <a:pt x="16" y="122"/>
                    </a:lnTo>
                    <a:lnTo>
                      <a:pt x="0" y="124"/>
                    </a:lnTo>
                    <a:lnTo>
                      <a:pt x="576" y="124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4" name="Freeform 11"/>
              <p:cNvSpPr>
                <a:spLocks/>
              </p:cNvSpPr>
              <p:nvPr/>
            </p:nvSpPr>
            <p:spPr bwMode="auto">
              <a:xfrm>
                <a:off x="4778375" y="523875"/>
                <a:ext cx="914400" cy="196850"/>
              </a:xfrm>
              <a:custGeom>
                <a:avLst/>
                <a:gdLst/>
                <a:ahLst/>
                <a:cxnLst>
                  <a:cxn ang="0">
                    <a:pos x="576" y="124"/>
                  </a:cxn>
                  <a:cxn ang="0">
                    <a:pos x="576" y="124"/>
                  </a:cxn>
                  <a:cxn ang="0">
                    <a:pos x="560" y="122"/>
                  </a:cxn>
                  <a:cxn ang="0">
                    <a:pos x="544" y="116"/>
                  </a:cxn>
                  <a:cxn ang="0">
                    <a:pos x="530" y="108"/>
                  </a:cxn>
                  <a:cxn ang="0">
                    <a:pos x="520" y="96"/>
                  </a:cxn>
                  <a:cxn ang="0">
                    <a:pos x="478" y="30"/>
                  </a:cxn>
                  <a:cxn ang="0">
                    <a:pos x="478" y="30"/>
                  </a:cxn>
                  <a:cxn ang="0">
                    <a:pos x="464" y="18"/>
                  </a:cxn>
                  <a:cxn ang="0">
                    <a:pos x="450" y="8"/>
                  </a:cxn>
                  <a:cxn ang="0">
                    <a:pos x="432" y="2"/>
                  </a:cxn>
                  <a:cxn ang="0">
                    <a:pos x="416" y="0"/>
                  </a:cxn>
                  <a:cxn ang="0">
                    <a:pos x="162" y="0"/>
                  </a:cxn>
                  <a:cxn ang="0">
                    <a:pos x="162" y="0"/>
                  </a:cxn>
                  <a:cxn ang="0">
                    <a:pos x="144" y="2"/>
                  </a:cxn>
                  <a:cxn ang="0">
                    <a:pos x="128" y="8"/>
                  </a:cxn>
                  <a:cxn ang="0">
                    <a:pos x="112" y="18"/>
                  </a:cxn>
                  <a:cxn ang="0">
                    <a:pos x="100" y="30"/>
                  </a:cxn>
                  <a:cxn ang="0">
                    <a:pos x="58" y="96"/>
                  </a:cxn>
                  <a:cxn ang="0">
                    <a:pos x="58" y="96"/>
                  </a:cxn>
                  <a:cxn ang="0">
                    <a:pos x="46" y="108"/>
                  </a:cxn>
                  <a:cxn ang="0">
                    <a:pos x="32" y="116"/>
                  </a:cxn>
                  <a:cxn ang="0">
                    <a:pos x="16" y="122"/>
                  </a:cxn>
                  <a:cxn ang="0">
                    <a:pos x="0" y="124"/>
                  </a:cxn>
                  <a:cxn ang="0">
                    <a:pos x="576" y="124"/>
                  </a:cxn>
                </a:cxnLst>
                <a:rect l="0" t="0" r="r" b="b"/>
                <a:pathLst>
                  <a:path w="576" h="124">
                    <a:moveTo>
                      <a:pt x="576" y="124"/>
                    </a:moveTo>
                    <a:lnTo>
                      <a:pt x="576" y="124"/>
                    </a:lnTo>
                    <a:lnTo>
                      <a:pt x="560" y="122"/>
                    </a:lnTo>
                    <a:lnTo>
                      <a:pt x="544" y="116"/>
                    </a:lnTo>
                    <a:lnTo>
                      <a:pt x="530" y="108"/>
                    </a:lnTo>
                    <a:lnTo>
                      <a:pt x="520" y="96"/>
                    </a:lnTo>
                    <a:lnTo>
                      <a:pt x="478" y="30"/>
                    </a:lnTo>
                    <a:lnTo>
                      <a:pt x="478" y="30"/>
                    </a:lnTo>
                    <a:lnTo>
                      <a:pt x="464" y="18"/>
                    </a:lnTo>
                    <a:lnTo>
                      <a:pt x="450" y="8"/>
                    </a:lnTo>
                    <a:lnTo>
                      <a:pt x="432" y="2"/>
                    </a:lnTo>
                    <a:lnTo>
                      <a:pt x="416" y="0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44" y="2"/>
                    </a:lnTo>
                    <a:lnTo>
                      <a:pt x="128" y="8"/>
                    </a:lnTo>
                    <a:lnTo>
                      <a:pt x="112" y="18"/>
                    </a:lnTo>
                    <a:lnTo>
                      <a:pt x="100" y="30"/>
                    </a:lnTo>
                    <a:lnTo>
                      <a:pt x="58" y="96"/>
                    </a:lnTo>
                    <a:lnTo>
                      <a:pt x="58" y="96"/>
                    </a:lnTo>
                    <a:lnTo>
                      <a:pt x="46" y="108"/>
                    </a:lnTo>
                    <a:lnTo>
                      <a:pt x="32" y="116"/>
                    </a:lnTo>
                    <a:lnTo>
                      <a:pt x="16" y="122"/>
                    </a:lnTo>
                    <a:lnTo>
                      <a:pt x="0" y="124"/>
                    </a:lnTo>
                    <a:lnTo>
                      <a:pt x="576" y="12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algn="l" defTabSz="914400" rtl="0" eaLnBrk="1" latinLnBrk="1" hangingPunct="1"/>
                <a:endParaRPr lang="ko-KR" altLang="en-US" sz="1800" kern="12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45" name="그룹 44"/>
          <p:cNvGrpSpPr/>
          <p:nvPr/>
        </p:nvGrpSpPr>
        <p:grpSpPr>
          <a:xfrm>
            <a:off x="7092280" y="99678"/>
            <a:ext cx="1800000" cy="450768"/>
            <a:chOff x="6984468" y="6021288"/>
            <a:chExt cx="1800000" cy="450768"/>
          </a:xfrm>
        </p:grpSpPr>
        <p:sp>
          <p:nvSpPr>
            <p:cNvPr id="46" name="TextBox 45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6984468" y="6237312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96674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1112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4AD60A8-42E5-4BA4-96CB-90B281DF0132}"/>
              </a:ext>
            </a:extLst>
          </p:cNvPr>
          <p:cNvSpPr/>
          <p:nvPr/>
        </p:nvSpPr>
        <p:spPr>
          <a:xfrm>
            <a:off x="107504" y="5650985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E64A4D7-08AF-4327-BE2A-3B8E5AB7E02C}"/>
              </a:ext>
            </a:extLst>
          </p:cNvPr>
          <p:cNvSpPr/>
          <p:nvPr/>
        </p:nvSpPr>
        <p:spPr>
          <a:xfrm>
            <a:off x="107504" y="6262829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E7DB2528-1651-4718-B78D-B6AEE56B7A76}"/>
              </a:ext>
            </a:extLst>
          </p:cNvPr>
          <p:cNvSpPr/>
          <p:nvPr/>
        </p:nvSpPr>
        <p:spPr>
          <a:xfrm>
            <a:off x="1139597" y="5505124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0FEF3DEE-F787-4F9E-8203-9842211D1475}"/>
              </a:ext>
            </a:extLst>
          </p:cNvPr>
          <p:cNvSpPr/>
          <p:nvPr/>
        </p:nvSpPr>
        <p:spPr>
          <a:xfrm>
            <a:off x="1009194" y="5831356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4869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BE790D2B-B645-405A-98E0-F1E8742B6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F2D9037F-0019-432F-AC09-ABAC41780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A4D11A4-0236-49BA-A7F7-3D3E5B2BC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2CEDCDC4-2C3F-4F26-ABD0-E139B8E7A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365363A6-D56F-464E-8C8B-5A1A7F2679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B5BED728-57E4-4677-B845-CDF2CFA96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F823DAEA-8610-47BD-837B-001203CB5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B536E3A3-C74B-45B0-948E-E1225FD3F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F1B62D8F-BBC9-47A1-8F0E-2089AC6740B6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FA9D3CCC-0FFF-4C95-A83B-9A17C03EE110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34C10228-7361-491B-9E9A-0078CF21CA02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02C53881-BB7A-4FED-8C1D-D08BD7D6579B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788E4476-DE94-4E62-9AAC-14AC8EDE26B8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FE2F0A3-6F91-42A9-A9E0-C9B0592CFF74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9FD6D1E4-0F54-4738-A062-52AF387F1675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D02B0CF3-EA60-42E4-8B21-FD864D8A35A6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967D077-970D-4676-A2A8-538838036335}"/>
              </a:ext>
            </a:extLst>
          </p:cNvPr>
          <p:cNvSpPr/>
          <p:nvPr/>
        </p:nvSpPr>
        <p:spPr>
          <a:xfrm>
            <a:off x="672841" y="1258257"/>
            <a:ext cx="5186035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1"/>
                </a:solidFill>
                <a:latin typeface="+mn-ea"/>
              </a:rPr>
              <a:t>회사</a:t>
            </a:r>
            <a:r>
              <a:rPr lang="en-US" altLang="ko-KR" sz="2400" b="1" spc="-150" dirty="0">
                <a:solidFill>
                  <a:schemeClr val="accent1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chemeClr val="accent1"/>
                </a:solidFill>
                <a:latin typeface="+mn-ea"/>
              </a:rPr>
              <a:t>제품소개서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3DF00150-85F4-4AE5-A38C-E1657D24D81C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ADA03E2-8686-419F-8721-78A7AC89AE7C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83469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B2CFB8A6-BD8B-425F-B2EC-9423C54407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1337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BF0B7A00-B986-4EBC-AC61-820F8769F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43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BF617D16-113A-45C3-9C78-55CAEE6C5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5006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1AF518F0-D5DE-463B-B423-6B2CF4442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0115" y="4165480"/>
            <a:ext cx="1623565" cy="12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1CF7649F-96AF-4DFF-B835-1092108C7A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2422" y="4165480"/>
            <a:ext cx="1623565" cy="1217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A0B2798D-26A3-4180-B975-20244178A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21961" y="2260470"/>
            <a:ext cx="1621121" cy="1215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57138F05-5DCA-4911-9CCA-2B6325A17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5125" y="4179482"/>
            <a:ext cx="1598730" cy="119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B47E8C45-BD5B-4C37-8216-237D4FC20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35362" y="4183877"/>
            <a:ext cx="1594318" cy="1212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AB11268A-0EF8-435D-8CFD-702D27966E94}"/>
              </a:ext>
            </a:extLst>
          </p:cNvPr>
          <p:cNvSpPr/>
          <p:nvPr/>
        </p:nvSpPr>
        <p:spPr>
          <a:xfrm>
            <a:off x="755261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AE54FF32-8926-4078-B771-55E6AEB393BA}"/>
              </a:ext>
            </a:extLst>
          </p:cNvPr>
          <p:cNvSpPr/>
          <p:nvPr/>
        </p:nvSpPr>
        <p:spPr>
          <a:xfrm>
            <a:off x="2722955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56219BCA-1087-4F22-A7BB-929097C7432E}"/>
              </a:ext>
            </a:extLst>
          </p:cNvPr>
          <p:cNvSpPr/>
          <p:nvPr/>
        </p:nvSpPr>
        <p:spPr>
          <a:xfrm>
            <a:off x="4696624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1E03BD30-5605-4ABC-819F-2B9CD52B3E17}"/>
              </a:ext>
            </a:extLst>
          </p:cNvPr>
          <p:cNvSpPr/>
          <p:nvPr/>
        </p:nvSpPr>
        <p:spPr>
          <a:xfrm>
            <a:off x="6663579" y="3573665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105A2E90-95D8-4D94-BE23-823DDF27BB36}"/>
              </a:ext>
            </a:extLst>
          </p:cNvPr>
          <p:cNvSpPr/>
          <p:nvPr/>
        </p:nvSpPr>
        <p:spPr>
          <a:xfrm>
            <a:off x="755261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BD18E21D-90E5-42AF-81A2-B2FB31948AA2}"/>
              </a:ext>
            </a:extLst>
          </p:cNvPr>
          <p:cNvSpPr/>
          <p:nvPr/>
        </p:nvSpPr>
        <p:spPr>
          <a:xfrm>
            <a:off x="2722955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4D54B64E-FC2A-40C9-A2FA-4168D2864CA7}"/>
              </a:ext>
            </a:extLst>
          </p:cNvPr>
          <p:cNvSpPr/>
          <p:nvPr/>
        </p:nvSpPr>
        <p:spPr>
          <a:xfrm>
            <a:off x="4696624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CC183D8C-FEAF-4AB2-BBDB-F35473D06246}"/>
              </a:ext>
            </a:extLst>
          </p:cNvPr>
          <p:cNvSpPr/>
          <p:nvPr/>
        </p:nvSpPr>
        <p:spPr>
          <a:xfrm>
            <a:off x="6663579" y="5486881"/>
            <a:ext cx="1737885" cy="28237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C9E95E8-A006-4B29-B8D9-7E958AF3EDFD}"/>
              </a:ext>
            </a:extLst>
          </p:cNvPr>
          <p:cNvSpPr/>
          <p:nvPr/>
        </p:nvSpPr>
        <p:spPr>
          <a:xfrm>
            <a:off x="672841" y="1255523"/>
            <a:ext cx="3241951" cy="38215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chemeClr val="accent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F89DD44-3C3A-455E-900C-12033C3EC341}"/>
              </a:ext>
            </a:extLst>
          </p:cNvPr>
          <p:cNvSpPr/>
          <p:nvPr/>
        </p:nvSpPr>
        <p:spPr>
          <a:xfrm>
            <a:off x="672841" y="1037318"/>
            <a:ext cx="1533186" cy="2547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2143BF5-2E1B-4AAE-829C-2BFC00877EEE}"/>
              </a:ext>
            </a:extLst>
          </p:cNvPr>
          <p:cNvSpPr/>
          <p:nvPr/>
        </p:nvSpPr>
        <p:spPr>
          <a:xfrm>
            <a:off x="6556009" y="1401179"/>
            <a:ext cx="1879196" cy="20381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41484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회사제품소개서_기업홍보/영업(IT)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76311"/>
      </a:accent1>
      <a:accent2>
        <a:srgbClr val="87ABBC"/>
      </a:accent2>
      <a:accent3>
        <a:srgbClr val="42C0D1"/>
      </a:accent3>
      <a:accent4>
        <a:srgbClr val="FAEDC1"/>
      </a:accent4>
      <a:accent5>
        <a:srgbClr val="12617F"/>
      </a:accent5>
      <a:accent6>
        <a:srgbClr val="282B35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2423</TotalTime>
  <Words>443</Words>
  <Application>Microsoft Office PowerPoint</Application>
  <PresentationFormat>화면 슬라이드 쇼(4:3)</PresentationFormat>
  <Paragraphs>78</Paragraphs>
  <Slides>9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표준작성법_회사제품소개서_기업홍보및영업(IT)</dc:title>
  <dc:creator>㈜ 인비닷컴</dc:creator>
  <dc:description>무단 복제 배포시 법적 불이익을 받을 수 있습니다.</dc:description>
  <cp:lastModifiedBy>pro</cp:lastModifiedBy>
  <cp:revision>547</cp:revision>
  <dcterms:created xsi:type="dcterms:W3CDTF">2013-09-25T11:58:39Z</dcterms:created>
  <dcterms:modified xsi:type="dcterms:W3CDTF">2019-05-03T08:36:46Z</dcterms:modified>
  <cp:category>본 문서의 저작권은 비즈폼에 있습니다.</cp:category>
</cp:coreProperties>
</file>