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01" r:id="rId2"/>
    <p:sldId id="269" r:id="rId3"/>
    <p:sldId id="270" r:id="rId4"/>
    <p:sldId id="302" r:id="rId5"/>
    <p:sldId id="303" r:id="rId6"/>
    <p:sldId id="304" r:id="rId7"/>
    <p:sldId id="305" r:id="rId8"/>
    <p:sldId id="306" r:id="rId9"/>
    <p:sldId id="30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CEB0"/>
    <a:srgbClr val="F98298"/>
    <a:srgbClr val="72A597"/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9531" autoAdjust="0"/>
  </p:normalViewPr>
  <p:slideViewPr>
    <p:cSldViewPr>
      <p:cViewPr varScale="1">
        <p:scale>
          <a:sx n="114" d="100"/>
          <a:sy n="114" d="100"/>
        </p:scale>
        <p:origin x="978" y="96"/>
      </p:cViewPr>
      <p:guideLst>
        <p:guide orient="horz" pos="16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5" name="그룹 124"/>
          <p:cNvGrpSpPr/>
          <p:nvPr userDrawn="1"/>
        </p:nvGrpSpPr>
        <p:grpSpPr>
          <a:xfrm>
            <a:off x="3013075" y="0"/>
            <a:ext cx="6130925" cy="6848475"/>
            <a:chOff x="1541421" y="-1573281"/>
            <a:chExt cx="6130925" cy="6848475"/>
          </a:xfrm>
        </p:grpSpPr>
        <p:sp>
          <p:nvSpPr>
            <p:cNvPr id="126" name="Freeform 5"/>
            <p:cNvSpPr>
              <a:spLocks/>
            </p:cNvSpPr>
            <p:nvPr userDrawn="1"/>
          </p:nvSpPr>
          <p:spPr bwMode="auto">
            <a:xfrm>
              <a:off x="4583071" y="379344"/>
              <a:ext cx="3089275" cy="3813175"/>
            </a:xfrm>
            <a:custGeom>
              <a:avLst/>
              <a:gdLst/>
              <a:ahLst/>
              <a:cxnLst>
                <a:cxn ang="0">
                  <a:pos x="1946" y="0"/>
                </a:cxn>
                <a:cxn ang="0">
                  <a:pos x="1516" y="0"/>
                </a:cxn>
                <a:cxn ang="0">
                  <a:pos x="1502" y="0"/>
                </a:cxn>
                <a:cxn ang="0">
                  <a:pos x="1412" y="156"/>
                </a:cxn>
                <a:cxn ang="0">
                  <a:pos x="1316" y="322"/>
                </a:cxn>
                <a:cxn ang="0">
                  <a:pos x="1226" y="166"/>
                </a:cxn>
                <a:cxn ang="0">
                  <a:pos x="1018" y="528"/>
                </a:cxn>
                <a:cxn ang="0">
                  <a:pos x="714" y="0"/>
                </a:cxn>
                <a:cxn ang="0">
                  <a:pos x="18" y="0"/>
                </a:cxn>
                <a:cxn ang="0">
                  <a:pos x="0" y="30"/>
                </a:cxn>
                <a:cxn ang="0">
                  <a:pos x="296" y="542"/>
                </a:cxn>
                <a:cxn ang="0">
                  <a:pos x="658" y="542"/>
                </a:cxn>
                <a:cxn ang="0">
                  <a:pos x="544" y="740"/>
                </a:cxn>
                <a:cxn ang="0">
                  <a:pos x="884" y="740"/>
                </a:cxn>
                <a:cxn ang="0">
                  <a:pos x="694" y="1070"/>
                </a:cxn>
                <a:cxn ang="0">
                  <a:pos x="648" y="1150"/>
                </a:cxn>
                <a:cxn ang="0">
                  <a:pos x="750" y="1328"/>
                </a:cxn>
                <a:cxn ang="0">
                  <a:pos x="1252" y="2200"/>
                </a:cxn>
                <a:cxn ang="0">
                  <a:pos x="1554" y="2200"/>
                </a:cxn>
                <a:cxn ang="0">
                  <a:pos x="1438" y="2402"/>
                </a:cxn>
                <a:cxn ang="0">
                  <a:pos x="1662" y="2402"/>
                </a:cxn>
                <a:cxn ang="0">
                  <a:pos x="1946" y="1912"/>
                </a:cxn>
                <a:cxn ang="0">
                  <a:pos x="1946" y="0"/>
                </a:cxn>
              </a:cxnLst>
              <a:rect l="0" t="0" r="r" b="b"/>
              <a:pathLst>
                <a:path w="1946" h="2402">
                  <a:moveTo>
                    <a:pt x="1946" y="0"/>
                  </a:moveTo>
                  <a:lnTo>
                    <a:pt x="1516" y="0"/>
                  </a:lnTo>
                  <a:lnTo>
                    <a:pt x="1502" y="0"/>
                  </a:lnTo>
                  <a:lnTo>
                    <a:pt x="1412" y="156"/>
                  </a:lnTo>
                  <a:lnTo>
                    <a:pt x="1316" y="322"/>
                  </a:lnTo>
                  <a:lnTo>
                    <a:pt x="1226" y="166"/>
                  </a:lnTo>
                  <a:lnTo>
                    <a:pt x="1018" y="528"/>
                  </a:lnTo>
                  <a:lnTo>
                    <a:pt x="714" y="0"/>
                  </a:lnTo>
                  <a:lnTo>
                    <a:pt x="18" y="0"/>
                  </a:lnTo>
                  <a:lnTo>
                    <a:pt x="0" y="30"/>
                  </a:lnTo>
                  <a:lnTo>
                    <a:pt x="296" y="542"/>
                  </a:lnTo>
                  <a:lnTo>
                    <a:pt x="658" y="542"/>
                  </a:lnTo>
                  <a:lnTo>
                    <a:pt x="544" y="740"/>
                  </a:lnTo>
                  <a:lnTo>
                    <a:pt x="884" y="740"/>
                  </a:lnTo>
                  <a:lnTo>
                    <a:pt x="694" y="1070"/>
                  </a:lnTo>
                  <a:lnTo>
                    <a:pt x="648" y="1150"/>
                  </a:lnTo>
                  <a:lnTo>
                    <a:pt x="750" y="1328"/>
                  </a:lnTo>
                  <a:lnTo>
                    <a:pt x="1252" y="2200"/>
                  </a:lnTo>
                  <a:lnTo>
                    <a:pt x="1554" y="2200"/>
                  </a:lnTo>
                  <a:lnTo>
                    <a:pt x="1438" y="2402"/>
                  </a:lnTo>
                  <a:lnTo>
                    <a:pt x="1662" y="2402"/>
                  </a:lnTo>
                  <a:lnTo>
                    <a:pt x="1946" y="1912"/>
                  </a:lnTo>
                  <a:lnTo>
                    <a:pt x="1946" y="0"/>
                  </a:lnTo>
                  <a:close/>
                </a:path>
              </a:pathLst>
            </a:custGeom>
            <a:solidFill>
              <a:schemeClr val="accent6">
                <a:lumMod val="9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7" name="Freeform 6"/>
            <p:cNvSpPr>
              <a:spLocks/>
            </p:cNvSpPr>
            <p:nvPr userDrawn="1"/>
          </p:nvSpPr>
          <p:spPr bwMode="auto">
            <a:xfrm>
              <a:off x="4583071" y="379344"/>
              <a:ext cx="3089275" cy="3813175"/>
            </a:xfrm>
            <a:custGeom>
              <a:avLst/>
              <a:gdLst/>
              <a:ahLst/>
              <a:cxnLst>
                <a:cxn ang="0">
                  <a:pos x="1946" y="0"/>
                </a:cxn>
                <a:cxn ang="0">
                  <a:pos x="1516" y="0"/>
                </a:cxn>
                <a:cxn ang="0">
                  <a:pos x="1502" y="0"/>
                </a:cxn>
                <a:cxn ang="0">
                  <a:pos x="1412" y="156"/>
                </a:cxn>
                <a:cxn ang="0">
                  <a:pos x="1316" y="322"/>
                </a:cxn>
                <a:cxn ang="0">
                  <a:pos x="1226" y="166"/>
                </a:cxn>
                <a:cxn ang="0">
                  <a:pos x="1018" y="528"/>
                </a:cxn>
                <a:cxn ang="0">
                  <a:pos x="714" y="0"/>
                </a:cxn>
                <a:cxn ang="0">
                  <a:pos x="18" y="0"/>
                </a:cxn>
                <a:cxn ang="0">
                  <a:pos x="0" y="30"/>
                </a:cxn>
                <a:cxn ang="0">
                  <a:pos x="296" y="542"/>
                </a:cxn>
                <a:cxn ang="0">
                  <a:pos x="658" y="542"/>
                </a:cxn>
                <a:cxn ang="0">
                  <a:pos x="544" y="740"/>
                </a:cxn>
                <a:cxn ang="0">
                  <a:pos x="884" y="740"/>
                </a:cxn>
                <a:cxn ang="0">
                  <a:pos x="694" y="1070"/>
                </a:cxn>
                <a:cxn ang="0">
                  <a:pos x="648" y="1150"/>
                </a:cxn>
                <a:cxn ang="0">
                  <a:pos x="750" y="1328"/>
                </a:cxn>
                <a:cxn ang="0">
                  <a:pos x="1252" y="2200"/>
                </a:cxn>
                <a:cxn ang="0">
                  <a:pos x="1554" y="2200"/>
                </a:cxn>
                <a:cxn ang="0">
                  <a:pos x="1438" y="2402"/>
                </a:cxn>
                <a:cxn ang="0">
                  <a:pos x="1662" y="2402"/>
                </a:cxn>
                <a:cxn ang="0">
                  <a:pos x="1946" y="1912"/>
                </a:cxn>
                <a:cxn ang="0">
                  <a:pos x="1946" y="0"/>
                </a:cxn>
              </a:cxnLst>
              <a:rect l="0" t="0" r="r" b="b"/>
              <a:pathLst>
                <a:path w="1946" h="2402">
                  <a:moveTo>
                    <a:pt x="1946" y="0"/>
                  </a:moveTo>
                  <a:lnTo>
                    <a:pt x="1516" y="0"/>
                  </a:lnTo>
                  <a:lnTo>
                    <a:pt x="1502" y="0"/>
                  </a:lnTo>
                  <a:lnTo>
                    <a:pt x="1412" y="156"/>
                  </a:lnTo>
                  <a:lnTo>
                    <a:pt x="1316" y="322"/>
                  </a:lnTo>
                  <a:lnTo>
                    <a:pt x="1226" y="166"/>
                  </a:lnTo>
                  <a:lnTo>
                    <a:pt x="1018" y="528"/>
                  </a:lnTo>
                  <a:lnTo>
                    <a:pt x="714" y="0"/>
                  </a:lnTo>
                  <a:lnTo>
                    <a:pt x="18" y="0"/>
                  </a:lnTo>
                  <a:lnTo>
                    <a:pt x="0" y="30"/>
                  </a:lnTo>
                  <a:lnTo>
                    <a:pt x="296" y="542"/>
                  </a:lnTo>
                  <a:lnTo>
                    <a:pt x="658" y="542"/>
                  </a:lnTo>
                  <a:lnTo>
                    <a:pt x="544" y="740"/>
                  </a:lnTo>
                  <a:lnTo>
                    <a:pt x="884" y="740"/>
                  </a:lnTo>
                  <a:lnTo>
                    <a:pt x="694" y="1070"/>
                  </a:lnTo>
                  <a:lnTo>
                    <a:pt x="648" y="1150"/>
                  </a:lnTo>
                  <a:lnTo>
                    <a:pt x="750" y="1328"/>
                  </a:lnTo>
                  <a:lnTo>
                    <a:pt x="1252" y="2200"/>
                  </a:lnTo>
                  <a:lnTo>
                    <a:pt x="1554" y="2200"/>
                  </a:lnTo>
                  <a:lnTo>
                    <a:pt x="1438" y="2402"/>
                  </a:lnTo>
                  <a:lnTo>
                    <a:pt x="1662" y="2402"/>
                  </a:lnTo>
                  <a:lnTo>
                    <a:pt x="1946" y="1912"/>
                  </a:lnTo>
                  <a:lnTo>
                    <a:pt x="1946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8" name="Freeform 7"/>
            <p:cNvSpPr>
              <a:spLocks/>
            </p:cNvSpPr>
            <p:nvPr userDrawn="1"/>
          </p:nvSpPr>
          <p:spPr bwMode="auto">
            <a:xfrm>
              <a:off x="1668421" y="-1528831"/>
              <a:ext cx="2924175" cy="2533650"/>
            </a:xfrm>
            <a:custGeom>
              <a:avLst/>
              <a:gdLst/>
              <a:ahLst/>
              <a:cxnLst>
                <a:cxn ang="0">
                  <a:pos x="872" y="426"/>
                </a:cxn>
                <a:cxn ang="0">
                  <a:pos x="1586" y="426"/>
                </a:cxn>
                <a:cxn ang="0">
                  <a:pos x="1596" y="426"/>
                </a:cxn>
                <a:cxn ang="0">
                  <a:pos x="1842" y="0"/>
                </a:cxn>
                <a:cxn ang="0">
                  <a:pos x="920" y="0"/>
                </a:cxn>
                <a:cxn ang="0">
                  <a:pos x="0" y="0"/>
                </a:cxn>
                <a:cxn ang="0">
                  <a:pos x="172" y="298"/>
                </a:cxn>
                <a:cxn ang="0">
                  <a:pos x="290" y="298"/>
                </a:cxn>
                <a:cxn ang="0">
                  <a:pos x="660" y="298"/>
                </a:cxn>
                <a:cxn ang="0">
                  <a:pos x="476" y="620"/>
                </a:cxn>
                <a:cxn ang="0">
                  <a:pos x="416" y="722"/>
                </a:cxn>
                <a:cxn ang="0">
                  <a:pos x="460" y="798"/>
                </a:cxn>
                <a:cxn ang="0">
                  <a:pos x="588" y="1018"/>
                </a:cxn>
                <a:cxn ang="0">
                  <a:pos x="870" y="1018"/>
                </a:cxn>
                <a:cxn ang="0">
                  <a:pos x="728" y="1262"/>
                </a:cxn>
                <a:cxn ang="0">
                  <a:pos x="920" y="1596"/>
                </a:cxn>
                <a:cxn ang="0">
                  <a:pos x="1234" y="1054"/>
                </a:cxn>
                <a:cxn ang="0">
                  <a:pos x="1230" y="1046"/>
                </a:cxn>
                <a:cxn ang="0">
                  <a:pos x="872" y="426"/>
                </a:cxn>
              </a:cxnLst>
              <a:rect l="0" t="0" r="r" b="b"/>
              <a:pathLst>
                <a:path w="1842" h="1596">
                  <a:moveTo>
                    <a:pt x="872" y="426"/>
                  </a:moveTo>
                  <a:lnTo>
                    <a:pt x="1586" y="426"/>
                  </a:lnTo>
                  <a:lnTo>
                    <a:pt x="1596" y="426"/>
                  </a:lnTo>
                  <a:lnTo>
                    <a:pt x="1842" y="0"/>
                  </a:lnTo>
                  <a:lnTo>
                    <a:pt x="920" y="0"/>
                  </a:lnTo>
                  <a:lnTo>
                    <a:pt x="0" y="0"/>
                  </a:lnTo>
                  <a:lnTo>
                    <a:pt x="172" y="298"/>
                  </a:lnTo>
                  <a:lnTo>
                    <a:pt x="290" y="298"/>
                  </a:lnTo>
                  <a:lnTo>
                    <a:pt x="660" y="298"/>
                  </a:lnTo>
                  <a:lnTo>
                    <a:pt x="476" y="620"/>
                  </a:lnTo>
                  <a:lnTo>
                    <a:pt x="416" y="722"/>
                  </a:lnTo>
                  <a:lnTo>
                    <a:pt x="460" y="798"/>
                  </a:lnTo>
                  <a:lnTo>
                    <a:pt x="588" y="1018"/>
                  </a:lnTo>
                  <a:lnTo>
                    <a:pt x="870" y="1018"/>
                  </a:lnTo>
                  <a:lnTo>
                    <a:pt x="728" y="1262"/>
                  </a:lnTo>
                  <a:lnTo>
                    <a:pt x="920" y="1596"/>
                  </a:lnTo>
                  <a:lnTo>
                    <a:pt x="1234" y="1054"/>
                  </a:lnTo>
                  <a:lnTo>
                    <a:pt x="1230" y="1046"/>
                  </a:lnTo>
                  <a:lnTo>
                    <a:pt x="872" y="426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9" name="Freeform 8"/>
            <p:cNvSpPr>
              <a:spLocks/>
            </p:cNvSpPr>
            <p:nvPr userDrawn="1"/>
          </p:nvSpPr>
          <p:spPr bwMode="auto">
            <a:xfrm>
              <a:off x="1668421" y="-1528831"/>
              <a:ext cx="2924175" cy="2533650"/>
            </a:xfrm>
            <a:custGeom>
              <a:avLst/>
              <a:gdLst/>
              <a:ahLst/>
              <a:cxnLst>
                <a:cxn ang="0">
                  <a:pos x="872" y="426"/>
                </a:cxn>
                <a:cxn ang="0">
                  <a:pos x="1586" y="426"/>
                </a:cxn>
                <a:cxn ang="0">
                  <a:pos x="1596" y="426"/>
                </a:cxn>
                <a:cxn ang="0">
                  <a:pos x="1842" y="0"/>
                </a:cxn>
                <a:cxn ang="0">
                  <a:pos x="920" y="0"/>
                </a:cxn>
                <a:cxn ang="0">
                  <a:pos x="0" y="0"/>
                </a:cxn>
                <a:cxn ang="0">
                  <a:pos x="172" y="298"/>
                </a:cxn>
                <a:cxn ang="0">
                  <a:pos x="290" y="298"/>
                </a:cxn>
                <a:cxn ang="0">
                  <a:pos x="660" y="298"/>
                </a:cxn>
                <a:cxn ang="0">
                  <a:pos x="476" y="620"/>
                </a:cxn>
                <a:cxn ang="0">
                  <a:pos x="416" y="722"/>
                </a:cxn>
                <a:cxn ang="0">
                  <a:pos x="460" y="798"/>
                </a:cxn>
                <a:cxn ang="0">
                  <a:pos x="588" y="1018"/>
                </a:cxn>
                <a:cxn ang="0">
                  <a:pos x="870" y="1018"/>
                </a:cxn>
                <a:cxn ang="0">
                  <a:pos x="728" y="1262"/>
                </a:cxn>
                <a:cxn ang="0">
                  <a:pos x="920" y="1596"/>
                </a:cxn>
                <a:cxn ang="0">
                  <a:pos x="1234" y="1054"/>
                </a:cxn>
                <a:cxn ang="0">
                  <a:pos x="1230" y="1046"/>
                </a:cxn>
                <a:cxn ang="0">
                  <a:pos x="872" y="426"/>
                </a:cxn>
              </a:cxnLst>
              <a:rect l="0" t="0" r="r" b="b"/>
              <a:pathLst>
                <a:path w="1842" h="1596">
                  <a:moveTo>
                    <a:pt x="872" y="426"/>
                  </a:moveTo>
                  <a:lnTo>
                    <a:pt x="1586" y="426"/>
                  </a:lnTo>
                  <a:lnTo>
                    <a:pt x="1596" y="426"/>
                  </a:lnTo>
                  <a:lnTo>
                    <a:pt x="1842" y="0"/>
                  </a:lnTo>
                  <a:lnTo>
                    <a:pt x="920" y="0"/>
                  </a:lnTo>
                  <a:lnTo>
                    <a:pt x="0" y="0"/>
                  </a:lnTo>
                  <a:lnTo>
                    <a:pt x="172" y="298"/>
                  </a:lnTo>
                  <a:lnTo>
                    <a:pt x="290" y="298"/>
                  </a:lnTo>
                  <a:lnTo>
                    <a:pt x="660" y="298"/>
                  </a:lnTo>
                  <a:lnTo>
                    <a:pt x="476" y="620"/>
                  </a:lnTo>
                  <a:lnTo>
                    <a:pt x="416" y="722"/>
                  </a:lnTo>
                  <a:lnTo>
                    <a:pt x="460" y="798"/>
                  </a:lnTo>
                  <a:lnTo>
                    <a:pt x="588" y="1018"/>
                  </a:lnTo>
                  <a:lnTo>
                    <a:pt x="870" y="1018"/>
                  </a:lnTo>
                  <a:lnTo>
                    <a:pt x="728" y="1262"/>
                  </a:lnTo>
                  <a:lnTo>
                    <a:pt x="920" y="1596"/>
                  </a:lnTo>
                  <a:lnTo>
                    <a:pt x="1234" y="1054"/>
                  </a:lnTo>
                  <a:lnTo>
                    <a:pt x="1230" y="1046"/>
                  </a:lnTo>
                  <a:lnTo>
                    <a:pt x="872" y="426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0" name="Freeform 9"/>
            <p:cNvSpPr>
              <a:spLocks/>
            </p:cNvSpPr>
            <p:nvPr userDrawn="1"/>
          </p:nvSpPr>
          <p:spPr bwMode="auto">
            <a:xfrm>
              <a:off x="1569996" y="2344669"/>
              <a:ext cx="3949700" cy="2921000"/>
            </a:xfrm>
            <a:custGeom>
              <a:avLst/>
              <a:gdLst/>
              <a:ahLst/>
              <a:cxnLst>
                <a:cxn ang="0">
                  <a:pos x="1426" y="0"/>
                </a:cxn>
                <a:cxn ang="0">
                  <a:pos x="1424" y="2"/>
                </a:cxn>
                <a:cxn ang="0">
                  <a:pos x="1234" y="332"/>
                </a:cxn>
                <a:cxn ang="0">
                  <a:pos x="1052" y="18"/>
                </a:cxn>
                <a:cxn ang="0">
                  <a:pos x="618" y="768"/>
                </a:cxn>
                <a:cxn ang="0">
                  <a:pos x="0" y="1840"/>
                </a:cxn>
                <a:cxn ang="0">
                  <a:pos x="972" y="1840"/>
                </a:cxn>
                <a:cxn ang="0">
                  <a:pos x="686" y="1346"/>
                </a:cxn>
                <a:cxn ang="0">
                  <a:pos x="1268" y="1346"/>
                </a:cxn>
                <a:cxn ang="0">
                  <a:pos x="1850" y="1346"/>
                </a:cxn>
                <a:cxn ang="0">
                  <a:pos x="1566" y="1840"/>
                </a:cxn>
                <a:cxn ang="0">
                  <a:pos x="2488" y="1840"/>
                </a:cxn>
                <a:cxn ang="0">
                  <a:pos x="1870" y="768"/>
                </a:cxn>
                <a:cxn ang="0">
                  <a:pos x="1426" y="0"/>
                </a:cxn>
              </a:cxnLst>
              <a:rect l="0" t="0" r="r" b="b"/>
              <a:pathLst>
                <a:path w="2488" h="1840">
                  <a:moveTo>
                    <a:pt x="1426" y="0"/>
                  </a:moveTo>
                  <a:lnTo>
                    <a:pt x="1424" y="2"/>
                  </a:lnTo>
                  <a:lnTo>
                    <a:pt x="1234" y="332"/>
                  </a:lnTo>
                  <a:lnTo>
                    <a:pt x="1052" y="18"/>
                  </a:lnTo>
                  <a:lnTo>
                    <a:pt x="618" y="768"/>
                  </a:lnTo>
                  <a:lnTo>
                    <a:pt x="0" y="1840"/>
                  </a:lnTo>
                  <a:lnTo>
                    <a:pt x="972" y="1840"/>
                  </a:lnTo>
                  <a:lnTo>
                    <a:pt x="686" y="1346"/>
                  </a:lnTo>
                  <a:lnTo>
                    <a:pt x="1268" y="1346"/>
                  </a:lnTo>
                  <a:lnTo>
                    <a:pt x="1850" y="1346"/>
                  </a:lnTo>
                  <a:lnTo>
                    <a:pt x="1566" y="1840"/>
                  </a:lnTo>
                  <a:lnTo>
                    <a:pt x="2488" y="1840"/>
                  </a:lnTo>
                  <a:lnTo>
                    <a:pt x="1870" y="768"/>
                  </a:lnTo>
                  <a:lnTo>
                    <a:pt x="1426" y="0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1" name="Freeform 10"/>
            <p:cNvSpPr>
              <a:spLocks/>
            </p:cNvSpPr>
            <p:nvPr userDrawn="1"/>
          </p:nvSpPr>
          <p:spPr bwMode="auto">
            <a:xfrm>
              <a:off x="1569996" y="2344669"/>
              <a:ext cx="3949700" cy="2921000"/>
            </a:xfrm>
            <a:custGeom>
              <a:avLst/>
              <a:gdLst/>
              <a:ahLst/>
              <a:cxnLst>
                <a:cxn ang="0">
                  <a:pos x="1426" y="0"/>
                </a:cxn>
                <a:cxn ang="0">
                  <a:pos x="1424" y="2"/>
                </a:cxn>
                <a:cxn ang="0">
                  <a:pos x="1234" y="332"/>
                </a:cxn>
                <a:cxn ang="0">
                  <a:pos x="1052" y="18"/>
                </a:cxn>
                <a:cxn ang="0">
                  <a:pos x="618" y="768"/>
                </a:cxn>
                <a:cxn ang="0">
                  <a:pos x="0" y="1840"/>
                </a:cxn>
                <a:cxn ang="0">
                  <a:pos x="972" y="1840"/>
                </a:cxn>
                <a:cxn ang="0">
                  <a:pos x="686" y="1346"/>
                </a:cxn>
                <a:cxn ang="0">
                  <a:pos x="1268" y="1346"/>
                </a:cxn>
                <a:cxn ang="0">
                  <a:pos x="1850" y="1346"/>
                </a:cxn>
                <a:cxn ang="0">
                  <a:pos x="1566" y="1840"/>
                </a:cxn>
                <a:cxn ang="0">
                  <a:pos x="2488" y="1840"/>
                </a:cxn>
                <a:cxn ang="0">
                  <a:pos x="1870" y="768"/>
                </a:cxn>
                <a:cxn ang="0">
                  <a:pos x="1426" y="0"/>
                </a:cxn>
              </a:cxnLst>
              <a:rect l="0" t="0" r="r" b="b"/>
              <a:pathLst>
                <a:path w="2488" h="1840">
                  <a:moveTo>
                    <a:pt x="1426" y="0"/>
                  </a:moveTo>
                  <a:lnTo>
                    <a:pt x="1424" y="2"/>
                  </a:lnTo>
                  <a:lnTo>
                    <a:pt x="1234" y="332"/>
                  </a:lnTo>
                  <a:lnTo>
                    <a:pt x="1052" y="18"/>
                  </a:lnTo>
                  <a:lnTo>
                    <a:pt x="618" y="768"/>
                  </a:lnTo>
                  <a:lnTo>
                    <a:pt x="0" y="1840"/>
                  </a:lnTo>
                  <a:lnTo>
                    <a:pt x="972" y="1840"/>
                  </a:lnTo>
                  <a:lnTo>
                    <a:pt x="686" y="1346"/>
                  </a:lnTo>
                  <a:lnTo>
                    <a:pt x="1268" y="1346"/>
                  </a:lnTo>
                  <a:lnTo>
                    <a:pt x="1850" y="1346"/>
                  </a:lnTo>
                  <a:lnTo>
                    <a:pt x="1566" y="1840"/>
                  </a:lnTo>
                  <a:lnTo>
                    <a:pt x="2488" y="1840"/>
                  </a:lnTo>
                  <a:lnTo>
                    <a:pt x="1870" y="768"/>
                  </a:lnTo>
                  <a:lnTo>
                    <a:pt x="1426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2" name="Freeform 11"/>
            <p:cNvSpPr>
              <a:spLocks/>
            </p:cNvSpPr>
            <p:nvPr userDrawn="1"/>
          </p:nvSpPr>
          <p:spPr bwMode="auto">
            <a:xfrm>
              <a:off x="4252871" y="1239769"/>
              <a:ext cx="981075" cy="1193800"/>
            </a:xfrm>
            <a:custGeom>
              <a:avLst/>
              <a:gdLst/>
              <a:ahLst/>
              <a:cxnLst>
                <a:cxn ang="0">
                  <a:pos x="330" y="198"/>
                </a:cxn>
                <a:cxn ang="0">
                  <a:pos x="618" y="198"/>
                </a:cxn>
                <a:cxn ang="0">
                  <a:pos x="504" y="0"/>
                </a:cxn>
                <a:cxn ang="0">
                  <a:pos x="432" y="0"/>
                </a:cxn>
                <a:cxn ang="0">
                  <a:pos x="0" y="0"/>
                </a:cxn>
                <a:cxn ang="0">
                  <a:pos x="216" y="376"/>
                </a:cxn>
                <a:cxn ang="0">
                  <a:pos x="432" y="752"/>
                </a:cxn>
                <a:cxn ang="0">
                  <a:pos x="542" y="564"/>
                </a:cxn>
                <a:cxn ang="0">
                  <a:pos x="520" y="528"/>
                </a:cxn>
                <a:cxn ang="0">
                  <a:pos x="330" y="198"/>
                </a:cxn>
              </a:cxnLst>
              <a:rect l="0" t="0" r="r" b="b"/>
              <a:pathLst>
                <a:path w="618" h="752">
                  <a:moveTo>
                    <a:pt x="330" y="198"/>
                  </a:moveTo>
                  <a:lnTo>
                    <a:pt x="618" y="198"/>
                  </a:lnTo>
                  <a:lnTo>
                    <a:pt x="504" y="0"/>
                  </a:lnTo>
                  <a:lnTo>
                    <a:pt x="432" y="0"/>
                  </a:lnTo>
                  <a:lnTo>
                    <a:pt x="0" y="0"/>
                  </a:lnTo>
                  <a:lnTo>
                    <a:pt x="216" y="376"/>
                  </a:lnTo>
                  <a:lnTo>
                    <a:pt x="432" y="752"/>
                  </a:lnTo>
                  <a:lnTo>
                    <a:pt x="542" y="564"/>
                  </a:lnTo>
                  <a:lnTo>
                    <a:pt x="520" y="528"/>
                  </a:lnTo>
                  <a:lnTo>
                    <a:pt x="330" y="198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3" name="Freeform 12"/>
            <p:cNvSpPr>
              <a:spLocks/>
            </p:cNvSpPr>
            <p:nvPr userDrawn="1"/>
          </p:nvSpPr>
          <p:spPr bwMode="auto">
            <a:xfrm>
              <a:off x="5052971" y="1239769"/>
              <a:ext cx="574675" cy="314325"/>
            </a:xfrm>
            <a:custGeom>
              <a:avLst/>
              <a:gdLst/>
              <a:ahLst/>
              <a:cxnLst>
                <a:cxn ang="0">
                  <a:pos x="208" y="198"/>
                </a:cxn>
                <a:cxn ang="0">
                  <a:pos x="248" y="198"/>
                </a:cxn>
                <a:cxn ang="0">
                  <a:pos x="362" y="0"/>
                </a:cxn>
                <a:cxn ang="0">
                  <a:pos x="0" y="0"/>
                </a:cxn>
                <a:cxn ang="0">
                  <a:pos x="114" y="198"/>
                </a:cxn>
                <a:cxn ang="0">
                  <a:pos x="208" y="198"/>
                </a:cxn>
              </a:cxnLst>
              <a:rect l="0" t="0" r="r" b="b"/>
              <a:pathLst>
                <a:path w="362" h="198">
                  <a:moveTo>
                    <a:pt x="208" y="198"/>
                  </a:moveTo>
                  <a:lnTo>
                    <a:pt x="248" y="198"/>
                  </a:lnTo>
                  <a:lnTo>
                    <a:pt x="362" y="0"/>
                  </a:lnTo>
                  <a:lnTo>
                    <a:pt x="0" y="0"/>
                  </a:lnTo>
                  <a:lnTo>
                    <a:pt x="114" y="198"/>
                  </a:lnTo>
                  <a:lnTo>
                    <a:pt x="208" y="198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4" name="Freeform 13"/>
            <p:cNvSpPr>
              <a:spLocks/>
            </p:cNvSpPr>
            <p:nvPr userDrawn="1"/>
          </p:nvSpPr>
          <p:spPr bwMode="auto">
            <a:xfrm>
              <a:off x="5675271" y="3871844"/>
              <a:ext cx="1082675" cy="320675"/>
            </a:xfrm>
            <a:custGeom>
              <a:avLst/>
              <a:gdLst/>
              <a:ahLst/>
              <a:cxnLst>
                <a:cxn ang="0">
                  <a:pos x="682" y="202"/>
                </a:cxn>
                <a:cxn ang="0">
                  <a:pos x="564" y="0"/>
                </a:cxn>
                <a:cxn ang="0">
                  <a:pos x="434" y="0"/>
                </a:cxn>
                <a:cxn ang="0">
                  <a:pos x="0" y="0"/>
                </a:cxn>
                <a:cxn ang="0">
                  <a:pos x="116" y="202"/>
                </a:cxn>
                <a:cxn ang="0">
                  <a:pos x="516" y="202"/>
                </a:cxn>
                <a:cxn ang="0">
                  <a:pos x="682" y="202"/>
                </a:cxn>
              </a:cxnLst>
              <a:rect l="0" t="0" r="r" b="b"/>
              <a:pathLst>
                <a:path w="682" h="202">
                  <a:moveTo>
                    <a:pt x="682" y="202"/>
                  </a:moveTo>
                  <a:lnTo>
                    <a:pt x="564" y="0"/>
                  </a:lnTo>
                  <a:lnTo>
                    <a:pt x="434" y="0"/>
                  </a:lnTo>
                  <a:lnTo>
                    <a:pt x="0" y="0"/>
                  </a:lnTo>
                  <a:lnTo>
                    <a:pt x="116" y="202"/>
                  </a:lnTo>
                  <a:lnTo>
                    <a:pt x="516" y="202"/>
                  </a:lnTo>
                  <a:lnTo>
                    <a:pt x="682" y="202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5" name="Freeform 14"/>
            <p:cNvSpPr>
              <a:spLocks/>
            </p:cNvSpPr>
            <p:nvPr userDrawn="1"/>
          </p:nvSpPr>
          <p:spPr bwMode="auto">
            <a:xfrm>
              <a:off x="6570621" y="3871844"/>
              <a:ext cx="479425" cy="320675"/>
            </a:xfrm>
            <a:custGeom>
              <a:avLst/>
              <a:gdLst/>
              <a:ahLst/>
              <a:cxnLst>
                <a:cxn ang="0">
                  <a:pos x="186" y="202"/>
                </a:cxn>
                <a:cxn ang="0">
                  <a:pos x="302" y="0"/>
                </a:cxn>
                <a:cxn ang="0">
                  <a:pos x="0" y="0"/>
                </a:cxn>
                <a:cxn ang="0">
                  <a:pos x="118" y="202"/>
                </a:cxn>
                <a:cxn ang="0">
                  <a:pos x="186" y="202"/>
                </a:cxn>
              </a:cxnLst>
              <a:rect l="0" t="0" r="r" b="b"/>
              <a:pathLst>
                <a:path w="302" h="202">
                  <a:moveTo>
                    <a:pt x="186" y="202"/>
                  </a:moveTo>
                  <a:lnTo>
                    <a:pt x="302" y="0"/>
                  </a:lnTo>
                  <a:lnTo>
                    <a:pt x="0" y="0"/>
                  </a:lnTo>
                  <a:lnTo>
                    <a:pt x="118" y="202"/>
                  </a:lnTo>
                  <a:lnTo>
                    <a:pt x="186" y="202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6" name="Freeform 15"/>
            <p:cNvSpPr>
              <a:spLocks/>
            </p:cNvSpPr>
            <p:nvPr userDrawn="1"/>
          </p:nvSpPr>
          <p:spPr bwMode="auto">
            <a:xfrm>
              <a:off x="1836696" y="87244"/>
              <a:ext cx="987425" cy="1047750"/>
            </a:xfrm>
            <a:custGeom>
              <a:avLst/>
              <a:gdLst/>
              <a:ahLst/>
              <a:cxnLst>
                <a:cxn ang="0">
                  <a:pos x="382" y="0"/>
                </a:cxn>
                <a:cxn ang="0">
                  <a:pos x="0" y="0"/>
                </a:cxn>
                <a:cxn ang="0">
                  <a:pos x="192" y="330"/>
                </a:cxn>
                <a:cxn ang="0">
                  <a:pos x="382" y="660"/>
                </a:cxn>
                <a:cxn ang="0">
                  <a:pos x="572" y="330"/>
                </a:cxn>
                <a:cxn ang="0">
                  <a:pos x="622" y="244"/>
                </a:cxn>
                <a:cxn ang="0">
                  <a:pos x="482" y="0"/>
                </a:cxn>
                <a:cxn ang="0">
                  <a:pos x="382" y="0"/>
                </a:cxn>
              </a:cxnLst>
              <a:rect l="0" t="0" r="r" b="b"/>
              <a:pathLst>
                <a:path w="622" h="660">
                  <a:moveTo>
                    <a:pt x="382" y="0"/>
                  </a:moveTo>
                  <a:lnTo>
                    <a:pt x="0" y="0"/>
                  </a:lnTo>
                  <a:lnTo>
                    <a:pt x="192" y="330"/>
                  </a:lnTo>
                  <a:lnTo>
                    <a:pt x="382" y="660"/>
                  </a:lnTo>
                  <a:lnTo>
                    <a:pt x="572" y="330"/>
                  </a:lnTo>
                  <a:lnTo>
                    <a:pt x="622" y="244"/>
                  </a:lnTo>
                  <a:lnTo>
                    <a:pt x="482" y="0"/>
                  </a:lnTo>
                  <a:lnTo>
                    <a:pt x="382" y="0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7" name="Freeform 16"/>
            <p:cNvSpPr>
              <a:spLocks/>
            </p:cNvSpPr>
            <p:nvPr userDrawn="1"/>
          </p:nvSpPr>
          <p:spPr bwMode="auto">
            <a:xfrm>
              <a:off x="2601871" y="87244"/>
              <a:ext cx="447675" cy="3873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40" y="244"/>
                </a:cxn>
                <a:cxn ang="0">
                  <a:pos x="282" y="0"/>
                </a:cxn>
                <a:cxn ang="0">
                  <a:pos x="0" y="0"/>
                </a:cxn>
              </a:cxnLst>
              <a:rect l="0" t="0" r="r" b="b"/>
              <a:pathLst>
                <a:path w="282" h="244">
                  <a:moveTo>
                    <a:pt x="0" y="0"/>
                  </a:moveTo>
                  <a:lnTo>
                    <a:pt x="140" y="244"/>
                  </a:lnTo>
                  <a:lnTo>
                    <a:pt x="28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8" name="Freeform 17"/>
            <p:cNvSpPr>
              <a:spLocks/>
            </p:cNvSpPr>
            <p:nvPr userDrawn="1"/>
          </p:nvSpPr>
          <p:spPr bwMode="auto">
            <a:xfrm>
              <a:off x="4459246" y="3071744"/>
              <a:ext cx="1060450" cy="917575"/>
            </a:xfrm>
            <a:custGeom>
              <a:avLst/>
              <a:gdLst/>
              <a:ahLst/>
              <a:cxnLst>
                <a:cxn ang="0">
                  <a:pos x="334" y="0"/>
                </a:cxn>
                <a:cxn ang="0">
                  <a:pos x="0" y="0"/>
                </a:cxn>
                <a:cxn ang="0">
                  <a:pos x="166" y="288"/>
                </a:cxn>
                <a:cxn ang="0">
                  <a:pos x="334" y="578"/>
                </a:cxn>
                <a:cxn ang="0">
                  <a:pos x="500" y="288"/>
                </a:cxn>
                <a:cxn ang="0">
                  <a:pos x="668" y="0"/>
                </a:cxn>
                <a:cxn ang="0">
                  <a:pos x="334" y="0"/>
                </a:cxn>
              </a:cxnLst>
              <a:rect l="0" t="0" r="r" b="b"/>
              <a:pathLst>
                <a:path w="668" h="578">
                  <a:moveTo>
                    <a:pt x="334" y="0"/>
                  </a:moveTo>
                  <a:lnTo>
                    <a:pt x="0" y="0"/>
                  </a:lnTo>
                  <a:lnTo>
                    <a:pt x="166" y="288"/>
                  </a:lnTo>
                  <a:lnTo>
                    <a:pt x="334" y="578"/>
                  </a:lnTo>
                  <a:lnTo>
                    <a:pt x="500" y="288"/>
                  </a:lnTo>
                  <a:lnTo>
                    <a:pt x="668" y="0"/>
                  </a:lnTo>
                  <a:lnTo>
                    <a:pt x="334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9" name="Freeform 18"/>
            <p:cNvSpPr>
              <a:spLocks/>
            </p:cNvSpPr>
            <p:nvPr userDrawn="1"/>
          </p:nvSpPr>
          <p:spPr bwMode="auto">
            <a:xfrm>
              <a:off x="3621046" y="804794"/>
              <a:ext cx="530225" cy="581025"/>
            </a:xfrm>
            <a:custGeom>
              <a:avLst/>
              <a:gdLst/>
              <a:ahLst/>
              <a:cxnLst>
                <a:cxn ang="0">
                  <a:pos x="244" y="0"/>
                </a:cxn>
                <a:cxn ang="0">
                  <a:pos x="212" y="0"/>
                </a:cxn>
                <a:cxn ang="0">
                  <a:pos x="0" y="0"/>
                </a:cxn>
                <a:cxn ang="0">
                  <a:pos x="106" y="184"/>
                </a:cxn>
                <a:cxn ang="0">
                  <a:pos x="212" y="366"/>
                </a:cxn>
                <a:cxn ang="0">
                  <a:pos x="318" y="184"/>
                </a:cxn>
                <a:cxn ang="0">
                  <a:pos x="334" y="156"/>
                </a:cxn>
                <a:cxn ang="0">
                  <a:pos x="244" y="0"/>
                </a:cxn>
              </a:cxnLst>
              <a:rect l="0" t="0" r="r" b="b"/>
              <a:pathLst>
                <a:path w="334" h="366">
                  <a:moveTo>
                    <a:pt x="244" y="0"/>
                  </a:moveTo>
                  <a:lnTo>
                    <a:pt x="212" y="0"/>
                  </a:lnTo>
                  <a:lnTo>
                    <a:pt x="0" y="0"/>
                  </a:lnTo>
                  <a:lnTo>
                    <a:pt x="106" y="184"/>
                  </a:lnTo>
                  <a:lnTo>
                    <a:pt x="212" y="366"/>
                  </a:lnTo>
                  <a:lnTo>
                    <a:pt x="318" y="184"/>
                  </a:lnTo>
                  <a:lnTo>
                    <a:pt x="334" y="156"/>
                  </a:lnTo>
                  <a:lnTo>
                    <a:pt x="244" y="0"/>
                  </a:lnTo>
                  <a:close/>
                </a:path>
              </a:pathLst>
            </a:custGeom>
            <a:solidFill>
              <a:schemeClr val="accent6">
                <a:lumMod val="9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0" name="Freeform 19"/>
            <p:cNvSpPr>
              <a:spLocks/>
            </p:cNvSpPr>
            <p:nvPr userDrawn="1"/>
          </p:nvSpPr>
          <p:spPr bwMode="auto">
            <a:xfrm>
              <a:off x="3621046" y="804794"/>
              <a:ext cx="530225" cy="581025"/>
            </a:xfrm>
            <a:custGeom>
              <a:avLst/>
              <a:gdLst/>
              <a:ahLst/>
              <a:cxnLst>
                <a:cxn ang="0">
                  <a:pos x="244" y="0"/>
                </a:cxn>
                <a:cxn ang="0">
                  <a:pos x="212" y="0"/>
                </a:cxn>
                <a:cxn ang="0">
                  <a:pos x="0" y="0"/>
                </a:cxn>
                <a:cxn ang="0">
                  <a:pos x="106" y="184"/>
                </a:cxn>
                <a:cxn ang="0">
                  <a:pos x="212" y="366"/>
                </a:cxn>
                <a:cxn ang="0">
                  <a:pos x="318" y="184"/>
                </a:cxn>
                <a:cxn ang="0">
                  <a:pos x="334" y="156"/>
                </a:cxn>
                <a:cxn ang="0">
                  <a:pos x="244" y="0"/>
                </a:cxn>
              </a:cxnLst>
              <a:rect l="0" t="0" r="r" b="b"/>
              <a:pathLst>
                <a:path w="334" h="366">
                  <a:moveTo>
                    <a:pt x="244" y="0"/>
                  </a:moveTo>
                  <a:lnTo>
                    <a:pt x="212" y="0"/>
                  </a:lnTo>
                  <a:lnTo>
                    <a:pt x="0" y="0"/>
                  </a:lnTo>
                  <a:lnTo>
                    <a:pt x="106" y="184"/>
                  </a:lnTo>
                  <a:lnTo>
                    <a:pt x="212" y="366"/>
                  </a:lnTo>
                  <a:lnTo>
                    <a:pt x="318" y="184"/>
                  </a:lnTo>
                  <a:lnTo>
                    <a:pt x="334" y="156"/>
                  </a:lnTo>
                  <a:lnTo>
                    <a:pt x="244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1" name="Freeform 20"/>
            <p:cNvSpPr>
              <a:spLocks/>
            </p:cNvSpPr>
            <p:nvPr userDrawn="1"/>
          </p:nvSpPr>
          <p:spPr bwMode="auto">
            <a:xfrm>
              <a:off x="3627396" y="-852556"/>
              <a:ext cx="1536700" cy="1968500"/>
            </a:xfrm>
            <a:custGeom>
              <a:avLst/>
              <a:gdLst/>
              <a:ahLst/>
              <a:cxnLst>
                <a:cxn ang="0">
                  <a:pos x="866" y="0"/>
                </a:cxn>
                <a:cxn ang="0">
                  <a:pos x="362" y="0"/>
                </a:cxn>
                <a:cxn ang="0">
                  <a:pos x="148" y="372"/>
                </a:cxn>
                <a:cxn ang="0">
                  <a:pos x="0" y="628"/>
                </a:cxn>
                <a:cxn ang="0">
                  <a:pos x="240" y="1044"/>
                </a:cxn>
                <a:cxn ang="0">
                  <a:pos x="420" y="1044"/>
                </a:cxn>
                <a:cxn ang="0">
                  <a:pos x="330" y="1200"/>
                </a:cxn>
                <a:cxn ang="0">
                  <a:pos x="352" y="1240"/>
                </a:cxn>
                <a:cxn ang="0">
                  <a:pos x="602" y="806"/>
                </a:cxn>
                <a:cxn ang="0">
                  <a:pos x="586" y="776"/>
                </a:cxn>
                <a:cxn ang="0">
                  <a:pos x="620" y="776"/>
                </a:cxn>
                <a:cxn ang="0">
                  <a:pos x="710" y="620"/>
                </a:cxn>
                <a:cxn ang="0">
                  <a:pos x="968" y="174"/>
                </a:cxn>
                <a:cxn ang="0">
                  <a:pos x="866" y="0"/>
                </a:cxn>
              </a:cxnLst>
              <a:rect l="0" t="0" r="r" b="b"/>
              <a:pathLst>
                <a:path w="968" h="1240">
                  <a:moveTo>
                    <a:pt x="866" y="0"/>
                  </a:moveTo>
                  <a:lnTo>
                    <a:pt x="362" y="0"/>
                  </a:lnTo>
                  <a:lnTo>
                    <a:pt x="148" y="372"/>
                  </a:lnTo>
                  <a:lnTo>
                    <a:pt x="0" y="628"/>
                  </a:lnTo>
                  <a:lnTo>
                    <a:pt x="240" y="1044"/>
                  </a:lnTo>
                  <a:lnTo>
                    <a:pt x="420" y="1044"/>
                  </a:lnTo>
                  <a:lnTo>
                    <a:pt x="330" y="1200"/>
                  </a:lnTo>
                  <a:lnTo>
                    <a:pt x="352" y="1240"/>
                  </a:lnTo>
                  <a:lnTo>
                    <a:pt x="602" y="806"/>
                  </a:lnTo>
                  <a:lnTo>
                    <a:pt x="586" y="776"/>
                  </a:lnTo>
                  <a:lnTo>
                    <a:pt x="620" y="776"/>
                  </a:lnTo>
                  <a:lnTo>
                    <a:pt x="710" y="620"/>
                  </a:lnTo>
                  <a:lnTo>
                    <a:pt x="968" y="174"/>
                  </a:lnTo>
                  <a:lnTo>
                    <a:pt x="866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2" name="Freeform 21"/>
            <p:cNvSpPr>
              <a:spLocks/>
            </p:cNvSpPr>
            <p:nvPr userDrawn="1"/>
          </p:nvSpPr>
          <p:spPr bwMode="auto">
            <a:xfrm>
              <a:off x="3627396" y="-852556"/>
              <a:ext cx="1536700" cy="1968500"/>
            </a:xfrm>
            <a:custGeom>
              <a:avLst/>
              <a:gdLst/>
              <a:ahLst/>
              <a:cxnLst>
                <a:cxn ang="0">
                  <a:pos x="866" y="0"/>
                </a:cxn>
                <a:cxn ang="0">
                  <a:pos x="362" y="0"/>
                </a:cxn>
                <a:cxn ang="0">
                  <a:pos x="148" y="372"/>
                </a:cxn>
                <a:cxn ang="0">
                  <a:pos x="0" y="628"/>
                </a:cxn>
                <a:cxn ang="0">
                  <a:pos x="240" y="1044"/>
                </a:cxn>
                <a:cxn ang="0">
                  <a:pos x="420" y="1044"/>
                </a:cxn>
                <a:cxn ang="0">
                  <a:pos x="330" y="1200"/>
                </a:cxn>
                <a:cxn ang="0">
                  <a:pos x="352" y="1240"/>
                </a:cxn>
                <a:cxn ang="0">
                  <a:pos x="602" y="806"/>
                </a:cxn>
                <a:cxn ang="0">
                  <a:pos x="586" y="776"/>
                </a:cxn>
                <a:cxn ang="0">
                  <a:pos x="620" y="776"/>
                </a:cxn>
                <a:cxn ang="0">
                  <a:pos x="710" y="620"/>
                </a:cxn>
                <a:cxn ang="0">
                  <a:pos x="968" y="174"/>
                </a:cxn>
                <a:cxn ang="0">
                  <a:pos x="866" y="0"/>
                </a:cxn>
              </a:cxnLst>
              <a:rect l="0" t="0" r="r" b="b"/>
              <a:pathLst>
                <a:path w="968" h="1240">
                  <a:moveTo>
                    <a:pt x="866" y="0"/>
                  </a:moveTo>
                  <a:lnTo>
                    <a:pt x="362" y="0"/>
                  </a:lnTo>
                  <a:lnTo>
                    <a:pt x="148" y="372"/>
                  </a:lnTo>
                  <a:lnTo>
                    <a:pt x="0" y="628"/>
                  </a:lnTo>
                  <a:lnTo>
                    <a:pt x="240" y="1044"/>
                  </a:lnTo>
                  <a:lnTo>
                    <a:pt x="420" y="1044"/>
                  </a:lnTo>
                  <a:lnTo>
                    <a:pt x="330" y="1200"/>
                  </a:lnTo>
                  <a:lnTo>
                    <a:pt x="352" y="1240"/>
                  </a:lnTo>
                  <a:lnTo>
                    <a:pt x="602" y="806"/>
                  </a:lnTo>
                  <a:lnTo>
                    <a:pt x="586" y="776"/>
                  </a:lnTo>
                  <a:lnTo>
                    <a:pt x="620" y="776"/>
                  </a:lnTo>
                  <a:lnTo>
                    <a:pt x="710" y="620"/>
                  </a:lnTo>
                  <a:lnTo>
                    <a:pt x="968" y="174"/>
                  </a:lnTo>
                  <a:lnTo>
                    <a:pt x="866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3" name="Freeform 22"/>
            <p:cNvSpPr>
              <a:spLocks/>
            </p:cNvSpPr>
            <p:nvPr userDrawn="1"/>
          </p:nvSpPr>
          <p:spPr bwMode="auto">
            <a:xfrm>
              <a:off x="4557671" y="379344"/>
              <a:ext cx="53975" cy="476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6" y="30"/>
                </a:cxn>
                <a:cxn ang="0">
                  <a:pos x="34" y="0"/>
                </a:cxn>
                <a:cxn ang="0">
                  <a:pos x="0" y="0"/>
                </a:cxn>
              </a:cxnLst>
              <a:rect l="0" t="0" r="r" b="b"/>
              <a:pathLst>
                <a:path w="34" h="30">
                  <a:moveTo>
                    <a:pt x="0" y="0"/>
                  </a:moveTo>
                  <a:lnTo>
                    <a:pt x="16" y="30"/>
                  </a:lnTo>
                  <a:lnTo>
                    <a:pt x="3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4" name="Freeform 23"/>
            <p:cNvSpPr>
              <a:spLocks/>
            </p:cNvSpPr>
            <p:nvPr userDrawn="1"/>
          </p:nvSpPr>
          <p:spPr bwMode="auto">
            <a:xfrm>
              <a:off x="3052721" y="-852556"/>
              <a:ext cx="1149350" cy="996950"/>
            </a:xfrm>
            <a:custGeom>
              <a:avLst/>
              <a:gdLst/>
              <a:ahLst/>
              <a:cxnLst>
                <a:cxn ang="0">
                  <a:pos x="724" y="0"/>
                </a:cxn>
                <a:cxn ang="0">
                  <a:pos x="714" y="0"/>
                </a:cxn>
                <a:cxn ang="0">
                  <a:pos x="0" y="0"/>
                </a:cxn>
                <a:cxn ang="0">
                  <a:pos x="358" y="620"/>
                </a:cxn>
                <a:cxn ang="0">
                  <a:pos x="362" y="628"/>
                </a:cxn>
                <a:cxn ang="0">
                  <a:pos x="510" y="372"/>
                </a:cxn>
                <a:cxn ang="0">
                  <a:pos x="724" y="0"/>
                </a:cxn>
              </a:cxnLst>
              <a:rect l="0" t="0" r="r" b="b"/>
              <a:pathLst>
                <a:path w="724" h="628">
                  <a:moveTo>
                    <a:pt x="724" y="0"/>
                  </a:moveTo>
                  <a:lnTo>
                    <a:pt x="714" y="0"/>
                  </a:lnTo>
                  <a:lnTo>
                    <a:pt x="0" y="0"/>
                  </a:lnTo>
                  <a:lnTo>
                    <a:pt x="358" y="620"/>
                  </a:lnTo>
                  <a:lnTo>
                    <a:pt x="362" y="628"/>
                  </a:lnTo>
                  <a:lnTo>
                    <a:pt x="510" y="372"/>
                  </a:lnTo>
                  <a:lnTo>
                    <a:pt x="724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5" name="Freeform 24"/>
            <p:cNvSpPr>
              <a:spLocks/>
            </p:cNvSpPr>
            <p:nvPr userDrawn="1"/>
          </p:nvSpPr>
          <p:spPr bwMode="auto">
            <a:xfrm>
              <a:off x="4008396" y="804794"/>
              <a:ext cx="285750" cy="2476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90" y="156"/>
                </a:cxn>
                <a:cxn ang="0">
                  <a:pos x="180" y="0"/>
                </a:cxn>
                <a:cxn ang="0">
                  <a:pos x="0" y="0"/>
                </a:cxn>
              </a:cxnLst>
              <a:rect l="0" t="0" r="r" b="b"/>
              <a:pathLst>
                <a:path w="180" h="156">
                  <a:moveTo>
                    <a:pt x="0" y="0"/>
                  </a:moveTo>
                  <a:lnTo>
                    <a:pt x="90" y="156"/>
                  </a:lnTo>
                  <a:lnTo>
                    <a:pt x="18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6" name="Freeform 25"/>
            <p:cNvSpPr>
              <a:spLocks/>
            </p:cNvSpPr>
            <p:nvPr userDrawn="1"/>
          </p:nvSpPr>
          <p:spPr bwMode="auto">
            <a:xfrm>
              <a:off x="6681746" y="360294"/>
              <a:ext cx="298450" cy="19050"/>
            </a:xfrm>
            <a:custGeom>
              <a:avLst/>
              <a:gdLst/>
              <a:ahLst/>
              <a:cxnLst>
                <a:cxn ang="0">
                  <a:pos x="180" y="12"/>
                </a:cxn>
                <a:cxn ang="0">
                  <a:pos x="188" y="0"/>
                </a:cxn>
                <a:cxn ang="0">
                  <a:pos x="6" y="0"/>
                </a:cxn>
                <a:cxn ang="0">
                  <a:pos x="0" y="12"/>
                </a:cxn>
                <a:cxn ang="0">
                  <a:pos x="180" y="12"/>
                </a:cxn>
              </a:cxnLst>
              <a:rect l="0" t="0" r="r" b="b"/>
              <a:pathLst>
                <a:path w="188" h="12">
                  <a:moveTo>
                    <a:pt x="180" y="12"/>
                  </a:moveTo>
                  <a:lnTo>
                    <a:pt x="188" y="0"/>
                  </a:lnTo>
                  <a:lnTo>
                    <a:pt x="6" y="0"/>
                  </a:lnTo>
                  <a:lnTo>
                    <a:pt x="0" y="12"/>
                  </a:lnTo>
                  <a:lnTo>
                    <a:pt x="180" y="12"/>
                  </a:lnTo>
                  <a:close/>
                </a:path>
              </a:pathLst>
            </a:custGeom>
            <a:solidFill>
              <a:schemeClr val="accent6">
                <a:lumMod val="9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7" name="Freeform 26"/>
            <p:cNvSpPr>
              <a:spLocks/>
            </p:cNvSpPr>
            <p:nvPr userDrawn="1"/>
          </p:nvSpPr>
          <p:spPr bwMode="auto">
            <a:xfrm>
              <a:off x="6529346" y="379344"/>
              <a:ext cx="438150" cy="511175"/>
            </a:xfrm>
            <a:custGeom>
              <a:avLst/>
              <a:gdLst/>
              <a:ahLst/>
              <a:cxnLst>
                <a:cxn ang="0">
                  <a:pos x="0" y="166"/>
                </a:cxn>
                <a:cxn ang="0">
                  <a:pos x="90" y="322"/>
                </a:cxn>
                <a:cxn ang="0">
                  <a:pos x="186" y="156"/>
                </a:cxn>
                <a:cxn ang="0">
                  <a:pos x="276" y="0"/>
                </a:cxn>
                <a:cxn ang="0">
                  <a:pos x="96" y="0"/>
                </a:cxn>
                <a:cxn ang="0">
                  <a:pos x="0" y="166"/>
                </a:cxn>
              </a:cxnLst>
              <a:rect l="0" t="0" r="r" b="b"/>
              <a:pathLst>
                <a:path w="276" h="322">
                  <a:moveTo>
                    <a:pt x="0" y="166"/>
                  </a:moveTo>
                  <a:lnTo>
                    <a:pt x="90" y="322"/>
                  </a:lnTo>
                  <a:lnTo>
                    <a:pt x="186" y="156"/>
                  </a:lnTo>
                  <a:lnTo>
                    <a:pt x="276" y="0"/>
                  </a:lnTo>
                  <a:lnTo>
                    <a:pt x="96" y="0"/>
                  </a:lnTo>
                  <a:lnTo>
                    <a:pt x="0" y="166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8" name="Freeform 27"/>
            <p:cNvSpPr>
              <a:spLocks/>
            </p:cNvSpPr>
            <p:nvPr userDrawn="1"/>
          </p:nvSpPr>
          <p:spPr bwMode="auto">
            <a:xfrm>
              <a:off x="7180221" y="4576694"/>
              <a:ext cx="492125" cy="688975"/>
            </a:xfrm>
            <a:custGeom>
              <a:avLst/>
              <a:gdLst/>
              <a:ahLst/>
              <a:cxnLst>
                <a:cxn ang="0">
                  <a:pos x="310" y="0"/>
                </a:cxn>
                <a:cxn ang="0">
                  <a:pos x="124" y="0"/>
                </a:cxn>
                <a:cxn ang="0">
                  <a:pos x="0" y="214"/>
                </a:cxn>
                <a:cxn ang="0">
                  <a:pos x="122" y="426"/>
                </a:cxn>
                <a:cxn ang="0">
                  <a:pos x="128" y="434"/>
                </a:cxn>
                <a:cxn ang="0">
                  <a:pos x="310" y="434"/>
                </a:cxn>
                <a:cxn ang="0">
                  <a:pos x="310" y="0"/>
                </a:cxn>
              </a:cxnLst>
              <a:rect l="0" t="0" r="r" b="b"/>
              <a:pathLst>
                <a:path w="310" h="434">
                  <a:moveTo>
                    <a:pt x="310" y="0"/>
                  </a:moveTo>
                  <a:lnTo>
                    <a:pt x="124" y="0"/>
                  </a:lnTo>
                  <a:lnTo>
                    <a:pt x="0" y="214"/>
                  </a:lnTo>
                  <a:lnTo>
                    <a:pt x="122" y="426"/>
                  </a:lnTo>
                  <a:lnTo>
                    <a:pt x="128" y="434"/>
                  </a:lnTo>
                  <a:lnTo>
                    <a:pt x="310" y="434"/>
                  </a:lnTo>
                  <a:lnTo>
                    <a:pt x="310" y="0"/>
                  </a:lnTo>
                  <a:close/>
                </a:path>
              </a:pathLst>
            </a:custGeom>
            <a:solidFill>
              <a:schemeClr val="accent6">
                <a:lumMod val="9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9" name="Freeform 28"/>
            <p:cNvSpPr>
              <a:spLocks/>
            </p:cNvSpPr>
            <p:nvPr userDrawn="1"/>
          </p:nvSpPr>
          <p:spPr bwMode="auto">
            <a:xfrm>
              <a:off x="2922546" y="1823969"/>
              <a:ext cx="1212850" cy="549275"/>
            </a:xfrm>
            <a:custGeom>
              <a:avLst/>
              <a:gdLst/>
              <a:ahLst/>
              <a:cxnLst>
                <a:cxn ang="0">
                  <a:pos x="574" y="328"/>
                </a:cxn>
                <a:cxn ang="0">
                  <a:pos x="764" y="0"/>
                </a:cxn>
                <a:cxn ang="0">
                  <a:pos x="382" y="0"/>
                </a:cxn>
                <a:cxn ang="0">
                  <a:pos x="0" y="0"/>
                </a:cxn>
                <a:cxn ang="0">
                  <a:pos x="190" y="330"/>
                </a:cxn>
                <a:cxn ang="0">
                  <a:pos x="200" y="346"/>
                </a:cxn>
                <a:cxn ang="0">
                  <a:pos x="392" y="12"/>
                </a:cxn>
                <a:cxn ang="0">
                  <a:pos x="574" y="328"/>
                </a:cxn>
              </a:cxnLst>
              <a:rect l="0" t="0" r="r" b="b"/>
              <a:pathLst>
                <a:path w="764" h="346">
                  <a:moveTo>
                    <a:pt x="574" y="328"/>
                  </a:moveTo>
                  <a:lnTo>
                    <a:pt x="764" y="0"/>
                  </a:lnTo>
                  <a:lnTo>
                    <a:pt x="382" y="0"/>
                  </a:lnTo>
                  <a:lnTo>
                    <a:pt x="0" y="0"/>
                  </a:lnTo>
                  <a:lnTo>
                    <a:pt x="190" y="330"/>
                  </a:lnTo>
                  <a:lnTo>
                    <a:pt x="200" y="346"/>
                  </a:lnTo>
                  <a:lnTo>
                    <a:pt x="392" y="12"/>
                  </a:lnTo>
                  <a:lnTo>
                    <a:pt x="574" y="328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0" name="Freeform 29"/>
            <p:cNvSpPr>
              <a:spLocks/>
            </p:cNvSpPr>
            <p:nvPr userDrawn="1"/>
          </p:nvSpPr>
          <p:spPr bwMode="auto">
            <a:xfrm>
              <a:off x="3240046" y="1843019"/>
              <a:ext cx="593725" cy="1028700"/>
            </a:xfrm>
            <a:custGeom>
              <a:avLst/>
              <a:gdLst/>
              <a:ahLst/>
              <a:cxnLst>
                <a:cxn ang="0">
                  <a:pos x="372" y="318"/>
                </a:cxn>
                <a:cxn ang="0">
                  <a:pos x="374" y="316"/>
                </a:cxn>
                <a:cxn ang="0">
                  <a:pos x="192" y="0"/>
                </a:cxn>
                <a:cxn ang="0">
                  <a:pos x="0" y="334"/>
                </a:cxn>
                <a:cxn ang="0">
                  <a:pos x="182" y="648"/>
                </a:cxn>
                <a:cxn ang="0">
                  <a:pos x="372" y="318"/>
                </a:cxn>
              </a:cxnLst>
              <a:rect l="0" t="0" r="r" b="b"/>
              <a:pathLst>
                <a:path w="374" h="648">
                  <a:moveTo>
                    <a:pt x="372" y="318"/>
                  </a:moveTo>
                  <a:lnTo>
                    <a:pt x="374" y="316"/>
                  </a:lnTo>
                  <a:lnTo>
                    <a:pt x="192" y="0"/>
                  </a:lnTo>
                  <a:lnTo>
                    <a:pt x="0" y="334"/>
                  </a:lnTo>
                  <a:lnTo>
                    <a:pt x="182" y="648"/>
                  </a:lnTo>
                  <a:lnTo>
                    <a:pt x="372" y="31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1" name="Freeform 30"/>
            <p:cNvSpPr>
              <a:spLocks/>
            </p:cNvSpPr>
            <p:nvPr userDrawn="1"/>
          </p:nvSpPr>
          <p:spPr bwMode="auto">
            <a:xfrm>
              <a:off x="4586246" y="-1573281"/>
              <a:ext cx="3086100" cy="1952625"/>
            </a:xfrm>
            <a:custGeom>
              <a:avLst/>
              <a:gdLst/>
              <a:ahLst/>
              <a:cxnLst>
                <a:cxn ang="0">
                  <a:pos x="464" y="454"/>
                </a:cxn>
                <a:cxn ang="0">
                  <a:pos x="364" y="628"/>
                </a:cxn>
                <a:cxn ang="0">
                  <a:pos x="486" y="840"/>
                </a:cxn>
                <a:cxn ang="0">
                  <a:pos x="712" y="1230"/>
                </a:cxn>
                <a:cxn ang="0">
                  <a:pos x="1128" y="1230"/>
                </a:cxn>
                <a:cxn ang="0">
                  <a:pos x="1122" y="1218"/>
                </a:cxn>
                <a:cxn ang="0">
                  <a:pos x="1314" y="1218"/>
                </a:cxn>
                <a:cxn ang="0">
                  <a:pos x="1326" y="1218"/>
                </a:cxn>
                <a:cxn ang="0">
                  <a:pos x="1546" y="840"/>
                </a:cxn>
                <a:cxn ang="0">
                  <a:pos x="1944" y="152"/>
                </a:cxn>
                <a:cxn ang="0">
                  <a:pos x="1944" y="0"/>
                </a:cxn>
                <a:cxn ang="0">
                  <a:pos x="0" y="0"/>
                </a:cxn>
                <a:cxn ang="0">
                  <a:pos x="262" y="454"/>
                </a:cxn>
                <a:cxn ang="0">
                  <a:pos x="464" y="454"/>
                </a:cxn>
              </a:cxnLst>
              <a:rect l="0" t="0" r="r" b="b"/>
              <a:pathLst>
                <a:path w="1944" h="1230">
                  <a:moveTo>
                    <a:pt x="464" y="454"/>
                  </a:moveTo>
                  <a:lnTo>
                    <a:pt x="364" y="628"/>
                  </a:lnTo>
                  <a:lnTo>
                    <a:pt x="486" y="840"/>
                  </a:lnTo>
                  <a:lnTo>
                    <a:pt x="712" y="1230"/>
                  </a:lnTo>
                  <a:lnTo>
                    <a:pt x="1128" y="1230"/>
                  </a:lnTo>
                  <a:lnTo>
                    <a:pt x="1122" y="1218"/>
                  </a:lnTo>
                  <a:lnTo>
                    <a:pt x="1314" y="1218"/>
                  </a:lnTo>
                  <a:lnTo>
                    <a:pt x="1326" y="1218"/>
                  </a:lnTo>
                  <a:lnTo>
                    <a:pt x="1546" y="840"/>
                  </a:lnTo>
                  <a:lnTo>
                    <a:pt x="1944" y="152"/>
                  </a:lnTo>
                  <a:lnTo>
                    <a:pt x="1944" y="0"/>
                  </a:lnTo>
                  <a:lnTo>
                    <a:pt x="0" y="0"/>
                  </a:lnTo>
                  <a:lnTo>
                    <a:pt x="262" y="454"/>
                  </a:lnTo>
                  <a:lnTo>
                    <a:pt x="464" y="454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2" name="Freeform 31"/>
            <p:cNvSpPr>
              <a:spLocks/>
            </p:cNvSpPr>
            <p:nvPr userDrawn="1"/>
          </p:nvSpPr>
          <p:spPr bwMode="auto">
            <a:xfrm>
              <a:off x="5716546" y="379344"/>
              <a:ext cx="812800" cy="838200"/>
            </a:xfrm>
            <a:custGeom>
              <a:avLst/>
              <a:gdLst/>
              <a:ahLst/>
              <a:cxnLst>
                <a:cxn ang="0">
                  <a:pos x="512" y="166"/>
                </a:cxn>
                <a:cxn ang="0">
                  <a:pos x="506" y="156"/>
                </a:cxn>
                <a:cxn ang="0">
                  <a:pos x="416" y="0"/>
                </a:cxn>
                <a:cxn ang="0">
                  <a:pos x="0" y="0"/>
                </a:cxn>
                <a:cxn ang="0">
                  <a:pos x="304" y="528"/>
                </a:cxn>
                <a:cxn ang="0">
                  <a:pos x="512" y="166"/>
                </a:cxn>
              </a:cxnLst>
              <a:rect l="0" t="0" r="r" b="b"/>
              <a:pathLst>
                <a:path w="512" h="528">
                  <a:moveTo>
                    <a:pt x="512" y="166"/>
                  </a:moveTo>
                  <a:lnTo>
                    <a:pt x="506" y="156"/>
                  </a:lnTo>
                  <a:lnTo>
                    <a:pt x="416" y="0"/>
                  </a:lnTo>
                  <a:lnTo>
                    <a:pt x="0" y="0"/>
                  </a:lnTo>
                  <a:lnTo>
                    <a:pt x="304" y="528"/>
                  </a:lnTo>
                  <a:lnTo>
                    <a:pt x="512" y="16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3" name="Freeform 32"/>
            <p:cNvSpPr>
              <a:spLocks/>
            </p:cNvSpPr>
            <p:nvPr userDrawn="1"/>
          </p:nvSpPr>
          <p:spPr bwMode="auto">
            <a:xfrm>
              <a:off x="5002171" y="-852556"/>
              <a:ext cx="320675" cy="276225"/>
            </a:xfrm>
            <a:custGeom>
              <a:avLst/>
              <a:gdLst/>
              <a:ahLst/>
              <a:cxnLst>
                <a:cxn ang="0">
                  <a:pos x="202" y="0"/>
                </a:cxn>
                <a:cxn ang="0">
                  <a:pos x="0" y="0"/>
                </a:cxn>
                <a:cxn ang="0">
                  <a:pos x="102" y="174"/>
                </a:cxn>
                <a:cxn ang="0">
                  <a:pos x="202" y="0"/>
                </a:cxn>
              </a:cxnLst>
              <a:rect l="0" t="0" r="r" b="b"/>
              <a:pathLst>
                <a:path w="202" h="174">
                  <a:moveTo>
                    <a:pt x="202" y="0"/>
                  </a:moveTo>
                  <a:lnTo>
                    <a:pt x="0" y="0"/>
                  </a:lnTo>
                  <a:lnTo>
                    <a:pt x="102" y="174"/>
                  </a:lnTo>
                  <a:lnTo>
                    <a:pt x="20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4" name="Freeform 33"/>
            <p:cNvSpPr>
              <a:spLocks/>
            </p:cNvSpPr>
            <p:nvPr userDrawn="1"/>
          </p:nvSpPr>
          <p:spPr bwMode="auto">
            <a:xfrm>
              <a:off x="6367421" y="360294"/>
              <a:ext cx="323850" cy="19050"/>
            </a:xfrm>
            <a:custGeom>
              <a:avLst/>
              <a:gdLst/>
              <a:ahLst/>
              <a:cxnLst>
                <a:cxn ang="0">
                  <a:pos x="204" y="0"/>
                </a:cxn>
                <a:cxn ang="0">
                  <a:pos x="192" y="0"/>
                </a:cxn>
                <a:cxn ang="0">
                  <a:pos x="0" y="0"/>
                </a:cxn>
                <a:cxn ang="0">
                  <a:pos x="6" y="12"/>
                </a:cxn>
                <a:cxn ang="0">
                  <a:pos x="198" y="12"/>
                </a:cxn>
                <a:cxn ang="0">
                  <a:pos x="204" y="0"/>
                </a:cxn>
              </a:cxnLst>
              <a:rect l="0" t="0" r="r" b="b"/>
              <a:pathLst>
                <a:path w="204" h="12">
                  <a:moveTo>
                    <a:pt x="204" y="0"/>
                  </a:moveTo>
                  <a:lnTo>
                    <a:pt x="192" y="0"/>
                  </a:lnTo>
                  <a:lnTo>
                    <a:pt x="0" y="0"/>
                  </a:lnTo>
                  <a:lnTo>
                    <a:pt x="6" y="12"/>
                  </a:lnTo>
                  <a:lnTo>
                    <a:pt x="198" y="12"/>
                  </a:lnTo>
                  <a:lnTo>
                    <a:pt x="20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5" name="Freeform 34"/>
            <p:cNvSpPr>
              <a:spLocks/>
            </p:cNvSpPr>
            <p:nvPr userDrawn="1"/>
          </p:nvSpPr>
          <p:spPr bwMode="auto">
            <a:xfrm>
              <a:off x="6376946" y="379344"/>
              <a:ext cx="304800" cy="263525"/>
            </a:xfrm>
            <a:custGeom>
              <a:avLst/>
              <a:gdLst/>
              <a:ahLst/>
              <a:cxnLst>
                <a:cxn ang="0">
                  <a:pos x="96" y="166"/>
                </a:cxn>
                <a:cxn ang="0">
                  <a:pos x="192" y="0"/>
                </a:cxn>
                <a:cxn ang="0">
                  <a:pos x="0" y="0"/>
                </a:cxn>
                <a:cxn ang="0">
                  <a:pos x="90" y="156"/>
                </a:cxn>
                <a:cxn ang="0">
                  <a:pos x="96" y="166"/>
                </a:cxn>
              </a:cxnLst>
              <a:rect l="0" t="0" r="r" b="b"/>
              <a:pathLst>
                <a:path w="192" h="166">
                  <a:moveTo>
                    <a:pt x="96" y="166"/>
                  </a:moveTo>
                  <a:lnTo>
                    <a:pt x="192" y="0"/>
                  </a:lnTo>
                  <a:lnTo>
                    <a:pt x="0" y="0"/>
                  </a:lnTo>
                  <a:lnTo>
                    <a:pt x="90" y="156"/>
                  </a:lnTo>
                  <a:lnTo>
                    <a:pt x="96" y="166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6" name="Freeform 35"/>
            <p:cNvSpPr>
              <a:spLocks/>
            </p:cNvSpPr>
            <p:nvPr userDrawn="1"/>
          </p:nvSpPr>
          <p:spPr bwMode="auto">
            <a:xfrm>
              <a:off x="1541421" y="-1055756"/>
              <a:ext cx="787400" cy="1019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6" y="322"/>
                </a:cxn>
                <a:cxn ang="0">
                  <a:pos x="370" y="642"/>
                </a:cxn>
                <a:cxn ang="0">
                  <a:pos x="496" y="424"/>
                </a:cxn>
                <a:cxn ang="0">
                  <a:pos x="252" y="0"/>
                </a:cxn>
                <a:cxn ang="0">
                  <a:pos x="0" y="0"/>
                </a:cxn>
              </a:cxnLst>
              <a:rect l="0" t="0" r="r" b="b"/>
              <a:pathLst>
                <a:path w="496" h="642">
                  <a:moveTo>
                    <a:pt x="0" y="0"/>
                  </a:moveTo>
                  <a:lnTo>
                    <a:pt x="186" y="322"/>
                  </a:lnTo>
                  <a:lnTo>
                    <a:pt x="370" y="642"/>
                  </a:lnTo>
                  <a:lnTo>
                    <a:pt x="496" y="424"/>
                  </a:lnTo>
                  <a:lnTo>
                    <a:pt x="25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7" name="Freeform 36"/>
            <p:cNvSpPr>
              <a:spLocks/>
            </p:cNvSpPr>
            <p:nvPr userDrawn="1"/>
          </p:nvSpPr>
          <p:spPr bwMode="auto">
            <a:xfrm>
              <a:off x="1941471" y="-1055756"/>
              <a:ext cx="774700" cy="673100"/>
            </a:xfrm>
            <a:custGeom>
              <a:avLst/>
              <a:gdLst/>
              <a:ahLst/>
              <a:cxnLst>
                <a:cxn ang="0">
                  <a:pos x="488" y="0"/>
                </a:cxn>
                <a:cxn ang="0">
                  <a:pos x="118" y="0"/>
                </a:cxn>
                <a:cxn ang="0">
                  <a:pos x="0" y="0"/>
                </a:cxn>
                <a:cxn ang="0">
                  <a:pos x="244" y="424"/>
                </a:cxn>
                <a:cxn ang="0">
                  <a:pos x="304" y="322"/>
                </a:cxn>
                <a:cxn ang="0">
                  <a:pos x="488" y="0"/>
                </a:cxn>
              </a:cxnLst>
              <a:rect l="0" t="0" r="r" b="b"/>
              <a:pathLst>
                <a:path w="488" h="424">
                  <a:moveTo>
                    <a:pt x="488" y="0"/>
                  </a:moveTo>
                  <a:lnTo>
                    <a:pt x="118" y="0"/>
                  </a:lnTo>
                  <a:lnTo>
                    <a:pt x="0" y="0"/>
                  </a:lnTo>
                  <a:lnTo>
                    <a:pt x="244" y="424"/>
                  </a:lnTo>
                  <a:lnTo>
                    <a:pt x="304" y="322"/>
                  </a:lnTo>
                  <a:lnTo>
                    <a:pt x="488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8" name="Freeform 37"/>
            <p:cNvSpPr>
              <a:spLocks/>
            </p:cNvSpPr>
            <p:nvPr userDrawn="1"/>
          </p:nvSpPr>
          <p:spPr bwMode="auto">
            <a:xfrm>
              <a:off x="6999246" y="4192519"/>
              <a:ext cx="600075" cy="384175"/>
            </a:xfrm>
            <a:custGeom>
              <a:avLst/>
              <a:gdLst/>
              <a:ahLst/>
              <a:cxnLst>
                <a:cxn ang="0">
                  <a:pos x="140" y="0"/>
                </a:cxn>
                <a:cxn ang="0">
                  <a:pos x="0" y="242"/>
                </a:cxn>
                <a:cxn ang="0">
                  <a:pos x="238" y="242"/>
                </a:cxn>
                <a:cxn ang="0">
                  <a:pos x="378" y="0"/>
                </a:cxn>
                <a:cxn ang="0">
                  <a:pos x="140" y="0"/>
                </a:cxn>
              </a:cxnLst>
              <a:rect l="0" t="0" r="r" b="b"/>
              <a:pathLst>
                <a:path w="378" h="242">
                  <a:moveTo>
                    <a:pt x="140" y="0"/>
                  </a:moveTo>
                  <a:lnTo>
                    <a:pt x="0" y="242"/>
                  </a:lnTo>
                  <a:lnTo>
                    <a:pt x="238" y="242"/>
                  </a:lnTo>
                  <a:lnTo>
                    <a:pt x="378" y="0"/>
                  </a:lnTo>
                  <a:lnTo>
                    <a:pt x="14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9" name="Freeform 38"/>
            <p:cNvSpPr>
              <a:spLocks/>
            </p:cNvSpPr>
            <p:nvPr userDrawn="1"/>
          </p:nvSpPr>
          <p:spPr bwMode="auto">
            <a:xfrm>
              <a:off x="5389521" y="4192519"/>
              <a:ext cx="1790700" cy="1073150"/>
            </a:xfrm>
            <a:custGeom>
              <a:avLst/>
              <a:gdLst/>
              <a:ahLst/>
              <a:cxnLst>
                <a:cxn ang="0">
                  <a:pos x="1128" y="456"/>
                </a:cxn>
                <a:cxn ang="0">
                  <a:pos x="1010" y="250"/>
                </a:cxn>
                <a:cxn ang="0">
                  <a:pos x="1008" y="254"/>
                </a:cxn>
                <a:cxn ang="0">
                  <a:pos x="896" y="58"/>
                </a:cxn>
                <a:cxn ang="0">
                  <a:pos x="830" y="172"/>
                </a:cxn>
                <a:cxn ang="0">
                  <a:pos x="614" y="548"/>
                </a:cxn>
                <a:cxn ang="0">
                  <a:pos x="396" y="172"/>
                </a:cxn>
                <a:cxn ang="0">
                  <a:pos x="296" y="0"/>
                </a:cxn>
                <a:cxn ang="0">
                  <a:pos x="0" y="0"/>
                </a:cxn>
                <a:cxn ang="0">
                  <a:pos x="348" y="602"/>
                </a:cxn>
                <a:cxn ang="0">
                  <a:pos x="390" y="676"/>
                </a:cxn>
                <a:cxn ang="0">
                  <a:pos x="1000" y="676"/>
                </a:cxn>
                <a:cxn ang="0">
                  <a:pos x="1044" y="602"/>
                </a:cxn>
                <a:cxn ang="0">
                  <a:pos x="1128" y="456"/>
                </a:cxn>
              </a:cxnLst>
              <a:rect l="0" t="0" r="r" b="b"/>
              <a:pathLst>
                <a:path w="1128" h="676">
                  <a:moveTo>
                    <a:pt x="1128" y="456"/>
                  </a:moveTo>
                  <a:lnTo>
                    <a:pt x="1010" y="250"/>
                  </a:lnTo>
                  <a:lnTo>
                    <a:pt x="1008" y="254"/>
                  </a:lnTo>
                  <a:lnTo>
                    <a:pt x="896" y="58"/>
                  </a:lnTo>
                  <a:lnTo>
                    <a:pt x="830" y="172"/>
                  </a:lnTo>
                  <a:lnTo>
                    <a:pt x="614" y="548"/>
                  </a:lnTo>
                  <a:lnTo>
                    <a:pt x="396" y="172"/>
                  </a:lnTo>
                  <a:lnTo>
                    <a:pt x="296" y="0"/>
                  </a:lnTo>
                  <a:lnTo>
                    <a:pt x="0" y="0"/>
                  </a:lnTo>
                  <a:lnTo>
                    <a:pt x="348" y="602"/>
                  </a:lnTo>
                  <a:lnTo>
                    <a:pt x="390" y="676"/>
                  </a:lnTo>
                  <a:lnTo>
                    <a:pt x="1000" y="676"/>
                  </a:lnTo>
                  <a:lnTo>
                    <a:pt x="1044" y="602"/>
                  </a:lnTo>
                  <a:lnTo>
                    <a:pt x="1128" y="456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0" name="Freeform 39"/>
            <p:cNvSpPr>
              <a:spLocks/>
            </p:cNvSpPr>
            <p:nvPr userDrawn="1"/>
          </p:nvSpPr>
          <p:spPr bwMode="auto">
            <a:xfrm>
              <a:off x="6811921" y="4192519"/>
              <a:ext cx="409575" cy="403225"/>
            </a:xfrm>
            <a:custGeom>
              <a:avLst/>
              <a:gdLst/>
              <a:ahLst/>
              <a:cxnLst>
                <a:cxn ang="0">
                  <a:pos x="118" y="242"/>
                </a:cxn>
                <a:cxn ang="0">
                  <a:pos x="258" y="0"/>
                </a:cxn>
                <a:cxn ang="0">
                  <a:pos x="34" y="0"/>
                </a:cxn>
                <a:cxn ang="0">
                  <a:pos x="0" y="58"/>
                </a:cxn>
                <a:cxn ang="0">
                  <a:pos x="112" y="254"/>
                </a:cxn>
                <a:cxn ang="0">
                  <a:pos x="114" y="250"/>
                </a:cxn>
                <a:cxn ang="0">
                  <a:pos x="108" y="242"/>
                </a:cxn>
                <a:cxn ang="0">
                  <a:pos x="118" y="242"/>
                </a:cxn>
              </a:cxnLst>
              <a:rect l="0" t="0" r="r" b="b"/>
              <a:pathLst>
                <a:path w="258" h="254">
                  <a:moveTo>
                    <a:pt x="118" y="242"/>
                  </a:moveTo>
                  <a:lnTo>
                    <a:pt x="258" y="0"/>
                  </a:lnTo>
                  <a:lnTo>
                    <a:pt x="34" y="0"/>
                  </a:lnTo>
                  <a:lnTo>
                    <a:pt x="0" y="58"/>
                  </a:lnTo>
                  <a:lnTo>
                    <a:pt x="112" y="254"/>
                  </a:lnTo>
                  <a:lnTo>
                    <a:pt x="114" y="250"/>
                  </a:lnTo>
                  <a:lnTo>
                    <a:pt x="108" y="242"/>
                  </a:lnTo>
                  <a:lnTo>
                    <a:pt x="118" y="24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1" name="Freeform 40"/>
            <p:cNvSpPr>
              <a:spLocks/>
            </p:cNvSpPr>
            <p:nvPr userDrawn="1"/>
          </p:nvSpPr>
          <p:spPr bwMode="auto">
            <a:xfrm>
              <a:off x="5859421" y="4192519"/>
              <a:ext cx="952500" cy="869950"/>
            </a:xfrm>
            <a:custGeom>
              <a:avLst/>
              <a:gdLst/>
              <a:ahLst/>
              <a:cxnLst>
                <a:cxn ang="0">
                  <a:pos x="400" y="0"/>
                </a:cxn>
                <a:cxn ang="0">
                  <a:pos x="0" y="0"/>
                </a:cxn>
                <a:cxn ang="0">
                  <a:pos x="100" y="172"/>
                </a:cxn>
                <a:cxn ang="0">
                  <a:pos x="318" y="548"/>
                </a:cxn>
                <a:cxn ang="0">
                  <a:pos x="534" y="172"/>
                </a:cxn>
                <a:cxn ang="0">
                  <a:pos x="600" y="58"/>
                </a:cxn>
                <a:cxn ang="0">
                  <a:pos x="566" y="0"/>
                </a:cxn>
                <a:cxn ang="0">
                  <a:pos x="400" y="0"/>
                </a:cxn>
              </a:cxnLst>
              <a:rect l="0" t="0" r="r" b="b"/>
              <a:pathLst>
                <a:path w="600" h="548">
                  <a:moveTo>
                    <a:pt x="400" y="0"/>
                  </a:moveTo>
                  <a:lnTo>
                    <a:pt x="0" y="0"/>
                  </a:lnTo>
                  <a:lnTo>
                    <a:pt x="100" y="172"/>
                  </a:lnTo>
                  <a:lnTo>
                    <a:pt x="318" y="548"/>
                  </a:lnTo>
                  <a:lnTo>
                    <a:pt x="534" y="172"/>
                  </a:lnTo>
                  <a:lnTo>
                    <a:pt x="600" y="58"/>
                  </a:lnTo>
                  <a:lnTo>
                    <a:pt x="566" y="0"/>
                  </a:lnTo>
                  <a:lnTo>
                    <a:pt x="40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2" name="Freeform 41"/>
            <p:cNvSpPr>
              <a:spLocks/>
            </p:cNvSpPr>
            <p:nvPr userDrawn="1"/>
          </p:nvSpPr>
          <p:spPr bwMode="auto">
            <a:xfrm>
              <a:off x="6757946" y="4192519"/>
              <a:ext cx="107950" cy="920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4" y="58"/>
                </a:cxn>
                <a:cxn ang="0">
                  <a:pos x="68" y="0"/>
                </a:cxn>
                <a:cxn ang="0">
                  <a:pos x="0" y="0"/>
                </a:cxn>
              </a:cxnLst>
              <a:rect l="0" t="0" r="r" b="b"/>
              <a:pathLst>
                <a:path w="68" h="58">
                  <a:moveTo>
                    <a:pt x="0" y="0"/>
                  </a:moveTo>
                  <a:lnTo>
                    <a:pt x="34" y="58"/>
                  </a:lnTo>
                  <a:lnTo>
                    <a:pt x="6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3" name="Freeform 42"/>
            <p:cNvSpPr>
              <a:spLocks/>
            </p:cNvSpPr>
            <p:nvPr userDrawn="1"/>
          </p:nvSpPr>
          <p:spPr bwMode="auto">
            <a:xfrm>
              <a:off x="6992896" y="4576694"/>
              <a:ext cx="384175" cy="339725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118" y="214"/>
                </a:cxn>
                <a:cxn ang="0">
                  <a:pos x="242" y="0"/>
                </a:cxn>
                <a:cxn ang="0">
                  <a:pos x="4" y="0"/>
                </a:cxn>
                <a:cxn ang="0">
                  <a:pos x="0" y="8"/>
                </a:cxn>
              </a:cxnLst>
              <a:rect l="0" t="0" r="r" b="b"/>
              <a:pathLst>
                <a:path w="242" h="214">
                  <a:moveTo>
                    <a:pt x="0" y="8"/>
                  </a:moveTo>
                  <a:lnTo>
                    <a:pt x="118" y="214"/>
                  </a:lnTo>
                  <a:lnTo>
                    <a:pt x="242" y="0"/>
                  </a:lnTo>
                  <a:lnTo>
                    <a:pt x="4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4" name="Freeform 43"/>
            <p:cNvSpPr>
              <a:spLocks/>
            </p:cNvSpPr>
            <p:nvPr userDrawn="1"/>
          </p:nvSpPr>
          <p:spPr bwMode="auto">
            <a:xfrm>
              <a:off x="6983371" y="4576694"/>
              <a:ext cx="15875" cy="127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8"/>
                </a:cxn>
                <a:cxn ang="0">
                  <a:pos x="10" y="0"/>
                </a:cxn>
                <a:cxn ang="0">
                  <a:pos x="0" y="0"/>
                </a:cxn>
              </a:cxnLst>
              <a:rect l="0" t="0" r="r" b="b"/>
              <a:pathLst>
                <a:path w="10" h="8">
                  <a:moveTo>
                    <a:pt x="0" y="0"/>
                  </a:moveTo>
                  <a:lnTo>
                    <a:pt x="6" y="8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A8C8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5" name="Freeform 44"/>
            <p:cNvSpPr>
              <a:spLocks/>
            </p:cNvSpPr>
            <p:nvPr userDrawn="1"/>
          </p:nvSpPr>
          <p:spPr bwMode="auto">
            <a:xfrm>
              <a:off x="5113296" y="1738244"/>
              <a:ext cx="498475" cy="863600"/>
            </a:xfrm>
            <a:custGeom>
              <a:avLst/>
              <a:gdLst/>
              <a:ahLst/>
              <a:cxnLst>
                <a:cxn ang="0">
                  <a:pos x="108" y="62"/>
                </a:cxn>
                <a:cxn ang="0">
                  <a:pos x="0" y="250"/>
                </a:cxn>
                <a:cxn ang="0">
                  <a:pos x="170" y="544"/>
                </a:cxn>
                <a:cxn ang="0">
                  <a:pos x="314" y="294"/>
                </a:cxn>
                <a:cxn ang="0">
                  <a:pos x="144" y="0"/>
                </a:cxn>
                <a:cxn ang="0">
                  <a:pos x="108" y="62"/>
                </a:cxn>
              </a:cxnLst>
              <a:rect l="0" t="0" r="r" b="b"/>
              <a:pathLst>
                <a:path w="314" h="544">
                  <a:moveTo>
                    <a:pt x="108" y="62"/>
                  </a:moveTo>
                  <a:lnTo>
                    <a:pt x="0" y="250"/>
                  </a:lnTo>
                  <a:lnTo>
                    <a:pt x="170" y="544"/>
                  </a:lnTo>
                  <a:lnTo>
                    <a:pt x="314" y="294"/>
                  </a:lnTo>
                  <a:lnTo>
                    <a:pt x="144" y="0"/>
                  </a:lnTo>
                  <a:lnTo>
                    <a:pt x="108" y="62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6" name="Freeform 45"/>
            <p:cNvSpPr>
              <a:spLocks/>
            </p:cNvSpPr>
            <p:nvPr userDrawn="1"/>
          </p:nvSpPr>
          <p:spPr bwMode="auto">
            <a:xfrm>
              <a:off x="5341896" y="1554094"/>
              <a:ext cx="644525" cy="650875"/>
            </a:xfrm>
            <a:custGeom>
              <a:avLst/>
              <a:gdLst/>
              <a:ahLst/>
              <a:cxnLst>
                <a:cxn ang="0">
                  <a:pos x="406" y="0"/>
                </a:cxn>
                <a:cxn ang="0">
                  <a:pos x="66" y="0"/>
                </a:cxn>
                <a:cxn ang="0">
                  <a:pos x="0" y="116"/>
                </a:cxn>
                <a:cxn ang="0">
                  <a:pos x="170" y="410"/>
                </a:cxn>
                <a:cxn ang="0">
                  <a:pos x="216" y="330"/>
                </a:cxn>
                <a:cxn ang="0">
                  <a:pos x="406" y="0"/>
                </a:cxn>
              </a:cxnLst>
              <a:rect l="0" t="0" r="r" b="b"/>
              <a:pathLst>
                <a:path w="406" h="410">
                  <a:moveTo>
                    <a:pt x="406" y="0"/>
                  </a:moveTo>
                  <a:lnTo>
                    <a:pt x="66" y="0"/>
                  </a:lnTo>
                  <a:lnTo>
                    <a:pt x="0" y="116"/>
                  </a:lnTo>
                  <a:lnTo>
                    <a:pt x="170" y="410"/>
                  </a:lnTo>
                  <a:lnTo>
                    <a:pt x="216" y="330"/>
                  </a:lnTo>
                  <a:lnTo>
                    <a:pt x="406" y="0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7" name="Freeform 46"/>
            <p:cNvSpPr>
              <a:spLocks/>
            </p:cNvSpPr>
            <p:nvPr userDrawn="1"/>
          </p:nvSpPr>
          <p:spPr bwMode="auto">
            <a:xfrm>
              <a:off x="4776746" y="1554094"/>
              <a:ext cx="565150" cy="581025"/>
            </a:xfrm>
            <a:custGeom>
              <a:avLst/>
              <a:gdLst/>
              <a:ahLst/>
              <a:cxnLst>
                <a:cxn ang="0">
                  <a:pos x="356" y="116"/>
                </a:cxn>
                <a:cxn ang="0">
                  <a:pos x="288" y="0"/>
                </a:cxn>
                <a:cxn ang="0">
                  <a:pos x="0" y="0"/>
                </a:cxn>
                <a:cxn ang="0">
                  <a:pos x="190" y="330"/>
                </a:cxn>
                <a:cxn ang="0">
                  <a:pos x="212" y="366"/>
                </a:cxn>
                <a:cxn ang="0">
                  <a:pos x="320" y="178"/>
                </a:cxn>
                <a:cxn ang="0">
                  <a:pos x="356" y="116"/>
                </a:cxn>
              </a:cxnLst>
              <a:rect l="0" t="0" r="r" b="b"/>
              <a:pathLst>
                <a:path w="356" h="366">
                  <a:moveTo>
                    <a:pt x="356" y="116"/>
                  </a:moveTo>
                  <a:lnTo>
                    <a:pt x="288" y="0"/>
                  </a:lnTo>
                  <a:lnTo>
                    <a:pt x="0" y="0"/>
                  </a:lnTo>
                  <a:lnTo>
                    <a:pt x="190" y="330"/>
                  </a:lnTo>
                  <a:lnTo>
                    <a:pt x="212" y="366"/>
                  </a:lnTo>
                  <a:lnTo>
                    <a:pt x="320" y="178"/>
                  </a:lnTo>
                  <a:lnTo>
                    <a:pt x="356" y="116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8" name="Freeform 47"/>
            <p:cNvSpPr>
              <a:spLocks/>
            </p:cNvSpPr>
            <p:nvPr userDrawn="1"/>
          </p:nvSpPr>
          <p:spPr bwMode="auto">
            <a:xfrm>
              <a:off x="5233946" y="1554094"/>
              <a:ext cx="212725" cy="1841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8" y="116"/>
                </a:cxn>
                <a:cxn ang="0">
                  <a:pos x="134" y="0"/>
                </a:cxn>
                <a:cxn ang="0">
                  <a:pos x="94" y="0"/>
                </a:cxn>
                <a:cxn ang="0">
                  <a:pos x="0" y="0"/>
                </a:cxn>
              </a:cxnLst>
              <a:rect l="0" t="0" r="r" b="b"/>
              <a:pathLst>
                <a:path w="134" h="116">
                  <a:moveTo>
                    <a:pt x="0" y="0"/>
                  </a:moveTo>
                  <a:lnTo>
                    <a:pt x="68" y="116"/>
                  </a:lnTo>
                  <a:lnTo>
                    <a:pt x="134" y="0"/>
                  </a:lnTo>
                  <a:lnTo>
                    <a:pt x="9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9" name="Freeform 48"/>
            <p:cNvSpPr>
              <a:spLocks/>
            </p:cNvSpPr>
            <p:nvPr userDrawn="1"/>
          </p:nvSpPr>
          <p:spPr bwMode="auto">
            <a:xfrm>
              <a:off x="2659021" y="4490969"/>
              <a:ext cx="1847850" cy="784225"/>
            </a:xfrm>
            <a:custGeom>
              <a:avLst/>
              <a:gdLst/>
              <a:ahLst/>
              <a:cxnLst>
                <a:cxn ang="0">
                  <a:pos x="1164" y="0"/>
                </a:cxn>
                <a:cxn ang="0">
                  <a:pos x="582" y="0"/>
                </a:cxn>
                <a:cxn ang="0">
                  <a:pos x="0" y="0"/>
                </a:cxn>
                <a:cxn ang="0">
                  <a:pos x="286" y="494"/>
                </a:cxn>
                <a:cxn ang="0">
                  <a:pos x="880" y="494"/>
                </a:cxn>
                <a:cxn ang="0">
                  <a:pos x="1164" y="0"/>
                </a:cxn>
              </a:cxnLst>
              <a:rect l="0" t="0" r="r" b="b"/>
              <a:pathLst>
                <a:path w="1164" h="494">
                  <a:moveTo>
                    <a:pt x="1164" y="0"/>
                  </a:moveTo>
                  <a:lnTo>
                    <a:pt x="582" y="0"/>
                  </a:lnTo>
                  <a:lnTo>
                    <a:pt x="0" y="0"/>
                  </a:lnTo>
                  <a:lnTo>
                    <a:pt x="286" y="494"/>
                  </a:lnTo>
                  <a:lnTo>
                    <a:pt x="880" y="494"/>
                  </a:lnTo>
                  <a:lnTo>
                    <a:pt x="1164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0" name="Freeform 49"/>
            <p:cNvSpPr>
              <a:spLocks/>
            </p:cNvSpPr>
            <p:nvPr userDrawn="1"/>
          </p:nvSpPr>
          <p:spPr bwMode="auto">
            <a:xfrm>
              <a:off x="7256421" y="-338206"/>
              <a:ext cx="415925" cy="714375"/>
            </a:xfrm>
            <a:custGeom>
              <a:avLst/>
              <a:gdLst/>
              <a:ahLst/>
              <a:cxnLst>
                <a:cxn ang="0">
                  <a:pos x="220" y="380"/>
                </a:cxn>
                <a:cxn ang="0">
                  <a:pos x="262" y="450"/>
                </a:cxn>
                <a:cxn ang="0">
                  <a:pos x="262" y="0"/>
                </a:cxn>
                <a:cxn ang="0">
                  <a:pos x="0" y="0"/>
                </a:cxn>
                <a:cxn ang="0">
                  <a:pos x="220" y="380"/>
                </a:cxn>
              </a:cxnLst>
              <a:rect l="0" t="0" r="r" b="b"/>
              <a:pathLst>
                <a:path w="262" h="450">
                  <a:moveTo>
                    <a:pt x="220" y="380"/>
                  </a:moveTo>
                  <a:lnTo>
                    <a:pt x="262" y="450"/>
                  </a:lnTo>
                  <a:lnTo>
                    <a:pt x="262" y="0"/>
                  </a:lnTo>
                  <a:lnTo>
                    <a:pt x="0" y="0"/>
                  </a:lnTo>
                  <a:lnTo>
                    <a:pt x="220" y="38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71" name="그룹 170"/>
          <p:cNvGrpSpPr/>
          <p:nvPr userDrawn="1"/>
        </p:nvGrpSpPr>
        <p:grpSpPr>
          <a:xfrm>
            <a:off x="3635375" y="0"/>
            <a:ext cx="5508625" cy="6838950"/>
            <a:chOff x="1817688" y="9525"/>
            <a:chExt cx="5508625" cy="6838950"/>
          </a:xfrm>
          <a:solidFill>
            <a:schemeClr val="bg1"/>
          </a:solidFill>
        </p:grpSpPr>
        <p:sp>
          <p:nvSpPr>
            <p:cNvPr id="172" name="Freeform 56"/>
            <p:cNvSpPr>
              <a:spLocks/>
            </p:cNvSpPr>
            <p:nvPr userDrawn="1"/>
          </p:nvSpPr>
          <p:spPr bwMode="auto">
            <a:xfrm>
              <a:off x="1817688" y="9525"/>
              <a:ext cx="4838700" cy="6838950"/>
            </a:xfrm>
            <a:custGeom>
              <a:avLst/>
              <a:gdLst/>
              <a:ahLst/>
              <a:cxnLst>
                <a:cxn ang="0">
                  <a:pos x="3030" y="4240"/>
                </a:cxn>
                <a:cxn ang="0">
                  <a:pos x="3018" y="4220"/>
                </a:cxn>
                <a:cxn ang="0">
                  <a:pos x="2998" y="4210"/>
                </a:cxn>
                <a:cxn ang="0">
                  <a:pos x="2986" y="4210"/>
                </a:cxn>
                <a:cxn ang="0">
                  <a:pos x="2726" y="2948"/>
                </a:cxn>
                <a:cxn ang="0">
                  <a:pos x="2742" y="2916"/>
                </a:cxn>
                <a:cxn ang="0">
                  <a:pos x="2740" y="2902"/>
                </a:cxn>
                <a:cxn ang="0">
                  <a:pos x="2726" y="2884"/>
                </a:cxn>
                <a:cxn ang="0">
                  <a:pos x="2704" y="2878"/>
                </a:cxn>
                <a:cxn ang="0">
                  <a:pos x="2680" y="2884"/>
                </a:cxn>
                <a:cxn ang="0">
                  <a:pos x="950" y="2474"/>
                </a:cxn>
                <a:cxn ang="0">
                  <a:pos x="946" y="2458"/>
                </a:cxn>
                <a:cxn ang="0">
                  <a:pos x="932" y="2440"/>
                </a:cxn>
                <a:cxn ang="0">
                  <a:pos x="910" y="2434"/>
                </a:cxn>
                <a:cxn ang="0">
                  <a:pos x="276" y="1318"/>
                </a:cxn>
                <a:cxn ang="0">
                  <a:pos x="288" y="1304"/>
                </a:cxn>
                <a:cxn ang="0">
                  <a:pos x="294" y="1286"/>
                </a:cxn>
                <a:cxn ang="0">
                  <a:pos x="280" y="1256"/>
                </a:cxn>
                <a:cxn ang="0">
                  <a:pos x="564" y="404"/>
                </a:cxn>
                <a:cxn ang="0">
                  <a:pos x="580" y="404"/>
                </a:cxn>
                <a:cxn ang="0">
                  <a:pos x="600" y="394"/>
                </a:cxn>
                <a:cxn ang="0">
                  <a:pos x="610" y="374"/>
                </a:cxn>
                <a:cxn ang="0">
                  <a:pos x="610" y="358"/>
                </a:cxn>
                <a:cxn ang="0">
                  <a:pos x="600" y="338"/>
                </a:cxn>
                <a:cxn ang="0">
                  <a:pos x="580" y="328"/>
                </a:cxn>
                <a:cxn ang="0">
                  <a:pos x="562" y="328"/>
                </a:cxn>
                <a:cxn ang="0">
                  <a:pos x="0" y="0"/>
                </a:cxn>
                <a:cxn ang="0">
                  <a:pos x="540" y="342"/>
                </a:cxn>
                <a:cxn ang="0">
                  <a:pos x="532" y="366"/>
                </a:cxn>
                <a:cxn ang="0">
                  <a:pos x="538" y="388"/>
                </a:cxn>
                <a:cxn ang="0">
                  <a:pos x="262" y="1246"/>
                </a:cxn>
                <a:cxn ang="0">
                  <a:pos x="254" y="1246"/>
                </a:cxn>
                <a:cxn ang="0">
                  <a:pos x="232" y="1252"/>
                </a:cxn>
                <a:cxn ang="0">
                  <a:pos x="216" y="1270"/>
                </a:cxn>
                <a:cxn ang="0">
                  <a:pos x="214" y="1286"/>
                </a:cxn>
                <a:cxn ang="0">
                  <a:pos x="220" y="1308"/>
                </a:cxn>
                <a:cxn ang="0">
                  <a:pos x="238" y="1322"/>
                </a:cxn>
                <a:cxn ang="0">
                  <a:pos x="254" y="1326"/>
                </a:cxn>
                <a:cxn ang="0">
                  <a:pos x="896" y="2438"/>
                </a:cxn>
                <a:cxn ang="0">
                  <a:pos x="878" y="2452"/>
                </a:cxn>
                <a:cxn ang="0">
                  <a:pos x="870" y="2474"/>
                </a:cxn>
                <a:cxn ang="0">
                  <a:pos x="878" y="2496"/>
                </a:cxn>
                <a:cxn ang="0">
                  <a:pos x="894" y="2510"/>
                </a:cxn>
                <a:cxn ang="0">
                  <a:pos x="910" y="2514"/>
                </a:cxn>
                <a:cxn ang="0">
                  <a:pos x="934" y="2504"/>
                </a:cxn>
                <a:cxn ang="0">
                  <a:pos x="2664" y="2912"/>
                </a:cxn>
                <a:cxn ang="0">
                  <a:pos x="2664" y="2916"/>
                </a:cxn>
                <a:cxn ang="0">
                  <a:pos x="2670" y="2938"/>
                </a:cxn>
                <a:cxn ang="0">
                  <a:pos x="2688" y="2954"/>
                </a:cxn>
                <a:cxn ang="0">
                  <a:pos x="2704" y="2956"/>
                </a:cxn>
                <a:cxn ang="0">
                  <a:pos x="2978" y="4212"/>
                </a:cxn>
                <a:cxn ang="0">
                  <a:pos x="2952" y="4236"/>
                </a:cxn>
                <a:cxn ang="0">
                  <a:pos x="2952" y="4256"/>
                </a:cxn>
                <a:cxn ang="0">
                  <a:pos x="2962" y="4276"/>
                </a:cxn>
                <a:cxn ang="0">
                  <a:pos x="2982" y="4288"/>
                </a:cxn>
                <a:cxn ang="0">
                  <a:pos x="3002" y="4286"/>
                </a:cxn>
                <a:cxn ang="0">
                  <a:pos x="3048" y="4308"/>
                </a:cxn>
                <a:cxn ang="0">
                  <a:pos x="3024" y="4270"/>
                </a:cxn>
                <a:cxn ang="0">
                  <a:pos x="3030" y="4248"/>
                </a:cxn>
              </a:cxnLst>
              <a:rect l="0" t="0" r="r" b="b"/>
              <a:pathLst>
                <a:path w="3048" h="4308">
                  <a:moveTo>
                    <a:pt x="3030" y="4248"/>
                  </a:moveTo>
                  <a:lnTo>
                    <a:pt x="3030" y="4248"/>
                  </a:lnTo>
                  <a:lnTo>
                    <a:pt x="3030" y="4240"/>
                  </a:lnTo>
                  <a:lnTo>
                    <a:pt x="3028" y="4234"/>
                  </a:lnTo>
                  <a:lnTo>
                    <a:pt x="3024" y="4226"/>
                  </a:lnTo>
                  <a:lnTo>
                    <a:pt x="3018" y="4220"/>
                  </a:lnTo>
                  <a:lnTo>
                    <a:pt x="3012" y="4216"/>
                  </a:lnTo>
                  <a:lnTo>
                    <a:pt x="3006" y="4212"/>
                  </a:lnTo>
                  <a:lnTo>
                    <a:pt x="2998" y="4210"/>
                  </a:lnTo>
                  <a:lnTo>
                    <a:pt x="2990" y="4208"/>
                  </a:lnTo>
                  <a:lnTo>
                    <a:pt x="2990" y="4208"/>
                  </a:lnTo>
                  <a:lnTo>
                    <a:pt x="2986" y="4210"/>
                  </a:lnTo>
                  <a:lnTo>
                    <a:pt x="2716" y="2954"/>
                  </a:lnTo>
                  <a:lnTo>
                    <a:pt x="2716" y="2954"/>
                  </a:lnTo>
                  <a:lnTo>
                    <a:pt x="2726" y="2948"/>
                  </a:lnTo>
                  <a:lnTo>
                    <a:pt x="2736" y="2940"/>
                  </a:lnTo>
                  <a:lnTo>
                    <a:pt x="2740" y="2930"/>
                  </a:lnTo>
                  <a:lnTo>
                    <a:pt x="2742" y="2916"/>
                  </a:lnTo>
                  <a:lnTo>
                    <a:pt x="2742" y="2916"/>
                  </a:lnTo>
                  <a:lnTo>
                    <a:pt x="2742" y="2908"/>
                  </a:lnTo>
                  <a:lnTo>
                    <a:pt x="2740" y="2902"/>
                  </a:lnTo>
                  <a:lnTo>
                    <a:pt x="2736" y="2894"/>
                  </a:lnTo>
                  <a:lnTo>
                    <a:pt x="2732" y="2888"/>
                  </a:lnTo>
                  <a:lnTo>
                    <a:pt x="2726" y="2884"/>
                  </a:lnTo>
                  <a:lnTo>
                    <a:pt x="2718" y="2880"/>
                  </a:lnTo>
                  <a:lnTo>
                    <a:pt x="2712" y="2878"/>
                  </a:lnTo>
                  <a:lnTo>
                    <a:pt x="2704" y="2878"/>
                  </a:lnTo>
                  <a:lnTo>
                    <a:pt x="2704" y="2878"/>
                  </a:lnTo>
                  <a:lnTo>
                    <a:pt x="2692" y="2878"/>
                  </a:lnTo>
                  <a:lnTo>
                    <a:pt x="2680" y="2884"/>
                  </a:lnTo>
                  <a:lnTo>
                    <a:pt x="2672" y="2892"/>
                  </a:lnTo>
                  <a:lnTo>
                    <a:pt x="2666" y="2902"/>
                  </a:lnTo>
                  <a:lnTo>
                    <a:pt x="950" y="2474"/>
                  </a:lnTo>
                  <a:lnTo>
                    <a:pt x="950" y="2474"/>
                  </a:lnTo>
                  <a:lnTo>
                    <a:pt x="948" y="2466"/>
                  </a:lnTo>
                  <a:lnTo>
                    <a:pt x="946" y="2458"/>
                  </a:lnTo>
                  <a:lnTo>
                    <a:pt x="942" y="2452"/>
                  </a:lnTo>
                  <a:lnTo>
                    <a:pt x="938" y="2446"/>
                  </a:lnTo>
                  <a:lnTo>
                    <a:pt x="932" y="2440"/>
                  </a:lnTo>
                  <a:lnTo>
                    <a:pt x="926" y="2438"/>
                  </a:lnTo>
                  <a:lnTo>
                    <a:pt x="918" y="2434"/>
                  </a:lnTo>
                  <a:lnTo>
                    <a:pt x="910" y="2434"/>
                  </a:lnTo>
                  <a:lnTo>
                    <a:pt x="910" y="2434"/>
                  </a:lnTo>
                  <a:lnTo>
                    <a:pt x="904" y="2434"/>
                  </a:lnTo>
                  <a:lnTo>
                    <a:pt x="276" y="1318"/>
                  </a:lnTo>
                  <a:lnTo>
                    <a:pt x="276" y="1318"/>
                  </a:lnTo>
                  <a:lnTo>
                    <a:pt x="284" y="1312"/>
                  </a:lnTo>
                  <a:lnTo>
                    <a:pt x="288" y="1304"/>
                  </a:lnTo>
                  <a:lnTo>
                    <a:pt x="292" y="1296"/>
                  </a:lnTo>
                  <a:lnTo>
                    <a:pt x="294" y="1286"/>
                  </a:lnTo>
                  <a:lnTo>
                    <a:pt x="294" y="1286"/>
                  </a:lnTo>
                  <a:lnTo>
                    <a:pt x="292" y="1274"/>
                  </a:lnTo>
                  <a:lnTo>
                    <a:pt x="286" y="1264"/>
                  </a:lnTo>
                  <a:lnTo>
                    <a:pt x="280" y="1256"/>
                  </a:lnTo>
                  <a:lnTo>
                    <a:pt x="270" y="1250"/>
                  </a:lnTo>
                  <a:lnTo>
                    <a:pt x="564" y="404"/>
                  </a:lnTo>
                  <a:lnTo>
                    <a:pt x="564" y="404"/>
                  </a:lnTo>
                  <a:lnTo>
                    <a:pt x="572" y="406"/>
                  </a:lnTo>
                  <a:lnTo>
                    <a:pt x="572" y="406"/>
                  </a:lnTo>
                  <a:lnTo>
                    <a:pt x="580" y="404"/>
                  </a:lnTo>
                  <a:lnTo>
                    <a:pt x="586" y="402"/>
                  </a:lnTo>
                  <a:lnTo>
                    <a:pt x="594" y="398"/>
                  </a:lnTo>
                  <a:lnTo>
                    <a:pt x="600" y="394"/>
                  </a:lnTo>
                  <a:lnTo>
                    <a:pt x="604" y="388"/>
                  </a:lnTo>
                  <a:lnTo>
                    <a:pt x="608" y="382"/>
                  </a:lnTo>
                  <a:lnTo>
                    <a:pt x="610" y="374"/>
                  </a:lnTo>
                  <a:lnTo>
                    <a:pt x="610" y="366"/>
                  </a:lnTo>
                  <a:lnTo>
                    <a:pt x="610" y="366"/>
                  </a:lnTo>
                  <a:lnTo>
                    <a:pt x="610" y="358"/>
                  </a:lnTo>
                  <a:lnTo>
                    <a:pt x="608" y="350"/>
                  </a:lnTo>
                  <a:lnTo>
                    <a:pt x="604" y="344"/>
                  </a:lnTo>
                  <a:lnTo>
                    <a:pt x="600" y="338"/>
                  </a:lnTo>
                  <a:lnTo>
                    <a:pt x="594" y="334"/>
                  </a:lnTo>
                  <a:lnTo>
                    <a:pt x="586" y="330"/>
                  </a:lnTo>
                  <a:lnTo>
                    <a:pt x="580" y="328"/>
                  </a:lnTo>
                  <a:lnTo>
                    <a:pt x="572" y="326"/>
                  </a:lnTo>
                  <a:lnTo>
                    <a:pt x="572" y="326"/>
                  </a:lnTo>
                  <a:lnTo>
                    <a:pt x="562" y="328"/>
                  </a:lnTo>
                  <a:lnTo>
                    <a:pt x="554" y="330"/>
                  </a:lnTo>
                  <a:lnTo>
                    <a:pt x="16" y="0"/>
                  </a:lnTo>
                  <a:lnTo>
                    <a:pt x="0" y="0"/>
                  </a:lnTo>
                  <a:lnTo>
                    <a:pt x="544" y="336"/>
                  </a:lnTo>
                  <a:lnTo>
                    <a:pt x="544" y="336"/>
                  </a:lnTo>
                  <a:lnTo>
                    <a:pt x="540" y="342"/>
                  </a:lnTo>
                  <a:lnTo>
                    <a:pt x="536" y="350"/>
                  </a:lnTo>
                  <a:lnTo>
                    <a:pt x="532" y="358"/>
                  </a:lnTo>
                  <a:lnTo>
                    <a:pt x="532" y="366"/>
                  </a:lnTo>
                  <a:lnTo>
                    <a:pt x="532" y="366"/>
                  </a:lnTo>
                  <a:lnTo>
                    <a:pt x="534" y="378"/>
                  </a:lnTo>
                  <a:lnTo>
                    <a:pt x="538" y="388"/>
                  </a:lnTo>
                  <a:lnTo>
                    <a:pt x="546" y="396"/>
                  </a:lnTo>
                  <a:lnTo>
                    <a:pt x="554" y="402"/>
                  </a:lnTo>
                  <a:lnTo>
                    <a:pt x="262" y="1246"/>
                  </a:lnTo>
                  <a:lnTo>
                    <a:pt x="262" y="1246"/>
                  </a:lnTo>
                  <a:lnTo>
                    <a:pt x="254" y="1246"/>
                  </a:lnTo>
                  <a:lnTo>
                    <a:pt x="254" y="1246"/>
                  </a:lnTo>
                  <a:lnTo>
                    <a:pt x="246" y="1246"/>
                  </a:lnTo>
                  <a:lnTo>
                    <a:pt x="238" y="1248"/>
                  </a:lnTo>
                  <a:lnTo>
                    <a:pt x="232" y="1252"/>
                  </a:lnTo>
                  <a:lnTo>
                    <a:pt x="226" y="1258"/>
                  </a:lnTo>
                  <a:lnTo>
                    <a:pt x="220" y="1264"/>
                  </a:lnTo>
                  <a:lnTo>
                    <a:pt x="216" y="1270"/>
                  </a:lnTo>
                  <a:lnTo>
                    <a:pt x="214" y="1278"/>
                  </a:lnTo>
                  <a:lnTo>
                    <a:pt x="214" y="1286"/>
                  </a:lnTo>
                  <a:lnTo>
                    <a:pt x="214" y="1286"/>
                  </a:lnTo>
                  <a:lnTo>
                    <a:pt x="214" y="1294"/>
                  </a:lnTo>
                  <a:lnTo>
                    <a:pt x="216" y="1300"/>
                  </a:lnTo>
                  <a:lnTo>
                    <a:pt x="220" y="1308"/>
                  </a:lnTo>
                  <a:lnTo>
                    <a:pt x="226" y="1314"/>
                  </a:lnTo>
                  <a:lnTo>
                    <a:pt x="232" y="1318"/>
                  </a:lnTo>
                  <a:lnTo>
                    <a:pt x="238" y="1322"/>
                  </a:lnTo>
                  <a:lnTo>
                    <a:pt x="246" y="1324"/>
                  </a:lnTo>
                  <a:lnTo>
                    <a:pt x="254" y="1326"/>
                  </a:lnTo>
                  <a:lnTo>
                    <a:pt x="254" y="1326"/>
                  </a:lnTo>
                  <a:lnTo>
                    <a:pt x="262" y="1324"/>
                  </a:lnTo>
                  <a:lnTo>
                    <a:pt x="268" y="1322"/>
                  </a:lnTo>
                  <a:lnTo>
                    <a:pt x="896" y="2438"/>
                  </a:lnTo>
                  <a:lnTo>
                    <a:pt x="896" y="2438"/>
                  </a:lnTo>
                  <a:lnTo>
                    <a:pt x="886" y="2442"/>
                  </a:lnTo>
                  <a:lnTo>
                    <a:pt x="878" y="2452"/>
                  </a:lnTo>
                  <a:lnTo>
                    <a:pt x="872" y="2462"/>
                  </a:lnTo>
                  <a:lnTo>
                    <a:pt x="870" y="2474"/>
                  </a:lnTo>
                  <a:lnTo>
                    <a:pt x="870" y="2474"/>
                  </a:lnTo>
                  <a:lnTo>
                    <a:pt x="872" y="2482"/>
                  </a:lnTo>
                  <a:lnTo>
                    <a:pt x="874" y="2490"/>
                  </a:lnTo>
                  <a:lnTo>
                    <a:pt x="878" y="2496"/>
                  </a:lnTo>
                  <a:lnTo>
                    <a:pt x="882" y="2502"/>
                  </a:lnTo>
                  <a:lnTo>
                    <a:pt x="888" y="2506"/>
                  </a:lnTo>
                  <a:lnTo>
                    <a:pt x="894" y="2510"/>
                  </a:lnTo>
                  <a:lnTo>
                    <a:pt x="902" y="2512"/>
                  </a:lnTo>
                  <a:lnTo>
                    <a:pt x="910" y="2514"/>
                  </a:lnTo>
                  <a:lnTo>
                    <a:pt x="910" y="2514"/>
                  </a:lnTo>
                  <a:lnTo>
                    <a:pt x="918" y="2512"/>
                  </a:lnTo>
                  <a:lnTo>
                    <a:pt x="924" y="2512"/>
                  </a:lnTo>
                  <a:lnTo>
                    <a:pt x="934" y="2504"/>
                  </a:lnTo>
                  <a:lnTo>
                    <a:pt x="944" y="2494"/>
                  </a:lnTo>
                  <a:lnTo>
                    <a:pt x="948" y="2482"/>
                  </a:lnTo>
                  <a:lnTo>
                    <a:pt x="2664" y="2912"/>
                  </a:lnTo>
                  <a:lnTo>
                    <a:pt x="2664" y="2912"/>
                  </a:lnTo>
                  <a:lnTo>
                    <a:pt x="2664" y="2916"/>
                  </a:lnTo>
                  <a:lnTo>
                    <a:pt x="2664" y="2916"/>
                  </a:lnTo>
                  <a:lnTo>
                    <a:pt x="2664" y="2924"/>
                  </a:lnTo>
                  <a:lnTo>
                    <a:pt x="2666" y="2932"/>
                  </a:lnTo>
                  <a:lnTo>
                    <a:pt x="2670" y="2938"/>
                  </a:lnTo>
                  <a:lnTo>
                    <a:pt x="2676" y="2944"/>
                  </a:lnTo>
                  <a:lnTo>
                    <a:pt x="2682" y="2950"/>
                  </a:lnTo>
                  <a:lnTo>
                    <a:pt x="2688" y="2954"/>
                  </a:lnTo>
                  <a:lnTo>
                    <a:pt x="2696" y="2956"/>
                  </a:lnTo>
                  <a:lnTo>
                    <a:pt x="2704" y="2956"/>
                  </a:lnTo>
                  <a:lnTo>
                    <a:pt x="2704" y="2956"/>
                  </a:lnTo>
                  <a:lnTo>
                    <a:pt x="2708" y="2956"/>
                  </a:lnTo>
                  <a:lnTo>
                    <a:pt x="2978" y="4212"/>
                  </a:lnTo>
                  <a:lnTo>
                    <a:pt x="2978" y="4212"/>
                  </a:lnTo>
                  <a:lnTo>
                    <a:pt x="2966" y="4216"/>
                  </a:lnTo>
                  <a:lnTo>
                    <a:pt x="2958" y="4226"/>
                  </a:lnTo>
                  <a:lnTo>
                    <a:pt x="2952" y="4236"/>
                  </a:lnTo>
                  <a:lnTo>
                    <a:pt x="2950" y="4248"/>
                  </a:lnTo>
                  <a:lnTo>
                    <a:pt x="2950" y="4248"/>
                  </a:lnTo>
                  <a:lnTo>
                    <a:pt x="2952" y="4256"/>
                  </a:lnTo>
                  <a:lnTo>
                    <a:pt x="2954" y="4264"/>
                  </a:lnTo>
                  <a:lnTo>
                    <a:pt x="2958" y="4270"/>
                  </a:lnTo>
                  <a:lnTo>
                    <a:pt x="2962" y="4276"/>
                  </a:lnTo>
                  <a:lnTo>
                    <a:pt x="2968" y="4282"/>
                  </a:lnTo>
                  <a:lnTo>
                    <a:pt x="2974" y="4286"/>
                  </a:lnTo>
                  <a:lnTo>
                    <a:pt x="2982" y="4288"/>
                  </a:lnTo>
                  <a:lnTo>
                    <a:pt x="2990" y="4288"/>
                  </a:lnTo>
                  <a:lnTo>
                    <a:pt x="2990" y="4288"/>
                  </a:lnTo>
                  <a:lnTo>
                    <a:pt x="3002" y="4286"/>
                  </a:lnTo>
                  <a:lnTo>
                    <a:pt x="3012" y="4282"/>
                  </a:lnTo>
                  <a:lnTo>
                    <a:pt x="3036" y="4308"/>
                  </a:lnTo>
                  <a:lnTo>
                    <a:pt x="3048" y="4308"/>
                  </a:lnTo>
                  <a:lnTo>
                    <a:pt x="3020" y="4276"/>
                  </a:lnTo>
                  <a:lnTo>
                    <a:pt x="3020" y="4276"/>
                  </a:lnTo>
                  <a:lnTo>
                    <a:pt x="3024" y="4270"/>
                  </a:lnTo>
                  <a:lnTo>
                    <a:pt x="3028" y="4264"/>
                  </a:lnTo>
                  <a:lnTo>
                    <a:pt x="3030" y="4256"/>
                  </a:lnTo>
                  <a:lnTo>
                    <a:pt x="3030" y="4248"/>
                  </a:lnTo>
                  <a:lnTo>
                    <a:pt x="3030" y="42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3" name="Freeform 57"/>
            <p:cNvSpPr>
              <a:spLocks/>
            </p:cNvSpPr>
            <p:nvPr userDrawn="1"/>
          </p:nvSpPr>
          <p:spPr bwMode="auto">
            <a:xfrm>
              <a:off x="3363913" y="9525"/>
              <a:ext cx="3962400" cy="4022725"/>
            </a:xfrm>
            <a:custGeom>
              <a:avLst/>
              <a:gdLst/>
              <a:ahLst/>
              <a:cxnLst>
                <a:cxn ang="0">
                  <a:pos x="706" y="1952"/>
                </a:cxn>
                <a:cxn ang="0">
                  <a:pos x="706" y="1946"/>
                </a:cxn>
                <a:cxn ang="0">
                  <a:pos x="706" y="1938"/>
                </a:cxn>
                <a:cxn ang="0">
                  <a:pos x="700" y="1924"/>
                </a:cxn>
                <a:cxn ang="0">
                  <a:pos x="690" y="1914"/>
                </a:cxn>
                <a:cxn ang="0">
                  <a:pos x="676" y="1906"/>
                </a:cxn>
                <a:cxn ang="0">
                  <a:pos x="570" y="398"/>
                </a:cxn>
                <a:cxn ang="0">
                  <a:pos x="580" y="396"/>
                </a:cxn>
                <a:cxn ang="0">
                  <a:pos x="596" y="386"/>
                </a:cxn>
                <a:cxn ang="0">
                  <a:pos x="606" y="372"/>
                </a:cxn>
                <a:cxn ang="0">
                  <a:pos x="614" y="354"/>
                </a:cxn>
                <a:cxn ang="0">
                  <a:pos x="614" y="344"/>
                </a:cxn>
                <a:cxn ang="0">
                  <a:pos x="610" y="324"/>
                </a:cxn>
                <a:cxn ang="0">
                  <a:pos x="598" y="306"/>
                </a:cxn>
                <a:cxn ang="0">
                  <a:pos x="580" y="294"/>
                </a:cxn>
                <a:cxn ang="0">
                  <a:pos x="560" y="290"/>
                </a:cxn>
                <a:cxn ang="0">
                  <a:pos x="546" y="292"/>
                </a:cxn>
                <a:cxn ang="0">
                  <a:pos x="522" y="304"/>
                </a:cxn>
                <a:cxn ang="0">
                  <a:pos x="16" y="0"/>
                </a:cxn>
                <a:cxn ang="0">
                  <a:pos x="510" y="322"/>
                </a:cxn>
                <a:cxn ang="0">
                  <a:pos x="506" y="334"/>
                </a:cxn>
                <a:cxn ang="0">
                  <a:pos x="504" y="344"/>
                </a:cxn>
                <a:cxn ang="0">
                  <a:pos x="508" y="366"/>
                </a:cxn>
                <a:cxn ang="0">
                  <a:pos x="520" y="384"/>
                </a:cxn>
                <a:cxn ang="0">
                  <a:pos x="538" y="396"/>
                </a:cxn>
                <a:cxn ang="0">
                  <a:pos x="560" y="400"/>
                </a:cxn>
                <a:cxn ang="0">
                  <a:pos x="560" y="400"/>
                </a:cxn>
                <a:cxn ang="0">
                  <a:pos x="660" y="1906"/>
                </a:cxn>
                <a:cxn ang="0">
                  <a:pos x="646" y="1912"/>
                </a:cxn>
                <a:cxn ang="0">
                  <a:pos x="628" y="1932"/>
                </a:cxn>
                <a:cxn ang="0">
                  <a:pos x="626" y="1946"/>
                </a:cxn>
                <a:cxn ang="0">
                  <a:pos x="628" y="1954"/>
                </a:cxn>
                <a:cxn ang="0">
                  <a:pos x="634" y="1968"/>
                </a:cxn>
                <a:cxn ang="0">
                  <a:pos x="644" y="1978"/>
                </a:cxn>
                <a:cxn ang="0">
                  <a:pos x="658" y="1984"/>
                </a:cxn>
                <a:cxn ang="0">
                  <a:pos x="666" y="1984"/>
                </a:cxn>
                <a:cxn ang="0">
                  <a:pos x="688" y="1978"/>
                </a:cxn>
                <a:cxn ang="0">
                  <a:pos x="702" y="1962"/>
                </a:cxn>
                <a:cxn ang="0">
                  <a:pos x="2496" y="2534"/>
                </a:cxn>
                <a:cxn ang="0">
                  <a:pos x="2048" y="2374"/>
                </a:cxn>
              </a:cxnLst>
              <a:rect l="0" t="0" r="r" b="b"/>
              <a:pathLst>
                <a:path w="2496" h="2534">
                  <a:moveTo>
                    <a:pt x="2048" y="2374"/>
                  </a:moveTo>
                  <a:lnTo>
                    <a:pt x="706" y="1952"/>
                  </a:lnTo>
                  <a:lnTo>
                    <a:pt x="706" y="1952"/>
                  </a:lnTo>
                  <a:lnTo>
                    <a:pt x="706" y="1946"/>
                  </a:lnTo>
                  <a:lnTo>
                    <a:pt x="706" y="1946"/>
                  </a:lnTo>
                  <a:lnTo>
                    <a:pt x="706" y="1938"/>
                  </a:lnTo>
                  <a:lnTo>
                    <a:pt x="702" y="1930"/>
                  </a:lnTo>
                  <a:lnTo>
                    <a:pt x="700" y="1924"/>
                  </a:lnTo>
                  <a:lnTo>
                    <a:pt x="694" y="1918"/>
                  </a:lnTo>
                  <a:lnTo>
                    <a:pt x="690" y="1914"/>
                  </a:lnTo>
                  <a:lnTo>
                    <a:pt x="682" y="1910"/>
                  </a:lnTo>
                  <a:lnTo>
                    <a:pt x="676" y="1906"/>
                  </a:lnTo>
                  <a:lnTo>
                    <a:pt x="668" y="1906"/>
                  </a:lnTo>
                  <a:lnTo>
                    <a:pt x="570" y="398"/>
                  </a:lnTo>
                  <a:lnTo>
                    <a:pt x="570" y="398"/>
                  </a:lnTo>
                  <a:lnTo>
                    <a:pt x="580" y="396"/>
                  </a:lnTo>
                  <a:lnTo>
                    <a:pt x="588" y="392"/>
                  </a:lnTo>
                  <a:lnTo>
                    <a:pt x="596" y="386"/>
                  </a:lnTo>
                  <a:lnTo>
                    <a:pt x="602" y="380"/>
                  </a:lnTo>
                  <a:lnTo>
                    <a:pt x="606" y="372"/>
                  </a:lnTo>
                  <a:lnTo>
                    <a:pt x="610" y="364"/>
                  </a:lnTo>
                  <a:lnTo>
                    <a:pt x="614" y="354"/>
                  </a:lnTo>
                  <a:lnTo>
                    <a:pt x="614" y="344"/>
                  </a:lnTo>
                  <a:lnTo>
                    <a:pt x="614" y="344"/>
                  </a:lnTo>
                  <a:lnTo>
                    <a:pt x="614" y="334"/>
                  </a:lnTo>
                  <a:lnTo>
                    <a:pt x="610" y="324"/>
                  </a:lnTo>
                  <a:lnTo>
                    <a:pt x="604" y="314"/>
                  </a:lnTo>
                  <a:lnTo>
                    <a:pt x="598" y="306"/>
                  </a:lnTo>
                  <a:lnTo>
                    <a:pt x="590" y="298"/>
                  </a:lnTo>
                  <a:lnTo>
                    <a:pt x="580" y="294"/>
                  </a:lnTo>
                  <a:lnTo>
                    <a:pt x="570" y="290"/>
                  </a:lnTo>
                  <a:lnTo>
                    <a:pt x="560" y="290"/>
                  </a:lnTo>
                  <a:lnTo>
                    <a:pt x="560" y="290"/>
                  </a:lnTo>
                  <a:lnTo>
                    <a:pt x="546" y="292"/>
                  </a:lnTo>
                  <a:lnTo>
                    <a:pt x="532" y="296"/>
                  </a:lnTo>
                  <a:lnTo>
                    <a:pt x="522" y="304"/>
                  </a:lnTo>
                  <a:lnTo>
                    <a:pt x="514" y="314"/>
                  </a:lnTo>
                  <a:lnTo>
                    <a:pt x="16" y="0"/>
                  </a:lnTo>
                  <a:lnTo>
                    <a:pt x="0" y="0"/>
                  </a:lnTo>
                  <a:lnTo>
                    <a:pt x="510" y="322"/>
                  </a:lnTo>
                  <a:lnTo>
                    <a:pt x="510" y="322"/>
                  </a:lnTo>
                  <a:lnTo>
                    <a:pt x="506" y="334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506" y="356"/>
                  </a:lnTo>
                  <a:lnTo>
                    <a:pt x="508" y="366"/>
                  </a:lnTo>
                  <a:lnTo>
                    <a:pt x="514" y="376"/>
                  </a:lnTo>
                  <a:lnTo>
                    <a:pt x="520" y="384"/>
                  </a:lnTo>
                  <a:lnTo>
                    <a:pt x="528" y="390"/>
                  </a:lnTo>
                  <a:lnTo>
                    <a:pt x="538" y="396"/>
                  </a:lnTo>
                  <a:lnTo>
                    <a:pt x="548" y="398"/>
                  </a:lnTo>
                  <a:lnTo>
                    <a:pt x="560" y="400"/>
                  </a:lnTo>
                  <a:lnTo>
                    <a:pt x="560" y="400"/>
                  </a:lnTo>
                  <a:lnTo>
                    <a:pt x="560" y="400"/>
                  </a:lnTo>
                  <a:lnTo>
                    <a:pt x="660" y="1906"/>
                  </a:lnTo>
                  <a:lnTo>
                    <a:pt x="660" y="1906"/>
                  </a:lnTo>
                  <a:lnTo>
                    <a:pt x="652" y="1908"/>
                  </a:lnTo>
                  <a:lnTo>
                    <a:pt x="646" y="1912"/>
                  </a:lnTo>
                  <a:lnTo>
                    <a:pt x="636" y="1920"/>
                  </a:lnTo>
                  <a:lnTo>
                    <a:pt x="628" y="1932"/>
                  </a:lnTo>
                  <a:lnTo>
                    <a:pt x="628" y="1938"/>
                  </a:lnTo>
                  <a:lnTo>
                    <a:pt x="626" y="1946"/>
                  </a:lnTo>
                  <a:lnTo>
                    <a:pt x="626" y="1946"/>
                  </a:lnTo>
                  <a:lnTo>
                    <a:pt x="628" y="1954"/>
                  </a:lnTo>
                  <a:lnTo>
                    <a:pt x="630" y="1960"/>
                  </a:lnTo>
                  <a:lnTo>
                    <a:pt x="634" y="1968"/>
                  </a:lnTo>
                  <a:lnTo>
                    <a:pt x="638" y="1974"/>
                  </a:lnTo>
                  <a:lnTo>
                    <a:pt x="644" y="1978"/>
                  </a:lnTo>
                  <a:lnTo>
                    <a:pt x="650" y="1982"/>
                  </a:lnTo>
                  <a:lnTo>
                    <a:pt x="658" y="1984"/>
                  </a:lnTo>
                  <a:lnTo>
                    <a:pt x="666" y="1984"/>
                  </a:lnTo>
                  <a:lnTo>
                    <a:pt x="666" y="1984"/>
                  </a:lnTo>
                  <a:lnTo>
                    <a:pt x="678" y="1984"/>
                  </a:lnTo>
                  <a:lnTo>
                    <a:pt x="688" y="1978"/>
                  </a:lnTo>
                  <a:lnTo>
                    <a:pt x="696" y="1970"/>
                  </a:lnTo>
                  <a:lnTo>
                    <a:pt x="702" y="1962"/>
                  </a:lnTo>
                  <a:lnTo>
                    <a:pt x="2046" y="2384"/>
                  </a:lnTo>
                  <a:lnTo>
                    <a:pt x="2496" y="2534"/>
                  </a:lnTo>
                  <a:lnTo>
                    <a:pt x="2496" y="2524"/>
                  </a:lnTo>
                  <a:lnTo>
                    <a:pt x="2048" y="237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256" name="제목 1"/>
          <p:cNvSpPr>
            <a:spLocks noGrp="1"/>
          </p:cNvSpPr>
          <p:nvPr>
            <p:ph type="ctrTitle" hasCustomPrompt="1"/>
          </p:nvPr>
        </p:nvSpPr>
        <p:spPr>
          <a:xfrm>
            <a:off x="336492" y="4122747"/>
            <a:ext cx="6336000" cy="692497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defRPr sz="3000" b="1">
                <a:solidFill>
                  <a:schemeClr val="tx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257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336492" y="3867156"/>
            <a:ext cx="6336000" cy="332399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l">
              <a:lnSpc>
                <a:spcPct val="130000"/>
              </a:lnSpc>
              <a:buNone/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25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336492" y="4816494"/>
            <a:ext cx="6336000" cy="272382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l">
              <a:lnSpc>
                <a:spcPct val="130000"/>
              </a:lnSpc>
              <a:buNone/>
              <a:defRPr sz="9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" name="그룹 102"/>
          <p:cNvGrpSpPr/>
          <p:nvPr userDrawn="1"/>
        </p:nvGrpSpPr>
        <p:grpSpPr>
          <a:xfrm>
            <a:off x="0" y="0"/>
            <a:ext cx="6296025" cy="6858000"/>
            <a:chOff x="0" y="0"/>
            <a:chExt cx="6296025" cy="6858000"/>
          </a:xfrm>
        </p:grpSpPr>
        <p:sp>
          <p:nvSpPr>
            <p:cNvPr id="2" name="Freeform 5"/>
            <p:cNvSpPr>
              <a:spLocks/>
            </p:cNvSpPr>
            <p:nvPr userDrawn="1"/>
          </p:nvSpPr>
          <p:spPr bwMode="auto">
            <a:xfrm>
              <a:off x="0" y="0"/>
              <a:ext cx="6162675" cy="6858000"/>
            </a:xfrm>
            <a:custGeom>
              <a:avLst/>
              <a:gdLst/>
              <a:ahLst/>
              <a:cxnLst>
                <a:cxn ang="0">
                  <a:pos x="1432" y="4320"/>
                </a:cxn>
                <a:cxn ang="0">
                  <a:pos x="0" y="4320"/>
                </a:cxn>
                <a:cxn ang="0">
                  <a:pos x="0" y="0"/>
                </a:cxn>
                <a:cxn ang="0">
                  <a:pos x="3882" y="0"/>
                </a:cxn>
                <a:cxn ang="0">
                  <a:pos x="1432" y="4320"/>
                </a:cxn>
              </a:cxnLst>
              <a:rect l="0" t="0" r="r" b="b"/>
              <a:pathLst>
                <a:path w="3882" h="4320">
                  <a:moveTo>
                    <a:pt x="1432" y="4320"/>
                  </a:moveTo>
                  <a:lnTo>
                    <a:pt x="0" y="4320"/>
                  </a:lnTo>
                  <a:lnTo>
                    <a:pt x="0" y="0"/>
                  </a:lnTo>
                  <a:lnTo>
                    <a:pt x="3882" y="0"/>
                  </a:lnTo>
                  <a:lnTo>
                    <a:pt x="1432" y="4320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" name="Freeform 7"/>
            <p:cNvSpPr>
              <a:spLocks/>
            </p:cNvSpPr>
            <p:nvPr userDrawn="1"/>
          </p:nvSpPr>
          <p:spPr bwMode="auto">
            <a:xfrm>
              <a:off x="0" y="0"/>
              <a:ext cx="4692650" cy="4171950"/>
            </a:xfrm>
            <a:custGeom>
              <a:avLst/>
              <a:gdLst/>
              <a:ahLst/>
              <a:cxnLst>
                <a:cxn ang="0">
                  <a:pos x="284" y="256"/>
                </a:cxn>
                <a:cxn ang="0">
                  <a:pos x="962" y="256"/>
                </a:cxn>
                <a:cxn ang="0">
                  <a:pos x="624" y="842"/>
                </a:cxn>
                <a:cxn ang="0">
                  <a:pos x="516" y="1030"/>
                </a:cxn>
                <a:cxn ang="0">
                  <a:pos x="596" y="1168"/>
                </a:cxn>
                <a:cxn ang="0">
                  <a:pos x="828" y="1572"/>
                </a:cxn>
                <a:cxn ang="0">
                  <a:pos x="1344" y="1572"/>
                </a:cxn>
                <a:cxn ang="0">
                  <a:pos x="1086" y="2018"/>
                </a:cxn>
                <a:cxn ang="0">
                  <a:pos x="1438" y="2628"/>
                </a:cxn>
                <a:cxn ang="0">
                  <a:pos x="2010" y="1636"/>
                </a:cxn>
                <a:cxn ang="0">
                  <a:pos x="2002" y="1622"/>
                </a:cxn>
                <a:cxn ang="0">
                  <a:pos x="1346" y="488"/>
                </a:cxn>
                <a:cxn ang="0">
                  <a:pos x="2656" y="488"/>
                </a:cxn>
                <a:cxn ang="0">
                  <a:pos x="2674" y="488"/>
                </a:cxn>
                <a:cxn ang="0">
                  <a:pos x="2956" y="0"/>
                </a:cxn>
                <a:cxn ang="0">
                  <a:pos x="0" y="0"/>
                </a:cxn>
                <a:cxn ang="0">
                  <a:pos x="0" y="136"/>
                </a:cxn>
                <a:cxn ang="0">
                  <a:pos x="68" y="256"/>
                </a:cxn>
                <a:cxn ang="0">
                  <a:pos x="284" y="256"/>
                </a:cxn>
              </a:cxnLst>
              <a:rect l="0" t="0" r="r" b="b"/>
              <a:pathLst>
                <a:path w="2956" h="2628">
                  <a:moveTo>
                    <a:pt x="284" y="256"/>
                  </a:moveTo>
                  <a:lnTo>
                    <a:pt x="962" y="256"/>
                  </a:lnTo>
                  <a:lnTo>
                    <a:pt x="624" y="842"/>
                  </a:lnTo>
                  <a:lnTo>
                    <a:pt x="516" y="1030"/>
                  </a:lnTo>
                  <a:lnTo>
                    <a:pt x="596" y="1168"/>
                  </a:lnTo>
                  <a:lnTo>
                    <a:pt x="828" y="1572"/>
                  </a:lnTo>
                  <a:lnTo>
                    <a:pt x="1344" y="1572"/>
                  </a:lnTo>
                  <a:lnTo>
                    <a:pt x="1086" y="2018"/>
                  </a:lnTo>
                  <a:lnTo>
                    <a:pt x="1438" y="2628"/>
                  </a:lnTo>
                  <a:lnTo>
                    <a:pt x="2010" y="1636"/>
                  </a:lnTo>
                  <a:lnTo>
                    <a:pt x="2002" y="1622"/>
                  </a:lnTo>
                  <a:lnTo>
                    <a:pt x="1346" y="488"/>
                  </a:lnTo>
                  <a:lnTo>
                    <a:pt x="2656" y="488"/>
                  </a:lnTo>
                  <a:lnTo>
                    <a:pt x="2674" y="488"/>
                  </a:lnTo>
                  <a:lnTo>
                    <a:pt x="2956" y="0"/>
                  </a:lnTo>
                  <a:lnTo>
                    <a:pt x="0" y="0"/>
                  </a:lnTo>
                  <a:lnTo>
                    <a:pt x="0" y="136"/>
                  </a:lnTo>
                  <a:lnTo>
                    <a:pt x="68" y="256"/>
                  </a:lnTo>
                  <a:lnTo>
                    <a:pt x="284" y="256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" name="Freeform 8"/>
            <p:cNvSpPr>
              <a:spLocks/>
            </p:cNvSpPr>
            <p:nvPr userDrawn="1"/>
          </p:nvSpPr>
          <p:spPr bwMode="auto">
            <a:xfrm>
              <a:off x="0" y="0"/>
              <a:ext cx="4692650" cy="4171950"/>
            </a:xfrm>
            <a:custGeom>
              <a:avLst/>
              <a:gdLst/>
              <a:ahLst/>
              <a:cxnLst>
                <a:cxn ang="0">
                  <a:pos x="284" y="256"/>
                </a:cxn>
                <a:cxn ang="0">
                  <a:pos x="962" y="256"/>
                </a:cxn>
                <a:cxn ang="0">
                  <a:pos x="624" y="842"/>
                </a:cxn>
                <a:cxn ang="0">
                  <a:pos x="516" y="1030"/>
                </a:cxn>
                <a:cxn ang="0">
                  <a:pos x="596" y="1168"/>
                </a:cxn>
                <a:cxn ang="0">
                  <a:pos x="828" y="1572"/>
                </a:cxn>
                <a:cxn ang="0">
                  <a:pos x="1344" y="1572"/>
                </a:cxn>
                <a:cxn ang="0">
                  <a:pos x="1086" y="2018"/>
                </a:cxn>
                <a:cxn ang="0">
                  <a:pos x="1438" y="2628"/>
                </a:cxn>
                <a:cxn ang="0">
                  <a:pos x="2010" y="1636"/>
                </a:cxn>
                <a:cxn ang="0">
                  <a:pos x="2002" y="1622"/>
                </a:cxn>
                <a:cxn ang="0">
                  <a:pos x="1346" y="488"/>
                </a:cxn>
                <a:cxn ang="0">
                  <a:pos x="2656" y="488"/>
                </a:cxn>
                <a:cxn ang="0">
                  <a:pos x="2674" y="488"/>
                </a:cxn>
                <a:cxn ang="0">
                  <a:pos x="2956" y="0"/>
                </a:cxn>
                <a:cxn ang="0">
                  <a:pos x="0" y="0"/>
                </a:cxn>
                <a:cxn ang="0">
                  <a:pos x="0" y="136"/>
                </a:cxn>
                <a:cxn ang="0">
                  <a:pos x="68" y="256"/>
                </a:cxn>
                <a:cxn ang="0">
                  <a:pos x="284" y="256"/>
                </a:cxn>
              </a:cxnLst>
              <a:rect l="0" t="0" r="r" b="b"/>
              <a:pathLst>
                <a:path w="2956" h="2628">
                  <a:moveTo>
                    <a:pt x="284" y="256"/>
                  </a:moveTo>
                  <a:lnTo>
                    <a:pt x="962" y="256"/>
                  </a:lnTo>
                  <a:lnTo>
                    <a:pt x="624" y="842"/>
                  </a:lnTo>
                  <a:lnTo>
                    <a:pt x="516" y="1030"/>
                  </a:lnTo>
                  <a:lnTo>
                    <a:pt x="596" y="1168"/>
                  </a:lnTo>
                  <a:lnTo>
                    <a:pt x="828" y="1572"/>
                  </a:lnTo>
                  <a:lnTo>
                    <a:pt x="1344" y="1572"/>
                  </a:lnTo>
                  <a:lnTo>
                    <a:pt x="1086" y="2018"/>
                  </a:lnTo>
                  <a:lnTo>
                    <a:pt x="1438" y="2628"/>
                  </a:lnTo>
                  <a:lnTo>
                    <a:pt x="2010" y="1636"/>
                  </a:lnTo>
                  <a:lnTo>
                    <a:pt x="2002" y="1622"/>
                  </a:lnTo>
                  <a:lnTo>
                    <a:pt x="1346" y="488"/>
                  </a:lnTo>
                  <a:lnTo>
                    <a:pt x="2656" y="488"/>
                  </a:lnTo>
                  <a:lnTo>
                    <a:pt x="2674" y="488"/>
                  </a:lnTo>
                  <a:lnTo>
                    <a:pt x="2956" y="0"/>
                  </a:lnTo>
                  <a:lnTo>
                    <a:pt x="0" y="0"/>
                  </a:lnTo>
                  <a:lnTo>
                    <a:pt x="0" y="136"/>
                  </a:lnTo>
                  <a:lnTo>
                    <a:pt x="68" y="256"/>
                  </a:lnTo>
                  <a:lnTo>
                    <a:pt x="284" y="256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" name="Freeform 9"/>
            <p:cNvSpPr>
              <a:spLocks/>
            </p:cNvSpPr>
            <p:nvPr userDrawn="1"/>
          </p:nvSpPr>
          <p:spPr bwMode="auto">
            <a:xfrm>
              <a:off x="0" y="2495550"/>
              <a:ext cx="1724025" cy="1917700"/>
            </a:xfrm>
            <a:custGeom>
              <a:avLst/>
              <a:gdLst/>
              <a:ahLst/>
              <a:cxnLst>
                <a:cxn ang="0">
                  <a:pos x="646" y="1208"/>
                </a:cxn>
                <a:cxn ang="0">
                  <a:pos x="994" y="604"/>
                </a:cxn>
                <a:cxn ang="0">
                  <a:pos x="1086" y="446"/>
                </a:cxn>
                <a:cxn ang="0">
                  <a:pos x="828" y="0"/>
                </a:cxn>
                <a:cxn ang="0">
                  <a:pos x="646" y="0"/>
                </a:cxn>
                <a:cxn ang="0">
                  <a:pos x="0" y="0"/>
                </a:cxn>
                <a:cxn ang="0">
                  <a:pos x="0" y="90"/>
                </a:cxn>
                <a:cxn ang="0">
                  <a:pos x="296" y="604"/>
                </a:cxn>
                <a:cxn ang="0">
                  <a:pos x="646" y="1208"/>
                </a:cxn>
              </a:cxnLst>
              <a:rect l="0" t="0" r="r" b="b"/>
              <a:pathLst>
                <a:path w="1086" h="1208">
                  <a:moveTo>
                    <a:pt x="646" y="1208"/>
                  </a:moveTo>
                  <a:lnTo>
                    <a:pt x="994" y="604"/>
                  </a:lnTo>
                  <a:lnTo>
                    <a:pt x="1086" y="446"/>
                  </a:lnTo>
                  <a:lnTo>
                    <a:pt x="828" y="0"/>
                  </a:lnTo>
                  <a:lnTo>
                    <a:pt x="646" y="0"/>
                  </a:lnTo>
                  <a:lnTo>
                    <a:pt x="0" y="0"/>
                  </a:lnTo>
                  <a:lnTo>
                    <a:pt x="0" y="90"/>
                  </a:lnTo>
                  <a:lnTo>
                    <a:pt x="296" y="604"/>
                  </a:lnTo>
                  <a:lnTo>
                    <a:pt x="646" y="1208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" name="Freeform 10"/>
            <p:cNvSpPr>
              <a:spLocks/>
            </p:cNvSpPr>
            <p:nvPr userDrawn="1"/>
          </p:nvSpPr>
          <p:spPr bwMode="auto">
            <a:xfrm>
              <a:off x="1314450" y="2495550"/>
              <a:ext cx="819150" cy="7080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8" y="446"/>
                </a:cxn>
                <a:cxn ang="0">
                  <a:pos x="516" y="0"/>
                </a:cxn>
                <a:cxn ang="0">
                  <a:pos x="0" y="0"/>
                </a:cxn>
              </a:cxnLst>
              <a:rect l="0" t="0" r="r" b="b"/>
              <a:pathLst>
                <a:path w="516" h="446">
                  <a:moveTo>
                    <a:pt x="0" y="0"/>
                  </a:moveTo>
                  <a:lnTo>
                    <a:pt x="258" y="446"/>
                  </a:lnTo>
                  <a:lnTo>
                    <a:pt x="5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" name="Freeform 11"/>
            <p:cNvSpPr>
              <a:spLocks/>
            </p:cNvSpPr>
            <p:nvPr userDrawn="1"/>
          </p:nvSpPr>
          <p:spPr bwMode="auto">
            <a:xfrm>
              <a:off x="3178175" y="3806825"/>
              <a:ext cx="971550" cy="1066800"/>
            </a:xfrm>
            <a:custGeom>
              <a:avLst/>
              <a:gdLst/>
              <a:ahLst/>
              <a:cxnLst>
                <a:cxn ang="0">
                  <a:pos x="388" y="0"/>
                </a:cxn>
                <a:cxn ang="0">
                  <a:pos x="0" y="0"/>
                </a:cxn>
                <a:cxn ang="0">
                  <a:pos x="194" y="336"/>
                </a:cxn>
                <a:cxn ang="0">
                  <a:pos x="388" y="672"/>
                </a:cxn>
                <a:cxn ang="0">
                  <a:pos x="582" y="336"/>
                </a:cxn>
                <a:cxn ang="0">
                  <a:pos x="612" y="284"/>
                </a:cxn>
                <a:cxn ang="0">
                  <a:pos x="448" y="0"/>
                </a:cxn>
                <a:cxn ang="0">
                  <a:pos x="388" y="0"/>
                </a:cxn>
              </a:cxnLst>
              <a:rect l="0" t="0" r="r" b="b"/>
              <a:pathLst>
                <a:path w="612" h="672">
                  <a:moveTo>
                    <a:pt x="388" y="0"/>
                  </a:moveTo>
                  <a:lnTo>
                    <a:pt x="0" y="0"/>
                  </a:lnTo>
                  <a:lnTo>
                    <a:pt x="194" y="336"/>
                  </a:lnTo>
                  <a:lnTo>
                    <a:pt x="388" y="672"/>
                  </a:lnTo>
                  <a:lnTo>
                    <a:pt x="582" y="336"/>
                  </a:lnTo>
                  <a:lnTo>
                    <a:pt x="612" y="284"/>
                  </a:lnTo>
                  <a:lnTo>
                    <a:pt x="448" y="0"/>
                  </a:lnTo>
                  <a:lnTo>
                    <a:pt x="388" y="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" name="Freeform 12"/>
            <p:cNvSpPr>
              <a:spLocks/>
            </p:cNvSpPr>
            <p:nvPr userDrawn="1"/>
          </p:nvSpPr>
          <p:spPr bwMode="auto">
            <a:xfrm>
              <a:off x="3178175" y="3806825"/>
              <a:ext cx="971550" cy="1066800"/>
            </a:xfrm>
            <a:custGeom>
              <a:avLst/>
              <a:gdLst/>
              <a:ahLst/>
              <a:cxnLst>
                <a:cxn ang="0">
                  <a:pos x="388" y="0"/>
                </a:cxn>
                <a:cxn ang="0">
                  <a:pos x="0" y="0"/>
                </a:cxn>
                <a:cxn ang="0">
                  <a:pos x="194" y="336"/>
                </a:cxn>
                <a:cxn ang="0">
                  <a:pos x="388" y="672"/>
                </a:cxn>
                <a:cxn ang="0">
                  <a:pos x="582" y="336"/>
                </a:cxn>
                <a:cxn ang="0">
                  <a:pos x="612" y="284"/>
                </a:cxn>
                <a:cxn ang="0">
                  <a:pos x="448" y="0"/>
                </a:cxn>
                <a:cxn ang="0">
                  <a:pos x="388" y="0"/>
                </a:cxn>
              </a:cxnLst>
              <a:rect l="0" t="0" r="r" b="b"/>
              <a:pathLst>
                <a:path w="612" h="672">
                  <a:moveTo>
                    <a:pt x="388" y="0"/>
                  </a:moveTo>
                  <a:lnTo>
                    <a:pt x="0" y="0"/>
                  </a:lnTo>
                  <a:lnTo>
                    <a:pt x="194" y="336"/>
                  </a:lnTo>
                  <a:lnTo>
                    <a:pt x="388" y="672"/>
                  </a:lnTo>
                  <a:lnTo>
                    <a:pt x="582" y="336"/>
                  </a:lnTo>
                  <a:lnTo>
                    <a:pt x="612" y="284"/>
                  </a:lnTo>
                  <a:lnTo>
                    <a:pt x="448" y="0"/>
                  </a:lnTo>
                  <a:lnTo>
                    <a:pt x="388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" name="Freeform 13"/>
            <p:cNvSpPr>
              <a:spLocks/>
            </p:cNvSpPr>
            <p:nvPr userDrawn="1"/>
          </p:nvSpPr>
          <p:spPr bwMode="auto">
            <a:xfrm>
              <a:off x="4003675" y="787400"/>
              <a:ext cx="2000250" cy="3587750"/>
            </a:xfrm>
            <a:custGeom>
              <a:avLst/>
              <a:gdLst/>
              <a:ahLst/>
              <a:cxnLst>
                <a:cxn ang="0">
                  <a:pos x="1078" y="0"/>
                </a:cxn>
                <a:cxn ang="0">
                  <a:pos x="0" y="1902"/>
                </a:cxn>
                <a:cxn ang="0">
                  <a:pos x="256" y="1902"/>
                </a:cxn>
                <a:cxn ang="0">
                  <a:pos x="92" y="2186"/>
                </a:cxn>
                <a:cxn ang="0">
                  <a:pos x="134" y="2260"/>
                </a:cxn>
                <a:cxn ang="0">
                  <a:pos x="790" y="1126"/>
                </a:cxn>
                <a:cxn ang="0">
                  <a:pos x="1260" y="312"/>
                </a:cxn>
                <a:cxn ang="0">
                  <a:pos x="1078" y="0"/>
                </a:cxn>
              </a:cxnLst>
              <a:rect l="0" t="0" r="r" b="b"/>
              <a:pathLst>
                <a:path w="1260" h="2260">
                  <a:moveTo>
                    <a:pt x="1078" y="0"/>
                  </a:moveTo>
                  <a:lnTo>
                    <a:pt x="0" y="1902"/>
                  </a:lnTo>
                  <a:lnTo>
                    <a:pt x="256" y="1902"/>
                  </a:lnTo>
                  <a:lnTo>
                    <a:pt x="92" y="2186"/>
                  </a:lnTo>
                  <a:lnTo>
                    <a:pt x="134" y="2260"/>
                  </a:lnTo>
                  <a:lnTo>
                    <a:pt x="790" y="1126"/>
                  </a:lnTo>
                  <a:lnTo>
                    <a:pt x="1260" y="312"/>
                  </a:lnTo>
                  <a:lnTo>
                    <a:pt x="1078" y="0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2" name="Freeform 14"/>
            <p:cNvSpPr>
              <a:spLocks/>
            </p:cNvSpPr>
            <p:nvPr userDrawn="1"/>
          </p:nvSpPr>
          <p:spPr bwMode="auto">
            <a:xfrm>
              <a:off x="4003675" y="787400"/>
              <a:ext cx="2000250" cy="3587750"/>
            </a:xfrm>
            <a:custGeom>
              <a:avLst/>
              <a:gdLst/>
              <a:ahLst/>
              <a:cxnLst>
                <a:cxn ang="0">
                  <a:pos x="1078" y="0"/>
                </a:cxn>
                <a:cxn ang="0">
                  <a:pos x="0" y="1902"/>
                </a:cxn>
                <a:cxn ang="0">
                  <a:pos x="256" y="1902"/>
                </a:cxn>
                <a:cxn ang="0">
                  <a:pos x="92" y="2186"/>
                </a:cxn>
                <a:cxn ang="0">
                  <a:pos x="134" y="2260"/>
                </a:cxn>
                <a:cxn ang="0">
                  <a:pos x="790" y="1126"/>
                </a:cxn>
                <a:cxn ang="0">
                  <a:pos x="1260" y="312"/>
                </a:cxn>
                <a:cxn ang="0">
                  <a:pos x="1078" y="0"/>
                </a:cxn>
              </a:cxnLst>
              <a:rect l="0" t="0" r="r" b="b"/>
              <a:pathLst>
                <a:path w="1260" h="2260">
                  <a:moveTo>
                    <a:pt x="1078" y="0"/>
                  </a:moveTo>
                  <a:lnTo>
                    <a:pt x="0" y="1902"/>
                  </a:lnTo>
                  <a:lnTo>
                    <a:pt x="256" y="1902"/>
                  </a:lnTo>
                  <a:lnTo>
                    <a:pt x="92" y="2186"/>
                  </a:lnTo>
                  <a:lnTo>
                    <a:pt x="134" y="2260"/>
                  </a:lnTo>
                  <a:lnTo>
                    <a:pt x="790" y="1126"/>
                  </a:lnTo>
                  <a:lnTo>
                    <a:pt x="1260" y="312"/>
                  </a:lnTo>
                  <a:lnTo>
                    <a:pt x="1078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3" name="Freeform 15"/>
            <p:cNvSpPr>
              <a:spLocks/>
            </p:cNvSpPr>
            <p:nvPr userDrawn="1"/>
          </p:nvSpPr>
          <p:spPr bwMode="auto">
            <a:xfrm>
              <a:off x="3190875" y="774700"/>
              <a:ext cx="2524125" cy="3032125"/>
            </a:xfrm>
            <a:custGeom>
              <a:avLst/>
              <a:gdLst/>
              <a:ahLst/>
              <a:cxnLst>
                <a:cxn ang="0">
                  <a:pos x="1586" y="0"/>
                </a:cxn>
                <a:cxn ang="0">
                  <a:pos x="664" y="0"/>
                </a:cxn>
                <a:cxn ang="0">
                  <a:pos x="270" y="680"/>
                </a:cxn>
                <a:cxn ang="0">
                  <a:pos x="0" y="1148"/>
                </a:cxn>
                <a:cxn ang="0">
                  <a:pos x="440" y="1910"/>
                </a:cxn>
                <a:cxn ang="0">
                  <a:pos x="512" y="1910"/>
                </a:cxn>
                <a:cxn ang="0">
                  <a:pos x="1590" y="8"/>
                </a:cxn>
                <a:cxn ang="0">
                  <a:pos x="1586" y="0"/>
                </a:cxn>
              </a:cxnLst>
              <a:rect l="0" t="0" r="r" b="b"/>
              <a:pathLst>
                <a:path w="1590" h="1910">
                  <a:moveTo>
                    <a:pt x="1586" y="0"/>
                  </a:moveTo>
                  <a:lnTo>
                    <a:pt x="664" y="0"/>
                  </a:lnTo>
                  <a:lnTo>
                    <a:pt x="270" y="680"/>
                  </a:lnTo>
                  <a:lnTo>
                    <a:pt x="0" y="1148"/>
                  </a:lnTo>
                  <a:lnTo>
                    <a:pt x="440" y="1910"/>
                  </a:lnTo>
                  <a:lnTo>
                    <a:pt x="512" y="1910"/>
                  </a:lnTo>
                  <a:lnTo>
                    <a:pt x="1590" y="8"/>
                  </a:lnTo>
                  <a:lnTo>
                    <a:pt x="1586" y="0"/>
                  </a:lnTo>
                  <a:close/>
                </a:path>
              </a:pathLst>
            </a:custGeom>
            <a:solidFill>
              <a:schemeClr val="accent6">
                <a:lumMod val="9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4" name="Freeform 16"/>
            <p:cNvSpPr>
              <a:spLocks/>
            </p:cNvSpPr>
            <p:nvPr userDrawn="1"/>
          </p:nvSpPr>
          <p:spPr bwMode="auto">
            <a:xfrm>
              <a:off x="3190875" y="774700"/>
              <a:ext cx="2524125" cy="3032125"/>
            </a:xfrm>
            <a:custGeom>
              <a:avLst/>
              <a:gdLst/>
              <a:ahLst/>
              <a:cxnLst>
                <a:cxn ang="0">
                  <a:pos x="1586" y="0"/>
                </a:cxn>
                <a:cxn ang="0">
                  <a:pos x="664" y="0"/>
                </a:cxn>
                <a:cxn ang="0">
                  <a:pos x="270" y="680"/>
                </a:cxn>
                <a:cxn ang="0">
                  <a:pos x="0" y="1148"/>
                </a:cxn>
                <a:cxn ang="0">
                  <a:pos x="440" y="1910"/>
                </a:cxn>
                <a:cxn ang="0">
                  <a:pos x="512" y="1910"/>
                </a:cxn>
                <a:cxn ang="0">
                  <a:pos x="1590" y="8"/>
                </a:cxn>
                <a:cxn ang="0">
                  <a:pos x="1586" y="0"/>
                </a:cxn>
              </a:cxnLst>
              <a:rect l="0" t="0" r="r" b="b"/>
              <a:pathLst>
                <a:path w="1590" h="1910">
                  <a:moveTo>
                    <a:pt x="1586" y="0"/>
                  </a:moveTo>
                  <a:lnTo>
                    <a:pt x="664" y="0"/>
                  </a:lnTo>
                  <a:lnTo>
                    <a:pt x="270" y="680"/>
                  </a:lnTo>
                  <a:lnTo>
                    <a:pt x="0" y="1148"/>
                  </a:lnTo>
                  <a:lnTo>
                    <a:pt x="440" y="1910"/>
                  </a:lnTo>
                  <a:lnTo>
                    <a:pt x="512" y="1910"/>
                  </a:lnTo>
                  <a:lnTo>
                    <a:pt x="1590" y="8"/>
                  </a:lnTo>
                  <a:lnTo>
                    <a:pt x="1586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5" name="Freeform 17"/>
            <p:cNvSpPr>
              <a:spLocks/>
            </p:cNvSpPr>
            <p:nvPr userDrawn="1"/>
          </p:nvSpPr>
          <p:spPr bwMode="auto">
            <a:xfrm>
              <a:off x="2136775" y="774700"/>
              <a:ext cx="2108200" cy="18224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56" y="1134"/>
                </a:cxn>
                <a:cxn ang="0">
                  <a:pos x="664" y="1148"/>
                </a:cxn>
                <a:cxn ang="0">
                  <a:pos x="934" y="680"/>
                </a:cxn>
                <a:cxn ang="0">
                  <a:pos x="1328" y="0"/>
                </a:cxn>
                <a:cxn ang="0">
                  <a:pos x="1310" y="0"/>
                </a:cxn>
                <a:cxn ang="0">
                  <a:pos x="0" y="0"/>
                </a:cxn>
              </a:cxnLst>
              <a:rect l="0" t="0" r="r" b="b"/>
              <a:pathLst>
                <a:path w="1328" h="1148">
                  <a:moveTo>
                    <a:pt x="0" y="0"/>
                  </a:moveTo>
                  <a:lnTo>
                    <a:pt x="656" y="1134"/>
                  </a:lnTo>
                  <a:lnTo>
                    <a:pt x="664" y="1148"/>
                  </a:lnTo>
                  <a:lnTo>
                    <a:pt x="934" y="680"/>
                  </a:lnTo>
                  <a:lnTo>
                    <a:pt x="1328" y="0"/>
                  </a:lnTo>
                  <a:lnTo>
                    <a:pt x="131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6" name="Freeform 18"/>
            <p:cNvSpPr>
              <a:spLocks/>
            </p:cNvSpPr>
            <p:nvPr userDrawn="1"/>
          </p:nvSpPr>
          <p:spPr bwMode="auto">
            <a:xfrm>
              <a:off x="3889375" y="3806825"/>
              <a:ext cx="520700" cy="4508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64" y="284"/>
                </a:cxn>
                <a:cxn ang="0">
                  <a:pos x="328" y="0"/>
                </a:cxn>
                <a:cxn ang="0">
                  <a:pos x="0" y="0"/>
                </a:cxn>
              </a:cxnLst>
              <a:rect l="0" t="0" r="r" b="b"/>
              <a:pathLst>
                <a:path w="328" h="284">
                  <a:moveTo>
                    <a:pt x="0" y="0"/>
                  </a:moveTo>
                  <a:lnTo>
                    <a:pt x="164" y="284"/>
                  </a:lnTo>
                  <a:lnTo>
                    <a:pt x="32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7" name="Freeform 19"/>
            <p:cNvSpPr>
              <a:spLocks/>
            </p:cNvSpPr>
            <p:nvPr userDrawn="1"/>
          </p:nvSpPr>
          <p:spPr bwMode="auto">
            <a:xfrm>
              <a:off x="5708650" y="774700"/>
              <a:ext cx="587375" cy="508000"/>
            </a:xfrm>
            <a:custGeom>
              <a:avLst/>
              <a:gdLst/>
              <a:ahLst/>
              <a:cxnLst>
                <a:cxn ang="0">
                  <a:pos x="370" y="0"/>
                </a:cxn>
                <a:cxn ang="0">
                  <a:pos x="0" y="0"/>
                </a:cxn>
                <a:cxn ang="0">
                  <a:pos x="186" y="320"/>
                </a:cxn>
                <a:cxn ang="0">
                  <a:pos x="370" y="0"/>
                </a:cxn>
              </a:cxnLst>
              <a:rect l="0" t="0" r="r" b="b"/>
              <a:pathLst>
                <a:path w="370" h="320">
                  <a:moveTo>
                    <a:pt x="370" y="0"/>
                  </a:moveTo>
                  <a:lnTo>
                    <a:pt x="0" y="0"/>
                  </a:lnTo>
                  <a:lnTo>
                    <a:pt x="186" y="320"/>
                  </a:lnTo>
                  <a:lnTo>
                    <a:pt x="37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8" name="Freeform 20"/>
            <p:cNvSpPr>
              <a:spLocks/>
            </p:cNvSpPr>
            <p:nvPr userDrawn="1"/>
          </p:nvSpPr>
          <p:spPr bwMode="auto">
            <a:xfrm>
              <a:off x="0" y="406400"/>
              <a:ext cx="819150" cy="1860550"/>
            </a:xfrm>
            <a:custGeom>
              <a:avLst/>
              <a:gdLst/>
              <a:ahLst/>
              <a:cxnLst>
                <a:cxn ang="0">
                  <a:pos x="516" y="774"/>
                </a:cxn>
                <a:cxn ang="0">
                  <a:pos x="68" y="0"/>
                </a:cxn>
                <a:cxn ang="0">
                  <a:pos x="0" y="0"/>
                </a:cxn>
                <a:cxn ang="0">
                  <a:pos x="0" y="678"/>
                </a:cxn>
                <a:cxn ang="0">
                  <a:pos x="284" y="1172"/>
                </a:cxn>
                <a:cxn ang="0">
                  <a:pos x="516" y="774"/>
                </a:cxn>
              </a:cxnLst>
              <a:rect l="0" t="0" r="r" b="b"/>
              <a:pathLst>
                <a:path w="516" h="1172">
                  <a:moveTo>
                    <a:pt x="516" y="774"/>
                  </a:moveTo>
                  <a:lnTo>
                    <a:pt x="68" y="0"/>
                  </a:lnTo>
                  <a:lnTo>
                    <a:pt x="0" y="0"/>
                  </a:lnTo>
                  <a:lnTo>
                    <a:pt x="0" y="678"/>
                  </a:lnTo>
                  <a:lnTo>
                    <a:pt x="284" y="1172"/>
                  </a:lnTo>
                  <a:lnTo>
                    <a:pt x="516" y="774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9" name="Freeform 21"/>
            <p:cNvSpPr>
              <a:spLocks/>
            </p:cNvSpPr>
            <p:nvPr userDrawn="1"/>
          </p:nvSpPr>
          <p:spPr bwMode="auto">
            <a:xfrm>
              <a:off x="107950" y="406400"/>
              <a:ext cx="1419225" cy="1228725"/>
            </a:xfrm>
            <a:custGeom>
              <a:avLst/>
              <a:gdLst/>
              <a:ahLst/>
              <a:cxnLst>
                <a:cxn ang="0">
                  <a:pos x="894" y="0"/>
                </a:cxn>
                <a:cxn ang="0">
                  <a:pos x="216" y="0"/>
                </a:cxn>
                <a:cxn ang="0">
                  <a:pos x="0" y="0"/>
                </a:cxn>
                <a:cxn ang="0">
                  <a:pos x="448" y="774"/>
                </a:cxn>
                <a:cxn ang="0">
                  <a:pos x="556" y="586"/>
                </a:cxn>
                <a:cxn ang="0">
                  <a:pos x="894" y="0"/>
                </a:cxn>
              </a:cxnLst>
              <a:rect l="0" t="0" r="r" b="b"/>
              <a:pathLst>
                <a:path w="894" h="774">
                  <a:moveTo>
                    <a:pt x="894" y="0"/>
                  </a:moveTo>
                  <a:lnTo>
                    <a:pt x="216" y="0"/>
                  </a:lnTo>
                  <a:lnTo>
                    <a:pt x="0" y="0"/>
                  </a:lnTo>
                  <a:lnTo>
                    <a:pt x="448" y="774"/>
                  </a:lnTo>
                  <a:lnTo>
                    <a:pt x="556" y="586"/>
                  </a:lnTo>
                  <a:lnTo>
                    <a:pt x="89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71" name="Freeform 23"/>
            <p:cNvSpPr>
              <a:spLocks/>
            </p:cNvSpPr>
            <p:nvPr userDrawn="1"/>
          </p:nvSpPr>
          <p:spPr bwMode="auto">
            <a:xfrm>
              <a:off x="809625" y="5207000"/>
              <a:ext cx="1365250" cy="1651000"/>
            </a:xfrm>
            <a:custGeom>
              <a:avLst/>
              <a:gdLst/>
              <a:ahLst/>
              <a:cxnLst>
                <a:cxn ang="0">
                  <a:pos x="260" y="0"/>
                </a:cxn>
                <a:cxn ang="0">
                  <a:pos x="108" y="264"/>
                </a:cxn>
                <a:cxn ang="0">
                  <a:pos x="136" y="314"/>
                </a:cxn>
                <a:cxn ang="0">
                  <a:pos x="404" y="778"/>
                </a:cxn>
                <a:cxn ang="0">
                  <a:pos x="0" y="778"/>
                </a:cxn>
                <a:cxn ang="0">
                  <a:pos x="150" y="1040"/>
                </a:cxn>
                <a:cxn ang="0">
                  <a:pos x="860" y="1040"/>
                </a:cxn>
                <a:cxn ang="0">
                  <a:pos x="564" y="528"/>
                </a:cxn>
                <a:cxn ang="0">
                  <a:pos x="260" y="0"/>
                </a:cxn>
              </a:cxnLst>
              <a:rect l="0" t="0" r="r" b="b"/>
              <a:pathLst>
                <a:path w="860" h="1040">
                  <a:moveTo>
                    <a:pt x="260" y="0"/>
                  </a:moveTo>
                  <a:lnTo>
                    <a:pt x="108" y="264"/>
                  </a:lnTo>
                  <a:lnTo>
                    <a:pt x="136" y="314"/>
                  </a:lnTo>
                  <a:lnTo>
                    <a:pt x="404" y="778"/>
                  </a:lnTo>
                  <a:lnTo>
                    <a:pt x="0" y="778"/>
                  </a:lnTo>
                  <a:lnTo>
                    <a:pt x="150" y="1040"/>
                  </a:lnTo>
                  <a:lnTo>
                    <a:pt x="860" y="1040"/>
                  </a:lnTo>
                  <a:lnTo>
                    <a:pt x="564" y="528"/>
                  </a:lnTo>
                  <a:lnTo>
                    <a:pt x="26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72" name="Freeform 24"/>
            <p:cNvSpPr>
              <a:spLocks/>
            </p:cNvSpPr>
            <p:nvPr userDrawn="1"/>
          </p:nvSpPr>
          <p:spPr bwMode="auto">
            <a:xfrm>
              <a:off x="269875" y="6442075"/>
              <a:ext cx="777875" cy="415925"/>
            </a:xfrm>
            <a:custGeom>
              <a:avLst/>
              <a:gdLst/>
              <a:ahLst/>
              <a:cxnLst>
                <a:cxn ang="0">
                  <a:pos x="150" y="0"/>
                </a:cxn>
                <a:cxn ang="0">
                  <a:pos x="0" y="262"/>
                </a:cxn>
                <a:cxn ang="0">
                  <a:pos x="490" y="262"/>
                </a:cxn>
                <a:cxn ang="0">
                  <a:pos x="340" y="0"/>
                </a:cxn>
                <a:cxn ang="0">
                  <a:pos x="208" y="0"/>
                </a:cxn>
                <a:cxn ang="0">
                  <a:pos x="150" y="0"/>
                </a:cxn>
              </a:cxnLst>
              <a:rect l="0" t="0" r="r" b="b"/>
              <a:pathLst>
                <a:path w="490" h="262">
                  <a:moveTo>
                    <a:pt x="150" y="0"/>
                  </a:moveTo>
                  <a:lnTo>
                    <a:pt x="0" y="262"/>
                  </a:lnTo>
                  <a:lnTo>
                    <a:pt x="490" y="262"/>
                  </a:lnTo>
                  <a:lnTo>
                    <a:pt x="340" y="0"/>
                  </a:lnTo>
                  <a:lnTo>
                    <a:pt x="208" y="0"/>
                  </a:lnTo>
                  <a:lnTo>
                    <a:pt x="150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73" name="Freeform 25"/>
            <p:cNvSpPr>
              <a:spLocks/>
            </p:cNvSpPr>
            <p:nvPr userDrawn="1"/>
          </p:nvSpPr>
          <p:spPr bwMode="auto">
            <a:xfrm>
              <a:off x="279400" y="4968875"/>
              <a:ext cx="701675" cy="1212850"/>
            </a:xfrm>
            <a:custGeom>
              <a:avLst/>
              <a:gdLst/>
              <a:ahLst/>
              <a:cxnLst>
                <a:cxn ang="0">
                  <a:pos x="288" y="678"/>
                </a:cxn>
                <a:cxn ang="0">
                  <a:pos x="442" y="414"/>
                </a:cxn>
                <a:cxn ang="0">
                  <a:pos x="202" y="0"/>
                </a:cxn>
                <a:cxn ang="0">
                  <a:pos x="0" y="350"/>
                </a:cxn>
                <a:cxn ang="0">
                  <a:pos x="238" y="764"/>
                </a:cxn>
                <a:cxn ang="0">
                  <a:pos x="288" y="678"/>
                </a:cxn>
              </a:cxnLst>
              <a:rect l="0" t="0" r="r" b="b"/>
              <a:pathLst>
                <a:path w="442" h="764">
                  <a:moveTo>
                    <a:pt x="288" y="678"/>
                  </a:moveTo>
                  <a:lnTo>
                    <a:pt x="442" y="414"/>
                  </a:lnTo>
                  <a:lnTo>
                    <a:pt x="202" y="0"/>
                  </a:lnTo>
                  <a:lnTo>
                    <a:pt x="0" y="350"/>
                  </a:lnTo>
                  <a:lnTo>
                    <a:pt x="238" y="764"/>
                  </a:lnTo>
                  <a:lnTo>
                    <a:pt x="288" y="678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74" name="Freeform 26"/>
            <p:cNvSpPr>
              <a:spLocks/>
            </p:cNvSpPr>
            <p:nvPr userDrawn="1"/>
          </p:nvSpPr>
          <p:spPr bwMode="auto">
            <a:xfrm>
              <a:off x="0" y="5524500"/>
              <a:ext cx="657225" cy="917575"/>
            </a:xfrm>
            <a:custGeom>
              <a:avLst/>
              <a:gdLst/>
              <a:ahLst/>
              <a:cxnLst>
                <a:cxn ang="0">
                  <a:pos x="414" y="414"/>
                </a:cxn>
                <a:cxn ang="0">
                  <a:pos x="176" y="0"/>
                </a:cxn>
                <a:cxn ang="0">
                  <a:pos x="110" y="114"/>
                </a:cxn>
                <a:cxn ang="0">
                  <a:pos x="0" y="306"/>
                </a:cxn>
                <a:cxn ang="0">
                  <a:pos x="0" y="578"/>
                </a:cxn>
                <a:cxn ang="0">
                  <a:pos x="320" y="578"/>
                </a:cxn>
                <a:cxn ang="0">
                  <a:pos x="414" y="414"/>
                </a:cxn>
              </a:cxnLst>
              <a:rect l="0" t="0" r="r" b="b"/>
              <a:pathLst>
                <a:path w="414" h="578">
                  <a:moveTo>
                    <a:pt x="414" y="414"/>
                  </a:moveTo>
                  <a:lnTo>
                    <a:pt x="176" y="0"/>
                  </a:lnTo>
                  <a:lnTo>
                    <a:pt x="110" y="114"/>
                  </a:lnTo>
                  <a:lnTo>
                    <a:pt x="0" y="306"/>
                  </a:lnTo>
                  <a:lnTo>
                    <a:pt x="0" y="578"/>
                  </a:lnTo>
                  <a:lnTo>
                    <a:pt x="320" y="578"/>
                  </a:lnTo>
                  <a:lnTo>
                    <a:pt x="414" y="414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75" name="Freeform 27"/>
            <p:cNvSpPr>
              <a:spLocks/>
            </p:cNvSpPr>
            <p:nvPr userDrawn="1"/>
          </p:nvSpPr>
          <p:spPr bwMode="auto">
            <a:xfrm>
              <a:off x="657225" y="5626100"/>
              <a:ext cx="793750" cy="815975"/>
            </a:xfrm>
            <a:custGeom>
              <a:avLst/>
              <a:gdLst/>
              <a:ahLst/>
              <a:cxnLst>
                <a:cxn ang="0">
                  <a:pos x="0" y="350"/>
                </a:cxn>
                <a:cxn ang="0">
                  <a:pos x="96" y="514"/>
                </a:cxn>
                <a:cxn ang="0">
                  <a:pos x="500" y="514"/>
                </a:cxn>
                <a:cxn ang="0">
                  <a:pos x="232" y="50"/>
                </a:cxn>
                <a:cxn ang="0">
                  <a:pos x="204" y="0"/>
                </a:cxn>
                <a:cxn ang="0">
                  <a:pos x="50" y="264"/>
                </a:cxn>
                <a:cxn ang="0">
                  <a:pos x="0" y="350"/>
                </a:cxn>
              </a:cxnLst>
              <a:rect l="0" t="0" r="r" b="b"/>
              <a:pathLst>
                <a:path w="500" h="514">
                  <a:moveTo>
                    <a:pt x="0" y="350"/>
                  </a:moveTo>
                  <a:lnTo>
                    <a:pt x="96" y="514"/>
                  </a:lnTo>
                  <a:lnTo>
                    <a:pt x="500" y="514"/>
                  </a:lnTo>
                  <a:lnTo>
                    <a:pt x="232" y="50"/>
                  </a:lnTo>
                  <a:lnTo>
                    <a:pt x="204" y="0"/>
                  </a:lnTo>
                  <a:lnTo>
                    <a:pt x="50" y="264"/>
                  </a:lnTo>
                  <a:lnTo>
                    <a:pt x="0" y="350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25" name="텍스트 개체 틀 5"/>
          <p:cNvSpPr>
            <a:spLocks noGrp="1"/>
          </p:cNvSpPr>
          <p:nvPr>
            <p:ph type="body" sz="quarter" idx="15" hasCustomPrompt="1"/>
          </p:nvPr>
        </p:nvSpPr>
        <p:spPr>
          <a:xfrm>
            <a:off x="5265747" y="1931967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9" name="텍스트 개체 틀 5"/>
          <p:cNvSpPr>
            <a:spLocks noGrp="1"/>
          </p:cNvSpPr>
          <p:nvPr>
            <p:ph type="body" sz="quarter" idx="19" hasCustomPrompt="1"/>
          </p:nvPr>
        </p:nvSpPr>
        <p:spPr>
          <a:xfrm>
            <a:off x="6916729" y="1942682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2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>
            <a:off x="3184506" y="946116"/>
            <a:ext cx="1825650" cy="69249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3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목차</a:t>
            </a:r>
          </a:p>
        </p:txBody>
      </p:sp>
      <p:sp>
        <p:nvSpPr>
          <p:cNvPr id="26" name="텍스트 개체 틀 5"/>
          <p:cNvSpPr>
            <a:spLocks noGrp="1"/>
          </p:cNvSpPr>
          <p:nvPr>
            <p:ph type="body" sz="quarter" idx="16" hasCustomPrompt="1"/>
          </p:nvPr>
        </p:nvSpPr>
        <p:spPr>
          <a:xfrm>
            <a:off x="5265747" y="2234786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37" name="텍스트 개체 틀 5"/>
          <p:cNvSpPr>
            <a:spLocks noGrp="1"/>
          </p:cNvSpPr>
          <p:nvPr>
            <p:ph type="body" sz="quarter" idx="17" hasCustomPrompt="1"/>
          </p:nvPr>
        </p:nvSpPr>
        <p:spPr>
          <a:xfrm>
            <a:off x="5265747" y="3173409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8" name="텍스트 개체 틀 5"/>
          <p:cNvSpPr>
            <a:spLocks noGrp="1"/>
          </p:cNvSpPr>
          <p:nvPr>
            <p:ph type="body" sz="quarter" idx="18" hasCustomPrompt="1"/>
          </p:nvPr>
        </p:nvSpPr>
        <p:spPr>
          <a:xfrm>
            <a:off x="5265747" y="3476228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40" name="텍스트 개체 틀 5"/>
          <p:cNvSpPr>
            <a:spLocks noGrp="1"/>
          </p:cNvSpPr>
          <p:nvPr>
            <p:ph type="body" sz="quarter" idx="20" hasCustomPrompt="1"/>
          </p:nvPr>
        </p:nvSpPr>
        <p:spPr>
          <a:xfrm>
            <a:off x="6916729" y="2245501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41" name="텍스트 개체 틀 5"/>
          <p:cNvSpPr>
            <a:spLocks noGrp="1"/>
          </p:cNvSpPr>
          <p:nvPr>
            <p:ph type="body" sz="quarter" idx="21" hasCustomPrompt="1"/>
          </p:nvPr>
        </p:nvSpPr>
        <p:spPr>
          <a:xfrm>
            <a:off x="6916729" y="3220637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42" name="텍스트 개체 틀 5"/>
          <p:cNvSpPr>
            <a:spLocks noGrp="1"/>
          </p:cNvSpPr>
          <p:nvPr>
            <p:ph type="body" sz="quarter" idx="22" hasCustomPrompt="1"/>
          </p:nvPr>
        </p:nvSpPr>
        <p:spPr>
          <a:xfrm>
            <a:off x="6916729" y="3523456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43" name="텍스트 개체 틀 5"/>
          <p:cNvSpPr>
            <a:spLocks noGrp="1"/>
          </p:cNvSpPr>
          <p:nvPr>
            <p:ph type="body" sz="quarter" idx="23" hasCustomPrompt="1"/>
          </p:nvPr>
        </p:nvSpPr>
        <p:spPr>
          <a:xfrm>
            <a:off x="6916729" y="4464084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44" name="텍스트 개체 틀 5"/>
          <p:cNvSpPr>
            <a:spLocks noGrp="1"/>
          </p:cNvSpPr>
          <p:nvPr>
            <p:ph type="body" sz="quarter" idx="24" hasCustomPrompt="1"/>
          </p:nvPr>
        </p:nvSpPr>
        <p:spPr>
          <a:xfrm>
            <a:off x="6916729" y="4766903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4" name="Freeform 6"/>
          <p:cNvSpPr>
            <a:spLocks/>
          </p:cNvSpPr>
          <p:nvPr userDrawn="1"/>
        </p:nvSpPr>
        <p:spPr bwMode="auto">
          <a:xfrm>
            <a:off x="0" y="0"/>
            <a:ext cx="6162675" cy="6858000"/>
          </a:xfrm>
          <a:custGeom>
            <a:avLst/>
            <a:gdLst/>
            <a:ahLst/>
            <a:cxnLst>
              <a:cxn ang="0">
                <a:pos x="1432" y="4320"/>
              </a:cxn>
              <a:cxn ang="0">
                <a:pos x="0" y="4320"/>
              </a:cxn>
              <a:cxn ang="0">
                <a:pos x="0" y="0"/>
              </a:cxn>
              <a:cxn ang="0">
                <a:pos x="3882" y="0"/>
              </a:cxn>
              <a:cxn ang="0">
                <a:pos x="1432" y="4320"/>
              </a:cxn>
            </a:cxnLst>
            <a:rect l="0" t="0" r="r" b="b"/>
            <a:pathLst>
              <a:path w="3882" h="4320">
                <a:moveTo>
                  <a:pt x="1432" y="4320"/>
                </a:moveTo>
                <a:lnTo>
                  <a:pt x="0" y="4320"/>
                </a:lnTo>
                <a:lnTo>
                  <a:pt x="0" y="0"/>
                </a:lnTo>
                <a:lnTo>
                  <a:pt x="3882" y="0"/>
                </a:lnTo>
                <a:lnTo>
                  <a:pt x="1432" y="432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텍스트 개체 틀 53"/>
          <p:cNvSpPr>
            <a:spLocks noGrp="1"/>
          </p:cNvSpPr>
          <p:nvPr>
            <p:ph type="body" sz="quarter" idx="19" hasCustomPrompt="1"/>
          </p:nvPr>
        </p:nvSpPr>
        <p:spPr>
          <a:xfrm>
            <a:off x="6288111" y="3721104"/>
            <a:ext cx="2611583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2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8" name="텍스트 개체 틀 17"/>
          <p:cNvSpPr>
            <a:spLocks noGrp="1"/>
          </p:cNvSpPr>
          <p:nvPr>
            <p:ph type="body" sz="quarter" idx="25" hasCustomPrompt="1"/>
          </p:nvPr>
        </p:nvSpPr>
        <p:spPr>
          <a:xfrm>
            <a:off x="6290876" y="4268799"/>
            <a:ext cx="2589614" cy="914400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500" b="0" i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2" name="Rectangle 5"/>
          <p:cNvSpPr>
            <a:spLocks noChangeArrowheads="1"/>
          </p:cNvSpPr>
          <p:nvPr userDrawn="1"/>
        </p:nvSpPr>
        <p:spPr bwMode="auto">
          <a:xfrm>
            <a:off x="0" y="0"/>
            <a:ext cx="3527425" cy="6858000"/>
          </a:xfrm>
          <a:prstGeom prst="rect">
            <a:avLst/>
          </a:prstGeom>
          <a:solidFill>
            <a:schemeClr val="accent6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" name="Rectangle 6"/>
          <p:cNvSpPr>
            <a:spLocks noChangeArrowheads="1"/>
          </p:cNvSpPr>
          <p:nvPr userDrawn="1"/>
        </p:nvSpPr>
        <p:spPr bwMode="auto">
          <a:xfrm>
            <a:off x="0" y="0"/>
            <a:ext cx="3527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93" name="그룹 92"/>
          <p:cNvGrpSpPr/>
          <p:nvPr userDrawn="1"/>
        </p:nvGrpSpPr>
        <p:grpSpPr>
          <a:xfrm>
            <a:off x="850900" y="1241425"/>
            <a:ext cx="4108450" cy="4152900"/>
            <a:chOff x="850900" y="1241425"/>
            <a:chExt cx="4108450" cy="4152900"/>
          </a:xfrm>
        </p:grpSpPr>
        <p:sp>
          <p:nvSpPr>
            <p:cNvPr id="4" name="Freeform 7"/>
            <p:cNvSpPr>
              <a:spLocks/>
            </p:cNvSpPr>
            <p:nvPr userDrawn="1"/>
          </p:nvSpPr>
          <p:spPr bwMode="auto">
            <a:xfrm>
              <a:off x="1943100" y="1241425"/>
              <a:ext cx="2009775" cy="2549525"/>
            </a:xfrm>
            <a:custGeom>
              <a:avLst/>
              <a:gdLst/>
              <a:ahLst/>
              <a:cxnLst>
                <a:cxn ang="0">
                  <a:pos x="1266" y="850"/>
                </a:cxn>
                <a:cxn ang="0">
                  <a:pos x="1266" y="732"/>
                </a:cxn>
                <a:cxn ang="0">
                  <a:pos x="700" y="404"/>
                </a:cxn>
                <a:cxn ang="0">
                  <a:pos x="0" y="0"/>
                </a:cxn>
                <a:cxn ang="0">
                  <a:pos x="0" y="394"/>
                </a:cxn>
                <a:cxn ang="0">
                  <a:pos x="162" y="488"/>
                </a:cxn>
                <a:cxn ang="0">
                  <a:pos x="0" y="582"/>
                </a:cxn>
                <a:cxn ang="0">
                  <a:pos x="0" y="808"/>
                </a:cxn>
                <a:cxn ang="0">
                  <a:pos x="0" y="816"/>
                </a:cxn>
                <a:cxn ang="0">
                  <a:pos x="82" y="862"/>
                </a:cxn>
                <a:cxn ang="0">
                  <a:pos x="170" y="914"/>
                </a:cxn>
                <a:cxn ang="0">
                  <a:pos x="88" y="960"/>
                </a:cxn>
                <a:cxn ang="0">
                  <a:pos x="278" y="1070"/>
                </a:cxn>
                <a:cxn ang="0">
                  <a:pos x="0" y="1232"/>
                </a:cxn>
                <a:cxn ang="0">
                  <a:pos x="0" y="1596"/>
                </a:cxn>
                <a:cxn ang="0">
                  <a:pos x="16" y="1606"/>
                </a:cxn>
                <a:cxn ang="0">
                  <a:pos x="286" y="1450"/>
                </a:cxn>
                <a:cxn ang="0">
                  <a:pos x="286" y="1260"/>
                </a:cxn>
                <a:cxn ang="0">
                  <a:pos x="390" y="1320"/>
                </a:cxn>
                <a:cxn ang="0">
                  <a:pos x="390" y="1140"/>
                </a:cxn>
                <a:cxn ang="0">
                  <a:pos x="564" y="1242"/>
                </a:cxn>
                <a:cxn ang="0">
                  <a:pos x="606" y="1266"/>
                </a:cxn>
                <a:cxn ang="0">
                  <a:pos x="700" y="1212"/>
                </a:cxn>
                <a:cxn ang="0">
                  <a:pos x="1158" y="946"/>
                </a:cxn>
                <a:cxn ang="0">
                  <a:pos x="1158" y="788"/>
                </a:cxn>
                <a:cxn ang="0">
                  <a:pos x="1266" y="850"/>
                </a:cxn>
              </a:cxnLst>
              <a:rect l="0" t="0" r="r" b="b"/>
              <a:pathLst>
                <a:path w="1266" h="1606">
                  <a:moveTo>
                    <a:pt x="1266" y="850"/>
                  </a:moveTo>
                  <a:lnTo>
                    <a:pt x="1266" y="732"/>
                  </a:lnTo>
                  <a:lnTo>
                    <a:pt x="700" y="404"/>
                  </a:lnTo>
                  <a:lnTo>
                    <a:pt x="0" y="0"/>
                  </a:lnTo>
                  <a:lnTo>
                    <a:pt x="0" y="394"/>
                  </a:lnTo>
                  <a:lnTo>
                    <a:pt x="162" y="488"/>
                  </a:lnTo>
                  <a:lnTo>
                    <a:pt x="0" y="582"/>
                  </a:lnTo>
                  <a:lnTo>
                    <a:pt x="0" y="808"/>
                  </a:lnTo>
                  <a:lnTo>
                    <a:pt x="0" y="816"/>
                  </a:lnTo>
                  <a:lnTo>
                    <a:pt x="82" y="862"/>
                  </a:lnTo>
                  <a:lnTo>
                    <a:pt x="170" y="914"/>
                  </a:lnTo>
                  <a:lnTo>
                    <a:pt x="88" y="960"/>
                  </a:lnTo>
                  <a:lnTo>
                    <a:pt x="278" y="1070"/>
                  </a:lnTo>
                  <a:lnTo>
                    <a:pt x="0" y="1232"/>
                  </a:lnTo>
                  <a:lnTo>
                    <a:pt x="0" y="1596"/>
                  </a:lnTo>
                  <a:lnTo>
                    <a:pt x="16" y="1606"/>
                  </a:lnTo>
                  <a:lnTo>
                    <a:pt x="286" y="1450"/>
                  </a:lnTo>
                  <a:lnTo>
                    <a:pt x="286" y="1260"/>
                  </a:lnTo>
                  <a:lnTo>
                    <a:pt x="390" y="1320"/>
                  </a:lnTo>
                  <a:lnTo>
                    <a:pt x="390" y="1140"/>
                  </a:lnTo>
                  <a:lnTo>
                    <a:pt x="564" y="1242"/>
                  </a:lnTo>
                  <a:lnTo>
                    <a:pt x="606" y="1266"/>
                  </a:lnTo>
                  <a:lnTo>
                    <a:pt x="700" y="1212"/>
                  </a:lnTo>
                  <a:lnTo>
                    <a:pt x="1158" y="946"/>
                  </a:lnTo>
                  <a:lnTo>
                    <a:pt x="1158" y="788"/>
                  </a:lnTo>
                  <a:lnTo>
                    <a:pt x="1266" y="85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" name="Freeform 8"/>
            <p:cNvSpPr>
              <a:spLocks/>
            </p:cNvSpPr>
            <p:nvPr userDrawn="1"/>
          </p:nvSpPr>
          <p:spPr bwMode="auto">
            <a:xfrm>
              <a:off x="1943100" y="1241425"/>
              <a:ext cx="2009775" cy="2549525"/>
            </a:xfrm>
            <a:custGeom>
              <a:avLst/>
              <a:gdLst/>
              <a:ahLst/>
              <a:cxnLst>
                <a:cxn ang="0">
                  <a:pos x="1266" y="850"/>
                </a:cxn>
                <a:cxn ang="0">
                  <a:pos x="1266" y="732"/>
                </a:cxn>
                <a:cxn ang="0">
                  <a:pos x="700" y="404"/>
                </a:cxn>
                <a:cxn ang="0">
                  <a:pos x="0" y="0"/>
                </a:cxn>
                <a:cxn ang="0">
                  <a:pos x="0" y="394"/>
                </a:cxn>
                <a:cxn ang="0">
                  <a:pos x="162" y="488"/>
                </a:cxn>
                <a:cxn ang="0">
                  <a:pos x="0" y="582"/>
                </a:cxn>
                <a:cxn ang="0">
                  <a:pos x="0" y="808"/>
                </a:cxn>
                <a:cxn ang="0">
                  <a:pos x="0" y="816"/>
                </a:cxn>
                <a:cxn ang="0">
                  <a:pos x="82" y="862"/>
                </a:cxn>
                <a:cxn ang="0">
                  <a:pos x="170" y="914"/>
                </a:cxn>
                <a:cxn ang="0">
                  <a:pos x="88" y="960"/>
                </a:cxn>
                <a:cxn ang="0">
                  <a:pos x="278" y="1070"/>
                </a:cxn>
                <a:cxn ang="0">
                  <a:pos x="0" y="1232"/>
                </a:cxn>
                <a:cxn ang="0">
                  <a:pos x="0" y="1596"/>
                </a:cxn>
                <a:cxn ang="0">
                  <a:pos x="16" y="1606"/>
                </a:cxn>
                <a:cxn ang="0">
                  <a:pos x="286" y="1450"/>
                </a:cxn>
                <a:cxn ang="0">
                  <a:pos x="286" y="1260"/>
                </a:cxn>
                <a:cxn ang="0">
                  <a:pos x="390" y="1320"/>
                </a:cxn>
                <a:cxn ang="0">
                  <a:pos x="390" y="1140"/>
                </a:cxn>
                <a:cxn ang="0">
                  <a:pos x="564" y="1242"/>
                </a:cxn>
                <a:cxn ang="0">
                  <a:pos x="606" y="1266"/>
                </a:cxn>
                <a:cxn ang="0">
                  <a:pos x="700" y="1212"/>
                </a:cxn>
                <a:cxn ang="0">
                  <a:pos x="1158" y="946"/>
                </a:cxn>
                <a:cxn ang="0">
                  <a:pos x="1158" y="788"/>
                </a:cxn>
                <a:cxn ang="0">
                  <a:pos x="1266" y="850"/>
                </a:cxn>
              </a:cxnLst>
              <a:rect l="0" t="0" r="r" b="b"/>
              <a:pathLst>
                <a:path w="1266" h="1606">
                  <a:moveTo>
                    <a:pt x="1266" y="850"/>
                  </a:moveTo>
                  <a:lnTo>
                    <a:pt x="1266" y="732"/>
                  </a:lnTo>
                  <a:lnTo>
                    <a:pt x="700" y="404"/>
                  </a:lnTo>
                  <a:lnTo>
                    <a:pt x="0" y="0"/>
                  </a:lnTo>
                  <a:lnTo>
                    <a:pt x="0" y="394"/>
                  </a:lnTo>
                  <a:lnTo>
                    <a:pt x="162" y="488"/>
                  </a:lnTo>
                  <a:lnTo>
                    <a:pt x="0" y="582"/>
                  </a:lnTo>
                  <a:lnTo>
                    <a:pt x="0" y="808"/>
                  </a:lnTo>
                  <a:lnTo>
                    <a:pt x="0" y="816"/>
                  </a:lnTo>
                  <a:lnTo>
                    <a:pt x="82" y="862"/>
                  </a:lnTo>
                  <a:lnTo>
                    <a:pt x="170" y="914"/>
                  </a:lnTo>
                  <a:lnTo>
                    <a:pt x="88" y="960"/>
                  </a:lnTo>
                  <a:lnTo>
                    <a:pt x="278" y="1070"/>
                  </a:lnTo>
                  <a:lnTo>
                    <a:pt x="0" y="1232"/>
                  </a:lnTo>
                  <a:lnTo>
                    <a:pt x="0" y="1596"/>
                  </a:lnTo>
                  <a:lnTo>
                    <a:pt x="16" y="1606"/>
                  </a:lnTo>
                  <a:lnTo>
                    <a:pt x="286" y="1450"/>
                  </a:lnTo>
                  <a:lnTo>
                    <a:pt x="286" y="1260"/>
                  </a:lnTo>
                  <a:lnTo>
                    <a:pt x="390" y="1320"/>
                  </a:lnTo>
                  <a:lnTo>
                    <a:pt x="390" y="1140"/>
                  </a:lnTo>
                  <a:lnTo>
                    <a:pt x="564" y="1242"/>
                  </a:lnTo>
                  <a:lnTo>
                    <a:pt x="606" y="1266"/>
                  </a:lnTo>
                  <a:lnTo>
                    <a:pt x="700" y="1212"/>
                  </a:lnTo>
                  <a:lnTo>
                    <a:pt x="1158" y="946"/>
                  </a:lnTo>
                  <a:lnTo>
                    <a:pt x="1158" y="788"/>
                  </a:lnTo>
                  <a:lnTo>
                    <a:pt x="1266" y="85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" name="Freeform 9"/>
            <p:cNvSpPr>
              <a:spLocks/>
            </p:cNvSpPr>
            <p:nvPr userDrawn="1"/>
          </p:nvSpPr>
          <p:spPr bwMode="auto">
            <a:xfrm>
              <a:off x="939800" y="3787775"/>
              <a:ext cx="1333500" cy="1539875"/>
            </a:xfrm>
            <a:custGeom>
              <a:avLst/>
              <a:gdLst/>
              <a:ahLst/>
              <a:cxnLst>
                <a:cxn ang="0">
                  <a:pos x="224" y="510"/>
                </a:cxn>
                <a:cxn ang="0">
                  <a:pos x="224" y="134"/>
                </a:cxn>
                <a:cxn ang="0">
                  <a:pos x="224" y="128"/>
                </a:cxn>
                <a:cxn ang="0">
                  <a:pos x="0" y="0"/>
                </a:cxn>
                <a:cxn ang="0">
                  <a:pos x="0" y="484"/>
                </a:cxn>
                <a:cxn ang="0">
                  <a:pos x="0" y="970"/>
                </a:cxn>
                <a:cxn ang="0">
                  <a:pos x="156" y="878"/>
                </a:cxn>
                <a:cxn ang="0">
                  <a:pos x="156" y="816"/>
                </a:cxn>
                <a:cxn ang="0">
                  <a:pos x="156" y="622"/>
                </a:cxn>
                <a:cxn ang="0">
                  <a:pos x="326" y="718"/>
                </a:cxn>
                <a:cxn ang="0">
                  <a:pos x="380" y="750"/>
                </a:cxn>
                <a:cxn ang="0">
                  <a:pos x="420" y="726"/>
                </a:cxn>
                <a:cxn ang="0">
                  <a:pos x="536" y="660"/>
                </a:cxn>
                <a:cxn ang="0">
                  <a:pos x="536" y="512"/>
                </a:cxn>
                <a:cxn ang="0">
                  <a:pos x="664" y="586"/>
                </a:cxn>
                <a:cxn ang="0">
                  <a:pos x="840" y="484"/>
                </a:cxn>
                <a:cxn ang="0">
                  <a:pos x="554" y="320"/>
                </a:cxn>
                <a:cxn ang="0">
                  <a:pos x="550" y="322"/>
                </a:cxn>
                <a:cxn ang="0">
                  <a:pos x="224" y="510"/>
                </a:cxn>
              </a:cxnLst>
              <a:rect l="0" t="0" r="r" b="b"/>
              <a:pathLst>
                <a:path w="840" h="970">
                  <a:moveTo>
                    <a:pt x="224" y="510"/>
                  </a:moveTo>
                  <a:lnTo>
                    <a:pt x="224" y="134"/>
                  </a:lnTo>
                  <a:lnTo>
                    <a:pt x="224" y="128"/>
                  </a:lnTo>
                  <a:lnTo>
                    <a:pt x="0" y="0"/>
                  </a:lnTo>
                  <a:lnTo>
                    <a:pt x="0" y="484"/>
                  </a:lnTo>
                  <a:lnTo>
                    <a:pt x="0" y="970"/>
                  </a:lnTo>
                  <a:lnTo>
                    <a:pt x="156" y="878"/>
                  </a:lnTo>
                  <a:lnTo>
                    <a:pt x="156" y="816"/>
                  </a:lnTo>
                  <a:lnTo>
                    <a:pt x="156" y="622"/>
                  </a:lnTo>
                  <a:lnTo>
                    <a:pt x="326" y="718"/>
                  </a:lnTo>
                  <a:lnTo>
                    <a:pt x="380" y="750"/>
                  </a:lnTo>
                  <a:lnTo>
                    <a:pt x="420" y="726"/>
                  </a:lnTo>
                  <a:lnTo>
                    <a:pt x="536" y="660"/>
                  </a:lnTo>
                  <a:lnTo>
                    <a:pt x="536" y="512"/>
                  </a:lnTo>
                  <a:lnTo>
                    <a:pt x="664" y="586"/>
                  </a:lnTo>
                  <a:lnTo>
                    <a:pt x="840" y="484"/>
                  </a:lnTo>
                  <a:lnTo>
                    <a:pt x="554" y="320"/>
                  </a:lnTo>
                  <a:lnTo>
                    <a:pt x="550" y="322"/>
                  </a:lnTo>
                  <a:lnTo>
                    <a:pt x="224" y="51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" name="Freeform 10"/>
            <p:cNvSpPr>
              <a:spLocks/>
            </p:cNvSpPr>
            <p:nvPr userDrawn="1"/>
          </p:nvSpPr>
          <p:spPr bwMode="auto">
            <a:xfrm>
              <a:off x="939800" y="3787775"/>
              <a:ext cx="1333500" cy="1539875"/>
            </a:xfrm>
            <a:custGeom>
              <a:avLst/>
              <a:gdLst/>
              <a:ahLst/>
              <a:cxnLst>
                <a:cxn ang="0">
                  <a:pos x="224" y="510"/>
                </a:cxn>
                <a:cxn ang="0">
                  <a:pos x="224" y="134"/>
                </a:cxn>
                <a:cxn ang="0">
                  <a:pos x="224" y="128"/>
                </a:cxn>
                <a:cxn ang="0">
                  <a:pos x="0" y="0"/>
                </a:cxn>
                <a:cxn ang="0">
                  <a:pos x="0" y="484"/>
                </a:cxn>
                <a:cxn ang="0">
                  <a:pos x="0" y="970"/>
                </a:cxn>
                <a:cxn ang="0">
                  <a:pos x="156" y="878"/>
                </a:cxn>
                <a:cxn ang="0">
                  <a:pos x="156" y="816"/>
                </a:cxn>
                <a:cxn ang="0">
                  <a:pos x="156" y="622"/>
                </a:cxn>
                <a:cxn ang="0">
                  <a:pos x="326" y="718"/>
                </a:cxn>
                <a:cxn ang="0">
                  <a:pos x="380" y="750"/>
                </a:cxn>
                <a:cxn ang="0">
                  <a:pos x="420" y="726"/>
                </a:cxn>
                <a:cxn ang="0">
                  <a:pos x="536" y="660"/>
                </a:cxn>
                <a:cxn ang="0">
                  <a:pos x="536" y="512"/>
                </a:cxn>
                <a:cxn ang="0">
                  <a:pos x="664" y="586"/>
                </a:cxn>
                <a:cxn ang="0">
                  <a:pos x="840" y="484"/>
                </a:cxn>
                <a:cxn ang="0">
                  <a:pos x="554" y="320"/>
                </a:cxn>
                <a:cxn ang="0">
                  <a:pos x="550" y="322"/>
                </a:cxn>
                <a:cxn ang="0">
                  <a:pos x="224" y="510"/>
                </a:cxn>
              </a:cxnLst>
              <a:rect l="0" t="0" r="r" b="b"/>
              <a:pathLst>
                <a:path w="840" h="970">
                  <a:moveTo>
                    <a:pt x="224" y="510"/>
                  </a:moveTo>
                  <a:lnTo>
                    <a:pt x="224" y="134"/>
                  </a:lnTo>
                  <a:lnTo>
                    <a:pt x="224" y="128"/>
                  </a:lnTo>
                  <a:lnTo>
                    <a:pt x="0" y="0"/>
                  </a:lnTo>
                  <a:lnTo>
                    <a:pt x="0" y="484"/>
                  </a:lnTo>
                  <a:lnTo>
                    <a:pt x="0" y="970"/>
                  </a:lnTo>
                  <a:lnTo>
                    <a:pt x="156" y="878"/>
                  </a:lnTo>
                  <a:lnTo>
                    <a:pt x="156" y="816"/>
                  </a:lnTo>
                  <a:lnTo>
                    <a:pt x="156" y="622"/>
                  </a:lnTo>
                  <a:lnTo>
                    <a:pt x="326" y="718"/>
                  </a:lnTo>
                  <a:lnTo>
                    <a:pt x="380" y="750"/>
                  </a:lnTo>
                  <a:lnTo>
                    <a:pt x="420" y="726"/>
                  </a:lnTo>
                  <a:lnTo>
                    <a:pt x="536" y="660"/>
                  </a:lnTo>
                  <a:lnTo>
                    <a:pt x="536" y="512"/>
                  </a:lnTo>
                  <a:lnTo>
                    <a:pt x="664" y="586"/>
                  </a:lnTo>
                  <a:lnTo>
                    <a:pt x="840" y="484"/>
                  </a:lnTo>
                  <a:lnTo>
                    <a:pt x="554" y="320"/>
                  </a:lnTo>
                  <a:lnTo>
                    <a:pt x="550" y="322"/>
                  </a:lnTo>
                  <a:lnTo>
                    <a:pt x="224" y="51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" name="Freeform 11"/>
            <p:cNvSpPr>
              <a:spLocks/>
            </p:cNvSpPr>
            <p:nvPr userDrawn="1"/>
          </p:nvSpPr>
          <p:spPr bwMode="auto">
            <a:xfrm>
              <a:off x="3527425" y="3292475"/>
              <a:ext cx="1000125" cy="2092325"/>
            </a:xfrm>
            <a:custGeom>
              <a:avLst/>
              <a:gdLst/>
              <a:ahLst/>
              <a:cxnLst>
                <a:cxn ang="0">
                  <a:pos x="630" y="0"/>
                </a:cxn>
                <a:cxn ang="0">
                  <a:pos x="58" y="330"/>
                </a:cxn>
                <a:cxn ang="0">
                  <a:pos x="0" y="362"/>
                </a:cxn>
                <a:cxn ang="0">
                  <a:pos x="0" y="954"/>
                </a:cxn>
                <a:cxn ang="0">
                  <a:pos x="58" y="988"/>
                </a:cxn>
                <a:cxn ang="0">
                  <a:pos x="630" y="1318"/>
                </a:cxn>
                <a:cxn ang="0">
                  <a:pos x="630" y="798"/>
                </a:cxn>
                <a:cxn ang="0">
                  <a:pos x="628" y="800"/>
                </a:cxn>
                <a:cxn ang="0">
                  <a:pos x="364" y="952"/>
                </a:cxn>
                <a:cxn ang="0">
                  <a:pos x="364" y="646"/>
                </a:cxn>
                <a:cxn ang="0">
                  <a:pos x="364" y="340"/>
                </a:cxn>
                <a:cxn ang="0">
                  <a:pos x="628" y="492"/>
                </a:cxn>
                <a:cxn ang="0">
                  <a:pos x="630" y="494"/>
                </a:cxn>
                <a:cxn ang="0">
                  <a:pos x="630" y="0"/>
                </a:cxn>
              </a:cxnLst>
              <a:rect l="0" t="0" r="r" b="b"/>
              <a:pathLst>
                <a:path w="630" h="1318">
                  <a:moveTo>
                    <a:pt x="630" y="0"/>
                  </a:moveTo>
                  <a:lnTo>
                    <a:pt x="58" y="330"/>
                  </a:lnTo>
                  <a:lnTo>
                    <a:pt x="0" y="362"/>
                  </a:lnTo>
                  <a:lnTo>
                    <a:pt x="0" y="954"/>
                  </a:lnTo>
                  <a:lnTo>
                    <a:pt x="58" y="988"/>
                  </a:lnTo>
                  <a:lnTo>
                    <a:pt x="630" y="1318"/>
                  </a:lnTo>
                  <a:lnTo>
                    <a:pt x="630" y="798"/>
                  </a:lnTo>
                  <a:lnTo>
                    <a:pt x="628" y="800"/>
                  </a:lnTo>
                  <a:lnTo>
                    <a:pt x="364" y="952"/>
                  </a:lnTo>
                  <a:lnTo>
                    <a:pt x="364" y="646"/>
                  </a:lnTo>
                  <a:lnTo>
                    <a:pt x="364" y="340"/>
                  </a:lnTo>
                  <a:lnTo>
                    <a:pt x="628" y="492"/>
                  </a:lnTo>
                  <a:lnTo>
                    <a:pt x="630" y="494"/>
                  </a:lnTo>
                  <a:lnTo>
                    <a:pt x="630" y="0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4" name="Freeform 12"/>
            <p:cNvSpPr>
              <a:spLocks/>
            </p:cNvSpPr>
            <p:nvPr userDrawn="1"/>
          </p:nvSpPr>
          <p:spPr bwMode="auto">
            <a:xfrm>
              <a:off x="3527425" y="3292475"/>
              <a:ext cx="1000125" cy="2092325"/>
            </a:xfrm>
            <a:custGeom>
              <a:avLst/>
              <a:gdLst/>
              <a:ahLst/>
              <a:cxnLst>
                <a:cxn ang="0">
                  <a:pos x="630" y="0"/>
                </a:cxn>
                <a:cxn ang="0">
                  <a:pos x="58" y="330"/>
                </a:cxn>
                <a:cxn ang="0">
                  <a:pos x="0" y="362"/>
                </a:cxn>
                <a:cxn ang="0">
                  <a:pos x="0" y="954"/>
                </a:cxn>
                <a:cxn ang="0">
                  <a:pos x="58" y="988"/>
                </a:cxn>
                <a:cxn ang="0">
                  <a:pos x="630" y="1318"/>
                </a:cxn>
                <a:cxn ang="0">
                  <a:pos x="630" y="798"/>
                </a:cxn>
                <a:cxn ang="0">
                  <a:pos x="628" y="800"/>
                </a:cxn>
                <a:cxn ang="0">
                  <a:pos x="364" y="952"/>
                </a:cxn>
                <a:cxn ang="0">
                  <a:pos x="364" y="646"/>
                </a:cxn>
                <a:cxn ang="0">
                  <a:pos x="364" y="340"/>
                </a:cxn>
                <a:cxn ang="0">
                  <a:pos x="628" y="492"/>
                </a:cxn>
                <a:cxn ang="0">
                  <a:pos x="630" y="494"/>
                </a:cxn>
                <a:cxn ang="0">
                  <a:pos x="630" y="0"/>
                </a:cxn>
              </a:cxnLst>
              <a:rect l="0" t="0" r="r" b="b"/>
              <a:pathLst>
                <a:path w="630" h="1318">
                  <a:moveTo>
                    <a:pt x="630" y="0"/>
                  </a:moveTo>
                  <a:lnTo>
                    <a:pt x="58" y="330"/>
                  </a:lnTo>
                  <a:lnTo>
                    <a:pt x="0" y="362"/>
                  </a:lnTo>
                  <a:lnTo>
                    <a:pt x="0" y="954"/>
                  </a:lnTo>
                  <a:lnTo>
                    <a:pt x="58" y="988"/>
                  </a:lnTo>
                  <a:lnTo>
                    <a:pt x="630" y="1318"/>
                  </a:lnTo>
                  <a:lnTo>
                    <a:pt x="630" y="798"/>
                  </a:lnTo>
                  <a:lnTo>
                    <a:pt x="628" y="800"/>
                  </a:lnTo>
                  <a:lnTo>
                    <a:pt x="364" y="952"/>
                  </a:lnTo>
                  <a:lnTo>
                    <a:pt x="364" y="646"/>
                  </a:lnTo>
                  <a:lnTo>
                    <a:pt x="364" y="340"/>
                  </a:lnTo>
                  <a:lnTo>
                    <a:pt x="628" y="492"/>
                  </a:lnTo>
                  <a:lnTo>
                    <a:pt x="630" y="494"/>
                  </a:lnTo>
                  <a:lnTo>
                    <a:pt x="63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5" name="Freeform 13"/>
            <p:cNvSpPr>
              <a:spLocks/>
            </p:cNvSpPr>
            <p:nvPr userDrawn="1"/>
          </p:nvSpPr>
          <p:spPr bwMode="auto">
            <a:xfrm>
              <a:off x="2978150" y="3867150"/>
              <a:ext cx="549275" cy="939800"/>
            </a:xfrm>
            <a:custGeom>
              <a:avLst/>
              <a:gdLst/>
              <a:ahLst/>
              <a:cxnLst>
                <a:cxn ang="0">
                  <a:pos x="346" y="0"/>
                </a:cxn>
                <a:cxn ang="0">
                  <a:pos x="0" y="202"/>
                </a:cxn>
                <a:cxn ang="0">
                  <a:pos x="2" y="202"/>
                </a:cxn>
                <a:cxn ang="0">
                  <a:pos x="176" y="302"/>
                </a:cxn>
                <a:cxn ang="0">
                  <a:pos x="10" y="398"/>
                </a:cxn>
                <a:cxn ang="0">
                  <a:pos x="346" y="592"/>
                </a:cxn>
                <a:cxn ang="0">
                  <a:pos x="346" y="0"/>
                </a:cxn>
              </a:cxnLst>
              <a:rect l="0" t="0" r="r" b="b"/>
              <a:pathLst>
                <a:path w="346" h="592">
                  <a:moveTo>
                    <a:pt x="346" y="0"/>
                  </a:moveTo>
                  <a:lnTo>
                    <a:pt x="0" y="202"/>
                  </a:lnTo>
                  <a:lnTo>
                    <a:pt x="2" y="202"/>
                  </a:lnTo>
                  <a:lnTo>
                    <a:pt x="176" y="302"/>
                  </a:lnTo>
                  <a:lnTo>
                    <a:pt x="10" y="398"/>
                  </a:lnTo>
                  <a:lnTo>
                    <a:pt x="346" y="592"/>
                  </a:lnTo>
                  <a:lnTo>
                    <a:pt x="346" y="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6" name="Freeform 14"/>
            <p:cNvSpPr>
              <a:spLocks/>
            </p:cNvSpPr>
            <p:nvPr userDrawn="1"/>
          </p:nvSpPr>
          <p:spPr bwMode="auto">
            <a:xfrm>
              <a:off x="2978150" y="3867150"/>
              <a:ext cx="549275" cy="939800"/>
            </a:xfrm>
            <a:custGeom>
              <a:avLst/>
              <a:gdLst/>
              <a:ahLst/>
              <a:cxnLst>
                <a:cxn ang="0">
                  <a:pos x="346" y="0"/>
                </a:cxn>
                <a:cxn ang="0">
                  <a:pos x="0" y="202"/>
                </a:cxn>
                <a:cxn ang="0">
                  <a:pos x="2" y="202"/>
                </a:cxn>
                <a:cxn ang="0">
                  <a:pos x="176" y="302"/>
                </a:cxn>
                <a:cxn ang="0">
                  <a:pos x="10" y="398"/>
                </a:cxn>
                <a:cxn ang="0">
                  <a:pos x="346" y="592"/>
                </a:cxn>
                <a:cxn ang="0">
                  <a:pos x="346" y="0"/>
                </a:cxn>
              </a:cxnLst>
              <a:rect l="0" t="0" r="r" b="b"/>
              <a:pathLst>
                <a:path w="346" h="592">
                  <a:moveTo>
                    <a:pt x="346" y="0"/>
                  </a:moveTo>
                  <a:lnTo>
                    <a:pt x="0" y="202"/>
                  </a:lnTo>
                  <a:lnTo>
                    <a:pt x="2" y="202"/>
                  </a:lnTo>
                  <a:lnTo>
                    <a:pt x="176" y="302"/>
                  </a:lnTo>
                  <a:lnTo>
                    <a:pt x="10" y="398"/>
                  </a:lnTo>
                  <a:lnTo>
                    <a:pt x="346" y="592"/>
                  </a:lnTo>
                  <a:lnTo>
                    <a:pt x="346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7" name="Freeform 15"/>
            <p:cNvSpPr>
              <a:spLocks/>
            </p:cNvSpPr>
            <p:nvPr userDrawn="1"/>
          </p:nvSpPr>
          <p:spPr bwMode="auto">
            <a:xfrm>
              <a:off x="2397125" y="3448050"/>
              <a:ext cx="628650" cy="517525"/>
            </a:xfrm>
            <a:custGeom>
              <a:avLst/>
              <a:gdLst/>
              <a:ahLst/>
              <a:cxnLst>
                <a:cxn ang="0">
                  <a:pos x="104" y="152"/>
                </a:cxn>
                <a:cxn ang="0">
                  <a:pos x="104" y="0"/>
                </a:cxn>
                <a:cxn ang="0">
                  <a:pos x="0" y="60"/>
                </a:cxn>
                <a:cxn ang="0">
                  <a:pos x="0" y="98"/>
                </a:cxn>
                <a:cxn ang="0">
                  <a:pos x="0" y="326"/>
                </a:cxn>
                <a:cxn ang="0">
                  <a:pos x="198" y="212"/>
                </a:cxn>
                <a:cxn ang="0">
                  <a:pos x="396" y="98"/>
                </a:cxn>
                <a:cxn ang="0">
                  <a:pos x="296" y="42"/>
                </a:cxn>
                <a:cxn ang="0">
                  <a:pos x="278" y="52"/>
                </a:cxn>
                <a:cxn ang="0">
                  <a:pos x="104" y="152"/>
                </a:cxn>
              </a:cxnLst>
              <a:rect l="0" t="0" r="r" b="b"/>
              <a:pathLst>
                <a:path w="396" h="326">
                  <a:moveTo>
                    <a:pt x="104" y="152"/>
                  </a:moveTo>
                  <a:lnTo>
                    <a:pt x="104" y="0"/>
                  </a:lnTo>
                  <a:lnTo>
                    <a:pt x="0" y="60"/>
                  </a:lnTo>
                  <a:lnTo>
                    <a:pt x="0" y="98"/>
                  </a:lnTo>
                  <a:lnTo>
                    <a:pt x="0" y="326"/>
                  </a:lnTo>
                  <a:lnTo>
                    <a:pt x="198" y="212"/>
                  </a:lnTo>
                  <a:lnTo>
                    <a:pt x="396" y="98"/>
                  </a:lnTo>
                  <a:lnTo>
                    <a:pt x="296" y="42"/>
                  </a:lnTo>
                  <a:lnTo>
                    <a:pt x="278" y="52"/>
                  </a:lnTo>
                  <a:lnTo>
                    <a:pt x="104" y="152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8" name="Freeform 16"/>
            <p:cNvSpPr>
              <a:spLocks/>
            </p:cNvSpPr>
            <p:nvPr userDrawn="1"/>
          </p:nvSpPr>
          <p:spPr bwMode="auto">
            <a:xfrm>
              <a:off x="2397125" y="3241675"/>
              <a:ext cx="165100" cy="301625"/>
            </a:xfrm>
            <a:custGeom>
              <a:avLst/>
              <a:gdLst/>
              <a:ahLst/>
              <a:cxnLst>
                <a:cxn ang="0">
                  <a:pos x="104" y="82"/>
                </a:cxn>
                <a:cxn ang="0">
                  <a:pos x="104" y="60"/>
                </a:cxn>
                <a:cxn ang="0">
                  <a:pos x="0" y="0"/>
                </a:cxn>
                <a:cxn ang="0">
                  <a:pos x="0" y="190"/>
                </a:cxn>
                <a:cxn ang="0">
                  <a:pos x="104" y="130"/>
                </a:cxn>
                <a:cxn ang="0">
                  <a:pos x="104" y="82"/>
                </a:cxn>
              </a:cxnLst>
              <a:rect l="0" t="0" r="r" b="b"/>
              <a:pathLst>
                <a:path w="104" h="190">
                  <a:moveTo>
                    <a:pt x="104" y="82"/>
                  </a:moveTo>
                  <a:lnTo>
                    <a:pt x="104" y="60"/>
                  </a:lnTo>
                  <a:lnTo>
                    <a:pt x="0" y="0"/>
                  </a:lnTo>
                  <a:lnTo>
                    <a:pt x="0" y="190"/>
                  </a:lnTo>
                  <a:lnTo>
                    <a:pt x="104" y="130"/>
                  </a:lnTo>
                  <a:lnTo>
                    <a:pt x="104" y="82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9" name="Freeform 17"/>
            <p:cNvSpPr>
              <a:spLocks/>
            </p:cNvSpPr>
            <p:nvPr userDrawn="1"/>
          </p:nvSpPr>
          <p:spPr bwMode="auto">
            <a:xfrm>
              <a:off x="3781425" y="2647950"/>
              <a:ext cx="171450" cy="568325"/>
            </a:xfrm>
            <a:custGeom>
              <a:avLst/>
              <a:gdLst/>
              <a:ahLst/>
              <a:cxnLst>
                <a:cxn ang="0">
                  <a:pos x="108" y="0"/>
                </a:cxn>
                <a:cxn ang="0">
                  <a:pos x="0" y="60"/>
                </a:cxn>
                <a:cxn ang="0">
                  <a:pos x="0" y="130"/>
                </a:cxn>
                <a:cxn ang="0">
                  <a:pos x="0" y="358"/>
                </a:cxn>
                <a:cxn ang="0">
                  <a:pos x="108" y="296"/>
                </a:cxn>
                <a:cxn ang="0">
                  <a:pos x="108" y="86"/>
                </a:cxn>
                <a:cxn ang="0">
                  <a:pos x="108" y="0"/>
                </a:cxn>
              </a:cxnLst>
              <a:rect l="0" t="0" r="r" b="b"/>
              <a:pathLst>
                <a:path w="108" h="358">
                  <a:moveTo>
                    <a:pt x="108" y="0"/>
                  </a:moveTo>
                  <a:lnTo>
                    <a:pt x="0" y="60"/>
                  </a:lnTo>
                  <a:lnTo>
                    <a:pt x="0" y="130"/>
                  </a:lnTo>
                  <a:lnTo>
                    <a:pt x="0" y="358"/>
                  </a:lnTo>
                  <a:lnTo>
                    <a:pt x="108" y="296"/>
                  </a:lnTo>
                  <a:lnTo>
                    <a:pt x="108" y="86"/>
                  </a:lnTo>
                  <a:lnTo>
                    <a:pt x="108" y="0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0" name="Freeform 18"/>
            <p:cNvSpPr>
              <a:spLocks/>
            </p:cNvSpPr>
            <p:nvPr userDrawn="1"/>
          </p:nvSpPr>
          <p:spPr bwMode="auto">
            <a:xfrm>
              <a:off x="3781425" y="2647950"/>
              <a:ext cx="171450" cy="568325"/>
            </a:xfrm>
            <a:custGeom>
              <a:avLst/>
              <a:gdLst/>
              <a:ahLst/>
              <a:cxnLst>
                <a:cxn ang="0">
                  <a:pos x="108" y="0"/>
                </a:cxn>
                <a:cxn ang="0">
                  <a:pos x="0" y="60"/>
                </a:cxn>
                <a:cxn ang="0">
                  <a:pos x="0" y="130"/>
                </a:cxn>
                <a:cxn ang="0">
                  <a:pos x="0" y="358"/>
                </a:cxn>
                <a:cxn ang="0">
                  <a:pos x="108" y="296"/>
                </a:cxn>
                <a:cxn ang="0">
                  <a:pos x="108" y="86"/>
                </a:cxn>
                <a:cxn ang="0">
                  <a:pos x="108" y="0"/>
                </a:cxn>
              </a:cxnLst>
              <a:rect l="0" t="0" r="r" b="b"/>
              <a:pathLst>
                <a:path w="108" h="358">
                  <a:moveTo>
                    <a:pt x="108" y="0"/>
                  </a:moveTo>
                  <a:lnTo>
                    <a:pt x="0" y="60"/>
                  </a:lnTo>
                  <a:lnTo>
                    <a:pt x="0" y="130"/>
                  </a:lnTo>
                  <a:lnTo>
                    <a:pt x="0" y="358"/>
                  </a:lnTo>
                  <a:lnTo>
                    <a:pt x="108" y="296"/>
                  </a:lnTo>
                  <a:lnTo>
                    <a:pt x="108" y="86"/>
                  </a:lnTo>
                  <a:lnTo>
                    <a:pt x="108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1" name="Freeform 19"/>
            <p:cNvSpPr>
              <a:spLocks/>
            </p:cNvSpPr>
            <p:nvPr userDrawn="1"/>
          </p:nvSpPr>
          <p:spPr bwMode="auto">
            <a:xfrm>
              <a:off x="3781425" y="2492375"/>
              <a:ext cx="171450" cy="250825"/>
            </a:xfrm>
            <a:custGeom>
              <a:avLst/>
              <a:gdLst/>
              <a:ahLst/>
              <a:cxnLst>
                <a:cxn ang="0">
                  <a:pos x="108" y="62"/>
                </a:cxn>
                <a:cxn ang="0">
                  <a:pos x="0" y="0"/>
                </a:cxn>
                <a:cxn ang="0">
                  <a:pos x="0" y="158"/>
                </a:cxn>
                <a:cxn ang="0">
                  <a:pos x="108" y="98"/>
                </a:cxn>
                <a:cxn ang="0">
                  <a:pos x="108" y="62"/>
                </a:cxn>
              </a:cxnLst>
              <a:rect l="0" t="0" r="r" b="b"/>
              <a:pathLst>
                <a:path w="108" h="158">
                  <a:moveTo>
                    <a:pt x="108" y="62"/>
                  </a:moveTo>
                  <a:lnTo>
                    <a:pt x="0" y="0"/>
                  </a:lnTo>
                  <a:lnTo>
                    <a:pt x="0" y="158"/>
                  </a:lnTo>
                  <a:lnTo>
                    <a:pt x="108" y="98"/>
                  </a:lnTo>
                  <a:lnTo>
                    <a:pt x="108" y="62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2" name="Freeform 20"/>
            <p:cNvSpPr>
              <a:spLocks/>
            </p:cNvSpPr>
            <p:nvPr userDrawn="1"/>
          </p:nvSpPr>
          <p:spPr bwMode="auto">
            <a:xfrm>
              <a:off x="1790700" y="4718050"/>
              <a:ext cx="552450" cy="520700"/>
            </a:xfrm>
            <a:custGeom>
              <a:avLst/>
              <a:gdLst/>
              <a:ahLst/>
              <a:cxnLst>
                <a:cxn ang="0">
                  <a:pos x="0" y="126"/>
                </a:cxn>
                <a:cxn ang="0">
                  <a:pos x="0" y="328"/>
                </a:cxn>
                <a:cxn ang="0">
                  <a:pos x="174" y="226"/>
                </a:cxn>
                <a:cxn ang="0">
                  <a:pos x="348" y="126"/>
                </a:cxn>
                <a:cxn ang="0">
                  <a:pos x="174" y="26"/>
                </a:cxn>
                <a:cxn ang="0">
                  <a:pos x="128" y="0"/>
                </a:cxn>
                <a:cxn ang="0">
                  <a:pos x="0" y="74"/>
                </a:cxn>
                <a:cxn ang="0">
                  <a:pos x="0" y="126"/>
                </a:cxn>
              </a:cxnLst>
              <a:rect l="0" t="0" r="r" b="b"/>
              <a:pathLst>
                <a:path w="348" h="328">
                  <a:moveTo>
                    <a:pt x="0" y="126"/>
                  </a:moveTo>
                  <a:lnTo>
                    <a:pt x="0" y="328"/>
                  </a:lnTo>
                  <a:lnTo>
                    <a:pt x="174" y="226"/>
                  </a:lnTo>
                  <a:lnTo>
                    <a:pt x="348" y="126"/>
                  </a:lnTo>
                  <a:lnTo>
                    <a:pt x="174" y="26"/>
                  </a:lnTo>
                  <a:lnTo>
                    <a:pt x="128" y="0"/>
                  </a:lnTo>
                  <a:lnTo>
                    <a:pt x="0" y="74"/>
                  </a:lnTo>
                  <a:lnTo>
                    <a:pt x="0" y="126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3" name="Freeform 21"/>
            <p:cNvSpPr>
              <a:spLocks/>
            </p:cNvSpPr>
            <p:nvPr userDrawn="1"/>
          </p:nvSpPr>
          <p:spPr bwMode="auto">
            <a:xfrm>
              <a:off x="1790700" y="4600575"/>
              <a:ext cx="203200" cy="234950"/>
            </a:xfrm>
            <a:custGeom>
              <a:avLst/>
              <a:gdLst/>
              <a:ahLst/>
              <a:cxnLst>
                <a:cxn ang="0">
                  <a:pos x="0" y="148"/>
                </a:cxn>
                <a:cxn ang="0">
                  <a:pos x="128" y="74"/>
                </a:cxn>
                <a:cxn ang="0">
                  <a:pos x="0" y="0"/>
                </a:cxn>
                <a:cxn ang="0">
                  <a:pos x="0" y="148"/>
                </a:cxn>
              </a:cxnLst>
              <a:rect l="0" t="0" r="r" b="b"/>
              <a:pathLst>
                <a:path w="128" h="148">
                  <a:moveTo>
                    <a:pt x="0" y="148"/>
                  </a:moveTo>
                  <a:lnTo>
                    <a:pt x="128" y="74"/>
                  </a:lnTo>
                  <a:lnTo>
                    <a:pt x="0" y="0"/>
                  </a:lnTo>
                  <a:lnTo>
                    <a:pt x="0" y="148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4" name="Freeform 22"/>
            <p:cNvSpPr>
              <a:spLocks/>
            </p:cNvSpPr>
            <p:nvPr userDrawn="1"/>
          </p:nvSpPr>
          <p:spPr bwMode="auto">
            <a:xfrm>
              <a:off x="2165350" y="4019550"/>
              <a:ext cx="307975" cy="279400"/>
            </a:xfrm>
            <a:custGeom>
              <a:avLst/>
              <a:gdLst/>
              <a:ahLst/>
              <a:cxnLst>
                <a:cxn ang="0">
                  <a:pos x="0" y="64"/>
                </a:cxn>
                <a:cxn ang="0">
                  <a:pos x="0" y="176"/>
                </a:cxn>
                <a:cxn ang="0">
                  <a:pos x="98" y="120"/>
                </a:cxn>
                <a:cxn ang="0">
                  <a:pos x="194" y="64"/>
                </a:cxn>
                <a:cxn ang="0">
                  <a:pos x="98" y="8"/>
                </a:cxn>
                <a:cxn ang="0">
                  <a:pos x="82" y="0"/>
                </a:cxn>
                <a:cxn ang="0">
                  <a:pos x="0" y="48"/>
                </a:cxn>
                <a:cxn ang="0">
                  <a:pos x="0" y="64"/>
                </a:cxn>
              </a:cxnLst>
              <a:rect l="0" t="0" r="r" b="b"/>
              <a:pathLst>
                <a:path w="194" h="176">
                  <a:moveTo>
                    <a:pt x="0" y="64"/>
                  </a:moveTo>
                  <a:lnTo>
                    <a:pt x="0" y="176"/>
                  </a:lnTo>
                  <a:lnTo>
                    <a:pt x="98" y="120"/>
                  </a:lnTo>
                  <a:lnTo>
                    <a:pt x="194" y="64"/>
                  </a:lnTo>
                  <a:lnTo>
                    <a:pt x="98" y="8"/>
                  </a:lnTo>
                  <a:lnTo>
                    <a:pt x="82" y="0"/>
                  </a:lnTo>
                  <a:lnTo>
                    <a:pt x="0" y="48"/>
                  </a:lnTo>
                  <a:lnTo>
                    <a:pt x="0" y="64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5" name="Freeform 23"/>
            <p:cNvSpPr>
              <a:spLocks/>
            </p:cNvSpPr>
            <p:nvPr userDrawn="1"/>
          </p:nvSpPr>
          <p:spPr bwMode="auto">
            <a:xfrm>
              <a:off x="2165350" y="4019550"/>
              <a:ext cx="307975" cy="279400"/>
            </a:xfrm>
            <a:custGeom>
              <a:avLst/>
              <a:gdLst/>
              <a:ahLst/>
              <a:cxnLst>
                <a:cxn ang="0">
                  <a:pos x="0" y="64"/>
                </a:cxn>
                <a:cxn ang="0">
                  <a:pos x="0" y="176"/>
                </a:cxn>
                <a:cxn ang="0">
                  <a:pos x="98" y="120"/>
                </a:cxn>
                <a:cxn ang="0">
                  <a:pos x="194" y="64"/>
                </a:cxn>
                <a:cxn ang="0">
                  <a:pos x="98" y="8"/>
                </a:cxn>
                <a:cxn ang="0">
                  <a:pos x="82" y="0"/>
                </a:cxn>
                <a:cxn ang="0">
                  <a:pos x="0" y="48"/>
                </a:cxn>
                <a:cxn ang="0">
                  <a:pos x="0" y="64"/>
                </a:cxn>
              </a:cxnLst>
              <a:rect l="0" t="0" r="r" b="b"/>
              <a:pathLst>
                <a:path w="194" h="176">
                  <a:moveTo>
                    <a:pt x="0" y="64"/>
                  </a:moveTo>
                  <a:lnTo>
                    <a:pt x="0" y="176"/>
                  </a:lnTo>
                  <a:lnTo>
                    <a:pt x="98" y="120"/>
                  </a:lnTo>
                  <a:lnTo>
                    <a:pt x="194" y="64"/>
                  </a:lnTo>
                  <a:lnTo>
                    <a:pt x="98" y="8"/>
                  </a:lnTo>
                  <a:lnTo>
                    <a:pt x="82" y="0"/>
                  </a:lnTo>
                  <a:lnTo>
                    <a:pt x="0" y="48"/>
                  </a:lnTo>
                  <a:lnTo>
                    <a:pt x="0" y="64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6" name="Freeform 24"/>
            <p:cNvSpPr>
              <a:spLocks/>
            </p:cNvSpPr>
            <p:nvPr userDrawn="1"/>
          </p:nvSpPr>
          <p:spPr bwMode="auto">
            <a:xfrm>
              <a:off x="1295400" y="3486150"/>
              <a:ext cx="1035050" cy="809625"/>
            </a:xfrm>
            <a:custGeom>
              <a:avLst/>
              <a:gdLst/>
              <a:ahLst/>
              <a:cxnLst>
                <a:cxn ang="0">
                  <a:pos x="92" y="0"/>
                </a:cxn>
                <a:cxn ang="0">
                  <a:pos x="0" y="54"/>
                </a:cxn>
                <a:cxn ang="0">
                  <a:pos x="0" y="318"/>
                </a:cxn>
                <a:cxn ang="0">
                  <a:pos x="196" y="432"/>
                </a:cxn>
                <a:cxn ang="0">
                  <a:pos x="330" y="510"/>
                </a:cxn>
                <a:cxn ang="0">
                  <a:pos x="548" y="384"/>
                </a:cxn>
                <a:cxn ang="0">
                  <a:pos x="548" y="288"/>
                </a:cxn>
                <a:cxn ang="0">
                  <a:pos x="630" y="336"/>
                </a:cxn>
                <a:cxn ang="0">
                  <a:pos x="652" y="324"/>
                </a:cxn>
                <a:cxn ang="0">
                  <a:pos x="424" y="192"/>
                </a:cxn>
                <a:cxn ang="0">
                  <a:pos x="408" y="202"/>
                </a:cxn>
                <a:cxn ang="0">
                  <a:pos x="408" y="182"/>
                </a:cxn>
                <a:cxn ang="0">
                  <a:pos x="326" y="136"/>
                </a:cxn>
                <a:cxn ang="0">
                  <a:pos x="92" y="0"/>
                </a:cxn>
              </a:cxnLst>
              <a:rect l="0" t="0" r="r" b="b"/>
              <a:pathLst>
                <a:path w="652" h="510">
                  <a:moveTo>
                    <a:pt x="92" y="0"/>
                  </a:moveTo>
                  <a:lnTo>
                    <a:pt x="0" y="54"/>
                  </a:lnTo>
                  <a:lnTo>
                    <a:pt x="0" y="318"/>
                  </a:lnTo>
                  <a:lnTo>
                    <a:pt x="196" y="432"/>
                  </a:lnTo>
                  <a:lnTo>
                    <a:pt x="330" y="510"/>
                  </a:lnTo>
                  <a:lnTo>
                    <a:pt x="548" y="384"/>
                  </a:lnTo>
                  <a:lnTo>
                    <a:pt x="548" y="288"/>
                  </a:lnTo>
                  <a:lnTo>
                    <a:pt x="630" y="336"/>
                  </a:lnTo>
                  <a:lnTo>
                    <a:pt x="652" y="324"/>
                  </a:lnTo>
                  <a:lnTo>
                    <a:pt x="424" y="192"/>
                  </a:lnTo>
                  <a:lnTo>
                    <a:pt x="408" y="202"/>
                  </a:lnTo>
                  <a:lnTo>
                    <a:pt x="408" y="182"/>
                  </a:lnTo>
                  <a:lnTo>
                    <a:pt x="326" y="136"/>
                  </a:lnTo>
                  <a:lnTo>
                    <a:pt x="92" y="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7" name="Freeform 25"/>
            <p:cNvSpPr>
              <a:spLocks/>
            </p:cNvSpPr>
            <p:nvPr userDrawn="1"/>
          </p:nvSpPr>
          <p:spPr bwMode="auto">
            <a:xfrm>
              <a:off x="1295400" y="3486150"/>
              <a:ext cx="1035050" cy="809625"/>
            </a:xfrm>
            <a:custGeom>
              <a:avLst/>
              <a:gdLst/>
              <a:ahLst/>
              <a:cxnLst>
                <a:cxn ang="0">
                  <a:pos x="92" y="0"/>
                </a:cxn>
                <a:cxn ang="0">
                  <a:pos x="0" y="54"/>
                </a:cxn>
                <a:cxn ang="0">
                  <a:pos x="0" y="318"/>
                </a:cxn>
                <a:cxn ang="0">
                  <a:pos x="196" y="432"/>
                </a:cxn>
                <a:cxn ang="0">
                  <a:pos x="330" y="510"/>
                </a:cxn>
                <a:cxn ang="0">
                  <a:pos x="548" y="384"/>
                </a:cxn>
                <a:cxn ang="0">
                  <a:pos x="548" y="288"/>
                </a:cxn>
                <a:cxn ang="0">
                  <a:pos x="630" y="336"/>
                </a:cxn>
                <a:cxn ang="0">
                  <a:pos x="652" y="324"/>
                </a:cxn>
                <a:cxn ang="0">
                  <a:pos x="424" y="192"/>
                </a:cxn>
                <a:cxn ang="0">
                  <a:pos x="408" y="202"/>
                </a:cxn>
                <a:cxn ang="0">
                  <a:pos x="408" y="182"/>
                </a:cxn>
                <a:cxn ang="0">
                  <a:pos x="326" y="136"/>
                </a:cxn>
                <a:cxn ang="0">
                  <a:pos x="92" y="0"/>
                </a:cxn>
              </a:cxnLst>
              <a:rect l="0" t="0" r="r" b="b"/>
              <a:pathLst>
                <a:path w="652" h="510">
                  <a:moveTo>
                    <a:pt x="92" y="0"/>
                  </a:moveTo>
                  <a:lnTo>
                    <a:pt x="0" y="54"/>
                  </a:lnTo>
                  <a:lnTo>
                    <a:pt x="0" y="318"/>
                  </a:lnTo>
                  <a:lnTo>
                    <a:pt x="196" y="432"/>
                  </a:lnTo>
                  <a:lnTo>
                    <a:pt x="330" y="510"/>
                  </a:lnTo>
                  <a:lnTo>
                    <a:pt x="548" y="384"/>
                  </a:lnTo>
                  <a:lnTo>
                    <a:pt x="548" y="288"/>
                  </a:lnTo>
                  <a:lnTo>
                    <a:pt x="630" y="336"/>
                  </a:lnTo>
                  <a:lnTo>
                    <a:pt x="652" y="324"/>
                  </a:lnTo>
                  <a:lnTo>
                    <a:pt x="424" y="192"/>
                  </a:lnTo>
                  <a:lnTo>
                    <a:pt x="408" y="202"/>
                  </a:lnTo>
                  <a:lnTo>
                    <a:pt x="408" y="182"/>
                  </a:lnTo>
                  <a:lnTo>
                    <a:pt x="326" y="136"/>
                  </a:lnTo>
                  <a:lnTo>
                    <a:pt x="92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8" name="Freeform 26"/>
            <p:cNvSpPr>
              <a:spLocks/>
            </p:cNvSpPr>
            <p:nvPr userDrawn="1"/>
          </p:nvSpPr>
          <p:spPr bwMode="auto">
            <a:xfrm>
              <a:off x="1943100" y="3775075"/>
              <a:ext cx="25400" cy="31750"/>
            </a:xfrm>
            <a:custGeom>
              <a:avLst/>
              <a:gdLst/>
              <a:ahLst/>
              <a:cxnLst>
                <a:cxn ang="0">
                  <a:pos x="0" y="20"/>
                </a:cxn>
                <a:cxn ang="0">
                  <a:pos x="16" y="10"/>
                </a:cxn>
                <a:cxn ang="0">
                  <a:pos x="0" y="0"/>
                </a:cxn>
                <a:cxn ang="0">
                  <a:pos x="0" y="20"/>
                </a:cxn>
              </a:cxnLst>
              <a:rect l="0" t="0" r="r" b="b"/>
              <a:pathLst>
                <a:path w="16" h="20">
                  <a:moveTo>
                    <a:pt x="0" y="20"/>
                  </a:moveTo>
                  <a:lnTo>
                    <a:pt x="16" y="10"/>
                  </a:lnTo>
                  <a:lnTo>
                    <a:pt x="0" y="0"/>
                  </a:lnTo>
                  <a:lnTo>
                    <a:pt x="0" y="20"/>
                  </a:lnTo>
                  <a:close/>
                </a:path>
              </a:pathLst>
            </a:custGeom>
            <a:solidFill>
              <a:srgbClr val="E5CEB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9" name="Freeform 27"/>
            <p:cNvSpPr>
              <a:spLocks/>
            </p:cNvSpPr>
            <p:nvPr userDrawn="1"/>
          </p:nvSpPr>
          <p:spPr bwMode="auto">
            <a:xfrm>
              <a:off x="1295400" y="3990975"/>
              <a:ext cx="523875" cy="6064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6"/>
                </a:cxn>
                <a:cxn ang="0">
                  <a:pos x="0" y="382"/>
                </a:cxn>
                <a:cxn ang="0">
                  <a:pos x="326" y="194"/>
                </a:cxn>
                <a:cxn ang="0">
                  <a:pos x="330" y="192"/>
                </a:cxn>
                <a:cxn ang="0">
                  <a:pos x="196" y="114"/>
                </a:cxn>
                <a:cxn ang="0">
                  <a:pos x="0" y="0"/>
                </a:cxn>
              </a:cxnLst>
              <a:rect l="0" t="0" r="r" b="b"/>
              <a:pathLst>
                <a:path w="330" h="382">
                  <a:moveTo>
                    <a:pt x="0" y="0"/>
                  </a:moveTo>
                  <a:lnTo>
                    <a:pt x="0" y="6"/>
                  </a:lnTo>
                  <a:lnTo>
                    <a:pt x="0" y="382"/>
                  </a:lnTo>
                  <a:lnTo>
                    <a:pt x="326" y="194"/>
                  </a:lnTo>
                  <a:lnTo>
                    <a:pt x="330" y="192"/>
                  </a:lnTo>
                  <a:lnTo>
                    <a:pt x="196" y="1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0" name="Freeform 28"/>
            <p:cNvSpPr>
              <a:spLocks/>
            </p:cNvSpPr>
            <p:nvPr userDrawn="1"/>
          </p:nvSpPr>
          <p:spPr bwMode="auto">
            <a:xfrm>
              <a:off x="2165350" y="3943350"/>
              <a:ext cx="130175" cy="152400"/>
            </a:xfrm>
            <a:custGeom>
              <a:avLst/>
              <a:gdLst/>
              <a:ahLst/>
              <a:cxnLst>
                <a:cxn ang="0">
                  <a:pos x="0" y="96"/>
                </a:cxn>
                <a:cxn ang="0">
                  <a:pos x="82" y="48"/>
                </a:cxn>
                <a:cxn ang="0">
                  <a:pos x="0" y="0"/>
                </a:cxn>
                <a:cxn ang="0">
                  <a:pos x="0" y="96"/>
                </a:cxn>
              </a:cxnLst>
              <a:rect l="0" t="0" r="r" b="b"/>
              <a:pathLst>
                <a:path w="82" h="96">
                  <a:moveTo>
                    <a:pt x="0" y="96"/>
                  </a:moveTo>
                  <a:lnTo>
                    <a:pt x="82" y="48"/>
                  </a:lnTo>
                  <a:lnTo>
                    <a:pt x="0" y="0"/>
                  </a:lnTo>
                  <a:lnTo>
                    <a:pt x="0" y="96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1" name="Freeform 29"/>
            <p:cNvSpPr>
              <a:spLocks/>
            </p:cNvSpPr>
            <p:nvPr userDrawn="1"/>
          </p:nvSpPr>
          <p:spPr bwMode="auto">
            <a:xfrm>
              <a:off x="1933575" y="2530475"/>
              <a:ext cx="9525" cy="155575"/>
            </a:xfrm>
            <a:custGeom>
              <a:avLst/>
              <a:gdLst/>
              <a:ahLst/>
              <a:cxnLst>
                <a:cxn ang="0">
                  <a:pos x="6" y="4"/>
                </a:cxn>
                <a:cxn ang="0">
                  <a:pos x="0" y="0"/>
                </a:cxn>
                <a:cxn ang="0">
                  <a:pos x="0" y="94"/>
                </a:cxn>
                <a:cxn ang="0">
                  <a:pos x="6" y="98"/>
                </a:cxn>
                <a:cxn ang="0">
                  <a:pos x="6" y="4"/>
                </a:cxn>
              </a:cxnLst>
              <a:rect l="0" t="0" r="r" b="b"/>
              <a:pathLst>
                <a:path w="6" h="98">
                  <a:moveTo>
                    <a:pt x="6" y="4"/>
                  </a:moveTo>
                  <a:lnTo>
                    <a:pt x="0" y="0"/>
                  </a:lnTo>
                  <a:lnTo>
                    <a:pt x="0" y="94"/>
                  </a:lnTo>
                  <a:lnTo>
                    <a:pt x="6" y="98"/>
                  </a:lnTo>
                  <a:lnTo>
                    <a:pt x="6" y="4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2" name="Freeform 30"/>
            <p:cNvSpPr>
              <a:spLocks/>
            </p:cNvSpPr>
            <p:nvPr userDrawn="1"/>
          </p:nvSpPr>
          <p:spPr bwMode="auto">
            <a:xfrm>
              <a:off x="1943100" y="2536825"/>
              <a:ext cx="269875" cy="228600"/>
            </a:xfrm>
            <a:custGeom>
              <a:avLst/>
              <a:gdLst/>
              <a:ahLst/>
              <a:cxnLst>
                <a:cxn ang="0">
                  <a:pos x="88" y="144"/>
                </a:cxn>
                <a:cxn ang="0">
                  <a:pos x="170" y="98"/>
                </a:cxn>
                <a:cxn ang="0">
                  <a:pos x="82" y="46"/>
                </a:cxn>
                <a:cxn ang="0">
                  <a:pos x="0" y="0"/>
                </a:cxn>
                <a:cxn ang="0">
                  <a:pos x="0" y="94"/>
                </a:cxn>
                <a:cxn ang="0">
                  <a:pos x="88" y="144"/>
                </a:cxn>
              </a:cxnLst>
              <a:rect l="0" t="0" r="r" b="b"/>
              <a:pathLst>
                <a:path w="170" h="144">
                  <a:moveTo>
                    <a:pt x="88" y="144"/>
                  </a:moveTo>
                  <a:lnTo>
                    <a:pt x="170" y="98"/>
                  </a:lnTo>
                  <a:lnTo>
                    <a:pt x="82" y="46"/>
                  </a:lnTo>
                  <a:lnTo>
                    <a:pt x="0" y="0"/>
                  </a:lnTo>
                  <a:lnTo>
                    <a:pt x="0" y="94"/>
                  </a:lnTo>
                  <a:lnTo>
                    <a:pt x="88" y="144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3" name="Freeform 31"/>
            <p:cNvSpPr>
              <a:spLocks/>
            </p:cNvSpPr>
            <p:nvPr userDrawn="1"/>
          </p:nvSpPr>
          <p:spPr bwMode="auto">
            <a:xfrm>
              <a:off x="4152900" y="1704975"/>
              <a:ext cx="711200" cy="717550"/>
            </a:xfrm>
            <a:custGeom>
              <a:avLst/>
              <a:gdLst/>
              <a:ahLst/>
              <a:cxnLst>
                <a:cxn ang="0">
                  <a:pos x="0" y="388"/>
                </a:cxn>
                <a:cxn ang="0">
                  <a:pos x="114" y="452"/>
                </a:cxn>
                <a:cxn ang="0">
                  <a:pos x="224" y="388"/>
                </a:cxn>
                <a:cxn ang="0">
                  <a:pos x="448" y="260"/>
                </a:cxn>
                <a:cxn ang="0">
                  <a:pos x="224" y="130"/>
                </a:cxn>
                <a:cxn ang="0">
                  <a:pos x="0" y="0"/>
                </a:cxn>
                <a:cxn ang="0">
                  <a:pos x="0" y="260"/>
                </a:cxn>
                <a:cxn ang="0">
                  <a:pos x="0" y="388"/>
                </a:cxn>
              </a:cxnLst>
              <a:rect l="0" t="0" r="r" b="b"/>
              <a:pathLst>
                <a:path w="448" h="452">
                  <a:moveTo>
                    <a:pt x="0" y="388"/>
                  </a:moveTo>
                  <a:lnTo>
                    <a:pt x="114" y="452"/>
                  </a:lnTo>
                  <a:lnTo>
                    <a:pt x="224" y="388"/>
                  </a:lnTo>
                  <a:lnTo>
                    <a:pt x="448" y="260"/>
                  </a:lnTo>
                  <a:lnTo>
                    <a:pt x="224" y="130"/>
                  </a:lnTo>
                  <a:lnTo>
                    <a:pt x="0" y="0"/>
                  </a:lnTo>
                  <a:lnTo>
                    <a:pt x="0" y="260"/>
                  </a:lnTo>
                  <a:lnTo>
                    <a:pt x="0" y="388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4" name="Freeform 32"/>
            <p:cNvSpPr>
              <a:spLocks/>
            </p:cNvSpPr>
            <p:nvPr userDrawn="1"/>
          </p:nvSpPr>
          <p:spPr bwMode="auto">
            <a:xfrm>
              <a:off x="2705100" y="4029075"/>
              <a:ext cx="288925" cy="638175"/>
            </a:xfrm>
            <a:custGeom>
              <a:avLst/>
              <a:gdLst/>
              <a:ahLst/>
              <a:cxnLst>
                <a:cxn ang="0">
                  <a:pos x="172" y="100"/>
                </a:cxn>
                <a:cxn ang="0">
                  <a:pos x="0" y="0"/>
                </a:cxn>
                <a:cxn ang="0">
                  <a:pos x="0" y="200"/>
                </a:cxn>
                <a:cxn ang="0">
                  <a:pos x="0" y="402"/>
                </a:cxn>
                <a:cxn ang="0">
                  <a:pos x="174" y="300"/>
                </a:cxn>
                <a:cxn ang="0">
                  <a:pos x="182" y="296"/>
                </a:cxn>
                <a:cxn ang="0">
                  <a:pos x="6" y="194"/>
                </a:cxn>
                <a:cxn ang="0">
                  <a:pos x="172" y="100"/>
                </a:cxn>
              </a:cxnLst>
              <a:rect l="0" t="0" r="r" b="b"/>
              <a:pathLst>
                <a:path w="182" h="402">
                  <a:moveTo>
                    <a:pt x="172" y="100"/>
                  </a:moveTo>
                  <a:lnTo>
                    <a:pt x="0" y="0"/>
                  </a:lnTo>
                  <a:lnTo>
                    <a:pt x="0" y="200"/>
                  </a:lnTo>
                  <a:lnTo>
                    <a:pt x="0" y="402"/>
                  </a:lnTo>
                  <a:lnTo>
                    <a:pt x="174" y="300"/>
                  </a:lnTo>
                  <a:lnTo>
                    <a:pt x="182" y="296"/>
                  </a:lnTo>
                  <a:lnTo>
                    <a:pt x="6" y="194"/>
                  </a:lnTo>
                  <a:lnTo>
                    <a:pt x="172" y="10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5" name="Freeform 33"/>
            <p:cNvSpPr>
              <a:spLocks/>
            </p:cNvSpPr>
            <p:nvPr userDrawn="1"/>
          </p:nvSpPr>
          <p:spPr bwMode="auto">
            <a:xfrm>
              <a:off x="2714625" y="4187825"/>
              <a:ext cx="542925" cy="311150"/>
            </a:xfrm>
            <a:custGeom>
              <a:avLst/>
              <a:gdLst/>
              <a:ahLst/>
              <a:cxnLst>
                <a:cxn ang="0">
                  <a:pos x="168" y="0"/>
                </a:cxn>
                <a:cxn ang="0">
                  <a:pos x="166" y="0"/>
                </a:cxn>
                <a:cxn ang="0">
                  <a:pos x="0" y="94"/>
                </a:cxn>
                <a:cxn ang="0">
                  <a:pos x="176" y="196"/>
                </a:cxn>
                <a:cxn ang="0">
                  <a:pos x="342" y="100"/>
                </a:cxn>
                <a:cxn ang="0">
                  <a:pos x="168" y="0"/>
                </a:cxn>
              </a:cxnLst>
              <a:rect l="0" t="0" r="r" b="b"/>
              <a:pathLst>
                <a:path w="342" h="196">
                  <a:moveTo>
                    <a:pt x="168" y="0"/>
                  </a:moveTo>
                  <a:lnTo>
                    <a:pt x="166" y="0"/>
                  </a:lnTo>
                  <a:lnTo>
                    <a:pt x="0" y="94"/>
                  </a:lnTo>
                  <a:lnTo>
                    <a:pt x="176" y="196"/>
                  </a:lnTo>
                  <a:lnTo>
                    <a:pt x="342" y="100"/>
                  </a:lnTo>
                  <a:lnTo>
                    <a:pt x="168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6" name="Freeform 34"/>
            <p:cNvSpPr>
              <a:spLocks/>
            </p:cNvSpPr>
            <p:nvPr userDrawn="1"/>
          </p:nvSpPr>
          <p:spPr bwMode="auto">
            <a:xfrm>
              <a:off x="850900" y="2057400"/>
              <a:ext cx="1092200" cy="1768475"/>
            </a:xfrm>
            <a:custGeom>
              <a:avLst/>
              <a:gdLst/>
              <a:ahLst/>
              <a:cxnLst>
                <a:cxn ang="0">
                  <a:pos x="372" y="900"/>
                </a:cxn>
                <a:cxn ang="0">
                  <a:pos x="484" y="836"/>
                </a:cxn>
                <a:cxn ang="0">
                  <a:pos x="688" y="718"/>
                </a:cxn>
                <a:cxn ang="0">
                  <a:pos x="688" y="498"/>
                </a:cxn>
                <a:cxn ang="0">
                  <a:pos x="682" y="500"/>
                </a:cxn>
                <a:cxn ang="0">
                  <a:pos x="682" y="400"/>
                </a:cxn>
                <a:cxn ang="0">
                  <a:pos x="682" y="392"/>
                </a:cxn>
                <a:cxn ang="0">
                  <a:pos x="484" y="278"/>
                </a:cxn>
                <a:cxn ang="0">
                  <a:pos x="0" y="0"/>
                </a:cxn>
                <a:cxn ang="0">
                  <a:pos x="0" y="556"/>
                </a:cxn>
                <a:cxn ang="0">
                  <a:pos x="0" y="1114"/>
                </a:cxn>
                <a:cxn ang="0">
                  <a:pos x="280" y="954"/>
                </a:cxn>
                <a:cxn ang="0">
                  <a:pos x="280" y="846"/>
                </a:cxn>
                <a:cxn ang="0">
                  <a:pos x="372" y="900"/>
                </a:cxn>
              </a:cxnLst>
              <a:rect l="0" t="0" r="r" b="b"/>
              <a:pathLst>
                <a:path w="688" h="1114">
                  <a:moveTo>
                    <a:pt x="372" y="900"/>
                  </a:moveTo>
                  <a:lnTo>
                    <a:pt x="484" y="836"/>
                  </a:lnTo>
                  <a:lnTo>
                    <a:pt x="688" y="718"/>
                  </a:lnTo>
                  <a:lnTo>
                    <a:pt x="688" y="498"/>
                  </a:lnTo>
                  <a:lnTo>
                    <a:pt x="682" y="500"/>
                  </a:lnTo>
                  <a:lnTo>
                    <a:pt x="682" y="400"/>
                  </a:lnTo>
                  <a:lnTo>
                    <a:pt x="682" y="392"/>
                  </a:lnTo>
                  <a:lnTo>
                    <a:pt x="484" y="278"/>
                  </a:lnTo>
                  <a:lnTo>
                    <a:pt x="0" y="0"/>
                  </a:lnTo>
                  <a:lnTo>
                    <a:pt x="0" y="556"/>
                  </a:lnTo>
                  <a:lnTo>
                    <a:pt x="0" y="1114"/>
                  </a:lnTo>
                  <a:lnTo>
                    <a:pt x="280" y="954"/>
                  </a:lnTo>
                  <a:lnTo>
                    <a:pt x="280" y="846"/>
                  </a:lnTo>
                  <a:lnTo>
                    <a:pt x="372" y="90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7" name="Freeform 35"/>
            <p:cNvSpPr>
              <a:spLocks/>
            </p:cNvSpPr>
            <p:nvPr userDrawn="1"/>
          </p:nvSpPr>
          <p:spPr bwMode="auto">
            <a:xfrm>
              <a:off x="1943100" y="2765425"/>
              <a:ext cx="441325" cy="431800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0" y="272"/>
                </a:cxn>
                <a:cxn ang="0">
                  <a:pos x="278" y="110"/>
                </a:cxn>
                <a:cxn ang="0">
                  <a:pos x="88" y="0"/>
                </a:cxn>
                <a:cxn ang="0">
                  <a:pos x="82" y="4"/>
                </a:cxn>
                <a:cxn ang="0">
                  <a:pos x="0" y="52"/>
                </a:cxn>
              </a:cxnLst>
              <a:rect l="0" t="0" r="r" b="b"/>
              <a:pathLst>
                <a:path w="278" h="272">
                  <a:moveTo>
                    <a:pt x="0" y="52"/>
                  </a:moveTo>
                  <a:lnTo>
                    <a:pt x="0" y="272"/>
                  </a:lnTo>
                  <a:lnTo>
                    <a:pt x="278" y="110"/>
                  </a:lnTo>
                  <a:lnTo>
                    <a:pt x="88" y="0"/>
                  </a:lnTo>
                  <a:lnTo>
                    <a:pt x="82" y="4"/>
                  </a:lnTo>
                  <a:lnTo>
                    <a:pt x="0" y="5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8" name="Freeform 36"/>
            <p:cNvSpPr>
              <a:spLocks/>
            </p:cNvSpPr>
            <p:nvPr userDrawn="1"/>
          </p:nvSpPr>
          <p:spPr bwMode="auto">
            <a:xfrm>
              <a:off x="1295400" y="3400425"/>
              <a:ext cx="146050" cy="1714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08"/>
                </a:cxn>
                <a:cxn ang="0">
                  <a:pos x="92" y="54"/>
                </a:cxn>
                <a:cxn ang="0">
                  <a:pos x="0" y="0"/>
                </a:cxn>
              </a:cxnLst>
              <a:rect l="0" t="0" r="r" b="b"/>
              <a:pathLst>
                <a:path w="92" h="108">
                  <a:moveTo>
                    <a:pt x="0" y="0"/>
                  </a:moveTo>
                  <a:lnTo>
                    <a:pt x="0" y="108"/>
                  </a:lnTo>
                  <a:lnTo>
                    <a:pt x="92" y="5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9" name="Freeform 37"/>
            <p:cNvSpPr>
              <a:spLocks/>
            </p:cNvSpPr>
            <p:nvPr userDrawn="1"/>
          </p:nvSpPr>
          <p:spPr bwMode="auto">
            <a:xfrm>
              <a:off x="1933575" y="2679700"/>
              <a:ext cx="9525" cy="171450"/>
            </a:xfrm>
            <a:custGeom>
              <a:avLst/>
              <a:gdLst/>
              <a:ahLst/>
              <a:cxnLst>
                <a:cxn ang="0">
                  <a:pos x="0" y="108"/>
                </a:cxn>
                <a:cxn ang="0">
                  <a:pos x="6" y="106"/>
                </a:cxn>
                <a:cxn ang="0">
                  <a:pos x="6" y="4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0" y="108"/>
                </a:cxn>
              </a:cxnLst>
              <a:rect l="0" t="0" r="r" b="b"/>
              <a:pathLst>
                <a:path w="6" h="108">
                  <a:moveTo>
                    <a:pt x="0" y="108"/>
                  </a:moveTo>
                  <a:lnTo>
                    <a:pt x="6" y="106"/>
                  </a:lnTo>
                  <a:lnTo>
                    <a:pt x="6" y="4"/>
                  </a:lnTo>
                  <a:lnTo>
                    <a:pt x="0" y="0"/>
                  </a:lnTo>
                  <a:lnTo>
                    <a:pt x="0" y="8"/>
                  </a:lnTo>
                  <a:lnTo>
                    <a:pt x="0" y="10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0" name="Freeform 38"/>
            <p:cNvSpPr>
              <a:spLocks/>
            </p:cNvSpPr>
            <p:nvPr userDrawn="1"/>
          </p:nvSpPr>
          <p:spPr bwMode="auto">
            <a:xfrm>
              <a:off x="1943100" y="2686050"/>
              <a:ext cx="139700" cy="161925"/>
            </a:xfrm>
            <a:custGeom>
              <a:avLst/>
              <a:gdLst/>
              <a:ahLst/>
              <a:cxnLst>
                <a:cxn ang="0">
                  <a:pos x="0" y="102"/>
                </a:cxn>
                <a:cxn ang="0">
                  <a:pos x="82" y="54"/>
                </a:cxn>
                <a:cxn ang="0">
                  <a:pos x="88" y="50"/>
                </a:cxn>
                <a:cxn ang="0">
                  <a:pos x="0" y="0"/>
                </a:cxn>
                <a:cxn ang="0">
                  <a:pos x="0" y="102"/>
                </a:cxn>
              </a:cxnLst>
              <a:rect l="0" t="0" r="r" b="b"/>
              <a:pathLst>
                <a:path w="88" h="102">
                  <a:moveTo>
                    <a:pt x="0" y="102"/>
                  </a:moveTo>
                  <a:lnTo>
                    <a:pt x="82" y="54"/>
                  </a:lnTo>
                  <a:lnTo>
                    <a:pt x="88" y="50"/>
                  </a:lnTo>
                  <a:lnTo>
                    <a:pt x="0" y="0"/>
                  </a:lnTo>
                  <a:lnTo>
                    <a:pt x="0" y="102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1" name="Freeform 39"/>
            <p:cNvSpPr>
              <a:spLocks/>
            </p:cNvSpPr>
            <p:nvPr userDrawn="1"/>
          </p:nvSpPr>
          <p:spPr bwMode="auto">
            <a:xfrm>
              <a:off x="1187450" y="4978400"/>
              <a:ext cx="536575" cy="415925"/>
            </a:xfrm>
            <a:custGeom>
              <a:avLst/>
              <a:gdLst/>
              <a:ahLst/>
              <a:cxnLst>
                <a:cxn ang="0">
                  <a:pos x="0" y="262"/>
                </a:cxn>
                <a:cxn ang="0">
                  <a:pos x="170" y="164"/>
                </a:cxn>
                <a:cxn ang="0">
                  <a:pos x="338" y="66"/>
                </a:cxn>
                <a:cxn ang="0">
                  <a:pos x="224" y="0"/>
                </a:cxn>
                <a:cxn ang="0">
                  <a:pos x="0" y="128"/>
                </a:cxn>
                <a:cxn ang="0">
                  <a:pos x="0" y="262"/>
                </a:cxn>
              </a:cxnLst>
              <a:rect l="0" t="0" r="r" b="b"/>
              <a:pathLst>
                <a:path w="338" h="262">
                  <a:moveTo>
                    <a:pt x="0" y="262"/>
                  </a:moveTo>
                  <a:lnTo>
                    <a:pt x="170" y="164"/>
                  </a:lnTo>
                  <a:lnTo>
                    <a:pt x="338" y="66"/>
                  </a:lnTo>
                  <a:lnTo>
                    <a:pt x="224" y="0"/>
                  </a:lnTo>
                  <a:lnTo>
                    <a:pt x="0" y="128"/>
                  </a:lnTo>
                  <a:lnTo>
                    <a:pt x="0" y="262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2" name="Freeform 40"/>
            <p:cNvSpPr>
              <a:spLocks/>
            </p:cNvSpPr>
            <p:nvPr userDrawn="1"/>
          </p:nvSpPr>
          <p:spPr bwMode="auto">
            <a:xfrm>
              <a:off x="1187450" y="4775200"/>
              <a:ext cx="355600" cy="4064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94"/>
                </a:cxn>
                <a:cxn ang="0">
                  <a:pos x="0" y="256"/>
                </a:cxn>
                <a:cxn ang="0">
                  <a:pos x="224" y="128"/>
                </a:cxn>
                <a:cxn ang="0">
                  <a:pos x="170" y="96"/>
                </a:cxn>
                <a:cxn ang="0">
                  <a:pos x="0" y="0"/>
                </a:cxn>
              </a:cxnLst>
              <a:rect l="0" t="0" r="r" b="b"/>
              <a:pathLst>
                <a:path w="224" h="256">
                  <a:moveTo>
                    <a:pt x="0" y="0"/>
                  </a:moveTo>
                  <a:lnTo>
                    <a:pt x="0" y="194"/>
                  </a:lnTo>
                  <a:lnTo>
                    <a:pt x="0" y="256"/>
                  </a:lnTo>
                  <a:lnTo>
                    <a:pt x="224" y="128"/>
                  </a:lnTo>
                  <a:lnTo>
                    <a:pt x="170" y="9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3" name="Freeform 41"/>
            <p:cNvSpPr>
              <a:spLocks/>
            </p:cNvSpPr>
            <p:nvPr userDrawn="1"/>
          </p:nvSpPr>
          <p:spPr bwMode="auto">
            <a:xfrm>
              <a:off x="3952875" y="2203450"/>
              <a:ext cx="200025" cy="314325"/>
            </a:xfrm>
            <a:custGeom>
              <a:avLst/>
              <a:gdLst/>
              <a:ahLst/>
              <a:cxnLst>
                <a:cxn ang="0">
                  <a:pos x="126" y="74"/>
                </a:cxn>
                <a:cxn ang="0">
                  <a:pos x="0" y="0"/>
                </a:cxn>
                <a:cxn ang="0">
                  <a:pos x="0" y="126"/>
                </a:cxn>
                <a:cxn ang="0">
                  <a:pos x="126" y="198"/>
                </a:cxn>
                <a:cxn ang="0">
                  <a:pos x="126" y="74"/>
                </a:cxn>
              </a:cxnLst>
              <a:rect l="0" t="0" r="r" b="b"/>
              <a:pathLst>
                <a:path w="126" h="198">
                  <a:moveTo>
                    <a:pt x="126" y="74"/>
                  </a:moveTo>
                  <a:lnTo>
                    <a:pt x="0" y="0"/>
                  </a:lnTo>
                  <a:lnTo>
                    <a:pt x="0" y="126"/>
                  </a:lnTo>
                  <a:lnTo>
                    <a:pt x="126" y="198"/>
                  </a:lnTo>
                  <a:lnTo>
                    <a:pt x="126" y="74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4" name="Freeform 42"/>
            <p:cNvSpPr>
              <a:spLocks/>
            </p:cNvSpPr>
            <p:nvPr userDrawn="1"/>
          </p:nvSpPr>
          <p:spPr bwMode="auto">
            <a:xfrm>
              <a:off x="3952875" y="2422525"/>
              <a:ext cx="1006475" cy="946150"/>
            </a:xfrm>
            <a:custGeom>
              <a:avLst/>
              <a:gdLst/>
              <a:ahLst/>
              <a:cxnLst>
                <a:cxn ang="0">
                  <a:pos x="132" y="64"/>
                </a:cxn>
                <a:cxn ang="0">
                  <a:pos x="30" y="124"/>
                </a:cxn>
                <a:cxn ang="0">
                  <a:pos x="90" y="158"/>
                </a:cxn>
                <a:cxn ang="0">
                  <a:pos x="288" y="272"/>
                </a:cxn>
                <a:cxn ang="0">
                  <a:pos x="90" y="386"/>
                </a:cxn>
                <a:cxn ang="0">
                  <a:pos x="0" y="438"/>
                </a:cxn>
                <a:cxn ang="0">
                  <a:pos x="0" y="596"/>
                </a:cxn>
                <a:cxn ang="0">
                  <a:pos x="316" y="412"/>
                </a:cxn>
                <a:cxn ang="0">
                  <a:pos x="634" y="228"/>
                </a:cxn>
                <a:cxn ang="0">
                  <a:pos x="316" y="46"/>
                </a:cxn>
                <a:cxn ang="0">
                  <a:pos x="240" y="0"/>
                </a:cxn>
                <a:cxn ang="0">
                  <a:pos x="132" y="64"/>
                </a:cxn>
                <a:cxn ang="0">
                  <a:pos x="132" y="64"/>
                </a:cxn>
              </a:cxnLst>
              <a:rect l="0" t="0" r="r" b="b"/>
              <a:pathLst>
                <a:path w="634" h="596">
                  <a:moveTo>
                    <a:pt x="132" y="64"/>
                  </a:moveTo>
                  <a:lnTo>
                    <a:pt x="30" y="124"/>
                  </a:lnTo>
                  <a:lnTo>
                    <a:pt x="90" y="158"/>
                  </a:lnTo>
                  <a:lnTo>
                    <a:pt x="288" y="272"/>
                  </a:lnTo>
                  <a:lnTo>
                    <a:pt x="90" y="386"/>
                  </a:lnTo>
                  <a:lnTo>
                    <a:pt x="0" y="438"/>
                  </a:lnTo>
                  <a:lnTo>
                    <a:pt x="0" y="596"/>
                  </a:lnTo>
                  <a:lnTo>
                    <a:pt x="316" y="412"/>
                  </a:lnTo>
                  <a:lnTo>
                    <a:pt x="634" y="228"/>
                  </a:lnTo>
                  <a:lnTo>
                    <a:pt x="316" y="46"/>
                  </a:lnTo>
                  <a:lnTo>
                    <a:pt x="240" y="0"/>
                  </a:lnTo>
                  <a:lnTo>
                    <a:pt x="132" y="64"/>
                  </a:lnTo>
                  <a:lnTo>
                    <a:pt x="132" y="64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5" name="Freeform 43"/>
            <p:cNvSpPr>
              <a:spLocks/>
            </p:cNvSpPr>
            <p:nvPr userDrawn="1"/>
          </p:nvSpPr>
          <p:spPr bwMode="auto">
            <a:xfrm>
              <a:off x="3952875" y="2403475"/>
              <a:ext cx="209550" cy="215900"/>
            </a:xfrm>
            <a:custGeom>
              <a:avLst/>
              <a:gdLst/>
              <a:ahLst/>
              <a:cxnLst>
                <a:cxn ang="0">
                  <a:pos x="30" y="136"/>
                </a:cxn>
                <a:cxn ang="0">
                  <a:pos x="132" y="76"/>
                </a:cxn>
                <a:cxn ang="0">
                  <a:pos x="132" y="76"/>
                </a:cxn>
                <a:cxn ang="0">
                  <a:pos x="126" y="78"/>
                </a:cxn>
                <a:cxn ang="0">
                  <a:pos x="126" y="72"/>
                </a:cxn>
                <a:cxn ang="0">
                  <a:pos x="0" y="0"/>
                </a:cxn>
                <a:cxn ang="0">
                  <a:pos x="0" y="118"/>
                </a:cxn>
                <a:cxn ang="0">
                  <a:pos x="30" y="136"/>
                </a:cxn>
              </a:cxnLst>
              <a:rect l="0" t="0" r="r" b="b"/>
              <a:pathLst>
                <a:path w="132" h="136">
                  <a:moveTo>
                    <a:pt x="30" y="136"/>
                  </a:moveTo>
                  <a:lnTo>
                    <a:pt x="132" y="76"/>
                  </a:lnTo>
                  <a:lnTo>
                    <a:pt x="132" y="76"/>
                  </a:lnTo>
                  <a:lnTo>
                    <a:pt x="126" y="78"/>
                  </a:lnTo>
                  <a:lnTo>
                    <a:pt x="126" y="72"/>
                  </a:lnTo>
                  <a:lnTo>
                    <a:pt x="0" y="0"/>
                  </a:lnTo>
                  <a:lnTo>
                    <a:pt x="0" y="118"/>
                  </a:lnTo>
                  <a:lnTo>
                    <a:pt x="30" y="13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6" name="Freeform 44"/>
            <p:cNvSpPr>
              <a:spLocks/>
            </p:cNvSpPr>
            <p:nvPr userDrawn="1"/>
          </p:nvSpPr>
          <p:spPr bwMode="auto">
            <a:xfrm>
              <a:off x="3952875" y="2619375"/>
              <a:ext cx="457200" cy="498475"/>
            </a:xfrm>
            <a:custGeom>
              <a:avLst/>
              <a:gdLst/>
              <a:ahLst/>
              <a:cxnLst>
                <a:cxn ang="0">
                  <a:pos x="288" y="148"/>
                </a:cxn>
                <a:cxn ang="0">
                  <a:pos x="90" y="34"/>
                </a:cxn>
                <a:cxn ang="0">
                  <a:pos x="30" y="0"/>
                </a:cxn>
                <a:cxn ang="0">
                  <a:pos x="0" y="18"/>
                </a:cxn>
                <a:cxn ang="0">
                  <a:pos x="0" y="104"/>
                </a:cxn>
                <a:cxn ang="0">
                  <a:pos x="0" y="314"/>
                </a:cxn>
                <a:cxn ang="0">
                  <a:pos x="90" y="262"/>
                </a:cxn>
                <a:cxn ang="0">
                  <a:pos x="288" y="148"/>
                </a:cxn>
              </a:cxnLst>
              <a:rect l="0" t="0" r="r" b="b"/>
              <a:pathLst>
                <a:path w="288" h="314">
                  <a:moveTo>
                    <a:pt x="288" y="148"/>
                  </a:moveTo>
                  <a:lnTo>
                    <a:pt x="90" y="34"/>
                  </a:lnTo>
                  <a:lnTo>
                    <a:pt x="30" y="0"/>
                  </a:lnTo>
                  <a:lnTo>
                    <a:pt x="0" y="18"/>
                  </a:lnTo>
                  <a:lnTo>
                    <a:pt x="0" y="104"/>
                  </a:lnTo>
                  <a:lnTo>
                    <a:pt x="0" y="314"/>
                  </a:lnTo>
                  <a:lnTo>
                    <a:pt x="90" y="262"/>
                  </a:lnTo>
                  <a:lnTo>
                    <a:pt x="288" y="14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7" name="Freeform 45"/>
            <p:cNvSpPr>
              <a:spLocks/>
            </p:cNvSpPr>
            <p:nvPr userDrawn="1"/>
          </p:nvSpPr>
          <p:spPr bwMode="auto">
            <a:xfrm>
              <a:off x="3952875" y="2590800"/>
              <a:ext cx="47625" cy="57150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30" y="18"/>
                </a:cxn>
                <a:cxn ang="0">
                  <a:pos x="0" y="0"/>
                </a:cxn>
                <a:cxn ang="0">
                  <a:pos x="0" y="36"/>
                </a:cxn>
              </a:cxnLst>
              <a:rect l="0" t="0" r="r" b="b"/>
              <a:pathLst>
                <a:path w="30" h="36">
                  <a:moveTo>
                    <a:pt x="0" y="36"/>
                  </a:moveTo>
                  <a:lnTo>
                    <a:pt x="30" y="18"/>
                  </a:lnTo>
                  <a:lnTo>
                    <a:pt x="0" y="0"/>
                  </a:lnTo>
                  <a:lnTo>
                    <a:pt x="0" y="36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8" name="Freeform 46"/>
            <p:cNvSpPr>
              <a:spLocks/>
            </p:cNvSpPr>
            <p:nvPr userDrawn="1"/>
          </p:nvSpPr>
          <p:spPr bwMode="auto">
            <a:xfrm>
              <a:off x="4152900" y="2320925"/>
              <a:ext cx="180975" cy="203200"/>
            </a:xfrm>
            <a:custGeom>
              <a:avLst/>
              <a:gdLst/>
              <a:ahLst/>
              <a:cxnLst>
                <a:cxn ang="0">
                  <a:pos x="0" y="124"/>
                </a:cxn>
                <a:cxn ang="0">
                  <a:pos x="6" y="128"/>
                </a:cxn>
                <a:cxn ang="0">
                  <a:pos x="114" y="64"/>
                </a:cxn>
                <a:cxn ang="0">
                  <a:pos x="0" y="0"/>
                </a:cxn>
                <a:cxn ang="0">
                  <a:pos x="0" y="124"/>
                </a:cxn>
              </a:cxnLst>
              <a:rect l="0" t="0" r="r" b="b"/>
              <a:pathLst>
                <a:path w="114" h="128">
                  <a:moveTo>
                    <a:pt x="0" y="124"/>
                  </a:moveTo>
                  <a:lnTo>
                    <a:pt x="6" y="128"/>
                  </a:lnTo>
                  <a:lnTo>
                    <a:pt x="114" y="64"/>
                  </a:lnTo>
                  <a:lnTo>
                    <a:pt x="0" y="0"/>
                  </a:lnTo>
                  <a:lnTo>
                    <a:pt x="0" y="12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9" name="Freeform 47"/>
            <p:cNvSpPr>
              <a:spLocks/>
            </p:cNvSpPr>
            <p:nvPr userDrawn="1"/>
          </p:nvSpPr>
          <p:spPr bwMode="auto">
            <a:xfrm>
              <a:off x="4152900" y="2517775"/>
              <a:ext cx="9525" cy="9525"/>
            </a:xfrm>
            <a:custGeom>
              <a:avLst/>
              <a:gdLst/>
              <a:ahLst/>
              <a:cxnLst>
                <a:cxn ang="0">
                  <a:pos x="6" y="4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6" y="4"/>
                </a:cxn>
              </a:cxnLst>
              <a:rect l="0" t="0" r="r" b="b"/>
              <a:pathLst>
                <a:path w="6" h="6">
                  <a:moveTo>
                    <a:pt x="6" y="4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4"/>
                  </a:lnTo>
                  <a:close/>
                </a:path>
              </a:pathLst>
            </a:custGeom>
            <a:solidFill>
              <a:srgbClr val="5A8C8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0" name="Freeform 48"/>
            <p:cNvSpPr>
              <a:spLocks/>
            </p:cNvSpPr>
            <p:nvPr userDrawn="1"/>
          </p:nvSpPr>
          <p:spPr bwMode="auto">
            <a:xfrm>
              <a:off x="2657475" y="3251200"/>
              <a:ext cx="457200" cy="263525"/>
            </a:xfrm>
            <a:custGeom>
              <a:avLst/>
              <a:gdLst/>
              <a:ahLst/>
              <a:cxnLst>
                <a:cxn ang="0">
                  <a:pos x="34" y="108"/>
                </a:cxn>
                <a:cxn ang="0">
                  <a:pos x="132" y="166"/>
                </a:cxn>
                <a:cxn ang="0">
                  <a:pos x="288" y="76"/>
                </a:cxn>
                <a:cxn ang="0">
                  <a:pos x="156" y="0"/>
                </a:cxn>
                <a:cxn ang="0">
                  <a:pos x="0" y="90"/>
                </a:cxn>
                <a:cxn ang="0">
                  <a:pos x="34" y="108"/>
                </a:cxn>
              </a:cxnLst>
              <a:rect l="0" t="0" r="r" b="b"/>
              <a:pathLst>
                <a:path w="288" h="166">
                  <a:moveTo>
                    <a:pt x="34" y="108"/>
                  </a:moveTo>
                  <a:lnTo>
                    <a:pt x="132" y="166"/>
                  </a:lnTo>
                  <a:lnTo>
                    <a:pt x="288" y="76"/>
                  </a:lnTo>
                  <a:lnTo>
                    <a:pt x="156" y="0"/>
                  </a:lnTo>
                  <a:lnTo>
                    <a:pt x="0" y="90"/>
                  </a:lnTo>
                  <a:lnTo>
                    <a:pt x="34" y="108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1" name="Freeform 49"/>
            <p:cNvSpPr>
              <a:spLocks/>
            </p:cNvSpPr>
            <p:nvPr userDrawn="1"/>
          </p:nvSpPr>
          <p:spPr bwMode="auto">
            <a:xfrm>
              <a:off x="2562225" y="3051175"/>
              <a:ext cx="342900" cy="3429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80"/>
                </a:cxn>
                <a:cxn ang="0">
                  <a:pos x="60" y="216"/>
                </a:cxn>
                <a:cxn ang="0">
                  <a:pos x="216" y="126"/>
                </a:cxn>
                <a:cxn ang="0">
                  <a:pos x="174" y="102"/>
                </a:cxn>
                <a:cxn ang="0">
                  <a:pos x="0" y="0"/>
                </a:cxn>
              </a:cxnLst>
              <a:rect l="0" t="0" r="r" b="b"/>
              <a:pathLst>
                <a:path w="216" h="216">
                  <a:moveTo>
                    <a:pt x="0" y="0"/>
                  </a:moveTo>
                  <a:lnTo>
                    <a:pt x="0" y="180"/>
                  </a:lnTo>
                  <a:lnTo>
                    <a:pt x="60" y="216"/>
                  </a:lnTo>
                  <a:lnTo>
                    <a:pt x="216" y="126"/>
                  </a:lnTo>
                  <a:lnTo>
                    <a:pt x="174" y="10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2" name="Freeform 50"/>
            <p:cNvSpPr>
              <a:spLocks/>
            </p:cNvSpPr>
            <p:nvPr userDrawn="1"/>
          </p:nvSpPr>
          <p:spPr bwMode="auto">
            <a:xfrm>
              <a:off x="2562225" y="3394075"/>
              <a:ext cx="304800" cy="295275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0" y="34"/>
                </a:cxn>
                <a:cxn ang="0">
                  <a:pos x="0" y="186"/>
                </a:cxn>
                <a:cxn ang="0">
                  <a:pos x="174" y="86"/>
                </a:cxn>
                <a:cxn ang="0">
                  <a:pos x="192" y="76"/>
                </a:cxn>
                <a:cxn ang="0">
                  <a:pos x="94" y="18"/>
                </a:cxn>
                <a:cxn ang="0">
                  <a:pos x="60" y="0"/>
                </a:cxn>
              </a:cxnLst>
              <a:rect l="0" t="0" r="r" b="b"/>
              <a:pathLst>
                <a:path w="192" h="186">
                  <a:moveTo>
                    <a:pt x="60" y="0"/>
                  </a:moveTo>
                  <a:lnTo>
                    <a:pt x="0" y="34"/>
                  </a:lnTo>
                  <a:lnTo>
                    <a:pt x="0" y="186"/>
                  </a:lnTo>
                  <a:lnTo>
                    <a:pt x="174" y="86"/>
                  </a:lnTo>
                  <a:lnTo>
                    <a:pt x="192" y="76"/>
                  </a:lnTo>
                  <a:lnTo>
                    <a:pt x="94" y="18"/>
                  </a:lnTo>
                  <a:lnTo>
                    <a:pt x="60" y="0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3" name="Freeform 51"/>
            <p:cNvSpPr>
              <a:spLocks/>
            </p:cNvSpPr>
            <p:nvPr userDrawn="1"/>
          </p:nvSpPr>
          <p:spPr bwMode="auto">
            <a:xfrm>
              <a:off x="2562225" y="3336925"/>
              <a:ext cx="95250" cy="1111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60" y="36"/>
                </a:cxn>
                <a:cxn ang="0">
                  <a:pos x="0" y="0"/>
                </a:cxn>
                <a:cxn ang="0">
                  <a:pos x="0" y="22"/>
                </a:cxn>
                <a:cxn ang="0">
                  <a:pos x="0" y="70"/>
                </a:cxn>
              </a:cxnLst>
              <a:rect l="0" t="0" r="r" b="b"/>
              <a:pathLst>
                <a:path w="60" h="70">
                  <a:moveTo>
                    <a:pt x="0" y="70"/>
                  </a:moveTo>
                  <a:lnTo>
                    <a:pt x="60" y="36"/>
                  </a:lnTo>
                  <a:lnTo>
                    <a:pt x="0" y="0"/>
                  </a:lnTo>
                  <a:lnTo>
                    <a:pt x="0" y="22"/>
                  </a:lnTo>
                  <a:lnTo>
                    <a:pt x="0" y="7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4" name="Freeform 52"/>
            <p:cNvSpPr>
              <a:spLocks/>
            </p:cNvSpPr>
            <p:nvPr userDrawn="1"/>
          </p:nvSpPr>
          <p:spPr bwMode="auto">
            <a:xfrm>
              <a:off x="4527550" y="4076700"/>
              <a:ext cx="419100" cy="482600"/>
            </a:xfrm>
            <a:custGeom>
              <a:avLst/>
              <a:gdLst/>
              <a:ahLst/>
              <a:cxnLst>
                <a:cxn ang="0">
                  <a:pos x="0" y="304"/>
                </a:cxn>
                <a:cxn ang="0">
                  <a:pos x="264" y="152"/>
                </a:cxn>
                <a:cxn ang="0">
                  <a:pos x="0" y="0"/>
                </a:cxn>
                <a:cxn ang="0">
                  <a:pos x="0" y="164"/>
                </a:cxn>
                <a:cxn ang="0">
                  <a:pos x="0" y="304"/>
                </a:cxn>
              </a:cxnLst>
              <a:rect l="0" t="0" r="r" b="b"/>
              <a:pathLst>
                <a:path w="264" h="304">
                  <a:moveTo>
                    <a:pt x="0" y="304"/>
                  </a:moveTo>
                  <a:lnTo>
                    <a:pt x="264" y="152"/>
                  </a:lnTo>
                  <a:lnTo>
                    <a:pt x="0" y="0"/>
                  </a:lnTo>
                  <a:lnTo>
                    <a:pt x="0" y="164"/>
                  </a:lnTo>
                  <a:lnTo>
                    <a:pt x="0" y="304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5" name="Freeform 53"/>
            <p:cNvSpPr>
              <a:spLocks/>
            </p:cNvSpPr>
            <p:nvPr userDrawn="1"/>
          </p:nvSpPr>
          <p:spPr bwMode="auto">
            <a:xfrm>
              <a:off x="4105275" y="3832225"/>
              <a:ext cx="422275" cy="9715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06"/>
                </a:cxn>
                <a:cxn ang="0">
                  <a:pos x="0" y="612"/>
                </a:cxn>
                <a:cxn ang="0">
                  <a:pos x="264" y="460"/>
                </a:cxn>
                <a:cxn ang="0">
                  <a:pos x="266" y="458"/>
                </a:cxn>
                <a:cxn ang="0">
                  <a:pos x="266" y="318"/>
                </a:cxn>
                <a:cxn ang="0">
                  <a:pos x="266" y="154"/>
                </a:cxn>
                <a:cxn ang="0">
                  <a:pos x="264" y="152"/>
                </a:cxn>
                <a:cxn ang="0">
                  <a:pos x="0" y="0"/>
                </a:cxn>
              </a:cxnLst>
              <a:rect l="0" t="0" r="r" b="b"/>
              <a:pathLst>
                <a:path w="266" h="612">
                  <a:moveTo>
                    <a:pt x="0" y="0"/>
                  </a:moveTo>
                  <a:lnTo>
                    <a:pt x="0" y="306"/>
                  </a:lnTo>
                  <a:lnTo>
                    <a:pt x="0" y="612"/>
                  </a:lnTo>
                  <a:lnTo>
                    <a:pt x="264" y="460"/>
                  </a:lnTo>
                  <a:lnTo>
                    <a:pt x="266" y="458"/>
                  </a:lnTo>
                  <a:lnTo>
                    <a:pt x="266" y="318"/>
                  </a:lnTo>
                  <a:lnTo>
                    <a:pt x="266" y="154"/>
                  </a:lnTo>
                  <a:lnTo>
                    <a:pt x="264" y="1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6" name="Freeform 54"/>
            <p:cNvSpPr>
              <a:spLocks/>
            </p:cNvSpPr>
            <p:nvPr userDrawn="1"/>
          </p:nvSpPr>
          <p:spPr bwMode="auto">
            <a:xfrm>
              <a:off x="1565275" y="1647825"/>
              <a:ext cx="377825" cy="736600"/>
            </a:xfrm>
            <a:custGeom>
              <a:avLst/>
              <a:gdLst/>
              <a:ahLst/>
              <a:cxnLst>
                <a:cxn ang="0">
                  <a:pos x="200" y="116"/>
                </a:cxn>
                <a:cxn ang="0">
                  <a:pos x="0" y="0"/>
                </a:cxn>
                <a:cxn ang="0">
                  <a:pos x="0" y="232"/>
                </a:cxn>
                <a:cxn ang="0">
                  <a:pos x="0" y="464"/>
                </a:cxn>
                <a:cxn ang="0">
                  <a:pos x="200" y="348"/>
                </a:cxn>
                <a:cxn ang="0">
                  <a:pos x="238" y="326"/>
                </a:cxn>
                <a:cxn ang="0">
                  <a:pos x="238" y="138"/>
                </a:cxn>
                <a:cxn ang="0">
                  <a:pos x="200" y="116"/>
                </a:cxn>
              </a:cxnLst>
              <a:rect l="0" t="0" r="r" b="b"/>
              <a:pathLst>
                <a:path w="238" h="464">
                  <a:moveTo>
                    <a:pt x="200" y="116"/>
                  </a:moveTo>
                  <a:lnTo>
                    <a:pt x="0" y="0"/>
                  </a:lnTo>
                  <a:lnTo>
                    <a:pt x="0" y="232"/>
                  </a:lnTo>
                  <a:lnTo>
                    <a:pt x="0" y="464"/>
                  </a:lnTo>
                  <a:lnTo>
                    <a:pt x="200" y="348"/>
                  </a:lnTo>
                  <a:lnTo>
                    <a:pt x="238" y="326"/>
                  </a:lnTo>
                  <a:lnTo>
                    <a:pt x="238" y="138"/>
                  </a:lnTo>
                  <a:lnTo>
                    <a:pt x="200" y="116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7" name="Freeform 55"/>
            <p:cNvSpPr>
              <a:spLocks/>
            </p:cNvSpPr>
            <p:nvPr userDrawn="1"/>
          </p:nvSpPr>
          <p:spPr bwMode="auto">
            <a:xfrm>
              <a:off x="1943100" y="1866900"/>
              <a:ext cx="257175" cy="2984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88"/>
                </a:cxn>
                <a:cxn ang="0">
                  <a:pos x="162" y="94"/>
                </a:cxn>
                <a:cxn ang="0">
                  <a:pos x="0" y="0"/>
                </a:cxn>
              </a:cxnLst>
              <a:rect l="0" t="0" r="r" b="b"/>
              <a:pathLst>
                <a:path w="162" h="188">
                  <a:moveTo>
                    <a:pt x="0" y="0"/>
                  </a:moveTo>
                  <a:lnTo>
                    <a:pt x="0" y="188"/>
                  </a:lnTo>
                  <a:lnTo>
                    <a:pt x="162" y="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35" name="텍스트 개체 틀 46"/>
          <p:cNvSpPr>
            <a:spLocks noGrp="1"/>
          </p:cNvSpPr>
          <p:nvPr>
            <p:ph type="body" sz="quarter" idx="17" hasCustomPrompt="1"/>
          </p:nvPr>
        </p:nvSpPr>
        <p:spPr>
          <a:xfrm>
            <a:off x="2106468" y="1639863"/>
            <a:ext cx="1370142" cy="149271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70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그룹 17"/>
          <p:cNvGrpSpPr/>
          <p:nvPr userDrawn="1"/>
        </p:nvGrpSpPr>
        <p:grpSpPr>
          <a:xfrm>
            <a:off x="0" y="0"/>
            <a:ext cx="9140825" cy="717550"/>
            <a:chOff x="1588" y="3070225"/>
            <a:chExt cx="9140825" cy="717550"/>
          </a:xfrm>
        </p:grpSpPr>
        <p:sp>
          <p:nvSpPr>
            <p:cNvPr id="4099" name="AutoShape 3"/>
            <p:cNvSpPr>
              <a:spLocks noChangeAspect="1" noChangeArrowheads="1" noTextEdit="1"/>
            </p:cNvSpPr>
            <p:nvPr userDrawn="1"/>
          </p:nvSpPr>
          <p:spPr bwMode="auto">
            <a:xfrm>
              <a:off x="1588" y="3070225"/>
              <a:ext cx="9140825" cy="717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" name="Rectangle 5"/>
            <p:cNvSpPr>
              <a:spLocks noChangeArrowheads="1"/>
            </p:cNvSpPr>
            <p:nvPr userDrawn="1"/>
          </p:nvSpPr>
          <p:spPr bwMode="auto">
            <a:xfrm>
              <a:off x="4763" y="3070225"/>
              <a:ext cx="9137650" cy="717550"/>
            </a:xfrm>
            <a:prstGeom prst="rect">
              <a:avLst/>
            </a:prstGeom>
            <a:solidFill>
              <a:schemeClr val="accent4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" name="Freeform 6"/>
            <p:cNvSpPr>
              <a:spLocks/>
            </p:cNvSpPr>
            <p:nvPr userDrawn="1"/>
          </p:nvSpPr>
          <p:spPr bwMode="auto">
            <a:xfrm>
              <a:off x="7938" y="3070225"/>
              <a:ext cx="831850" cy="717550"/>
            </a:xfrm>
            <a:custGeom>
              <a:avLst/>
              <a:gdLst/>
              <a:ahLst/>
              <a:cxnLst>
                <a:cxn ang="0">
                  <a:pos x="262" y="0"/>
                </a:cxn>
                <a:cxn ang="0">
                  <a:pos x="130" y="226"/>
                </a:cxn>
                <a:cxn ang="0">
                  <a:pos x="0" y="452"/>
                </a:cxn>
                <a:cxn ang="0">
                  <a:pos x="262" y="452"/>
                </a:cxn>
                <a:cxn ang="0">
                  <a:pos x="524" y="452"/>
                </a:cxn>
                <a:cxn ang="0">
                  <a:pos x="392" y="226"/>
                </a:cxn>
                <a:cxn ang="0">
                  <a:pos x="262" y="0"/>
                </a:cxn>
              </a:cxnLst>
              <a:rect l="0" t="0" r="r" b="b"/>
              <a:pathLst>
                <a:path w="524" h="452">
                  <a:moveTo>
                    <a:pt x="262" y="0"/>
                  </a:moveTo>
                  <a:lnTo>
                    <a:pt x="130" y="226"/>
                  </a:lnTo>
                  <a:lnTo>
                    <a:pt x="0" y="452"/>
                  </a:lnTo>
                  <a:lnTo>
                    <a:pt x="262" y="452"/>
                  </a:lnTo>
                  <a:lnTo>
                    <a:pt x="524" y="452"/>
                  </a:lnTo>
                  <a:lnTo>
                    <a:pt x="392" y="226"/>
                  </a:lnTo>
                  <a:lnTo>
                    <a:pt x="262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" name="Freeform 7"/>
            <p:cNvSpPr>
              <a:spLocks/>
            </p:cNvSpPr>
            <p:nvPr userDrawn="1"/>
          </p:nvSpPr>
          <p:spPr bwMode="auto">
            <a:xfrm>
              <a:off x="407988" y="3070225"/>
              <a:ext cx="828675" cy="717550"/>
            </a:xfrm>
            <a:custGeom>
              <a:avLst/>
              <a:gdLst/>
              <a:ahLst/>
              <a:cxnLst>
                <a:cxn ang="0">
                  <a:pos x="262" y="452"/>
                </a:cxn>
                <a:cxn ang="0">
                  <a:pos x="392" y="226"/>
                </a:cxn>
                <a:cxn ang="0">
                  <a:pos x="522" y="0"/>
                </a:cxn>
                <a:cxn ang="0">
                  <a:pos x="262" y="0"/>
                </a:cxn>
                <a:cxn ang="0">
                  <a:pos x="0" y="0"/>
                </a:cxn>
                <a:cxn ang="0">
                  <a:pos x="130" y="226"/>
                </a:cxn>
                <a:cxn ang="0">
                  <a:pos x="262" y="452"/>
                </a:cxn>
              </a:cxnLst>
              <a:rect l="0" t="0" r="r" b="b"/>
              <a:pathLst>
                <a:path w="522" h="452">
                  <a:moveTo>
                    <a:pt x="262" y="452"/>
                  </a:moveTo>
                  <a:lnTo>
                    <a:pt x="392" y="226"/>
                  </a:lnTo>
                  <a:lnTo>
                    <a:pt x="522" y="0"/>
                  </a:lnTo>
                  <a:lnTo>
                    <a:pt x="262" y="0"/>
                  </a:lnTo>
                  <a:lnTo>
                    <a:pt x="0" y="0"/>
                  </a:lnTo>
                  <a:lnTo>
                    <a:pt x="130" y="226"/>
                  </a:lnTo>
                  <a:lnTo>
                    <a:pt x="262" y="452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04" name="Freeform 8"/>
            <p:cNvSpPr>
              <a:spLocks/>
            </p:cNvSpPr>
            <p:nvPr userDrawn="1"/>
          </p:nvSpPr>
          <p:spPr bwMode="auto">
            <a:xfrm>
              <a:off x="1588" y="3070225"/>
              <a:ext cx="415925" cy="717550"/>
            </a:xfrm>
            <a:custGeom>
              <a:avLst/>
              <a:gdLst/>
              <a:ahLst/>
              <a:cxnLst>
                <a:cxn ang="0">
                  <a:pos x="262" y="0"/>
                </a:cxn>
                <a:cxn ang="0">
                  <a:pos x="0" y="0"/>
                </a:cxn>
                <a:cxn ang="0">
                  <a:pos x="0" y="452"/>
                </a:cxn>
                <a:cxn ang="0">
                  <a:pos x="130" y="226"/>
                </a:cxn>
                <a:cxn ang="0">
                  <a:pos x="262" y="0"/>
                </a:cxn>
              </a:cxnLst>
              <a:rect l="0" t="0" r="r" b="b"/>
              <a:pathLst>
                <a:path w="262" h="452">
                  <a:moveTo>
                    <a:pt x="262" y="0"/>
                  </a:moveTo>
                  <a:lnTo>
                    <a:pt x="0" y="0"/>
                  </a:lnTo>
                  <a:lnTo>
                    <a:pt x="0" y="452"/>
                  </a:lnTo>
                  <a:lnTo>
                    <a:pt x="130" y="226"/>
                  </a:lnTo>
                  <a:lnTo>
                    <a:pt x="26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4DB73AAD-5267-437C-997B-9F4D4E1D079E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768244" y="434934"/>
            <a:ext cx="2133600" cy="246221"/>
          </a:xfrm>
        </p:spPr>
        <p:txBody>
          <a:bodyPr>
            <a:sp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3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1044995" y="142830"/>
            <a:ext cx="710527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4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314735" y="727038"/>
            <a:ext cx="710527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177A1C9D-D517-4CA3-B47E-D173D5AA6AD9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grpSp>
        <p:nvGrpSpPr>
          <p:cNvPr id="10" name="그룹 9"/>
          <p:cNvGrpSpPr/>
          <p:nvPr userDrawn="1"/>
        </p:nvGrpSpPr>
        <p:grpSpPr>
          <a:xfrm>
            <a:off x="0" y="0"/>
            <a:ext cx="9140825" cy="717550"/>
            <a:chOff x="1588" y="3070225"/>
            <a:chExt cx="9140825" cy="717550"/>
          </a:xfrm>
        </p:grpSpPr>
        <p:sp>
          <p:nvSpPr>
            <p:cNvPr id="11" name="AutoShape 3"/>
            <p:cNvSpPr>
              <a:spLocks noChangeAspect="1" noChangeArrowheads="1" noTextEdit="1"/>
            </p:cNvSpPr>
            <p:nvPr userDrawn="1"/>
          </p:nvSpPr>
          <p:spPr bwMode="auto">
            <a:xfrm>
              <a:off x="1588" y="3070225"/>
              <a:ext cx="9140825" cy="717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" name="Rectangle 5"/>
            <p:cNvSpPr>
              <a:spLocks noChangeArrowheads="1"/>
            </p:cNvSpPr>
            <p:nvPr userDrawn="1"/>
          </p:nvSpPr>
          <p:spPr bwMode="auto">
            <a:xfrm>
              <a:off x="4763" y="3070225"/>
              <a:ext cx="9137650" cy="717550"/>
            </a:xfrm>
            <a:prstGeom prst="rect">
              <a:avLst/>
            </a:prstGeom>
            <a:solidFill>
              <a:schemeClr val="accent4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" name="Freeform 6"/>
            <p:cNvSpPr>
              <a:spLocks/>
            </p:cNvSpPr>
            <p:nvPr userDrawn="1"/>
          </p:nvSpPr>
          <p:spPr bwMode="auto">
            <a:xfrm>
              <a:off x="7938" y="3070225"/>
              <a:ext cx="831850" cy="717550"/>
            </a:xfrm>
            <a:custGeom>
              <a:avLst/>
              <a:gdLst/>
              <a:ahLst/>
              <a:cxnLst>
                <a:cxn ang="0">
                  <a:pos x="262" y="0"/>
                </a:cxn>
                <a:cxn ang="0">
                  <a:pos x="130" y="226"/>
                </a:cxn>
                <a:cxn ang="0">
                  <a:pos x="0" y="452"/>
                </a:cxn>
                <a:cxn ang="0">
                  <a:pos x="262" y="452"/>
                </a:cxn>
                <a:cxn ang="0">
                  <a:pos x="524" y="452"/>
                </a:cxn>
                <a:cxn ang="0">
                  <a:pos x="392" y="226"/>
                </a:cxn>
                <a:cxn ang="0">
                  <a:pos x="262" y="0"/>
                </a:cxn>
              </a:cxnLst>
              <a:rect l="0" t="0" r="r" b="b"/>
              <a:pathLst>
                <a:path w="524" h="452">
                  <a:moveTo>
                    <a:pt x="262" y="0"/>
                  </a:moveTo>
                  <a:lnTo>
                    <a:pt x="130" y="226"/>
                  </a:lnTo>
                  <a:lnTo>
                    <a:pt x="0" y="452"/>
                  </a:lnTo>
                  <a:lnTo>
                    <a:pt x="262" y="452"/>
                  </a:lnTo>
                  <a:lnTo>
                    <a:pt x="524" y="452"/>
                  </a:lnTo>
                  <a:lnTo>
                    <a:pt x="392" y="226"/>
                  </a:lnTo>
                  <a:lnTo>
                    <a:pt x="262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" name="Freeform 7"/>
            <p:cNvSpPr>
              <a:spLocks/>
            </p:cNvSpPr>
            <p:nvPr userDrawn="1"/>
          </p:nvSpPr>
          <p:spPr bwMode="auto">
            <a:xfrm>
              <a:off x="407988" y="3070225"/>
              <a:ext cx="828675" cy="717550"/>
            </a:xfrm>
            <a:custGeom>
              <a:avLst/>
              <a:gdLst/>
              <a:ahLst/>
              <a:cxnLst>
                <a:cxn ang="0">
                  <a:pos x="262" y="452"/>
                </a:cxn>
                <a:cxn ang="0">
                  <a:pos x="392" y="226"/>
                </a:cxn>
                <a:cxn ang="0">
                  <a:pos x="522" y="0"/>
                </a:cxn>
                <a:cxn ang="0">
                  <a:pos x="262" y="0"/>
                </a:cxn>
                <a:cxn ang="0">
                  <a:pos x="0" y="0"/>
                </a:cxn>
                <a:cxn ang="0">
                  <a:pos x="130" y="226"/>
                </a:cxn>
                <a:cxn ang="0">
                  <a:pos x="262" y="452"/>
                </a:cxn>
              </a:cxnLst>
              <a:rect l="0" t="0" r="r" b="b"/>
              <a:pathLst>
                <a:path w="522" h="452">
                  <a:moveTo>
                    <a:pt x="262" y="452"/>
                  </a:moveTo>
                  <a:lnTo>
                    <a:pt x="392" y="226"/>
                  </a:lnTo>
                  <a:lnTo>
                    <a:pt x="522" y="0"/>
                  </a:lnTo>
                  <a:lnTo>
                    <a:pt x="262" y="0"/>
                  </a:lnTo>
                  <a:lnTo>
                    <a:pt x="0" y="0"/>
                  </a:lnTo>
                  <a:lnTo>
                    <a:pt x="130" y="226"/>
                  </a:lnTo>
                  <a:lnTo>
                    <a:pt x="262" y="452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" name="Freeform 8"/>
            <p:cNvSpPr>
              <a:spLocks/>
            </p:cNvSpPr>
            <p:nvPr userDrawn="1"/>
          </p:nvSpPr>
          <p:spPr bwMode="auto">
            <a:xfrm>
              <a:off x="1588" y="3070225"/>
              <a:ext cx="415925" cy="717550"/>
            </a:xfrm>
            <a:custGeom>
              <a:avLst/>
              <a:gdLst/>
              <a:ahLst/>
              <a:cxnLst>
                <a:cxn ang="0">
                  <a:pos x="262" y="0"/>
                </a:cxn>
                <a:cxn ang="0">
                  <a:pos x="0" y="0"/>
                </a:cxn>
                <a:cxn ang="0">
                  <a:pos x="0" y="452"/>
                </a:cxn>
                <a:cxn ang="0">
                  <a:pos x="130" y="226"/>
                </a:cxn>
                <a:cxn ang="0">
                  <a:pos x="262" y="0"/>
                </a:cxn>
              </a:cxnLst>
              <a:rect l="0" t="0" r="r" b="b"/>
              <a:pathLst>
                <a:path w="262" h="452">
                  <a:moveTo>
                    <a:pt x="262" y="0"/>
                  </a:moveTo>
                  <a:lnTo>
                    <a:pt x="0" y="0"/>
                  </a:lnTo>
                  <a:lnTo>
                    <a:pt x="0" y="452"/>
                  </a:lnTo>
                  <a:lnTo>
                    <a:pt x="130" y="226"/>
                  </a:lnTo>
                  <a:lnTo>
                    <a:pt x="26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16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1044995" y="142830"/>
            <a:ext cx="710527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A01E7-113B-4D20-B74E-C589F085EA41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85" name="제목 1"/>
          <p:cNvSpPr>
            <a:spLocks noGrp="1"/>
          </p:cNvSpPr>
          <p:nvPr>
            <p:ph type="ctrTitle" hasCustomPrompt="1"/>
          </p:nvPr>
        </p:nvSpPr>
        <p:spPr>
          <a:xfrm>
            <a:off x="1395369" y="3429000"/>
            <a:ext cx="6336000" cy="692497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30000"/>
              </a:lnSpc>
              <a:defRPr sz="3000" b="1">
                <a:solidFill>
                  <a:schemeClr val="tx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86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1395369" y="3246435"/>
            <a:ext cx="6336000" cy="332399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87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1395369" y="4142469"/>
            <a:ext cx="6336000" cy="272382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9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5127" name="Freeform 7"/>
          <p:cNvSpPr>
            <a:spLocks/>
          </p:cNvSpPr>
          <p:nvPr userDrawn="1"/>
        </p:nvSpPr>
        <p:spPr bwMode="auto">
          <a:xfrm>
            <a:off x="3175" y="168275"/>
            <a:ext cx="9137650" cy="6689725"/>
          </a:xfrm>
          <a:custGeom>
            <a:avLst/>
            <a:gdLst/>
            <a:ahLst/>
            <a:cxnLst>
              <a:cxn ang="0">
                <a:pos x="5688" y="536"/>
              </a:cxn>
              <a:cxn ang="0">
                <a:pos x="4874" y="1006"/>
              </a:cxn>
              <a:cxn ang="0">
                <a:pos x="4874" y="604"/>
              </a:cxn>
              <a:cxn ang="0">
                <a:pos x="4602" y="762"/>
              </a:cxn>
              <a:cxn ang="0">
                <a:pos x="4602" y="178"/>
              </a:cxn>
              <a:cxn ang="0">
                <a:pos x="4602" y="0"/>
              </a:cxn>
              <a:cxn ang="0">
                <a:pos x="3426" y="678"/>
              </a:cxn>
              <a:cxn ang="0">
                <a:pos x="3186" y="818"/>
              </a:cxn>
              <a:cxn ang="0">
                <a:pos x="3522" y="1012"/>
              </a:cxn>
              <a:cxn ang="0">
                <a:pos x="3126" y="1242"/>
              </a:cxn>
              <a:cxn ang="0">
                <a:pos x="3378" y="1388"/>
              </a:cxn>
              <a:cxn ang="0">
                <a:pos x="2872" y="1680"/>
              </a:cxn>
              <a:cxn ang="0">
                <a:pos x="2366" y="1972"/>
              </a:cxn>
              <a:cxn ang="0">
                <a:pos x="2366" y="1388"/>
              </a:cxn>
              <a:cxn ang="0">
                <a:pos x="2366" y="1290"/>
              </a:cxn>
              <a:cxn ang="0">
                <a:pos x="1674" y="1690"/>
              </a:cxn>
              <a:cxn ang="0">
                <a:pos x="1634" y="1714"/>
              </a:cxn>
              <a:cxn ang="0">
                <a:pos x="1634" y="1666"/>
              </a:cxn>
              <a:cxn ang="0">
                <a:pos x="1422" y="1544"/>
              </a:cxn>
              <a:cxn ang="0">
                <a:pos x="822" y="1198"/>
              </a:cxn>
              <a:cxn ang="0">
                <a:pos x="586" y="1334"/>
              </a:cxn>
              <a:cxn ang="0">
                <a:pos x="0" y="1670"/>
              </a:cxn>
              <a:cxn ang="0">
                <a:pos x="0" y="4214"/>
              </a:cxn>
              <a:cxn ang="0">
                <a:pos x="5756" y="4214"/>
              </a:cxn>
              <a:cxn ang="0">
                <a:pos x="5756" y="498"/>
              </a:cxn>
              <a:cxn ang="0">
                <a:pos x="5688" y="536"/>
              </a:cxn>
            </a:cxnLst>
            <a:rect l="0" t="0" r="r" b="b"/>
            <a:pathLst>
              <a:path w="5756" h="4214">
                <a:moveTo>
                  <a:pt x="5688" y="536"/>
                </a:moveTo>
                <a:lnTo>
                  <a:pt x="4874" y="1006"/>
                </a:lnTo>
                <a:lnTo>
                  <a:pt x="4874" y="604"/>
                </a:lnTo>
                <a:lnTo>
                  <a:pt x="4602" y="762"/>
                </a:lnTo>
                <a:lnTo>
                  <a:pt x="4602" y="178"/>
                </a:lnTo>
                <a:lnTo>
                  <a:pt x="4602" y="0"/>
                </a:lnTo>
                <a:lnTo>
                  <a:pt x="3426" y="678"/>
                </a:lnTo>
                <a:lnTo>
                  <a:pt x="3186" y="818"/>
                </a:lnTo>
                <a:lnTo>
                  <a:pt x="3522" y="1012"/>
                </a:lnTo>
                <a:lnTo>
                  <a:pt x="3126" y="1242"/>
                </a:lnTo>
                <a:lnTo>
                  <a:pt x="3378" y="1388"/>
                </a:lnTo>
                <a:lnTo>
                  <a:pt x="2872" y="1680"/>
                </a:lnTo>
                <a:lnTo>
                  <a:pt x="2366" y="1972"/>
                </a:lnTo>
                <a:lnTo>
                  <a:pt x="2366" y="1388"/>
                </a:lnTo>
                <a:lnTo>
                  <a:pt x="2366" y="1290"/>
                </a:lnTo>
                <a:lnTo>
                  <a:pt x="1674" y="1690"/>
                </a:lnTo>
                <a:lnTo>
                  <a:pt x="1634" y="1714"/>
                </a:lnTo>
                <a:lnTo>
                  <a:pt x="1634" y="1666"/>
                </a:lnTo>
                <a:lnTo>
                  <a:pt x="1422" y="1544"/>
                </a:lnTo>
                <a:lnTo>
                  <a:pt x="822" y="1198"/>
                </a:lnTo>
                <a:lnTo>
                  <a:pt x="586" y="1334"/>
                </a:lnTo>
                <a:lnTo>
                  <a:pt x="0" y="1670"/>
                </a:lnTo>
                <a:lnTo>
                  <a:pt x="0" y="4214"/>
                </a:lnTo>
                <a:lnTo>
                  <a:pt x="5756" y="4214"/>
                </a:lnTo>
                <a:lnTo>
                  <a:pt x="5756" y="498"/>
                </a:lnTo>
                <a:lnTo>
                  <a:pt x="5688" y="536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225" name="그룹 224"/>
          <p:cNvGrpSpPr/>
          <p:nvPr userDrawn="1"/>
        </p:nvGrpSpPr>
        <p:grpSpPr>
          <a:xfrm>
            <a:off x="3175" y="0"/>
            <a:ext cx="9137650" cy="3298825"/>
            <a:chOff x="3175" y="0"/>
            <a:chExt cx="9137650" cy="3298825"/>
          </a:xfrm>
        </p:grpSpPr>
        <p:sp>
          <p:nvSpPr>
            <p:cNvPr id="5125" name="Freeform 5"/>
            <p:cNvSpPr>
              <a:spLocks/>
            </p:cNvSpPr>
            <p:nvPr userDrawn="1"/>
          </p:nvSpPr>
          <p:spPr bwMode="auto">
            <a:xfrm>
              <a:off x="2559050" y="0"/>
              <a:ext cx="12700" cy="6350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0" y="0"/>
                </a:cxn>
                <a:cxn ang="0">
                  <a:pos x="8" y="4"/>
                </a:cxn>
                <a:cxn ang="0">
                  <a:pos x="8" y="0"/>
                </a:cxn>
              </a:cxnLst>
              <a:rect l="0" t="0" r="r" b="b"/>
              <a:pathLst>
                <a:path w="8" h="4">
                  <a:moveTo>
                    <a:pt x="8" y="0"/>
                  </a:moveTo>
                  <a:lnTo>
                    <a:pt x="0" y="0"/>
                  </a:lnTo>
                  <a:lnTo>
                    <a:pt x="8" y="4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28" name="Freeform 8"/>
            <p:cNvSpPr>
              <a:spLocks/>
            </p:cNvSpPr>
            <p:nvPr userDrawn="1"/>
          </p:nvSpPr>
          <p:spPr bwMode="auto">
            <a:xfrm>
              <a:off x="6229350" y="1590675"/>
              <a:ext cx="1238250" cy="1428750"/>
            </a:xfrm>
            <a:custGeom>
              <a:avLst/>
              <a:gdLst/>
              <a:ahLst/>
              <a:cxnLst>
                <a:cxn ang="0">
                  <a:pos x="390" y="674"/>
                </a:cxn>
                <a:cxn ang="0">
                  <a:pos x="0" y="900"/>
                </a:cxn>
                <a:cxn ang="0">
                  <a:pos x="0" y="450"/>
                </a:cxn>
                <a:cxn ang="0">
                  <a:pos x="0" y="0"/>
                </a:cxn>
                <a:cxn ang="0">
                  <a:pos x="390" y="224"/>
                </a:cxn>
                <a:cxn ang="0">
                  <a:pos x="780" y="450"/>
                </a:cxn>
                <a:cxn ang="0">
                  <a:pos x="390" y="674"/>
                </a:cxn>
              </a:cxnLst>
              <a:rect l="0" t="0" r="r" b="b"/>
              <a:pathLst>
                <a:path w="780" h="900">
                  <a:moveTo>
                    <a:pt x="390" y="674"/>
                  </a:moveTo>
                  <a:lnTo>
                    <a:pt x="0" y="900"/>
                  </a:lnTo>
                  <a:lnTo>
                    <a:pt x="0" y="450"/>
                  </a:lnTo>
                  <a:lnTo>
                    <a:pt x="0" y="0"/>
                  </a:lnTo>
                  <a:lnTo>
                    <a:pt x="390" y="224"/>
                  </a:lnTo>
                  <a:lnTo>
                    <a:pt x="780" y="450"/>
                  </a:lnTo>
                  <a:lnTo>
                    <a:pt x="390" y="674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30" name="Freeform 10"/>
            <p:cNvSpPr>
              <a:spLocks/>
            </p:cNvSpPr>
            <p:nvPr userDrawn="1"/>
          </p:nvSpPr>
          <p:spPr bwMode="auto">
            <a:xfrm>
              <a:off x="2597150" y="0"/>
              <a:ext cx="4711700" cy="2851150"/>
            </a:xfrm>
            <a:custGeom>
              <a:avLst/>
              <a:gdLst/>
              <a:ahLst/>
              <a:cxnLst>
                <a:cxn ang="0">
                  <a:pos x="398" y="0"/>
                </a:cxn>
                <a:cxn ang="0">
                  <a:pos x="434" y="20"/>
                </a:cxn>
                <a:cxn ang="0">
                  <a:pos x="224" y="142"/>
                </a:cxn>
                <a:cxn ang="0">
                  <a:pos x="712" y="424"/>
                </a:cxn>
                <a:cxn ang="0">
                  <a:pos x="0" y="834"/>
                </a:cxn>
                <a:cxn ang="0">
                  <a:pos x="0" y="1772"/>
                </a:cxn>
                <a:cxn ang="0">
                  <a:pos x="40" y="1796"/>
                </a:cxn>
                <a:cxn ang="0">
                  <a:pos x="732" y="1396"/>
                </a:cxn>
                <a:cxn ang="0">
                  <a:pos x="732" y="908"/>
                </a:cxn>
                <a:cxn ang="0">
                  <a:pos x="996" y="1062"/>
                </a:cxn>
                <a:cxn ang="0">
                  <a:pos x="996" y="602"/>
                </a:cxn>
                <a:cxn ang="0">
                  <a:pos x="1442" y="860"/>
                </a:cxn>
                <a:cxn ang="0">
                  <a:pos x="1552" y="924"/>
                </a:cxn>
                <a:cxn ang="0">
                  <a:pos x="1792" y="784"/>
                </a:cxn>
                <a:cxn ang="0">
                  <a:pos x="2968" y="106"/>
                </a:cxn>
                <a:cxn ang="0">
                  <a:pos x="2968" y="0"/>
                </a:cxn>
                <a:cxn ang="0">
                  <a:pos x="398" y="0"/>
                </a:cxn>
              </a:cxnLst>
              <a:rect l="0" t="0" r="r" b="b"/>
              <a:pathLst>
                <a:path w="2968" h="1796">
                  <a:moveTo>
                    <a:pt x="398" y="0"/>
                  </a:moveTo>
                  <a:lnTo>
                    <a:pt x="434" y="20"/>
                  </a:lnTo>
                  <a:lnTo>
                    <a:pt x="224" y="142"/>
                  </a:lnTo>
                  <a:lnTo>
                    <a:pt x="712" y="424"/>
                  </a:lnTo>
                  <a:lnTo>
                    <a:pt x="0" y="834"/>
                  </a:lnTo>
                  <a:lnTo>
                    <a:pt x="0" y="1772"/>
                  </a:lnTo>
                  <a:lnTo>
                    <a:pt x="40" y="1796"/>
                  </a:lnTo>
                  <a:lnTo>
                    <a:pt x="732" y="1396"/>
                  </a:lnTo>
                  <a:lnTo>
                    <a:pt x="732" y="908"/>
                  </a:lnTo>
                  <a:lnTo>
                    <a:pt x="996" y="1062"/>
                  </a:lnTo>
                  <a:lnTo>
                    <a:pt x="996" y="602"/>
                  </a:lnTo>
                  <a:lnTo>
                    <a:pt x="1442" y="860"/>
                  </a:lnTo>
                  <a:lnTo>
                    <a:pt x="1552" y="924"/>
                  </a:lnTo>
                  <a:lnTo>
                    <a:pt x="1792" y="784"/>
                  </a:lnTo>
                  <a:lnTo>
                    <a:pt x="2968" y="106"/>
                  </a:lnTo>
                  <a:lnTo>
                    <a:pt x="2968" y="0"/>
                  </a:lnTo>
                  <a:lnTo>
                    <a:pt x="398" y="0"/>
                  </a:lnTo>
                  <a:close/>
                </a:path>
              </a:pathLst>
            </a:custGeom>
            <a:solidFill>
              <a:srgbClr val="EDE2D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31" name="Freeform 11"/>
            <p:cNvSpPr>
              <a:spLocks/>
            </p:cNvSpPr>
            <p:nvPr userDrawn="1"/>
          </p:nvSpPr>
          <p:spPr bwMode="auto">
            <a:xfrm>
              <a:off x="2597150" y="0"/>
              <a:ext cx="4711700" cy="2851150"/>
            </a:xfrm>
            <a:custGeom>
              <a:avLst/>
              <a:gdLst/>
              <a:ahLst/>
              <a:cxnLst>
                <a:cxn ang="0">
                  <a:pos x="398" y="0"/>
                </a:cxn>
                <a:cxn ang="0">
                  <a:pos x="434" y="20"/>
                </a:cxn>
                <a:cxn ang="0">
                  <a:pos x="224" y="142"/>
                </a:cxn>
                <a:cxn ang="0">
                  <a:pos x="712" y="424"/>
                </a:cxn>
                <a:cxn ang="0">
                  <a:pos x="0" y="834"/>
                </a:cxn>
                <a:cxn ang="0">
                  <a:pos x="0" y="1772"/>
                </a:cxn>
                <a:cxn ang="0">
                  <a:pos x="40" y="1796"/>
                </a:cxn>
                <a:cxn ang="0">
                  <a:pos x="732" y="1396"/>
                </a:cxn>
                <a:cxn ang="0">
                  <a:pos x="732" y="908"/>
                </a:cxn>
                <a:cxn ang="0">
                  <a:pos x="996" y="1062"/>
                </a:cxn>
                <a:cxn ang="0">
                  <a:pos x="996" y="602"/>
                </a:cxn>
                <a:cxn ang="0">
                  <a:pos x="1442" y="860"/>
                </a:cxn>
                <a:cxn ang="0">
                  <a:pos x="1552" y="924"/>
                </a:cxn>
                <a:cxn ang="0">
                  <a:pos x="1792" y="784"/>
                </a:cxn>
                <a:cxn ang="0">
                  <a:pos x="2968" y="106"/>
                </a:cxn>
                <a:cxn ang="0">
                  <a:pos x="2968" y="0"/>
                </a:cxn>
                <a:cxn ang="0">
                  <a:pos x="398" y="0"/>
                </a:cxn>
              </a:cxnLst>
              <a:rect l="0" t="0" r="r" b="b"/>
              <a:pathLst>
                <a:path w="2968" h="1796">
                  <a:moveTo>
                    <a:pt x="398" y="0"/>
                  </a:moveTo>
                  <a:lnTo>
                    <a:pt x="434" y="20"/>
                  </a:lnTo>
                  <a:lnTo>
                    <a:pt x="224" y="142"/>
                  </a:lnTo>
                  <a:lnTo>
                    <a:pt x="712" y="424"/>
                  </a:lnTo>
                  <a:lnTo>
                    <a:pt x="0" y="834"/>
                  </a:lnTo>
                  <a:lnTo>
                    <a:pt x="0" y="1772"/>
                  </a:lnTo>
                  <a:lnTo>
                    <a:pt x="40" y="1796"/>
                  </a:lnTo>
                  <a:lnTo>
                    <a:pt x="732" y="1396"/>
                  </a:lnTo>
                  <a:lnTo>
                    <a:pt x="732" y="908"/>
                  </a:lnTo>
                  <a:lnTo>
                    <a:pt x="996" y="1062"/>
                  </a:lnTo>
                  <a:lnTo>
                    <a:pt x="996" y="602"/>
                  </a:lnTo>
                  <a:lnTo>
                    <a:pt x="1442" y="860"/>
                  </a:lnTo>
                  <a:lnTo>
                    <a:pt x="1552" y="924"/>
                  </a:lnTo>
                  <a:lnTo>
                    <a:pt x="1792" y="784"/>
                  </a:lnTo>
                  <a:lnTo>
                    <a:pt x="2968" y="106"/>
                  </a:lnTo>
                  <a:lnTo>
                    <a:pt x="2968" y="0"/>
                  </a:lnTo>
                  <a:lnTo>
                    <a:pt x="398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32" name="Freeform 12"/>
            <p:cNvSpPr>
              <a:spLocks/>
            </p:cNvSpPr>
            <p:nvPr userDrawn="1"/>
          </p:nvSpPr>
          <p:spPr bwMode="auto">
            <a:xfrm>
              <a:off x="2597150" y="0"/>
              <a:ext cx="4711700" cy="2851150"/>
            </a:xfrm>
            <a:custGeom>
              <a:avLst/>
              <a:gdLst/>
              <a:ahLst/>
              <a:cxnLst>
                <a:cxn ang="0">
                  <a:pos x="2968" y="0"/>
                </a:cxn>
                <a:cxn ang="0">
                  <a:pos x="398" y="0"/>
                </a:cxn>
                <a:cxn ang="0">
                  <a:pos x="434" y="20"/>
                </a:cxn>
                <a:cxn ang="0">
                  <a:pos x="224" y="142"/>
                </a:cxn>
                <a:cxn ang="0">
                  <a:pos x="712" y="424"/>
                </a:cxn>
                <a:cxn ang="0">
                  <a:pos x="0" y="834"/>
                </a:cxn>
                <a:cxn ang="0">
                  <a:pos x="0" y="1772"/>
                </a:cxn>
                <a:cxn ang="0">
                  <a:pos x="40" y="1796"/>
                </a:cxn>
                <a:cxn ang="0">
                  <a:pos x="732" y="1396"/>
                </a:cxn>
                <a:cxn ang="0">
                  <a:pos x="732" y="908"/>
                </a:cxn>
                <a:cxn ang="0">
                  <a:pos x="996" y="1062"/>
                </a:cxn>
                <a:cxn ang="0">
                  <a:pos x="996" y="602"/>
                </a:cxn>
                <a:cxn ang="0">
                  <a:pos x="1442" y="860"/>
                </a:cxn>
                <a:cxn ang="0">
                  <a:pos x="1552" y="924"/>
                </a:cxn>
                <a:cxn ang="0">
                  <a:pos x="1792" y="784"/>
                </a:cxn>
                <a:cxn ang="0">
                  <a:pos x="2968" y="106"/>
                </a:cxn>
                <a:cxn ang="0">
                  <a:pos x="2968" y="0"/>
                </a:cxn>
              </a:cxnLst>
              <a:rect l="0" t="0" r="r" b="b"/>
              <a:pathLst>
                <a:path w="2968" h="1796">
                  <a:moveTo>
                    <a:pt x="2968" y="0"/>
                  </a:moveTo>
                  <a:lnTo>
                    <a:pt x="398" y="0"/>
                  </a:lnTo>
                  <a:lnTo>
                    <a:pt x="434" y="20"/>
                  </a:lnTo>
                  <a:lnTo>
                    <a:pt x="224" y="142"/>
                  </a:lnTo>
                  <a:lnTo>
                    <a:pt x="712" y="424"/>
                  </a:lnTo>
                  <a:lnTo>
                    <a:pt x="0" y="834"/>
                  </a:lnTo>
                  <a:lnTo>
                    <a:pt x="0" y="1772"/>
                  </a:lnTo>
                  <a:lnTo>
                    <a:pt x="40" y="1796"/>
                  </a:lnTo>
                  <a:lnTo>
                    <a:pt x="732" y="1396"/>
                  </a:lnTo>
                  <a:lnTo>
                    <a:pt x="732" y="908"/>
                  </a:lnTo>
                  <a:lnTo>
                    <a:pt x="996" y="1062"/>
                  </a:lnTo>
                  <a:lnTo>
                    <a:pt x="996" y="602"/>
                  </a:lnTo>
                  <a:lnTo>
                    <a:pt x="1442" y="860"/>
                  </a:lnTo>
                  <a:lnTo>
                    <a:pt x="1552" y="924"/>
                  </a:lnTo>
                  <a:lnTo>
                    <a:pt x="1792" y="784"/>
                  </a:lnTo>
                  <a:lnTo>
                    <a:pt x="2968" y="106"/>
                  </a:lnTo>
                  <a:lnTo>
                    <a:pt x="2968" y="0"/>
                  </a:lnTo>
                  <a:close/>
                </a:path>
              </a:pathLst>
            </a:custGeom>
            <a:solidFill>
              <a:schemeClr val="accent6">
                <a:lumMod val="90000"/>
              </a:schemeClr>
            </a:solidFill>
            <a:ln w="9525">
              <a:solidFill>
                <a:schemeClr val="accent6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33" name="Freeform 13"/>
            <p:cNvSpPr>
              <a:spLocks/>
            </p:cNvSpPr>
            <p:nvPr userDrawn="1"/>
          </p:nvSpPr>
          <p:spPr bwMode="auto">
            <a:xfrm>
              <a:off x="2597150" y="0"/>
              <a:ext cx="4711700" cy="2851150"/>
            </a:xfrm>
            <a:custGeom>
              <a:avLst/>
              <a:gdLst/>
              <a:ahLst/>
              <a:cxnLst>
                <a:cxn ang="0">
                  <a:pos x="2968" y="0"/>
                </a:cxn>
                <a:cxn ang="0">
                  <a:pos x="398" y="0"/>
                </a:cxn>
                <a:cxn ang="0">
                  <a:pos x="434" y="20"/>
                </a:cxn>
                <a:cxn ang="0">
                  <a:pos x="224" y="142"/>
                </a:cxn>
                <a:cxn ang="0">
                  <a:pos x="712" y="424"/>
                </a:cxn>
                <a:cxn ang="0">
                  <a:pos x="0" y="834"/>
                </a:cxn>
                <a:cxn ang="0">
                  <a:pos x="0" y="1772"/>
                </a:cxn>
                <a:cxn ang="0">
                  <a:pos x="40" y="1796"/>
                </a:cxn>
                <a:cxn ang="0">
                  <a:pos x="732" y="1396"/>
                </a:cxn>
                <a:cxn ang="0">
                  <a:pos x="732" y="908"/>
                </a:cxn>
                <a:cxn ang="0">
                  <a:pos x="996" y="1062"/>
                </a:cxn>
                <a:cxn ang="0">
                  <a:pos x="996" y="602"/>
                </a:cxn>
                <a:cxn ang="0">
                  <a:pos x="1442" y="860"/>
                </a:cxn>
                <a:cxn ang="0">
                  <a:pos x="1552" y="924"/>
                </a:cxn>
                <a:cxn ang="0">
                  <a:pos x="1792" y="784"/>
                </a:cxn>
                <a:cxn ang="0">
                  <a:pos x="2968" y="106"/>
                </a:cxn>
                <a:cxn ang="0">
                  <a:pos x="2968" y="0"/>
                </a:cxn>
              </a:cxnLst>
              <a:rect l="0" t="0" r="r" b="b"/>
              <a:pathLst>
                <a:path w="2968" h="1796">
                  <a:moveTo>
                    <a:pt x="2968" y="0"/>
                  </a:moveTo>
                  <a:lnTo>
                    <a:pt x="398" y="0"/>
                  </a:lnTo>
                  <a:lnTo>
                    <a:pt x="434" y="20"/>
                  </a:lnTo>
                  <a:lnTo>
                    <a:pt x="224" y="142"/>
                  </a:lnTo>
                  <a:lnTo>
                    <a:pt x="712" y="424"/>
                  </a:lnTo>
                  <a:lnTo>
                    <a:pt x="0" y="834"/>
                  </a:lnTo>
                  <a:lnTo>
                    <a:pt x="0" y="1772"/>
                  </a:lnTo>
                  <a:lnTo>
                    <a:pt x="40" y="1796"/>
                  </a:lnTo>
                  <a:lnTo>
                    <a:pt x="732" y="1396"/>
                  </a:lnTo>
                  <a:lnTo>
                    <a:pt x="732" y="908"/>
                  </a:lnTo>
                  <a:lnTo>
                    <a:pt x="996" y="1062"/>
                  </a:lnTo>
                  <a:lnTo>
                    <a:pt x="996" y="602"/>
                  </a:lnTo>
                  <a:lnTo>
                    <a:pt x="1442" y="860"/>
                  </a:lnTo>
                  <a:lnTo>
                    <a:pt x="1552" y="924"/>
                  </a:lnTo>
                  <a:lnTo>
                    <a:pt x="1792" y="784"/>
                  </a:lnTo>
                  <a:lnTo>
                    <a:pt x="2968" y="106"/>
                  </a:lnTo>
                  <a:lnTo>
                    <a:pt x="2968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34" name="Freeform 14"/>
            <p:cNvSpPr>
              <a:spLocks/>
            </p:cNvSpPr>
            <p:nvPr userDrawn="1"/>
          </p:nvSpPr>
          <p:spPr bwMode="auto">
            <a:xfrm>
              <a:off x="3759200" y="1974850"/>
              <a:ext cx="1606550" cy="1323975"/>
            </a:xfrm>
            <a:custGeom>
              <a:avLst/>
              <a:gdLst/>
              <a:ahLst/>
              <a:cxnLst>
                <a:cxn ang="0">
                  <a:pos x="264" y="388"/>
                </a:cxn>
                <a:cxn ang="0">
                  <a:pos x="264" y="0"/>
                </a:cxn>
                <a:cxn ang="0">
                  <a:pos x="0" y="152"/>
                </a:cxn>
                <a:cxn ang="0">
                  <a:pos x="0" y="250"/>
                </a:cxn>
                <a:cxn ang="0">
                  <a:pos x="0" y="834"/>
                </a:cxn>
                <a:cxn ang="0">
                  <a:pos x="506" y="542"/>
                </a:cxn>
                <a:cxn ang="0">
                  <a:pos x="1012" y="250"/>
                </a:cxn>
                <a:cxn ang="0">
                  <a:pos x="760" y="104"/>
                </a:cxn>
                <a:cxn ang="0">
                  <a:pos x="710" y="130"/>
                </a:cxn>
                <a:cxn ang="0">
                  <a:pos x="264" y="388"/>
                </a:cxn>
              </a:cxnLst>
              <a:rect l="0" t="0" r="r" b="b"/>
              <a:pathLst>
                <a:path w="1012" h="834">
                  <a:moveTo>
                    <a:pt x="264" y="388"/>
                  </a:moveTo>
                  <a:lnTo>
                    <a:pt x="264" y="0"/>
                  </a:lnTo>
                  <a:lnTo>
                    <a:pt x="0" y="152"/>
                  </a:lnTo>
                  <a:lnTo>
                    <a:pt x="0" y="250"/>
                  </a:lnTo>
                  <a:lnTo>
                    <a:pt x="0" y="834"/>
                  </a:lnTo>
                  <a:lnTo>
                    <a:pt x="506" y="542"/>
                  </a:lnTo>
                  <a:lnTo>
                    <a:pt x="1012" y="250"/>
                  </a:lnTo>
                  <a:lnTo>
                    <a:pt x="760" y="104"/>
                  </a:lnTo>
                  <a:lnTo>
                    <a:pt x="710" y="130"/>
                  </a:lnTo>
                  <a:lnTo>
                    <a:pt x="264" y="388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35" name="Freeform 15"/>
            <p:cNvSpPr>
              <a:spLocks/>
            </p:cNvSpPr>
            <p:nvPr userDrawn="1"/>
          </p:nvSpPr>
          <p:spPr bwMode="auto">
            <a:xfrm>
              <a:off x="3759200" y="1441450"/>
              <a:ext cx="419100" cy="774700"/>
            </a:xfrm>
            <a:custGeom>
              <a:avLst/>
              <a:gdLst/>
              <a:ahLst/>
              <a:cxnLst>
                <a:cxn ang="0">
                  <a:pos x="264" y="210"/>
                </a:cxn>
                <a:cxn ang="0">
                  <a:pos x="264" y="154"/>
                </a:cxn>
                <a:cxn ang="0">
                  <a:pos x="0" y="0"/>
                </a:cxn>
                <a:cxn ang="0">
                  <a:pos x="0" y="488"/>
                </a:cxn>
                <a:cxn ang="0">
                  <a:pos x="264" y="336"/>
                </a:cxn>
                <a:cxn ang="0">
                  <a:pos x="264" y="210"/>
                </a:cxn>
              </a:cxnLst>
              <a:rect l="0" t="0" r="r" b="b"/>
              <a:pathLst>
                <a:path w="264" h="488">
                  <a:moveTo>
                    <a:pt x="264" y="210"/>
                  </a:moveTo>
                  <a:lnTo>
                    <a:pt x="264" y="154"/>
                  </a:lnTo>
                  <a:lnTo>
                    <a:pt x="0" y="0"/>
                  </a:lnTo>
                  <a:lnTo>
                    <a:pt x="0" y="488"/>
                  </a:lnTo>
                  <a:lnTo>
                    <a:pt x="264" y="336"/>
                  </a:lnTo>
                  <a:lnTo>
                    <a:pt x="264" y="21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36" name="Freeform 16"/>
            <p:cNvSpPr>
              <a:spLocks/>
            </p:cNvSpPr>
            <p:nvPr userDrawn="1"/>
          </p:nvSpPr>
          <p:spPr bwMode="auto">
            <a:xfrm>
              <a:off x="7308850" y="0"/>
              <a:ext cx="431800" cy="1377950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184" y="0"/>
                </a:cxn>
                <a:cxn ang="0">
                  <a:pos x="0" y="106"/>
                </a:cxn>
                <a:cxn ang="0">
                  <a:pos x="0" y="284"/>
                </a:cxn>
                <a:cxn ang="0">
                  <a:pos x="0" y="868"/>
                </a:cxn>
                <a:cxn ang="0">
                  <a:pos x="272" y="710"/>
                </a:cxn>
                <a:cxn ang="0">
                  <a:pos x="272" y="172"/>
                </a:cxn>
                <a:cxn ang="0">
                  <a:pos x="272" y="0"/>
                </a:cxn>
              </a:cxnLst>
              <a:rect l="0" t="0" r="r" b="b"/>
              <a:pathLst>
                <a:path w="272" h="868">
                  <a:moveTo>
                    <a:pt x="272" y="0"/>
                  </a:moveTo>
                  <a:lnTo>
                    <a:pt x="184" y="0"/>
                  </a:lnTo>
                  <a:lnTo>
                    <a:pt x="0" y="106"/>
                  </a:lnTo>
                  <a:lnTo>
                    <a:pt x="0" y="284"/>
                  </a:lnTo>
                  <a:lnTo>
                    <a:pt x="0" y="868"/>
                  </a:lnTo>
                  <a:lnTo>
                    <a:pt x="272" y="710"/>
                  </a:lnTo>
                  <a:lnTo>
                    <a:pt x="272" y="172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37" name="Freeform 17"/>
            <p:cNvSpPr>
              <a:spLocks/>
            </p:cNvSpPr>
            <p:nvPr userDrawn="1"/>
          </p:nvSpPr>
          <p:spPr bwMode="auto">
            <a:xfrm>
              <a:off x="7308850" y="0"/>
              <a:ext cx="292100" cy="1682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06"/>
                </a:cxn>
                <a:cxn ang="0">
                  <a:pos x="184" y="0"/>
                </a:cxn>
                <a:cxn ang="0">
                  <a:pos x="0" y="0"/>
                </a:cxn>
              </a:cxnLst>
              <a:rect l="0" t="0" r="r" b="b"/>
              <a:pathLst>
                <a:path w="184" h="106">
                  <a:moveTo>
                    <a:pt x="0" y="0"/>
                  </a:moveTo>
                  <a:lnTo>
                    <a:pt x="0" y="106"/>
                  </a:lnTo>
                  <a:lnTo>
                    <a:pt x="18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38" name="Freeform 18"/>
            <p:cNvSpPr>
              <a:spLocks/>
            </p:cNvSpPr>
            <p:nvPr userDrawn="1"/>
          </p:nvSpPr>
          <p:spPr bwMode="auto">
            <a:xfrm>
              <a:off x="6229350" y="1590675"/>
              <a:ext cx="1238250" cy="14287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50"/>
                </a:cxn>
                <a:cxn ang="0">
                  <a:pos x="0" y="900"/>
                </a:cxn>
                <a:cxn ang="0">
                  <a:pos x="390" y="674"/>
                </a:cxn>
                <a:cxn ang="0">
                  <a:pos x="780" y="450"/>
                </a:cxn>
                <a:cxn ang="0">
                  <a:pos x="390" y="224"/>
                </a:cxn>
                <a:cxn ang="0">
                  <a:pos x="0" y="0"/>
                </a:cxn>
              </a:cxnLst>
              <a:rect l="0" t="0" r="r" b="b"/>
              <a:pathLst>
                <a:path w="780" h="900">
                  <a:moveTo>
                    <a:pt x="0" y="0"/>
                  </a:moveTo>
                  <a:lnTo>
                    <a:pt x="0" y="450"/>
                  </a:lnTo>
                  <a:lnTo>
                    <a:pt x="0" y="900"/>
                  </a:lnTo>
                  <a:lnTo>
                    <a:pt x="390" y="674"/>
                  </a:lnTo>
                  <a:lnTo>
                    <a:pt x="780" y="450"/>
                  </a:lnTo>
                  <a:lnTo>
                    <a:pt x="390" y="2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39" name="Freeform 19"/>
            <p:cNvSpPr>
              <a:spLocks/>
            </p:cNvSpPr>
            <p:nvPr userDrawn="1"/>
          </p:nvSpPr>
          <p:spPr bwMode="auto">
            <a:xfrm>
              <a:off x="2597150" y="2813050"/>
              <a:ext cx="63500" cy="76200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40" y="24"/>
                </a:cxn>
                <a:cxn ang="0">
                  <a:pos x="0" y="0"/>
                </a:cxn>
                <a:cxn ang="0">
                  <a:pos x="0" y="48"/>
                </a:cxn>
              </a:cxnLst>
              <a:rect l="0" t="0" r="r" b="b"/>
              <a:pathLst>
                <a:path w="40" h="48">
                  <a:moveTo>
                    <a:pt x="0" y="48"/>
                  </a:moveTo>
                  <a:lnTo>
                    <a:pt x="40" y="24"/>
                  </a:lnTo>
                  <a:lnTo>
                    <a:pt x="0" y="0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rgbClr val="E5CEB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40" name="Freeform 20"/>
            <p:cNvSpPr>
              <a:spLocks/>
            </p:cNvSpPr>
            <p:nvPr userDrawn="1"/>
          </p:nvSpPr>
          <p:spPr bwMode="auto">
            <a:xfrm>
              <a:off x="2571750" y="0"/>
              <a:ext cx="25400" cy="19050"/>
            </a:xfrm>
            <a:custGeom>
              <a:avLst/>
              <a:gdLst/>
              <a:ahLst/>
              <a:cxnLst>
                <a:cxn ang="0">
                  <a:pos x="16" y="12"/>
                </a:cxn>
                <a:cxn ang="0">
                  <a:pos x="16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16" y="12"/>
                </a:cxn>
              </a:cxnLst>
              <a:rect l="0" t="0" r="r" b="b"/>
              <a:pathLst>
                <a:path w="16" h="12">
                  <a:moveTo>
                    <a:pt x="16" y="12"/>
                  </a:moveTo>
                  <a:lnTo>
                    <a:pt x="16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16" y="12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41" name="Freeform 21"/>
            <p:cNvSpPr>
              <a:spLocks/>
            </p:cNvSpPr>
            <p:nvPr userDrawn="1"/>
          </p:nvSpPr>
          <p:spPr bwMode="auto">
            <a:xfrm>
              <a:off x="2597150" y="0"/>
              <a:ext cx="688975" cy="225425"/>
            </a:xfrm>
            <a:custGeom>
              <a:avLst/>
              <a:gdLst/>
              <a:ahLst/>
              <a:cxnLst>
                <a:cxn ang="0">
                  <a:pos x="434" y="20"/>
                </a:cxn>
                <a:cxn ang="0">
                  <a:pos x="398" y="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4" y="142"/>
                </a:cxn>
                <a:cxn ang="0">
                  <a:pos x="434" y="20"/>
                </a:cxn>
              </a:cxnLst>
              <a:rect l="0" t="0" r="r" b="b"/>
              <a:pathLst>
                <a:path w="434" h="142">
                  <a:moveTo>
                    <a:pt x="434" y="20"/>
                  </a:moveTo>
                  <a:lnTo>
                    <a:pt x="398" y="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4" y="142"/>
                  </a:lnTo>
                  <a:lnTo>
                    <a:pt x="434" y="2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43" name="Freeform 23"/>
            <p:cNvSpPr>
              <a:spLocks/>
            </p:cNvSpPr>
            <p:nvPr userDrawn="1"/>
          </p:nvSpPr>
          <p:spPr bwMode="auto">
            <a:xfrm>
              <a:off x="2597150" y="225425"/>
              <a:ext cx="1130300" cy="1098550"/>
            </a:xfrm>
            <a:custGeom>
              <a:avLst/>
              <a:gdLst/>
              <a:ahLst/>
              <a:cxnLst>
                <a:cxn ang="0">
                  <a:pos x="224" y="0"/>
                </a:cxn>
                <a:cxn ang="0">
                  <a:pos x="208" y="8"/>
                </a:cxn>
                <a:cxn ang="0">
                  <a:pos x="0" y="128"/>
                </a:cxn>
                <a:cxn ang="0">
                  <a:pos x="0" y="692"/>
                </a:cxn>
                <a:cxn ang="0">
                  <a:pos x="712" y="282"/>
                </a:cxn>
                <a:cxn ang="0">
                  <a:pos x="224" y="0"/>
                </a:cxn>
              </a:cxnLst>
              <a:rect l="0" t="0" r="r" b="b"/>
              <a:pathLst>
                <a:path w="712" h="692">
                  <a:moveTo>
                    <a:pt x="224" y="0"/>
                  </a:moveTo>
                  <a:lnTo>
                    <a:pt x="208" y="8"/>
                  </a:lnTo>
                  <a:lnTo>
                    <a:pt x="0" y="128"/>
                  </a:lnTo>
                  <a:lnTo>
                    <a:pt x="0" y="692"/>
                  </a:lnTo>
                  <a:lnTo>
                    <a:pt x="712" y="282"/>
                  </a:lnTo>
                  <a:lnTo>
                    <a:pt x="22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44" name="Freeform 24"/>
            <p:cNvSpPr>
              <a:spLocks/>
            </p:cNvSpPr>
            <p:nvPr userDrawn="1"/>
          </p:nvSpPr>
          <p:spPr bwMode="auto">
            <a:xfrm>
              <a:off x="933450" y="1851025"/>
              <a:ext cx="374650" cy="434975"/>
            </a:xfrm>
            <a:custGeom>
              <a:avLst/>
              <a:gdLst/>
              <a:ahLst/>
              <a:cxnLst>
                <a:cxn ang="0">
                  <a:pos x="0" y="274"/>
                </a:cxn>
                <a:cxn ang="0">
                  <a:pos x="236" y="138"/>
                </a:cxn>
                <a:cxn ang="0">
                  <a:pos x="0" y="0"/>
                </a:cxn>
                <a:cxn ang="0">
                  <a:pos x="0" y="274"/>
                </a:cxn>
              </a:cxnLst>
              <a:rect l="0" t="0" r="r" b="b"/>
              <a:pathLst>
                <a:path w="236" h="274">
                  <a:moveTo>
                    <a:pt x="0" y="274"/>
                  </a:moveTo>
                  <a:lnTo>
                    <a:pt x="236" y="138"/>
                  </a:lnTo>
                  <a:lnTo>
                    <a:pt x="0" y="0"/>
                  </a:lnTo>
                  <a:lnTo>
                    <a:pt x="0" y="27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224" name="그룹 223"/>
            <p:cNvGrpSpPr/>
            <p:nvPr userDrawn="1"/>
          </p:nvGrpSpPr>
          <p:grpSpPr>
            <a:xfrm>
              <a:off x="3175" y="0"/>
              <a:ext cx="2593975" cy="2819400"/>
              <a:chOff x="3175" y="0"/>
              <a:chExt cx="2593975" cy="2819400"/>
            </a:xfrm>
          </p:grpSpPr>
          <p:sp>
            <p:nvSpPr>
              <p:cNvPr id="5142" name="Freeform 22"/>
              <p:cNvSpPr>
                <a:spLocks/>
              </p:cNvSpPr>
              <p:nvPr userDrawn="1"/>
            </p:nvSpPr>
            <p:spPr bwMode="auto">
              <a:xfrm>
                <a:off x="3175" y="0"/>
                <a:ext cx="2593975" cy="2819400"/>
              </a:xfrm>
              <a:custGeom>
                <a:avLst/>
                <a:gdLst/>
                <a:ahLst/>
                <a:cxnLst>
                  <a:cxn ang="0">
                    <a:pos x="586" y="1166"/>
                  </a:cxn>
                  <a:cxn ang="0">
                    <a:pos x="822" y="1304"/>
                  </a:cxn>
                  <a:cxn ang="0">
                    <a:pos x="1108" y="1138"/>
                  </a:cxn>
                  <a:cxn ang="0">
                    <a:pos x="1634" y="834"/>
                  </a:cxn>
                  <a:cxn ang="0">
                    <a:pos x="1634" y="270"/>
                  </a:cxn>
                  <a:cxn ang="0">
                    <a:pos x="1618" y="280"/>
                  </a:cxn>
                  <a:cxn ang="0">
                    <a:pos x="1618" y="20"/>
                  </a:cxn>
                  <a:cxn ang="0">
                    <a:pos x="1618" y="4"/>
                  </a:cxn>
                  <a:cxn ang="0">
                    <a:pos x="1610" y="0"/>
                  </a:cxn>
                  <a:cxn ang="0">
                    <a:pos x="0" y="0"/>
                  </a:cxn>
                  <a:cxn ang="0">
                    <a:pos x="0" y="1776"/>
                  </a:cxn>
                  <a:cxn ang="0">
                    <a:pos x="586" y="1440"/>
                  </a:cxn>
                  <a:cxn ang="0">
                    <a:pos x="586" y="1166"/>
                  </a:cxn>
                </a:cxnLst>
                <a:rect l="0" t="0" r="r" b="b"/>
                <a:pathLst>
                  <a:path w="1634" h="1776">
                    <a:moveTo>
                      <a:pt x="586" y="1166"/>
                    </a:moveTo>
                    <a:lnTo>
                      <a:pt x="822" y="1304"/>
                    </a:lnTo>
                    <a:lnTo>
                      <a:pt x="1108" y="1138"/>
                    </a:lnTo>
                    <a:lnTo>
                      <a:pt x="1634" y="834"/>
                    </a:lnTo>
                    <a:lnTo>
                      <a:pt x="1634" y="270"/>
                    </a:lnTo>
                    <a:lnTo>
                      <a:pt x="1618" y="280"/>
                    </a:lnTo>
                    <a:lnTo>
                      <a:pt x="1618" y="20"/>
                    </a:lnTo>
                    <a:lnTo>
                      <a:pt x="1618" y="4"/>
                    </a:lnTo>
                    <a:lnTo>
                      <a:pt x="1610" y="0"/>
                    </a:lnTo>
                    <a:lnTo>
                      <a:pt x="0" y="0"/>
                    </a:lnTo>
                    <a:lnTo>
                      <a:pt x="0" y="1776"/>
                    </a:lnTo>
                    <a:lnTo>
                      <a:pt x="586" y="1440"/>
                    </a:lnTo>
                    <a:lnTo>
                      <a:pt x="586" y="1166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145" name="Freeform 25"/>
              <p:cNvSpPr>
                <a:spLocks/>
              </p:cNvSpPr>
              <p:nvPr userDrawn="1"/>
            </p:nvSpPr>
            <p:spPr bwMode="auto">
              <a:xfrm>
                <a:off x="2571750" y="6350"/>
                <a:ext cx="25400" cy="43815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6"/>
                  </a:cxn>
                  <a:cxn ang="0">
                    <a:pos x="0" y="276"/>
                  </a:cxn>
                  <a:cxn ang="0">
                    <a:pos x="16" y="266"/>
                  </a:cxn>
                  <a:cxn ang="0">
                    <a:pos x="16" y="8"/>
                  </a:cxn>
                  <a:cxn ang="0">
                    <a:pos x="0" y="0"/>
                  </a:cxn>
                </a:cxnLst>
                <a:rect l="0" t="0" r="r" b="b"/>
                <a:pathLst>
                  <a:path w="16" h="276">
                    <a:moveTo>
                      <a:pt x="0" y="0"/>
                    </a:moveTo>
                    <a:lnTo>
                      <a:pt x="0" y="16"/>
                    </a:lnTo>
                    <a:lnTo>
                      <a:pt x="0" y="276"/>
                    </a:lnTo>
                    <a:lnTo>
                      <a:pt x="16" y="266"/>
                    </a:lnTo>
                    <a:lnTo>
                      <a:pt x="16" y="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5146" name="Freeform 26"/>
            <p:cNvSpPr>
              <a:spLocks/>
            </p:cNvSpPr>
            <p:nvPr userDrawn="1"/>
          </p:nvSpPr>
          <p:spPr bwMode="auto">
            <a:xfrm>
              <a:off x="2597150" y="19050"/>
              <a:ext cx="355600" cy="409575"/>
            </a:xfrm>
            <a:custGeom>
              <a:avLst/>
              <a:gdLst/>
              <a:ahLst/>
              <a:cxnLst>
                <a:cxn ang="0">
                  <a:pos x="224" y="130"/>
                </a:cxn>
                <a:cxn ang="0">
                  <a:pos x="0" y="0"/>
                </a:cxn>
                <a:cxn ang="0">
                  <a:pos x="0" y="258"/>
                </a:cxn>
                <a:cxn ang="0">
                  <a:pos x="208" y="138"/>
                </a:cxn>
                <a:cxn ang="0">
                  <a:pos x="224" y="130"/>
                </a:cxn>
              </a:cxnLst>
              <a:rect l="0" t="0" r="r" b="b"/>
              <a:pathLst>
                <a:path w="224" h="258">
                  <a:moveTo>
                    <a:pt x="224" y="130"/>
                  </a:moveTo>
                  <a:lnTo>
                    <a:pt x="0" y="0"/>
                  </a:lnTo>
                  <a:lnTo>
                    <a:pt x="0" y="258"/>
                  </a:lnTo>
                  <a:lnTo>
                    <a:pt x="208" y="138"/>
                  </a:lnTo>
                  <a:lnTo>
                    <a:pt x="224" y="13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47" name="Freeform 27"/>
            <p:cNvSpPr>
              <a:spLocks/>
            </p:cNvSpPr>
            <p:nvPr userDrawn="1"/>
          </p:nvSpPr>
          <p:spPr bwMode="auto">
            <a:xfrm>
              <a:off x="7740650" y="0"/>
              <a:ext cx="1400175" cy="1765300"/>
            </a:xfrm>
            <a:custGeom>
              <a:avLst/>
              <a:gdLst/>
              <a:ahLst/>
              <a:cxnLst>
                <a:cxn ang="0">
                  <a:pos x="248" y="0"/>
                </a:cxn>
                <a:cxn ang="0">
                  <a:pos x="740" y="284"/>
                </a:cxn>
                <a:cxn ang="0">
                  <a:pos x="234" y="576"/>
                </a:cxn>
                <a:cxn ang="0">
                  <a:pos x="0" y="710"/>
                </a:cxn>
                <a:cxn ang="0">
                  <a:pos x="0" y="1112"/>
                </a:cxn>
                <a:cxn ang="0">
                  <a:pos x="814" y="642"/>
                </a:cxn>
                <a:cxn ang="0">
                  <a:pos x="882" y="604"/>
                </a:cxn>
                <a:cxn ang="0">
                  <a:pos x="882" y="0"/>
                </a:cxn>
                <a:cxn ang="0">
                  <a:pos x="248" y="0"/>
                </a:cxn>
              </a:cxnLst>
              <a:rect l="0" t="0" r="r" b="b"/>
              <a:pathLst>
                <a:path w="882" h="1112">
                  <a:moveTo>
                    <a:pt x="248" y="0"/>
                  </a:moveTo>
                  <a:lnTo>
                    <a:pt x="740" y="284"/>
                  </a:lnTo>
                  <a:lnTo>
                    <a:pt x="234" y="576"/>
                  </a:lnTo>
                  <a:lnTo>
                    <a:pt x="0" y="710"/>
                  </a:lnTo>
                  <a:lnTo>
                    <a:pt x="0" y="1112"/>
                  </a:lnTo>
                  <a:lnTo>
                    <a:pt x="814" y="642"/>
                  </a:lnTo>
                  <a:lnTo>
                    <a:pt x="882" y="604"/>
                  </a:lnTo>
                  <a:lnTo>
                    <a:pt x="882" y="0"/>
                  </a:lnTo>
                  <a:lnTo>
                    <a:pt x="248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48" name="Freeform 28"/>
            <p:cNvSpPr>
              <a:spLocks/>
            </p:cNvSpPr>
            <p:nvPr userDrawn="1"/>
          </p:nvSpPr>
          <p:spPr bwMode="auto">
            <a:xfrm>
              <a:off x="7740650" y="0"/>
              <a:ext cx="1174750" cy="1127125"/>
            </a:xfrm>
            <a:custGeom>
              <a:avLst/>
              <a:gdLst/>
              <a:ahLst/>
              <a:cxnLst>
                <a:cxn ang="0">
                  <a:pos x="740" y="284"/>
                </a:cxn>
                <a:cxn ang="0">
                  <a:pos x="248" y="0"/>
                </a:cxn>
                <a:cxn ang="0">
                  <a:pos x="0" y="0"/>
                </a:cxn>
                <a:cxn ang="0">
                  <a:pos x="0" y="172"/>
                </a:cxn>
                <a:cxn ang="0">
                  <a:pos x="0" y="710"/>
                </a:cxn>
                <a:cxn ang="0">
                  <a:pos x="234" y="576"/>
                </a:cxn>
                <a:cxn ang="0">
                  <a:pos x="740" y="284"/>
                </a:cxn>
              </a:cxnLst>
              <a:rect l="0" t="0" r="r" b="b"/>
              <a:pathLst>
                <a:path w="740" h="710">
                  <a:moveTo>
                    <a:pt x="740" y="284"/>
                  </a:moveTo>
                  <a:lnTo>
                    <a:pt x="248" y="0"/>
                  </a:lnTo>
                  <a:lnTo>
                    <a:pt x="0" y="0"/>
                  </a:lnTo>
                  <a:lnTo>
                    <a:pt x="0" y="172"/>
                  </a:lnTo>
                  <a:lnTo>
                    <a:pt x="0" y="710"/>
                  </a:lnTo>
                  <a:lnTo>
                    <a:pt x="234" y="576"/>
                  </a:lnTo>
                  <a:lnTo>
                    <a:pt x="740" y="28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49" name="Freeform 29"/>
            <p:cNvSpPr>
              <a:spLocks/>
            </p:cNvSpPr>
            <p:nvPr userDrawn="1"/>
          </p:nvSpPr>
          <p:spPr bwMode="auto">
            <a:xfrm>
              <a:off x="4429125" y="1466850"/>
              <a:ext cx="1165225" cy="673100"/>
            </a:xfrm>
            <a:custGeom>
              <a:avLst/>
              <a:gdLst/>
              <a:ahLst/>
              <a:cxnLst>
                <a:cxn ang="0">
                  <a:pos x="84" y="278"/>
                </a:cxn>
                <a:cxn ang="0">
                  <a:pos x="338" y="424"/>
                </a:cxn>
                <a:cxn ang="0">
                  <a:pos x="734" y="194"/>
                </a:cxn>
                <a:cxn ang="0">
                  <a:pos x="398" y="0"/>
                </a:cxn>
                <a:cxn ang="0">
                  <a:pos x="0" y="228"/>
                </a:cxn>
                <a:cxn ang="0">
                  <a:pos x="84" y="278"/>
                </a:cxn>
              </a:cxnLst>
              <a:rect l="0" t="0" r="r" b="b"/>
              <a:pathLst>
                <a:path w="734" h="424">
                  <a:moveTo>
                    <a:pt x="84" y="278"/>
                  </a:moveTo>
                  <a:lnTo>
                    <a:pt x="338" y="424"/>
                  </a:lnTo>
                  <a:lnTo>
                    <a:pt x="734" y="194"/>
                  </a:lnTo>
                  <a:lnTo>
                    <a:pt x="398" y="0"/>
                  </a:lnTo>
                  <a:lnTo>
                    <a:pt x="0" y="228"/>
                  </a:lnTo>
                  <a:lnTo>
                    <a:pt x="84" y="278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50" name="Freeform 30"/>
            <p:cNvSpPr>
              <a:spLocks/>
            </p:cNvSpPr>
            <p:nvPr userDrawn="1"/>
          </p:nvSpPr>
          <p:spPr bwMode="auto">
            <a:xfrm>
              <a:off x="4178300" y="955675"/>
              <a:ext cx="882650" cy="8731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60"/>
                </a:cxn>
                <a:cxn ang="0">
                  <a:pos x="158" y="550"/>
                </a:cxn>
                <a:cxn ang="0">
                  <a:pos x="556" y="322"/>
                </a:cxn>
                <a:cxn ang="0">
                  <a:pos x="446" y="258"/>
                </a:cxn>
                <a:cxn ang="0">
                  <a:pos x="0" y="0"/>
                </a:cxn>
              </a:cxnLst>
              <a:rect l="0" t="0" r="r" b="b"/>
              <a:pathLst>
                <a:path w="556" h="550">
                  <a:moveTo>
                    <a:pt x="0" y="0"/>
                  </a:moveTo>
                  <a:lnTo>
                    <a:pt x="0" y="460"/>
                  </a:lnTo>
                  <a:lnTo>
                    <a:pt x="158" y="550"/>
                  </a:lnTo>
                  <a:lnTo>
                    <a:pt x="556" y="322"/>
                  </a:lnTo>
                  <a:lnTo>
                    <a:pt x="446" y="2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51" name="Freeform 31"/>
            <p:cNvSpPr>
              <a:spLocks/>
            </p:cNvSpPr>
            <p:nvPr userDrawn="1"/>
          </p:nvSpPr>
          <p:spPr bwMode="auto">
            <a:xfrm>
              <a:off x="4178300" y="1828800"/>
              <a:ext cx="787400" cy="762000"/>
            </a:xfrm>
            <a:custGeom>
              <a:avLst/>
              <a:gdLst/>
              <a:ahLst/>
              <a:cxnLst>
                <a:cxn ang="0">
                  <a:pos x="158" y="0"/>
                </a:cxn>
                <a:cxn ang="0">
                  <a:pos x="0" y="92"/>
                </a:cxn>
                <a:cxn ang="0">
                  <a:pos x="0" y="480"/>
                </a:cxn>
                <a:cxn ang="0">
                  <a:pos x="446" y="222"/>
                </a:cxn>
                <a:cxn ang="0">
                  <a:pos x="496" y="196"/>
                </a:cxn>
                <a:cxn ang="0">
                  <a:pos x="242" y="50"/>
                </a:cxn>
                <a:cxn ang="0">
                  <a:pos x="158" y="0"/>
                </a:cxn>
              </a:cxnLst>
              <a:rect l="0" t="0" r="r" b="b"/>
              <a:pathLst>
                <a:path w="496" h="480">
                  <a:moveTo>
                    <a:pt x="158" y="0"/>
                  </a:moveTo>
                  <a:lnTo>
                    <a:pt x="0" y="92"/>
                  </a:lnTo>
                  <a:lnTo>
                    <a:pt x="0" y="480"/>
                  </a:lnTo>
                  <a:lnTo>
                    <a:pt x="446" y="222"/>
                  </a:lnTo>
                  <a:lnTo>
                    <a:pt x="496" y="196"/>
                  </a:lnTo>
                  <a:lnTo>
                    <a:pt x="242" y="50"/>
                  </a:lnTo>
                  <a:lnTo>
                    <a:pt x="158" y="0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52" name="Freeform 32"/>
            <p:cNvSpPr>
              <a:spLocks/>
            </p:cNvSpPr>
            <p:nvPr userDrawn="1"/>
          </p:nvSpPr>
          <p:spPr bwMode="auto">
            <a:xfrm>
              <a:off x="4178300" y="1685925"/>
              <a:ext cx="250825" cy="288925"/>
            </a:xfrm>
            <a:custGeom>
              <a:avLst/>
              <a:gdLst/>
              <a:ahLst/>
              <a:cxnLst>
                <a:cxn ang="0">
                  <a:pos x="0" y="182"/>
                </a:cxn>
                <a:cxn ang="0">
                  <a:pos x="158" y="90"/>
                </a:cxn>
                <a:cxn ang="0">
                  <a:pos x="0" y="0"/>
                </a:cxn>
                <a:cxn ang="0">
                  <a:pos x="0" y="56"/>
                </a:cxn>
                <a:cxn ang="0">
                  <a:pos x="0" y="182"/>
                </a:cxn>
              </a:cxnLst>
              <a:rect l="0" t="0" r="r" b="b"/>
              <a:pathLst>
                <a:path w="158" h="182">
                  <a:moveTo>
                    <a:pt x="0" y="182"/>
                  </a:moveTo>
                  <a:lnTo>
                    <a:pt x="158" y="90"/>
                  </a:lnTo>
                  <a:lnTo>
                    <a:pt x="0" y="0"/>
                  </a:lnTo>
                  <a:lnTo>
                    <a:pt x="0" y="56"/>
                  </a:lnTo>
                  <a:lnTo>
                    <a:pt x="0" y="182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A01E7-113B-4D20-B74E-C589F085EA41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tx2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030" name="Rectangle 6"/>
          <p:cNvSpPr>
            <a:spLocks noChangeArrowheads="1"/>
          </p:cNvSpPr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667%26v_flag%3d0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13" Type="http://schemas.openxmlformats.org/officeDocument/2006/relationships/hyperlink" Target="http://www.bizforms.co.kr/bms/check.asp?code=bs3217338750418&amp;go_url=http%3a%2f%2fpowerpoint.bizforms.co.kr%2fform_view%2fview.asp%3fnumber%3d105721%26v_flag%3d0%0d%0a" TargetMode="External"/><Relationship Id="rId18" Type="http://schemas.openxmlformats.org/officeDocument/2006/relationships/image" Target="../media/image16.gif"/><Relationship Id="rId3" Type="http://schemas.openxmlformats.org/officeDocument/2006/relationships/hyperlink" Target="http://www.bizforms.co.kr/bms/check.asp?code=bs3217338750418&amp;go_url=http%3a%2f%2fpowerpoint.bizforms.co.kr%2fform_view%2fview.asp%3fnumber%3d18624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662%26v_flag%3d0%0d%0a" TargetMode="External"/><Relationship Id="rId12" Type="http://schemas.openxmlformats.org/officeDocument/2006/relationships/image" Target="../media/image13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8.jpg"/><Relationship Id="rId16" Type="http://schemas.openxmlformats.org/officeDocument/2006/relationships/image" Target="../media/image15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725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2.gif"/><Relationship Id="rId4" Type="http://schemas.openxmlformats.org/officeDocument/2006/relationships/image" Target="../media/image9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14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13" Type="http://schemas.openxmlformats.org/officeDocument/2006/relationships/hyperlink" Target="http://www.bizforms.co.kr/bms/check.asp?code=bs3217338750418&amp;go_url=http%3a%2f%2fpowerpoint.bizforms.co.kr%2fform_view%2fview.asp%3fnumber%3d112531%26v_flag%3d0" TargetMode="External"/><Relationship Id="rId18" Type="http://schemas.openxmlformats.org/officeDocument/2006/relationships/image" Target="../media/image24.gif"/><Relationship Id="rId3" Type="http://schemas.openxmlformats.org/officeDocument/2006/relationships/hyperlink" Target="http://www.bizforms.co.kr/bms/check.asp?code=bs3217338750418&amp;go_url=http%3a%2f%2fpowerpoint.bizforms.co.kr%2fform_view%2fview.asp%3fnumber%3d115399%26v_flag%3d0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6199%26v_flag%3d0" TargetMode="External"/><Relationship Id="rId12" Type="http://schemas.openxmlformats.org/officeDocument/2006/relationships/image" Target="../media/image21.gif"/><Relationship Id="rId17" Type="http://schemas.openxmlformats.org/officeDocument/2006/relationships/hyperlink" Target="http://www.bizforms.co.kr/bms/check.asp?code=bs3217338750418&amp;go_url=http%3a%2f%2fpowerpoint.bizforms.co.kr%2fform_view%2fview.asp%3fnumber%3d186595%26v_flag%3d0" TargetMode="External"/><Relationship Id="rId2" Type="http://schemas.openxmlformats.org/officeDocument/2006/relationships/image" Target="../media/image8.jpg"/><Relationship Id="rId16" Type="http://schemas.openxmlformats.org/officeDocument/2006/relationships/image" Target="../media/image23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8.gif"/><Relationship Id="rId11" Type="http://schemas.openxmlformats.org/officeDocument/2006/relationships/hyperlink" Target="http://www.bizforms.co.kr/bms/check.asp?code=bs3217338750418&amp;go_url=http%3a%2f%2fpowerpoint.bizforms.co.kr%2fform_view%2fview.asp%3fnumber%3d112385%26v_flag%3d0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510%26v_flag%3d0%0d%0a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86596%26v_flag%3d0" TargetMode="External"/><Relationship Id="rId10" Type="http://schemas.openxmlformats.org/officeDocument/2006/relationships/image" Target="../media/image20.gif"/><Relationship Id="rId4" Type="http://schemas.openxmlformats.org/officeDocument/2006/relationships/image" Target="../media/image17.gif"/><Relationship Id="rId9" Type="http://schemas.openxmlformats.org/officeDocument/2006/relationships/hyperlink" Target="http://www.bizforms.co.kr/bms/check.asp?code=bs3217338750418&amp;go_url=http%3a%2f%2fpowerpoint.bizforms.co.kr%2fform_view%2fview.asp%3fnumber%3d112573%26v_flag%3d0" TargetMode="External"/><Relationship Id="rId14" Type="http://schemas.openxmlformats.org/officeDocument/2006/relationships/image" Target="../media/image22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F8C1E259-FE60-49CA-83AA-C3C092A247C8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EDC8BBD3-7951-4680-AA4E-770A5AD8C4F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ADF42E2E-B535-4934-BD23-279986EFDA0A}"/>
              </a:ext>
            </a:extLst>
          </p:cNvPr>
          <p:cNvSpPr/>
          <p:nvPr/>
        </p:nvSpPr>
        <p:spPr>
          <a:xfrm>
            <a:off x="551623" y="4435822"/>
            <a:ext cx="255390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29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8EA48C93-5A00-4F4B-8DE6-340522B9334A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DA24C669-8F7C-4D64-B1A0-6C982AE65898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http://www.bizforms.co.kr/bms/check.asp?code=bs3217338750418&amp;go_url=http%3a%2f%2fpowerpoint.bizforms.co.kr%2fform_view%2fview.asp%3fnumber%3d105667%26v_flag%3d0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4F56494F-A2BE-40C2-976F-BB45444DFADD}"/>
              </a:ext>
            </a:extLst>
          </p:cNvPr>
          <p:cNvSpPr/>
          <p:nvPr/>
        </p:nvSpPr>
        <p:spPr>
          <a:xfrm>
            <a:off x="551623" y="3986545"/>
            <a:ext cx="2456122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쇼핑몰 사업계획서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창업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CAEBBB64-6EA8-4FC9-8F05-96C64D66B8ED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5B4D6C9B-7B3E-42A9-8C31-5E5E822951D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0040" y="908720"/>
            <a:ext cx="3895682" cy="504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7378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5" name="직선 연결선 54"/>
          <p:cNvCxnSpPr/>
          <p:nvPr/>
        </p:nvCxnSpPr>
        <p:spPr>
          <a:xfrm rot="5400000">
            <a:off x="571472" y="3571876"/>
            <a:ext cx="2571768" cy="1588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2-1 </a:t>
            </a:r>
            <a:r>
              <a:rPr lang="ko-KR" altLang="en-US" dirty="0"/>
              <a:t>사업동기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사업동기를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33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8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3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63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4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44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08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9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3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61" name="자유형 60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62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58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59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사업동기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60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631216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창업 및 사업의 동기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선정배경 등의 내용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을 기재하시면 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개인적으로 자신 있고 관심 있는 분야이거나 시장성이 있어서 선택하게 되었다는 등의 내용을 작성하시면 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sp>
        <p:nvSpPr>
          <p:cNvPr id="56" name="Rectangle 222"/>
          <p:cNvSpPr>
            <a:spLocks noChangeArrowheads="1"/>
          </p:cNvSpPr>
          <p:nvPr/>
        </p:nvSpPr>
        <p:spPr bwMode="auto">
          <a:xfrm>
            <a:off x="3023830" y="2001696"/>
            <a:ext cx="4968550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grpSp>
        <p:nvGrpSpPr>
          <p:cNvPr id="32" name="그룹 31"/>
          <p:cNvGrpSpPr/>
          <p:nvPr/>
        </p:nvGrpSpPr>
        <p:grpSpPr>
          <a:xfrm>
            <a:off x="928662" y="1857363"/>
            <a:ext cx="1857388" cy="888831"/>
            <a:chOff x="928662" y="1857363"/>
            <a:chExt cx="1857388" cy="888831"/>
          </a:xfrm>
        </p:grpSpPr>
        <p:grpSp>
          <p:nvGrpSpPr>
            <p:cNvPr id="29" name="그룹 28"/>
            <p:cNvGrpSpPr/>
            <p:nvPr/>
          </p:nvGrpSpPr>
          <p:grpSpPr>
            <a:xfrm>
              <a:off x="928662" y="1857363"/>
              <a:ext cx="1857388" cy="888831"/>
              <a:chOff x="1519215" y="1652574"/>
              <a:chExt cx="1738315" cy="831850"/>
            </a:xfrm>
          </p:grpSpPr>
          <p:sp>
            <p:nvSpPr>
              <p:cNvPr id="30" name="Freeform 298"/>
              <p:cNvSpPr>
                <a:spLocks/>
              </p:cNvSpPr>
              <p:nvPr/>
            </p:nvSpPr>
            <p:spPr bwMode="auto">
              <a:xfrm>
                <a:off x="1519216" y="1652574"/>
                <a:ext cx="1738314" cy="831850"/>
              </a:xfrm>
              <a:prstGeom prst="snip2DiagRect">
                <a:avLst/>
              </a:prstGeom>
              <a:ln>
                <a:headEnd/>
                <a:tailEnd/>
              </a:ln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1" name="직각 삼각형 30"/>
              <p:cNvSpPr/>
              <p:nvPr/>
            </p:nvSpPr>
            <p:spPr>
              <a:xfrm rot="5400000">
                <a:off x="1519215" y="1652575"/>
                <a:ext cx="704855" cy="704855"/>
              </a:xfrm>
              <a:prstGeom prst="rtTriangle">
                <a:avLst/>
              </a:prstGeom>
              <a:solidFill>
                <a:schemeClr val="accent6"/>
              </a:solidFill>
              <a:effectLst/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  <p:sp>
          <p:nvSpPr>
            <p:cNvPr id="57" name="Rectangle 292"/>
            <p:cNvSpPr>
              <a:spLocks noChangeArrowheads="1"/>
            </p:cNvSpPr>
            <p:nvPr/>
          </p:nvSpPr>
          <p:spPr bwMode="auto">
            <a:xfrm>
              <a:off x="1223628" y="2000240"/>
              <a:ext cx="1368152" cy="5654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r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5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</a:t>
              </a:r>
              <a:endParaRPr kumimoji="1" lang="en-US" altLang="ko-KR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  <a:p>
              <a:pPr marL="0" marR="0" lvl="0" indent="0" algn="r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입력하세요</a:t>
              </a:r>
              <a:endParaRPr kumimoji="1" lang="ko-KR" sz="15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sp>
        <p:nvSpPr>
          <p:cNvPr id="34" name="Rectangle 222"/>
          <p:cNvSpPr>
            <a:spLocks noChangeArrowheads="1"/>
          </p:cNvSpPr>
          <p:nvPr/>
        </p:nvSpPr>
        <p:spPr bwMode="auto">
          <a:xfrm>
            <a:off x="3023830" y="3327444"/>
            <a:ext cx="4968550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grpSp>
        <p:nvGrpSpPr>
          <p:cNvPr id="35" name="그룹 34"/>
          <p:cNvGrpSpPr/>
          <p:nvPr/>
        </p:nvGrpSpPr>
        <p:grpSpPr>
          <a:xfrm>
            <a:off x="928662" y="3183111"/>
            <a:ext cx="1857388" cy="888831"/>
            <a:chOff x="928662" y="1857363"/>
            <a:chExt cx="1857388" cy="888831"/>
          </a:xfrm>
        </p:grpSpPr>
        <p:grpSp>
          <p:nvGrpSpPr>
            <p:cNvPr id="36" name="그룹 35"/>
            <p:cNvGrpSpPr/>
            <p:nvPr/>
          </p:nvGrpSpPr>
          <p:grpSpPr>
            <a:xfrm>
              <a:off x="928662" y="1857363"/>
              <a:ext cx="1857388" cy="888831"/>
              <a:chOff x="1519215" y="1652574"/>
              <a:chExt cx="1738315" cy="831850"/>
            </a:xfrm>
          </p:grpSpPr>
          <p:sp>
            <p:nvSpPr>
              <p:cNvPr id="40" name="Freeform 298"/>
              <p:cNvSpPr>
                <a:spLocks/>
              </p:cNvSpPr>
              <p:nvPr/>
            </p:nvSpPr>
            <p:spPr bwMode="auto">
              <a:xfrm>
                <a:off x="1519216" y="1652574"/>
                <a:ext cx="1738314" cy="831850"/>
              </a:xfrm>
              <a:prstGeom prst="snip2DiagRect">
                <a:avLst/>
              </a:prstGeom>
              <a:ln>
                <a:headEnd/>
                <a:tailEnd/>
              </a:ln>
            </p:spPr>
            <p:style>
              <a:lnRef idx="1">
                <a:schemeClr val="accent3"/>
              </a:lnRef>
              <a:fillRef idx="3">
                <a:schemeClr val="accent3"/>
              </a:fillRef>
              <a:effectRef idx="2">
                <a:schemeClr val="accent3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1" name="직각 삼각형 40"/>
              <p:cNvSpPr/>
              <p:nvPr/>
            </p:nvSpPr>
            <p:spPr>
              <a:xfrm rot="5400000">
                <a:off x="1519215" y="1652575"/>
                <a:ext cx="704855" cy="704855"/>
              </a:xfrm>
              <a:prstGeom prst="rtTriangle">
                <a:avLst/>
              </a:prstGeom>
              <a:solidFill>
                <a:schemeClr val="accent6"/>
              </a:solidFill>
              <a:effectLst/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  <p:sp>
          <p:nvSpPr>
            <p:cNvPr id="37" name="Rectangle 292"/>
            <p:cNvSpPr>
              <a:spLocks noChangeArrowheads="1"/>
            </p:cNvSpPr>
            <p:nvPr/>
          </p:nvSpPr>
          <p:spPr bwMode="auto">
            <a:xfrm>
              <a:off x="1223628" y="2000240"/>
              <a:ext cx="1368152" cy="5654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r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5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</a:t>
              </a:r>
              <a:endParaRPr kumimoji="1" lang="en-US" altLang="ko-KR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  <a:p>
              <a:pPr marL="0" marR="0" lvl="0" indent="0" algn="r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입력하세요</a:t>
              </a:r>
              <a:endParaRPr kumimoji="1" lang="ko-KR" sz="15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sp>
        <p:nvSpPr>
          <p:cNvPr id="45" name="Rectangle 222"/>
          <p:cNvSpPr>
            <a:spLocks noChangeArrowheads="1"/>
          </p:cNvSpPr>
          <p:nvPr/>
        </p:nvSpPr>
        <p:spPr bwMode="auto">
          <a:xfrm>
            <a:off x="3023830" y="4684766"/>
            <a:ext cx="4968550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grpSp>
        <p:nvGrpSpPr>
          <p:cNvPr id="46" name="그룹 45"/>
          <p:cNvGrpSpPr/>
          <p:nvPr/>
        </p:nvGrpSpPr>
        <p:grpSpPr>
          <a:xfrm>
            <a:off x="928662" y="4540433"/>
            <a:ext cx="1857388" cy="888831"/>
            <a:chOff x="928662" y="1857363"/>
            <a:chExt cx="1857388" cy="888831"/>
          </a:xfrm>
        </p:grpSpPr>
        <p:grpSp>
          <p:nvGrpSpPr>
            <p:cNvPr id="47" name="그룹 46"/>
            <p:cNvGrpSpPr/>
            <p:nvPr/>
          </p:nvGrpSpPr>
          <p:grpSpPr>
            <a:xfrm>
              <a:off x="928662" y="1857363"/>
              <a:ext cx="1857388" cy="888831"/>
              <a:chOff x="1519215" y="1652574"/>
              <a:chExt cx="1738315" cy="831850"/>
            </a:xfrm>
          </p:grpSpPr>
          <p:sp>
            <p:nvSpPr>
              <p:cNvPr id="50" name="Freeform 298"/>
              <p:cNvSpPr>
                <a:spLocks/>
              </p:cNvSpPr>
              <p:nvPr/>
            </p:nvSpPr>
            <p:spPr bwMode="auto">
              <a:xfrm>
                <a:off x="1519216" y="1652574"/>
                <a:ext cx="1738314" cy="831850"/>
              </a:xfrm>
              <a:prstGeom prst="snip2DiagRect">
                <a:avLst/>
              </a:prstGeom>
              <a:ln>
                <a:headEnd/>
                <a:tailEnd/>
              </a:ln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1" name="직각 삼각형 50"/>
              <p:cNvSpPr/>
              <p:nvPr/>
            </p:nvSpPr>
            <p:spPr>
              <a:xfrm rot="5400000">
                <a:off x="1519215" y="1652575"/>
                <a:ext cx="704855" cy="704855"/>
              </a:xfrm>
              <a:prstGeom prst="rtTriangle">
                <a:avLst/>
              </a:prstGeom>
              <a:solidFill>
                <a:schemeClr val="accent6"/>
              </a:solidFill>
              <a:effectLst/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  <p:sp>
          <p:nvSpPr>
            <p:cNvPr id="48" name="Rectangle 292"/>
            <p:cNvSpPr>
              <a:spLocks noChangeArrowheads="1"/>
            </p:cNvSpPr>
            <p:nvPr/>
          </p:nvSpPr>
          <p:spPr bwMode="auto">
            <a:xfrm>
              <a:off x="1223628" y="2000240"/>
              <a:ext cx="1368152" cy="5654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r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5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</a:t>
              </a:r>
              <a:endParaRPr kumimoji="1" lang="en-US" altLang="ko-KR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  <a:p>
              <a:pPr marL="0" marR="0" lvl="0" indent="0" algn="r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입력하세요</a:t>
              </a:r>
              <a:endParaRPr kumimoji="1" lang="ko-KR" sz="15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grpSp>
        <p:nvGrpSpPr>
          <p:cNvPr id="87" name="그룹 86"/>
          <p:cNvGrpSpPr/>
          <p:nvPr/>
        </p:nvGrpSpPr>
        <p:grpSpPr>
          <a:xfrm>
            <a:off x="7000892" y="5476221"/>
            <a:ext cx="2143108" cy="1381780"/>
            <a:chOff x="6072199" y="4877442"/>
            <a:chExt cx="3071801" cy="1980559"/>
          </a:xfrm>
        </p:grpSpPr>
        <p:grpSp>
          <p:nvGrpSpPr>
            <p:cNvPr id="88" name="그룹 82"/>
            <p:cNvGrpSpPr/>
            <p:nvPr/>
          </p:nvGrpSpPr>
          <p:grpSpPr>
            <a:xfrm rot="5400000" flipH="1">
              <a:off x="7651750" y="5365751"/>
              <a:ext cx="1606550" cy="1377950"/>
              <a:chOff x="7308850" y="0"/>
              <a:chExt cx="1606550" cy="1377950"/>
            </a:xfrm>
          </p:grpSpPr>
          <p:sp>
            <p:nvSpPr>
              <p:cNvPr id="91" name="Freeform 16"/>
              <p:cNvSpPr>
                <a:spLocks/>
              </p:cNvSpPr>
              <p:nvPr/>
            </p:nvSpPr>
            <p:spPr bwMode="auto">
              <a:xfrm>
                <a:off x="7308850" y="0"/>
                <a:ext cx="431800" cy="1377950"/>
              </a:xfrm>
              <a:custGeom>
                <a:avLst/>
                <a:gdLst/>
                <a:ahLst/>
                <a:cxnLst>
                  <a:cxn ang="0">
                    <a:pos x="272" y="0"/>
                  </a:cxn>
                  <a:cxn ang="0">
                    <a:pos x="184" y="0"/>
                  </a:cxn>
                  <a:cxn ang="0">
                    <a:pos x="0" y="106"/>
                  </a:cxn>
                  <a:cxn ang="0">
                    <a:pos x="0" y="284"/>
                  </a:cxn>
                  <a:cxn ang="0">
                    <a:pos x="0" y="868"/>
                  </a:cxn>
                  <a:cxn ang="0">
                    <a:pos x="272" y="710"/>
                  </a:cxn>
                  <a:cxn ang="0">
                    <a:pos x="272" y="172"/>
                  </a:cxn>
                  <a:cxn ang="0">
                    <a:pos x="272" y="0"/>
                  </a:cxn>
                </a:cxnLst>
                <a:rect l="0" t="0" r="r" b="b"/>
                <a:pathLst>
                  <a:path w="272" h="868">
                    <a:moveTo>
                      <a:pt x="272" y="0"/>
                    </a:moveTo>
                    <a:lnTo>
                      <a:pt x="184" y="0"/>
                    </a:lnTo>
                    <a:lnTo>
                      <a:pt x="0" y="106"/>
                    </a:lnTo>
                    <a:lnTo>
                      <a:pt x="0" y="284"/>
                    </a:lnTo>
                    <a:lnTo>
                      <a:pt x="0" y="868"/>
                    </a:lnTo>
                    <a:lnTo>
                      <a:pt x="272" y="710"/>
                    </a:lnTo>
                    <a:lnTo>
                      <a:pt x="272" y="172"/>
                    </a:lnTo>
                    <a:lnTo>
                      <a:pt x="272" y="0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  <a:alpha val="2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2" name="Freeform 17"/>
              <p:cNvSpPr>
                <a:spLocks/>
              </p:cNvSpPr>
              <p:nvPr/>
            </p:nvSpPr>
            <p:spPr bwMode="auto">
              <a:xfrm>
                <a:off x="7308850" y="0"/>
                <a:ext cx="292100" cy="1682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06"/>
                  </a:cxn>
                  <a:cxn ang="0">
                    <a:pos x="184" y="0"/>
                  </a:cxn>
                  <a:cxn ang="0">
                    <a:pos x="0" y="0"/>
                  </a:cxn>
                </a:cxnLst>
                <a:rect l="0" t="0" r="r" b="b"/>
                <a:pathLst>
                  <a:path w="184" h="106">
                    <a:moveTo>
                      <a:pt x="0" y="0"/>
                    </a:moveTo>
                    <a:lnTo>
                      <a:pt x="0" y="106"/>
                    </a:lnTo>
                    <a:lnTo>
                      <a:pt x="18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alpha val="2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3" name="Freeform 28"/>
              <p:cNvSpPr>
                <a:spLocks/>
              </p:cNvSpPr>
              <p:nvPr/>
            </p:nvSpPr>
            <p:spPr bwMode="auto">
              <a:xfrm>
                <a:off x="7740650" y="0"/>
                <a:ext cx="1174750" cy="1127125"/>
              </a:xfrm>
              <a:custGeom>
                <a:avLst/>
                <a:gdLst/>
                <a:ahLst/>
                <a:cxnLst>
                  <a:cxn ang="0">
                    <a:pos x="740" y="284"/>
                  </a:cxn>
                  <a:cxn ang="0">
                    <a:pos x="248" y="0"/>
                  </a:cxn>
                  <a:cxn ang="0">
                    <a:pos x="0" y="0"/>
                  </a:cxn>
                  <a:cxn ang="0">
                    <a:pos x="0" y="172"/>
                  </a:cxn>
                  <a:cxn ang="0">
                    <a:pos x="0" y="710"/>
                  </a:cxn>
                  <a:cxn ang="0">
                    <a:pos x="234" y="576"/>
                  </a:cxn>
                  <a:cxn ang="0">
                    <a:pos x="740" y="284"/>
                  </a:cxn>
                </a:cxnLst>
                <a:rect l="0" t="0" r="r" b="b"/>
                <a:pathLst>
                  <a:path w="740" h="710">
                    <a:moveTo>
                      <a:pt x="740" y="284"/>
                    </a:moveTo>
                    <a:lnTo>
                      <a:pt x="248" y="0"/>
                    </a:lnTo>
                    <a:lnTo>
                      <a:pt x="0" y="0"/>
                    </a:lnTo>
                    <a:lnTo>
                      <a:pt x="0" y="172"/>
                    </a:lnTo>
                    <a:lnTo>
                      <a:pt x="0" y="710"/>
                    </a:lnTo>
                    <a:lnTo>
                      <a:pt x="234" y="576"/>
                    </a:lnTo>
                    <a:lnTo>
                      <a:pt x="740" y="284"/>
                    </a:lnTo>
                    <a:close/>
                  </a:path>
                </a:pathLst>
              </a:custGeom>
              <a:solidFill>
                <a:schemeClr val="accent1">
                  <a:alpha val="2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89" name="이등변 삼각형 88"/>
            <p:cNvSpPr/>
            <p:nvPr/>
          </p:nvSpPr>
          <p:spPr>
            <a:xfrm>
              <a:off x="6572264" y="4877442"/>
              <a:ext cx="2297446" cy="1980557"/>
            </a:xfrm>
            <a:prstGeom prst="triangle">
              <a:avLst/>
            </a:prstGeom>
            <a:solidFill>
              <a:schemeClr val="accent3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90" name="이등변 삼각형 89"/>
            <p:cNvSpPr/>
            <p:nvPr/>
          </p:nvSpPr>
          <p:spPr>
            <a:xfrm>
              <a:off x="6072199" y="6072206"/>
              <a:ext cx="911520" cy="785793"/>
            </a:xfrm>
            <a:prstGeom prst="triangle">
              <a:avLst/>
            </a:prstGeom>
            <a:solidFill>
              <a:schemeClr val="accent5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94" name="그룹 93"/>
          <p:cNvGrpSpPr/>
          <p:nvPr/>
        </p:nvGrpSpPr>
        <p:grpSpPr>
          <a:xfrm>
            <a:off x="7358081" y="214290"/>
            <a:ext cx="1342797" cy="486354"/>
            <a:chOff x="8244000" y="1142984"/>
            <a:chExt cx="1800000" cy="486354"/>
          </a:xfrm>
        </p:grpSpPr>
        <p:sp>
          <p:nvSpPr>
            <p:cNvPr id="95" name="TextBox 94"/>
            <p:cNvSpPr txBox="1"/>
            <p:nvPr/>
          </p:nvSpPr>
          <p:spPr>
            <a:xfrm>
              <a:off x="8244000" y="1142984"/>
              <a:ext cx="1800000" cy="3059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6" name="TextBox 95"/>
            <p:cNvSpPr txBox="1"/>
            <p:nvPr/>
          </p:nvSpPr>
          <p:spPr>
            <a:xfrm>
              <a:off x="8244000" y="1359008"/>
              <a:ext cx="1800000" cy="270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000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000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2-2 </a:t>
            </a:r>
            <a:r>
              <a:rPr lang="ko-KR" altLang="en-US" dirty="0"/>
              <a:t>사업소개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사업소개를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46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8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2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78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9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70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09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71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72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76" name="자유형 75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77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73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74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사업소개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75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823576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자사가 진행 중에 있는 서비스 및 사업 영역에 대한 대략적인 내용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들을 기재합니다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자사가 어떤 사업을 통해 수익을 창출하고 있는지를 한눈에 알아볼 수 있도록 도식화 하고 대표적인 서비스를 나열하는 방법으로 간단히 표현할 수 있습니다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66" name="그룹 65"/>
          <p:cNvGrpSpPr/>
          <p:nvPr/>
        </p:nvGrpSpPr>
        <p:grpSpPr>
          <a:xfrm>
            <a:off x="1286483" y="3995412"/>
            <a:ext cx="1357322" cy="1362414"/>
            <a:chOff x="8927398" y="4995995"/>
            <a:chExt cx="1357322" cy="1362414"/>
          </a:xfrm>
        </p:grpSpPr>
        <p:sp>
          <p:nvSpPr>
            <p:cNvPr id="37" name="Rectangle 11"/>
            <p:cNvSpPr>
              <a:spLocks noChangeArrowheads="1"/>
            </p:cNvSpPr>
            <p:nvPr/>
          </p:nvSpPr>
          <p:spPr bwMode="auto">
            <a:xfrm rot="18900000">
              <a:off x="8931761" y="5012209"/>
              <a:ext cx="1349375" cy="134620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" name="Rectangle 12"/>
            <p:cNvSpPr>
              <a:spLocks noChangeArrowheads="1"/>
            </p:cNvSpPr>
            <p:nvPr/>
          </p:nvSpPr>
          <p:spPr bwMode="auto">
            <a:xfrm rot="18900000">
              <a:off x="8931761" y="5012209"/>
              <a:ext cx="1349375" cy="1346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" name="직각 삼각형 38"/>
            <p:cNvSpPr/>
            <p:nvPr/>
          </p:nvSpPr>
          <p:spPr>
            <a:xfrm rot="2700000">
              <a:off x="8927398" y="4995995"/>
              <a:ext cx="1357322" cy="1357322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67" name="그룹 66"/>
          <p:cNvGrpSpPr/>
          <p:nvPr/>
        </p:nvGrpSpPr>
        <p:grpSpPr>
          <a:xfrm>
            <a:off x="2277090" y="2995280"/>
            <a:ext cx="1359700" cy="1357322"/>
            <a:chOff x="2138410" y="4995994"/>
            <a:chExt cx="1359700" cy="1357322"/>
          </a:xfrm>
        </p:grpSpPr>
        <p:sp>
          <p:nvSpPr>
            <p:cNvPr id="42" name="Rectangle 19"/>
            <p:cNvSpPr>
              <a:spLocks noChangeArrowheads="1"/>
            </p:cNvSpPr>
            <p:nvPr/>
          </p:nvSpPr>
          <p:spPr bwMode="auto">
            <a:xfrm rot="18900000">
              <a:off x="2138410" y="5003878"/>
              <a:ext cx="1349375" cy="1349375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" name="Rectangle 20"/>
            <p:cNvSpPr>
              <a:spLocks noChangeArrowheads="1"/>
            </p:cNvSpPr>
            <p:nvPr/>
          </p:nvSpPr>
          <p:spPr bwMode="auto">
            <a:xfrm rot="18900000">
              <a:off x="2138410" y="5003878"/>
              <a:ext cx="1349375" cy="1349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" name="직각 삼각형 49"/>
            <p:cNvSpPr/>
            <p:nvPr/>
          </p:nvSpPr>
          <p:spPr>
            <a:xfrm rot="2700000">
              <a:off x="2140788" y="4995994"/>
              <a:ext cx="1357322" cy="1357322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65" name="그룹 64"/>
          <p:cNvGrpSpPr/>
          <p:nvPr/>
        </p:nvGrpSpPr>
        <p:grpSpPr>
          <a:xfrm>
            <a:off x="1285852" y="1985623"/>
            <a:ext cx="1358584" cy="1358375"/>
            <a:chOff x="4068353" y="4924556"/>
            <a:chExt cx="1358584" cy="1358375"/>
          </a:xfrm>
        </p:grpSpPr>
        <p:sp>
          <p:nvSpPr>
            <p:cNvPr id="61" name="Rectangle 15"/>
            <p:cNvSpPr>
              <a:spLocks noChangeArrowheads="1"/>
            </p:cNvSpPr>
            <p:nvPr/>
          </p:nvSpPr>
          <p:spPr bwMode="auto">
            <a:xfrm rot="18900000">
              <a:off x="4068353" y="4933556"/>
              <a:ext cx="1349375" cy="1349375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" name="Rectangle 16"/>
            <p:cNvSpPr>
              <a:spLocks noChangeArrowheads="1"/>
            </p:cNvSpPr>
            <p:nvPr/>
          </p:nvSpPr>
          <p:spPr bwMode="auto">
            <a:xfrm rot="18900000">
              <a:off x="4068353" y="4933556"/>
              <a:ext cx="1349375" cy="1349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3" name="직각 삼각형 62"/>
            <p:cNvSpPr/>
            <p:nvPr/>
          </p:nvSpPr>
          <p:spPr>
            <a:xfrm rot="2700000">
              <a:off x="4069615" y="4924556"/>
              <a:ext cx="1357322" cy="1357322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26" name="Rectangle 21"/>
          <p:cNvSpPr>
            <a:spLocks noChangeArrowheads="1"/>
          </p:cNvSpPr>
          <p:nvPr/>
        </p:nvSpPr>
        <p:spPr bwMode="auto">
          <a:xfrm>
            <a:off x="1641338" y="2595615"/>
            <a:ext cx="647613" cy="283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6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내</a:t>
            </a:r>
            <a:r>
              <a:rPr kumimoji="1" lang="ko-KR" altLang="en-US" sz="16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용</a:t>
            </a:r>
            <a:r>
              <a: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01</a:t>
            </a:r>
            <a:endParaRPr kumimoji="1" lang="ko-KR" sz="24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27" name="Rectangle 26"/>
          <p:cNvSpPr>
            <a:spLocks noChangeArrowheads="1"/>
          </p:cNvSpPr>
          <p:nvPr/>
        </p:nvSpPr>
        <p:spPr bwMode="auto">
          <a:xfrm>
            <a:off x="1641337" y="4466314"/>
            <a:ext cx="647614" cy="32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내</a:t>
            </a:r>
            <a:r>
              <a:rPr kumimoji="1" lang="ko-KR" altLang="en-US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용</a:t>
            </a:r>
            <a:r>
              <a:rPr kumimoji="1"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03</a:t>
            </a:r>
            <a:endParaRPr kumimoji="1" 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28" name="Rectangle 31"/>
          <p:cNvSpPr>
            <a:spLocks noChangeArrowheads="1"/>
          </p:cNvSpPr>
          <p:nvPr/>
        </p:nvSpPr>
        <p:spPr bwMode="auto">
          <a:xfrm>
            <a:off x="2633133" y="3513897"/>
            <a:ext cx="647614" cy="32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내</a:t>
            </a:r>
            <a:r>
              <a:rPr kumimoji="1" lang="ko-KR" altLang="en-US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용</a:t>
            </a:r>
            <a:r>
              <a:rPr kumimoji="1"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02</a:t>
            </a:r>
            <a:endParaRPr kumimoji="1" 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44" name="Rectangle 211"/>
          <p:cNvSpPr>
            <a:spLocks noChangeArrowheads="1"/>
          </p:cNvSpPr>
          <p:nvPr/>
        </p:nvSpPr>
        <p:spPr bwMode="auto">
          <a:xfrm>
            <a:off x="4137020" y="1941185"/>
            <a:ext cx="71173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5000" b="1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0</a:t>
            </a:r>
            <a:r>
              <a:rPr kumimoji="1" lang="en-US" altLang="ko-KR" sz="5000" b="1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1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accent2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45" name="Rectangle 213"/>
          <p:cNvSpPr>
            <a:spLocks noChangeArrowheads="1"/>
          </p:cNvSpPr>
          <p:nvPr/>
        </p:nvSpPr>
        <p:spPr bwMode="auto">
          <a:xfrm>
            <a:off x="4137020" y="3176260"/>
            <a:ext cx="71173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50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0</a:t>
            </a:r>
            <a:r>
              <a:rPr kumimoji="1" lang="en-US" altLang="ko-KR" sz="50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2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47" name="Rectangle 215"/>
          <p:cNvSpPr>
            <a:spLocks noChangeArrowheads="1"/>
          </p:cNvSpPr>
          <p:nvPr/>
        </p:nvSpPr>
        <p:spPr bwMode="auto">
          <a:xfrm>
            <a:off x="4137020" y="4427210"/>
            <a:ext cx="71173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5000" b="1" i="0" u="none" strike="noStrike" cap="none" normalizeH="0" baseline="0" dirty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0</a:t>
            </a:r>
            <a:r>
              <a:rPr kumimoji="1" lang="en-US" altLang="ko-KR" sz="5000" b="1" i="0" u="none" strike="noStrike" cap="none" normalizeH="0" baseline="0" dirty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3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accent3">
                  <a:lumMod val="7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53" name="Rectangle 222"/>
          <p:cNvSpPr>
            <a:spLocks noChangeArrowheads="1"/>
          </p:cNvSpPr>
          <p:nvPr/>
        </p:nvSpPr>
        <p:spPr bwMode="auto">
          <a:xfrm>
            <a:off x="4903794" y="2334786"/>
            <a:ext cx="3395708" cy="378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54" name="Rectangle 292"/>
          <p:cNvSpPr>
            <a:spLocks noChangeArrowheads="1"/>
          </p:cNvSpPr>
          <p:nvPr/>
        </p:nvSpPr>
        <p:spPr bwMode="auto">
          <a:xfrm>
            <a:off x="4903793" y="1985612"/>
            <a:ext cx="1606209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56" name="Rectangle 222"/>
          <p:cNvSpPr>
            <a:spLocks noChangeArrowheads="1"/>
          </p:cNvSpPr>
          <p:nvPr/>
        </p:nvSpPr>
        <p:spPr bwMode="auto">
          <a:xfrm>
            <a:off x="4903794" y="3612741"/>
            <a:ext cx="3395708" cy="378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57" name="Rectangle 292"/>
          <p:cNvSpPr>
            <a:spLocks noChangeArrowheads="1"/>
          </p:cNvSpPr>
          <p:nvPr/>
        </p:nvSpPr>
        <p:spPr bwMode="auto">
          <a:xfrm>
            <a:off x="4903793" y="3263567"/>
            <a:ext cx="1606209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59" name="Rectangle 222"/>
          <p:cNvSpPr>
            <a:spLocks noChangeArrowheads="1"/>
          </p:cNvSpPr>
          <p:nvPr/>
        </p:nvSpPr>
        <p:spPr bwMode="auto">
          <a:xfrm>
            <a:off x="4903794" y="4854183"/>
            <a:ext cx="3395708" cy="378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60" name="Rectangle 292"/>
          <p:cNvSpPr>
            <a:spLocks noChangeArrowheads="1"/>
          </p:cNvSpPr>
          <p:nvPr/>
        </p:nvSpPr>
        <p:spPr bwMode="auto">
          <a:xfrm>
            <a:off x="4903793" y="4505009"/>
            <a:ext cx="1606209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pSp>
        <p:nvGrpSpPr>
          <p:cNvPr id="86" name="그룹 85"/>
          <p:cNvGrpSpPr/>
          <p:nvPr/>
        </p:nvGrpSpPr>
        <p:grpSpPr>
          <a:xfrm>
            <a:off x="7000892" y="5476221"/>
            <a:ext cx="2143108" cy="1381780"/>
            <a:chOff x="6072199" y="4877442"/>
            <a:chExt cx="3071801" cy="1980559"/>
          </a:xfrm>
        </p:grpSpPr>
        <p:grpSp>
          <p:nvGrpSpPr>
            <p:cNvPr id="87" name="그룹 82"/>
            <p:cNvGrpSpPr/>
            <p:nvPr/>
          </p:nvGrpSpPr>
          <p:grpSpPr>
            <a:xfrm rot="5400000" flipH="1">
              <a:off x="7651750" y="5365751"/>
              <a:ext cx="1606550" cy="1377950"/>
              <a:chOff x="7308850" y="0"/>
              <a:chExt cx="1606550" cy="1377950"/>
            </a:xfrm>
          </p:grpSpPr>
          <p:sp>
            <p:nvSpPr>
              <p:cNvPr id="90" name="Freeform 16"/>
              <p:cNvSpPr>
                <a:spLocks/>
              </p:cNvSpPr>
              <p:nvPr/>
            </p:nvSpPr>
            <p:spPr bwMode="auto">
              <a:xfrm>
                <a:off x="7308850" y="0"/>
                <a:ext cx="431800" cy="1377950"/>
              </a:xfrm>
              <a:custGeom>
                <a:avLst/>
                <a:gdLst/>
                <a:ahLst/>
                <a:cxnLst>
                  <a:cxn ang="0">
                    <a:pos x="272" y="0"/>
                  </a:cxn>
                  <a:cxn ang="0">
                    <a:pos x="184" y="0"/>
                  </a:cxn>
                  <a:cxn ang="0">
                    <a:pos x="0" y="106"/>
                  </a:cxn>
                  <a:cxn ang="0">
                    <a:pos x="0" y="284"/>
                  </a:cxn>
                  <a:cxn ang="0">
                    <a:pos x="0" y="868"/>
                  </a:cxn>
                  <a:cxn ang="0">
                    <a:pos x="272" y="710"/>
                  </a:cxn>
                  <a:cxn ang="0">
                    <a:pos x="272" y="172"/>
                  </a:cxn>
                  <a:cxn ang="0">
                    <a:pos x="272" y="0"/>
                  </a:cxn>
                </a:cxnLst>
                <a:rect l="0" t="0" r="r" b="b"/>
                <a:pathLst>
                  <a:path w="272" h="868">
                    <a:moveTo>
                      <a:pt x="272" y="0"/>
                    </a:moveTo>
                    <a:lnTo>
                      <a:pt x="184" y="0"/>
                    </a:lnTo>
                    <a:lnTo>
                      <a:pt x="0" y="106"/>
                    </a:lnTo>
                    <a:lnTo>
                      <a:pt x="0" y="284"/>
                    </a:lnTo>
                    <a:lnTo>
                      <a:pt x="0" y="868"/>
                    </a:lnTo>
                    <a:lnTo>
                      <a:pt x="272" y="710"/>
                    </a:lnTo>
                    <a:lnTo>
                      <a:pt x="272" y="172"/>
                    </a:lnTo>
                    <a:lnTo>
                      <a:pt x="272" y="0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  <a:alpha val="2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1" name="Freeform 17"/>
              <p:cNvSpPr>
                <a:spLocks/>
              </p:cNvSpPr>
              <p:nvPr/>
            </p:nvSpPr>
            <p:spPr bwMode="auto">
              <a:xfrm>
                <a:off x="7308850" y="0"/>
                <a:ext cx="292100" cy="1682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06"/>
                  </a:cxn>
                  <a:cxn ang="0">
                    <a:pos x="184" y="0"/>
                  </a:cxn>
                  <a:cxn ang="0">
                    <a:pos x="0" y="0"/>
                  </a:cxn>
                </a:cxnLst>
                <a:rect l="0" t="0" r="r" b="b"/>
                <a:pathLst>
                  <a:path w="184" h="106">
                    <a:moveTo>
                      <a:pt x="0" y="0"/>
                    </a:moveTo>
                    <a:lnTo>
                      <a:pt x="0" y="106"/>
                    </a:lnTo>
                    <a:lnTo>
                      <a:pt x="18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alpha val="2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2" name="Freeform 28"/>
              <p:cNvSpPr>
                <a:spLocks/>
              </p:cNvSpPr>
              <p:nvPr/>
            </p:nvSpPr>
            <p:spPr bwMode="auto">
              <a:xfrm>
                <a:off x="7740650" y="0"/>
                <a:ext cx="1174750" cy="1127125"/>
              </a:xfrm>
              <a:custGeom>
                <a:avLst/>
                <a:gdLst/>
                <a:ahLst/>
                <a:cxnLst>
                  <a:cxn ang="0">
                    <a:pos x="740" y="284"/>
                  </a:cxn>
                  <a:cxn ang="0">
                    <a:pos x="248" y="0"/>
                  </a:cxn>
                  <a:cxn ang="0">
                    <a:pos x="0" y="0"/>
                  </a:cxn>
                  <a:cxn ang="0">
                    <a:pos x="0" y="172"/>
                  </a:cxn>
                  <a:cxn ang="0">
                    <a:pos x="0" y="710"/>
                  </a:cxn>
                  <a:cxn ang="0">
                    <a:pos x="234" y="576"/>
                  </a:cxn>
                  <a:cxn ang="0">
                    <a:pos x="740" y="284"/>
                  </a:cxn>
                </a:cxnLst>
                <a:rect l="0" t="0" r="r" b="b"/>
                <a:pathLst>
                  <a:path w="740" h="710">
                    <a:moveTo>
                      <a:pt x="740" y="284"/>
                    </a:moveTo>
                    <a:lnTo>
                      <a:pt x="248" y="0"/>
                    </a:lnTo>
                    <a:lnTo>
                      <a:pt x="0" y="0"/>
                    </a:lnTo>
                    <a:lnTo>
                      <a:pt x="0" y="172"/>
                    </a:lnTo>
                    <a:lnTo>
                      <a:pt x="0" y="710"/>
                    </a:lnTo>
                    <a:lnTo>
                      <a:pt x="234" y="576"/>
                    </a:lnTo>
                    <a:lnTo>
                      <a:pt x="740" y="284"/>
                    </a:lnTo>
                    <a:close/>
                  </a:path>
                </a:pathLst>
              </a:custGeom>
              <a:solidFill>
                <a:schemeClr val="accent1">
                  <a:alpha val="2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88" name="이등변 삼각형 87"/>
            <p:cNvSpPr/>
            <p:nvPr/>
          </p:nvSpPr>
          <p:spPr>
            <a:xfrm>
              <a:off x="6572264" y="4877442"/>
              <a:ext cx="2297446" cy="1980557"/>
            </a:xfrm>
            <a:prstGeom prst="triangle">
              <a:avLst/>
            </a:prstGeom>
            <a:solidFill>
              <a:schemeClr val="accent3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89" name="이등변 삼각형 88"/>
            <p:cNvSpPr/>
            <p:nvPr/>
          </p:nvSpPr>
          <p:spPr>
            <a:xfrm>
              <a:off x="6072199" y="6072206"/>
              <a:ext cx="911520" cy="785793"/>
            </a:xfrm>
            <a:prstGeom prst="triangle">
              <a:avLst/>
            </a:prstGeom>
            <a:solidFill>
              <a:schemeClr val="accent5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93" name="그룹 92"/>
          <p:cNvGrpSpPr/>
          <p:nvPr/>
        </p:nvGrpSpPr>
        <p:grpSpPr>
          <a:xfrm>
            <a:off x="7358081" y="214290"/>
            <a:ext cx="1342797" cy="486354"/>
            <a:chOff x="8244000" y="1142984"/>
            <a:chExt cx="1800000" cy="486354"/>
          </a:xfrm>
        </p:grpSpPr>
        <p:sp>
          <p:nvSpPr>
            <p:cNvPr id="94" name="TextBox 93"/>
            <p:cNvSpPr txBox="1"/>
            <p:nvPr/>
          </p:nvSpPr>
          <p:spPr>
            <a:xfrm>
              <a:off x="8244000" y="1142984"/>
              <a:ext cx="1800000" cy="3059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5" name="TextBox 94"/>
            <p:cNvSpPr txBox="1"/>
            <p:nvPr/>
          </p:nvSpPr>
          <p:spPr>
            <a:xfrm>
              <a:off x="8244000" y="1359008"/>
              <a:ext cx="1800000" cy="270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000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000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900280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956803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4EC46B05-E53B-4E01-826C-180A05EAA76A}"/>
              </a:ext>
            </a:extLst>
          </p:cNvPr>
          <p:cNvSpPr/>
          <p:nvPr/>
        </p:nvSpPr>
        <p:spPr>
          <a:xfrm>
            <a:off x="107504" y="5676152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17162849-6CCF-4404-9E7E-91C97A2DCF91}"/>
              </a:ext>
            </a:extLst>
          </p:cNvPr>
          <p:cNvSpPr/>
          <p:nvPr/>
        </p:nvSpPr>
        <p:spPr>
          <a:xfrm>
            <a:off x="107504" y="6287996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8331AAA6-7279-4B76-973D-7E16679132E1}"/>
              </a:ext>
            </a:extLst>
          </p:cNvPr>
          <p:cNvSpPr/>
          <p:nvPr/>
        </p:nvSpPr>
        <p:spPr>
          <a:xfrm>
            <a:off x="1139597" y="5530291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13D84F7B-D723-4B80-B334-A77C2247C2C3}"/>
              </a:ext>
            </a:extLst>
          </p:cNvPr>
          <p:cNvSpPr/>
          <p:nvPr/>
        </p:nvSpPr>
        <p:spPr>
          <a:xfrm>
            <a:off x="1009194" y="5856523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21001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CC120FA1-9640-44A0-A15A-9E39128328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65294" y="2251163"/>
            <a:ext cx="1608786" cy="120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D05D55E2-DD2F-40E7-A0D0-8B2497EC62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2572" y="2251163"/>
            <a:ext cx="1608786" cy="120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930A5289-7254-4678-9502-3D3AFA8ADC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23947" y="2251163"/>
            <a:ext cx="1608786" cy="120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9F5C5B06-6839-4309-8B3F-4D1C6AF2B0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64082" y="4141679"/>
            <a:ext cx="1611211" cy="1208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490EC7CC-7611-4BFD-8798-350926BA6B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1359" y="4141679"/>
            <a:ext cx="1611211" cy="1208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1A2388D6-1647-4AF1-B909-91B3271D8D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75935" y="2251163"/>
            <a:ext cx="1608786" cy="120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6AD4D8B4-2208-42E3-81CE-300D9D392C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42726" y="4147242"/>
            <a:ext cx="1608786" cy="120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29D140C2-3D4D-4809-B41C-B69CA102BB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78155" y="4159935"/>
            <a:ext cx="1604347" cy="1203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670A9B66-8423-46C1-B4ED-3B37A63D4C0E}"/>
              </a:ext>
            </a:extLst>
          </p:cNvPr>
          <p:cNvSpPr/>
          <p:nvPr/>
        </p:nvSpPr>
        <p:spPr>
          <a:xfrm>
            <a:off x="754634" y="3554367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1B80A758-EE8A-4041-95BA-9A775EF11A88}"/>
              </a:ext>
            </a:extLst>
          </p:cNvPr>
          <p:cNvSpPr/>
          <p:nvPr/>
        </p:nvSpPr>
        <p:spPr>
          <a:xfrm>
            <a:off x="2707356" y="3554367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8ECD5B08-CCBE-422B-96DD-FF506D6C6E8D}"/>
              </a:ext>
            </a:extLst>
          </p:cNvPr>
          <p:cNvSpPr/>
          <p:nvPr/>
        </p:nvSpPr>
        <p:spPr>
          <a:xfrm>
            <a:off x="4666009" y="3554367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3969A466-4500-477C-BDFE-13F756BF8B90}"/>
              </a:ext>
            </a:extLst>
          </p:cNvPr>
          <p:cNvSpPr/>
          <p:nvPr/>
        </p:nvSpPr>
        <p:spPr>
          <a:xfrm>
            <a:off x="6617998" y="3554367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9195BB78-14E9-4A7A-B73C-FB852C4A6D96}"/>
              </a:ext>
            </a:extLst>
          </p:cNvPr>
          <p:cNvSpPr/>
          <p:nvPr/>
        </p:nvSpPr>
        <p:spPr>
          <a:xfrm>
            <a:off x="754634" y="5453025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E2633BEA-C04B-48CA-8C28-B3FDBAB92D77}"/>
              </a:ext>
            </a:extLst>
          </p:cNvPr>
          <p:cNvSpPr/>
          <p:nvPr/>
        </p:nvSpPr>
        <p:spPr>
          <a:xfrm>
            <a:off x="2707356" y="5453025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C53B60FB-3590-4924-B0FB-34BF646E2530}"/>
              </a:ext>
            </a:extLst>
          </p:cNvPr>
          <p:cNvSpPr/>
          <p:nvPr/>
        </p:nvSpPr>
        <p:spPr>
          <a:xfrm>
            <a:off x="4666009" y="5453025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BE90A6CD-E49D-4EB3-A08E-8F3672E85C90}"/>
              </a:ext>
            </a:extLst>
          </p:cNvPr>
          <p:cNvSpPr/>
          <p:nvPr/>
        </p:nvSpPr>
        <p:spPr>
          <a:xfrm>
            <a:off x="6617998" y="5453025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8CD2F6AC-E317-4975-B2D2-BDCE995641A0}"/>
              </a:ext>
            </a:extLst>
          </p:cNvPr>
          <p:cNvSpPr/>
          <p:nvPr/>
        </p:nvSpPr>
        <p:spPr>
          <a:xfrm>
            <a:off x="672841" y="1253863"/>
            <a:ext cx="3691344" cy="379248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E99325"/>
                </a:solidFill>
                <a:latin typeface="+mn-ea"/>
              </a:rPr>
              <a:t>사업계획서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4D2D729C-63BC-485F-85BB-45F7DEFB498C}"/>
              </a:ext>
            </a:extLst>
          </p:cNvPr>
          <p:cNvSpPr/>
          <p:nvPr/>
        </p:nvSpPr>
        <p:spPr>
          <a:xfrm>
            <a:off x="672841" y="1037318"/>
            <a:ext cx="1521521" cy="252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A8B31B26-FD96-474E-886E-E98A3FE7EAD1}"/>
              </a:ext>
            </a:extLst>
          </p:cNvPr>
          <p:cNvSpPr/>
          <p:nvPr/>
        </p:nvSpPr>
        <p:spPr>
          <a:xfrm>
            <a:off x="6511246" y="1398410"/>
            <a:ext cx="1864898" cy="20226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6870109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10A96C9F-0103-4CF8-975E-7DA87E003D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7380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E87D5762-3AB2-44D3-8645-CF6B474FFE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715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C746E109-3A53-483A-8C9F-7539246D0A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8606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A29EF66A-C756-41CB-9EA1-502AC57690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6149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CFB4B9F4-AB09-4471-A4BC-2E22929DA8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484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A63BC799-630A-4A05-9E5C-FEBC64672E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6798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1B94A21D-7E70-4096-BE81-6C27ADE7B6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16414" y="4203390"/>
            <a:ext cx="1610893" cy="1208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EEAEBAC8-52B1-47DF-89D6-0D9E74FB75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81491" y="4216255"/>
            <a:ext cx="1606448" cy="1204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ECDD7DDF-9A33-44FF-9A5C-D2F85204F979}"/>
              </a:ext>
            </a:extLst>
          </p:cNvPr>
          <p:cNvSpPr/>
          <p:nvPr/>
        </p:nvSpPr>
        <p:spPr>
          <a:xfrm>
            <a:off x="755888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D4235624-94E1-4BE7-9D7B-86A2E91A9DD9}"/>
              </a:ext>
            </a:extLst>
          </p:cNvPr>
          <p:cNvSpPr/>
          <p:nvPr/>
        </p:nvSpPr>
        <p:spPr>
          <a:xfrm>
            <a:off x="2738554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454154CF-511C-41E9-B9E7-2885CC020AC9}"/>
              </a:ext>
            </a:extLst>
          </p:cNvPr>
          <p:cNvSpPr/>
          <p:nvPr/>
        </p:nvSpPr>
        <p:spPr>
          <a:xfrm>
            <a:off x="4727240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E760E4F8-3E94-4622-A473-4702EB22F943}"/>
              </a:ext>
            </a:extLst>
          </p:cNvPr>
          <p:cNvSpPr/>
          <p:nvPr/>
        </p:nvSpPr>
        <p:spPr>
          <a:xfrm>
            <a:off x="6709161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00968264-284D-404B-9773-AB0C664DDEC8}"/>
              </a:ext>
            </a:extLst>
          </p:cNvPr>
          <p:cNvSpPr/>
          <p:nvPr/>
        </p:nvSpPr>
        <p:spPr>
          <a:xfrm>
            <a:off x="755888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9B945446-788C-41F4-B241-42FE055F0BE3}"/>
              </a:ext>
            </a:extLst>
          </p:cNvPr>
          <p:cNvSpPr/>
          <p:nvPr/>
        </p:nvSpPr>
        <p:spPr>
          <a:xfrm>
            <a:off x="2738554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47A86D79-D841-459B-AD12-19AD47C3B2BC}"/>
              </a:ext>
            </a:extLst>
          </p:cNvPr>
          <p:cNvSpPr/>
          <p:nvPr/>
        </p:nvSpPr>
        <p:spPr>
          <a:xfrm>
            <a:off x="4727240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3305F8BC-7637-4CE3-83E7-3845AE8873D8}"/>
              </a:ext>
            </a:extLst>
          </p:cNvPr>
          <p:cNvSpPr/>
          <p:nvPr/>
        </p:nvSpPr>
        <p:spPr>
          <a:xfrm>
            <a:off x="6709161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99C2D995-7F5B-406F-9F4A-B69C6A6DEBC2}"/>
              </a:ext>
            </a:extLst>
          </p:cNvPr>
          <p:cNvSpPr/>
          <p:nvPr/>
        </p:nvSpPr>
        <p:spPr>
          <a:xfrm>
            <a:off x="672841" y="1257183"/>
            <a:ext cx="3266619" cy="385063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E7A3A3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27BC8244-17DB-486E-A080-A32FBF346954}"/>
              </a:ext>
            </a:extLst>
          </p:cNvPr>
          <p:cNvSpPr/>
          <p:nvPr/>
        </p:nvSpPr>
        <p:spPr>
          <a:xfrm>
            <a:off x="672841" y="1037318"/>
            <a:ext cx="1544852" cy="2567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13B3E973-7C19-4EDA-BBE6-F5F6E02EA227}"/>
              </a:ext>
            </a:extLst>
          </p:cNvPr>
          <p:cNvSpPr/>
          <p:nvPr/>
        </p:nvSpPr>
        <p:spPr>
          <a:xfrm>
            <a:off x="6600773" y="1403947"/>
            <a:ext cx="1893494" cy="20536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4036047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업계획서_창업_쇼핑몰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3E6B60"/>
      </a:accent1>
      <a:accent2>
        <a:srgbClr val="E85066"/>
      </a:accent2>
      <a:accent3>
        <a:srgbClr val="D6A08B"/>
      </a:accent3>
      <a:accent4>
        <a:srgbClr val="4C384B"/>
      </a:accent4>
      <a:accent5>
        <a:srgbClr val="F98298"/>
      </a:accent5>
      <a:accent6>
        <a:srgbClr val="EDE2D3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1973</TotalTime>
  <Words>471</Words>
  <Application>Microsoft Office PowerPoint</Application>
  <PresentationFormat>화면 슬라이드 쇼(4:3)</PresentationFormat>
  <Paragraphs>77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표준작성법_사업계획서_창업(쇼핑몰)</dc:title>
  <dc:creator>㈜ 인비닷컴</dc:creator>
  <dc:description>무단 복제 배포시 법적 불이익을 받을 수 있습니다.</dc:description>
  <cp:lastModifiedBy>pro</cp:lastModifiedBy>
  <cp:revision>469</cp:revision>
  <dcterms:created xsi:type="dcterms:W3CDTF">2013-09-25T11:58:39Z</dcterms:created>
  <dcterms:modified xsi:type="dcterms:W3CDTF">2019-05-03T05:39:39Z</dcterms:modified>
  <cp:category>본 문서의 저작권은 비즈폼에 있습니다.</cp:category>
</cp:coreProperties>
</file>