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48" r:id="rId2"/>
    <p:sldId id="327" r:id="rId3"/>
    <p:sldId id="342" r:id="rId4"/>
    <p:sldId id="349" r:id="rId5"/>
    <p:sldId id="350" r:id="rId6"/>
    <p:sldId id="351" r:id="rId7"/>
    <p:sldId id="352" r:id="rId8"/>
    <p:sldId id="353" r:id="rId9"/>
    <p:sldId id="32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53" autoAdjust="0"/>
  </p:normalViewPr>
  <p:slideViewPr>
    <p:cSldViewPr>
      <p:cViewPr varScale="1">
        <p:scale>
          <a:sx n="114" d="100"/>
          <a:sy n="114" d="100"/>
        </p:scale>
        <p:origin x="173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A25-4818-B0EA-D08E389E191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A25-4818-B0EA-D08E389E191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계열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A25-4818-B0EA-D08E389E19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6390144"/>
        <c:axId val="136782208"/>
      </c:lineChart>
      <c:catAx>
        <c:axId val="136390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6782208"/>
        <c:crosses val="autoZero"/>
        <c:auto val="1"/>
        <c:lblAlgn val="ctr"/>
        <c:lblOffset val="100"/>
        <c:noMultiLvlLbl val="0"/>
      </c:catAx>
      <c:valAx>
        <c:axId val="1367822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6390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 b="1"/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727-40A8-B629-8A25DB39C6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727-40A8-B629-8A25DB39C6BC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계열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727-40A8-B629-8A25DB39C6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8647040"/>
        <c:axId val="138648960"/>
      </c:lineChart>
      <c:catAx>
        <c:axId val="138647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8648960"/>
        <c:crosses val="autoZero"/>
        <c:auto val="1"/>
        <c:lblAlgn val="ctr"/>
        <c:lblOffset val="100"/>
        <c:noMultiLvlLbl val="0"/>
      </c:catAx>
      <c:valAx>
        <c:axId val="1386489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8647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 b="1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2874146" y="3583636"/>
            <a:ext cx="339570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2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874146" y="3357562"/>
            <a:ext cx="339570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874146" y="4160848"/>
            <a:ext cx="339570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351" name="그룹 350"/>
          <p:cNvGrpSpPr/>
          <p:nvPr userDrawn="1"/>
        </p:nvGrpSpPr>
        <p:grpSpPr>
          <a:xfrm>
            <a:off x="1606550" y="1928802"/>
            <a:ext cx="5905500" cy="1092200"/>
            <a:chOff x="1606550" y="1928802"/>
            <a:chExt cx="5905500" cy="1092200"/>
          </a:xfrm>
        </p:grpSpPr>
        <p:sp>
          <p:nvSpPr>
            <p:cNvPr id="2" name="Freeform 5"/>
            <p:cNvSpPr>
              <a:spLocks/>
            </p:cNvSpPr>
            <p:nvPr userDrawn="1"/>
          </p:nvSpPr>
          <p:spPr bwMode="auto">
            <a:xfrm>
              <a:off x="4562475" y="1928802"/>
              <a:ext cx="996950" cy="730250"/>
            </a:xfrm>
            <a:custGeom>
              <a:avLst/>
              <a:gdLst/>
              <a:ahLst/>
              <a:cxnLst>
                <a:cxn ang="0">
                  <a:pos x="58" y="344"/>
                </a:cxn>
                <a:cxn ang="0">
                  <a:pos x="58" y="344"/>
                </a:cxn>
                <a:cxn ang="0">
                  <a:pos x="44" y="328"/>
                </a:cxn>
                <a:cxn ang="0">
                  <a:pos x="32" y="312"/>
                </a:cxn>
                <a:cxn ang="0">
                  <a:pos x="22" y="296"/>
                </a:cxn>
                <a:cxn ang="0">
                  <a:pos x="14" y="278"/>
                </a:cxn>
                <a:cxn ang="0">
                  <a:pos x="8" y="258"/>
                </a:cxn>
                <a:cxn ang="0">
                  <a:pos x="4" y="240"/>
                </a:cxn>
                <a:cxn ang="0">
                  <a:pos x="0" y="220"/>
                </a:cxn>
                <a:cxn ang="0">
                  <a:pos x="0" y="202"/>
                </a:cxn>
                <a:cxn ang="0">
                  <a:pos x="0" y="182"/>
                </a:cxn>
                <a:cxn ang="0">
                  <a:pos x="4" y="164"/>
                </a:cxn>
                <a:cxn ang="0">
                  <a:pos x="8" y="144"/>
                </a:cxn>
                <a:cxn ang="0">
                  <a:pos x="14" y="126"/>
                </a:cxn>
                <a:cxn ang="0">
                  <a:pos x="22" y="108"/>
                </a:cxn>
                <a:cxn ang="0">
                  <a:pos x="32" y="90"/>
                </a:cxn>
                <a:cxn ang="0">
                  <a:pos x="44" y="74"/>
                </a:cxn>
                <a:cxn ang="0">
                  <a:pos x="58" y="60"/>
                </a:cxn>
                <a:cxn ang="0">
                  <a:pos x="58" y="60"/>
                </a:cxn>
                <a:cxn ang="0">
                  <a:pos x="74" y="46"/>
                </a:cxn>
                <a:cxn ang="0">
                  <a:pos x="90" y="34"/>
                </a:cxn>
                <a:cxn ang="0">
                  <a:pos x="108" y="24"/>
                </a:cxn>
                <a:cxn ang="0">
                  <a:pos x="126" y="16"/>
                </a:cxn>
                <a:cxn ang="0">
                  <a:pos x="144" y="8"/>
                </a:cxn>
                <a:cxn ang="0">
                  <a:pos x="162" y="4"/>
                </a:cxn>
                <a:cxn ang="0">
                  <a:pos x="182" y="2"/>
                </a:cxn>
                <a:cxn ang="0">
                  <a:pos x="200" y="0"/>
                </a:cxn>
                <a:cxn ang="0">
                  <a:pos x="220" y="2"/>
                </a:cxn>
                <a:cxn ang="0">
                  <a:pos x="240" y="4"/>
                </a:cxn>
                <a:cxn ang="0">
                  <a:pos x="258" y="8"/>
                </a:cxn>
                <a:cxn ang="0">
                  <a:pos x="276" y="16"/>
                </a:cxn>
                <a:cxn ang="0">
                  <a:pos x="294" y="24"/>
                </a:cxn>
                <a:cxn ang="0">
                  <a:pos x="312" y="34"/>
                </a:cxn>
                <a:cxn ang="0">
                  <a:pos x="328" y="46"/>
                </a:cxn>
                <a:cxn ang="0">
                  <a:pos x="344" y="60"/>
                </a:cxn>
                <a:cxn ang="0">
                  <a:pos x="628" y="344"/>
                </a:cxn>
                <a:cxn ang="0">
                  <a:pos x="628" y="344"/>
                </a:cxn>
                <a:cxn ang="0">
                  <a:pos x="602" y="368"/>
                </a:cxn>
                <a:cxn ang="0">
                  <a:pos x="574" y="388"/>
                </a:cxn>
                <a:cxn ang="0">
                  <a:pos x="542" y="408"/>
                </a:cxn>
                <a:cxn ang="0">
                  <a:pos x="508" y="424"/>
                </a:cxn>
                <a:cxn ang="0">
                  <a:pos x="474" y="438"/>
                </a:cxn>
                <a:cxn ang="0">
                  <a:pos x="438" y="448"/>
                </a:cxn>
                <a:cxn ang="0">
                  <a:pos x="400" y="454"/>
                </a:cxn>
                <a:cxn ang="0">
                  <a:pos x="360" y="458"/>
                </a:cxn>
                <a:cxn ang="0">
                  <a:pos x="322" y="460"/>
                </a:cxn>
                <a:cxn ang="0">
                  <a:pos x="282" y="456"/>
                </a:cxn>
                <a:cxn ang="0">
                  <a:pos x="242" y="448"/>
                </a:cxn>
                <a:cxn ang="0">
                  <a:pos x="204" y="436"/>
                </a:cxn>
                <a:cxn ang="0">
                  <a:pos x="166" y="420"/>
                </a:cxn>
                <a:cxn ang="0">
                  <a:pos x="128" y="400"/>
                </a:cxn>
                <a:cxn ang="0">
                  <a:pos x="110" y="388"/>
                </a:cxn>
                <a:cxn ang="0">
                  <a:pos x="92" y="374"/>
                </a:cxn>
                <a:cxn ang="0">
                  <a:pos x="76" y="360"/>
                </a:cxn>
                <a:cxn ang="0">
                  <a:pos x="58" y="344"/>
                </a:cxn>
                <a:cxn ang="0">
                  <a:pos x="58" y="344"/>
                </a:cxn>
              </a:cxnLst>
              <a:rect l="0" t="0" r="r" b="b"/>
              <a:pathLst>
                <a:path w="628" h="460">
                  <a:moveTo>
                    <a:pt x="58" y="344"/>
                  </a:moveTo>
                  <a:lnTo>
                    <a:pt x="58" y="344"/>
                  </a:lnTo>
                  <a:lnTo>
                    <a:pt x="44" y="328"/>
                  </a:lnTo>
                  <a:lnTo>
                    <a:pt x="32" y="312"/>
                  </a:lnTo>
                  <a:lnTo>
                    <a:pt x="22" y="296"/>
                  </a:lnTo>
                  <a:lnTo>
                    <a:pt x="14" y="278"/>
                  </a:lnTo>
                  <a:lnTo>
                    <a:pt x="8" y="258"/>
                  </a:lnTo>
                  <a:lnTo>
                    <a:pt x="4" y="240"/>
                  </a:lnTo>
                  <a:lnTo>
                    <a:pt x="0" y="220"/>
                  </a:lnTo>
                  <a:lnTo>
                    <a:pt x="0" y="202"/>
                  </a:lnTo>
                  <a:lnTo>
                    <a:pt x="0" y="182"/>
                  </a:lnTo>
                  <a:lnTo>
                    <a:pt x="4" y="164"/>
                  </a:lnTo>
                  <a:lnTo>
                    <a:pt x="8" y="144"/>
                  </a:lnTo>
                  <a:lnTo>
                    <a:pt x="14" y="126"/>
                  </a:lnTo>
                  <a:lnTo>
                    <a:pt x="22" y="108"/>
                  </a:lnTo>
                  <a:lnTo>
                    <a:pt x="32" y="90"/>
                  </a:lnTo>
                  <a:lnTo>
                    <a:pt x="44" y="74"/>
                  </a:lnTo>
                  <a:lnTo>
                    <a:pt x="58" y="60"/>
                  </a:lnTo>
                  <a:lnTo>
                    <a:pt x="58" y="60"/>
                  </a:lnTo>
                  <a:lnTo>
                    <a:pt x="74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2" y="4"/>
                  </a:lnTo>
                  <a:lnTo>
                    <a:pt x="182" y="2"/>
                  </a:lnTo>
                  <a:lnTo>
                    <a:pt x="200" y="0"/>
                  </a:lnTo>
                  <a:lnTo>
                    <a:pt x="220" y="2"/>
                  </a:lnTo>
                  <a:lnTo>
                    <a:pt x="240" y="4"/>
                  </a:lnTo>
                  <a:lnTo>
                    <a:pt x="258" y="8"/>
                  </a:lnTo>
                  <a:lnTo>
                    <a:pt x="276" y="16"/>
                  </a:lnTo>
                  <a:lnTo>
                    <a:pt x="294" y="24"/>
                  </a:lnTo>
                  <a:lnTo>
                    <a:pt x="312" y="34"/>
                  </a:lnTo>
                  <a:lnTo>
                    <a:pt x="328" y="46"/>
                  </a:lnTo>
                  <a:lnTo>
                    <a:pt x="344" y="60"/>
                  </a:lnTo>
                  <a:lnTo>
                    <a:pt x="628" y="344"/>
                  </a:lnTo>
                  <a:lnTo>
                    <a:pt x="628" y="344"/>
                  </a:lnTo>
                  <a:lnTo>
                    <a:pt x="602" y="368"/>
                  </a:lnTo>
                  <a:lnTo>
                    <a:pt x="574" y="388"/>
                  </a:lnTo>
                  <a:lnTo>
                    <a:pt x="542" y="408"/>
                  </a:lnTo>
                  <a:lnTo>
                    <a:pt x="508" y="424"/>
                  </a:lnTo>
                  <a:lnTo>
                    <a:pt x="474" y="438"/>
                  </a:lnTo>
                  <a:lnTo>
                    <a:pt x="438" y="448"/>
                  </a:lnTo>
                  <a:lnTo>
                    <a:pt x="400" y="454"/>
                  </a:lnTo>
                  <a:lnTo>
                    <a:pt x="360" y="458"/>
                  </a:lnTo>
                  <a:lnTo>
                    <a:pt x="322" y="460"/>
                  </a:lnTo>
                  <a:lnTo>
                    <a:pt x="282" y="456"/>
                  </a:lnTo>
                  <a:lnTo>
                    <a:pt x="242" y="448"/>
                  </a:lnTo>
                  <a:lnTo>
                    <a:pt x="204" y="436"/>
                  </a:lnTo>
                  <a:lnTo>
                    <a:pt x="166" y="420"/>
                  </a:lnTo>
                  <a:lnTo>
                    <a:pt x="128" y="400"/>
                  </a:lnTo>
                  <a:lnTo>
                    <a:pt x="110" y="388"/>
                  </a:lnTo>
                  <a:lnTo>
                    <a:pt x="92" y="374"/>
                  </a:lnTo>
                  <a:lnTo>
                    <a:pt x="76" y="360"/>
                  </a:lnTo>
                  <a:lnTo>
                    <a:pt x="58" y="344"/>
                  </a:lnTo>
                  <a:lnTo>
                    <a:pt x="58" y="3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" name="Freeform 6"/>
            <p:cNvSpPr>
              <a:spLocks/>
            </p:cNvSpPr>
            <p:nvPr userDrawn="1"/>
          </p:nvSpPr>
          <p:spPr bwMode="auto">
            <a:xfrm>
              <a:off x="4654550" y="1928802"/>
              <a:ext cx="1450975" cy="109220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32" y="370"/>
                </a:cxn>
                <a:cxn ang="0">
                  <a:pos x="68" y="388"/>
                </a:cxn>
                <a:cxn ang="0">
                  <a:pos x="104" y="400"/>
                </a:cxn>
                <a:cxn ang="0">
                  <a:pos x="142" y="402"/>
                </a:cxn>
                <a:cxn ang="0">
                  <a:pos x="182" y="400"/>
                </a:cxn>
                <a:cxn ang="0">
                  <a:pos x="218" y="388"/>
                </a:cxn>
                <a:cxn ang="0">
                  <a:pos x="254" y="370"/>
                </a:cxn>
                <a:cxn ang="0">
                  <a:pos x="286" y="344"/>
                </a:cxn>
                <a:cxn ang="0">
                  <a:pos x="570" y="60"/>
                </a:cxn>
                <a:cxn ang="0">
                  <a:pos x="602" y="34"/>
                </a:cxn>
                <a:cxn ang="0">
                  <a:pos x="636" y="16"/>
                </a:cxn>
                <a:cxn ang="0">
                  <a:pos x="674" y="4"/>
                </a:cxn>
                <a:cxn ang="0">
                  <a:pos x="712" y="0"/>
                </a:cxn>
                <a:cxn ang="0">
                  <a:pos x="750" y="4"/>
                </a:cxn>
                <a:cxn ang="0">
                  <a:pos x="788" y="16"/>
                </a:cxn>
                <a:cxn ang="0">
                  <a:pos x="822" y="34"/>
                </a:cxn>
                <a:cxn ang="0">
                  <a:pos x="854" y="60"/>
                </a:cxn>
                <a:cxn ang="0">
                  <a:pos x="868" y="74"/>
                </a:cxn>
                <a:cxn ang="0">
                  <a:pos x="890" y="108"/>
                </a:cxn>
                <a:cxn ang="0">
                  <a:pos x="906" y="144"/>
                </a:cxn>
                <a:cxn ang="0">
                  <a:pos x="912" y="182"/>
                </a:cxn>
                <a:cxn ang="0">
                  <a:pos x="912" y="220"/>
                </a:cxn>
                <a:cxn ang="0">
                  <a:pos x="906" y="258"/>
                </a:cxn>
                <a:cxn ang="0">
                  <a:pos x="890" y="296"/>
                </a:cxn>
                <a:cxn ang="0">
                  <a:pos x="868" y="328"/>
                </a:cxn>
                <a:cxn ang="0">
                  <a:pos x="570" y="628"/>
                </a:cxn>
                <a:cxn ang="0">
                  <a:pos x="554" y="642"/>
                </a:cxn>
                <a:cxn ang="0">
                  <a:pos x="522" y="664"/>
                </a:cxn>
                <a:cxn ang="0">
                  <a:pos x="484" y="680"/>
                </a:cxn>
                <a:cxn ang="0">
                  <a:pos x="446" y="686"/>
                </a:cxn>
                <a:cxn ang="0">
                  <a:pos x="408" y="686"/>
                </a:cxn>
                <a:cxn ang="0">
                  <a:pos x="370" y="680"/>
                </a:cxn>
                <a:cxn ang="0">
                  <a:pos x="334" y="664"/>
                </a:cxn>
                <a:cxn ang="0">
                  <a:pos x="300" y="642"/>
                </a:cxn>
                <a:cxn ang="0">
                  <a:pos x="0" y="344"/>
                </a:cxn>
              </a:cxnLst>
              <a:rect l="0" t="0" r="r" b="b"/>
              <a:pathLst>
                <a:path w="914" h="688">
                  <a:moveTo>
                    <a:pt x="0" y="344"/>
                  </a:moveTo>
                  <a:lnTo>
                    <a:pt x="0" y="344"/>
                  </a:lnTo>
                  <a:lnTo>
                    <a:pt x="16" y="358"/>
                  </a:lnTo>
                  <a:lnTo>
                    <a:pt x="32" y="370"/>
                  </a:lnTo>
                  <a:lnTo>
                    <a:pt x="50" y="380"/>
                  </a:lnTo>
                  <a:lnTo>
                    <a:pt x="68" y="388"/>
                  </a:lnTo>
                  <a:lnTo>
                    <a:pt x="86" y="394"/>
                  </a:lnTo>
                  <a:lnTo>
                    <a:pt x="104" y="400"/>
                  </a:lnTo>
                  <a:lnTo>
                    <a:pt x="124" y="402"/>
                  </a:lnTo>
                  <a:lnTo>
                    <a:pt x="142" y="402"/>
                  </a:lnTo>
                  <a:lnTo>
                    <a:pt x="162" y="402"/>
                  </a:lnTo>
                  <a:lnTo>
                    <a:pt x="182" y="400"/>
                  </a:lnTo>
                  <a:lnTo>
                    <a:pt x="200" y="394"/>
                  </a:lnTo>
                  <a:lnTo>
                    <a:pt x="218" y="388"/>
                  </a:lnTo>
                  <a:lnTo>
                    <a:pt x="236" y="380"/>
                  </a:lnTo>
                  <a:lnTo>
                    <a:pt x="254" y="370"/>
                  </a:lnTo>
                  <a:lnTo>
                    <a:pt x="270" y="358"/>
                  </a:lnTo>
                  <a:lnTo>
                    <a:pt x="286" y="344"/>
                  </a:lnTo>
                  <a:lnTo>
                    <a:pt x="570" y="60"/>
                  </a:lnTo>
                  <a:lnTo>
                    <a:pt x="570" y="60"/>
                  </a:lnTo>
                  <a:lnTo>
                    <a:pt x="586" y="46"/>
                  </a:lnTo>
                  <a:lnTo>
                    <a:pt x="602" y="34"/>
                  </a:lnTo>
                  <a:lnTo>
                    <a:pt x="618" y="24"/>
                  </a:lnTo>
                  <a:lnTo>
                    <a:pt x="636" y="16"/>
                  </a:lnTo>
                  <a:lnTo>
                    <a:pt x="654" y="8"/>
                  </a:lnTo>
                  <a:lnTo>
                    <a:pt x="674" y="4"/>
                  </a:lnTo>
                  <a:lnTo>
                    <a:pt x="692" y="2"/>
                  </a:lnTo>
                  <a:lnTo>
                    <a:pt x="712" y="0"/>
                  </a:lnTo>
                  <a:lnTo>
                    <a:pt x="732" y="2"/>
                  </a:lnTo>
                  <a:lnTo>
                    <a:pt x="750" y="4"/>
                  </a:lnTo>
                  <a:lnTo>
                    <a:pt x="770" y="8"/>
                  </a:lnTo>
                  <a:lnTo>
                    <a:pt x="788" y="16"/>
                  </a:lnTo>
                  <a:lnTo>
                    <a:pt x="806" y="24"/>
                  </a:lnTo>
                  <a:lnTo>
                    <a:pt x="822" y="34"/>
                  </a:lnTo>
                  <a:lnTo>
                    <a:pt x="840" y="46"/>
                  </a:lnTo>
                  <a:lnTo>
                    <a:pt x="854" y="60"/>
                  </a:lnTo>
                  <a:lnTo>
                    <a:pt x="854" y="60"/>
                  </a:lnTo>
                  <a:lnTo>
                    <a:pt x="868" y="74"/>
                  </a:lnTo>
                  <a:lnTo>
                    <a:pt x="880" y="90"/>
                  </a:lnTo>
                  <a:lnTo>
                    <a:pt x="890" y="108"/>
                  </a:lnTo>
                  <a:lnTo>
                    <a:pt x="898" y="126"/>
                  </a:lnTo>
                  <a:lnTo>
                    <a:pt x="906" y="144"/>
                  </a:lnTo>
                  <a:lnTo>
                    <a:pt x="910" y="164"/>
                  </a:lnTo>
                  <a:lnTo>
                    <a:pt x="912" y="182"/>
                  </a:lnTo>
                  <a:lnTo>
                    <a:pt x="914" y="202"/>
                  </a:lnTo>
                  <a:lnTo>
                    <a:pt x="912" y="220"/>
                  </a:lnTo>
                  <a:lnTo>
                    <a:pt x="910" y="240"/>
                  </a:lnTo>
                  <a:lnTo>
                    <a:pt x="906" y="258"/>
                  </a:lnTo>
                  <a:lnTo>
                    <a:pt x="898" y="278"/>
                  </a:lnTo>
                  <a:lnTo>
                    <a:pt x="890" y="296"/>
                  </a:lnTo>
                  <a:lnTo>
                    <a:pt x="880" y="312"/>
                  </a:lnTo>
                  <a:lnTo>
                    <a:pt x="868" y="328"/>
                  </a:lnTo>
                  <a:lnTo>
                    <a:pt x="854" y="344"/>
                  </a:lnTo>
                  <a:lnTo>
                    <a:pt x="570" y="628"/>
                  </a:lnTo>
                  <a:lnTo>
                    <a:pt x="570" y="628"/>
                  </a:lnTo>
                  <a:lnTo>
                    <a:pt x="554" y="642"/>
                  </a:lnTo>
                  <a:lnTo>
                    <a:pt x="538" y="654"/>
                  </a:lnTo>
                  <a:lnTo>
                    <a:pt x="522" y="664"/>
                  </a:lnTo>
                  <a:lnTo>
                    <a:pt x="504" y="672"/>
                  </a:lnTo>
                  <a:lnTo>
                    <a:pt x="484" y="680"/>
                  </a:lnTo>
                  <a:lnTo>
                    <a:pt x="466" y="684"/>
                  </a:lnTo>
                  <a:lnTo>
                    <a:pt x="446" y="686"/>
                  </a:lnTo>
                  <a:lnTo>
                    <a:pt x="428" y="688"/>
                  </a:lnTo>
                  <a:lnTo>
                    <a:pt x="408" y="686"/>
                  </a:lnTo>
                  <a:lnTo>
                    <a:pt x="390" y="684"/>
                  </a:lnTo>
                  <a:lnTo>
                    <a:pt x="370" y="680"/>
                  </a:lnTo>
                  <a:lnTo>
                    <a:pt x="352" y="672"/>
                  </a:lnTo>
                  <a:lnTo>
                    <a:pt x="334" y="664"/>
                  </a:lnTo>
                  <a:lnTo>
                    <a:pt x="316" y="654"/>
                  </a:lnTo>
                  <a:lnTo>
                    <a:pt x="300" y="642"/>
                  </a:lnTo>
                  <a:lnTo>
                    <a:pt x="286" y="628"/>
                  </a:lnTo>
                  <a:lnTo>
                    <a:pt x="0" y="3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" name="Freeform 7"/>
            <p:cNvSpPr>
              <a:spLocks/>
            </p:cNvSpPr>
            <p:nvPr userDrawn="1"/>
          </p:nvSpPr>
          <p:spPr bwMode="auto">
            <a:xfrm>
              <a:off x="4562475" y="1928802"/>
              <a:ext cx="771525" cy="638175"/>
            </a:xfrm>
            <a:custGeom>
              <a:avLst/>
              <a:gdLst/>
              <a:ahLst/>
              <a:cxnLst>
                <a:cxn ang="0">
                  <a:pos x="58" y="344"/>
                </a:cxn>
                <a:cxn ang="0">
                  <a:pos x="58" y="344"/>
                </a:cxn>
                <a:cxn ang="0">
                  <a:pos x="74" y="358"/>
                </a:cxn>
                <a:cxn ang="0">
                  <a:pos x="90" y="370"/>
                </a:cxn>
                <a:cxn ang="0">
                  <a:pos x="108" y="380"/>
                </a:cxn>
                <a:cxn ang="0">
                  <a:pos x="126" y="388"/>
                </a:cxn>
                <a:cxn ang="0">
                  <a:pos x="144" y="394"/>
                </a:cxn>
                <a:cxn ang="0">
                  <a:pos x="162" y="400"/>
                </a:cxn>
                <a:cxn ang="0">
                  <a:pos x="182" y="402"/>
                </a:cxn>
                <a:cxn ang="0">
                  <a:pos x="200" y="402"/>
                </a:cxn>
                <a:cxn ang="0">
                  <a:pos x="220" y="402"/>
                </a:cxn>
                <a:cxn ang="0">
                  <a:pos x="240" y="400"/>
                </a:cxn>
                <a:cxn ang="0">
                  <a:pos x="258" y="394"/>
                </a:cxn>
                <a:cxn ang="0">
                  <a:pos x="276" y="388"/>
                </a:cxn>
                <a:cxn ang="0">
                  <a:pos x="294" y="380"/>
                </a:cxn>
                <a:cxn ang="0">
                  <a:pos x="312" y="370"/>
                </a:cxn>
                <a:cxn ang="0">
                  <a:pos x="328" y="358"/>
                </a:cxn>
                <a:cxn ang="0">
                  <a:pos x="344" y="344"/>
                </a:cxn>
                <a:cxn ang="0">
                  <a:pos x="344" y="344"/>
                </a:cxn>
                <a:cxn ang="0">
                  <a:pos x="486" y="202"/>
                </a:cxn>
                <a:cxn ang="0">
                  <a:pos x="344" y="60"/>
                </a:cxn>
                <a:cxn ang="0">
                  <a:pos x="344" y="60"/>
                </a:cxn>
                <a:cxn ang="0">
                  <a:pos x="328" y="46"/>
                </a:cxn>
                <a:cxn ang="0">
                  <a:pos x="312" y="34"/>
                </a:cxn>
                <a:cxn ang="0">
                  <a:pos x="294" y="24"/>
                </a:cxn>
                <a:cxn ang="0">
                  <a:pos x="276" y="16"/>
                </a:cxn>
                <a:cxn ang="0">
                  <a:pos x="258" y="8"/>
                </a:cxn>
                <a:cxn ang="0">
                  <a:pos x="240" y="4"/>
                </a:cxn>
                <a:cxn ang="0">
                  <a:pos x="220" y="2"/>
                </a:cxn>
                <a:cxn ang="0">
                  <a:pos x="200" y="0"/>
                </a:cxn>
                <a:cxn ang="0">
                  <a:pos x="182" y="2"/>
                </a:cxn>
                <a:cxn ang="0">
                  <a:pos x="162" y="4"/>
                </a:cxn>
                <a:cxn ang="0">
                  <a:pos x="144" y="8"/>
                </a:cxn>
                <a:cxn ang="0">
                  <a:pos x="126" y="16"/>
                </a:cxn>
                <a:cxn ang="0">
                  <a:pos x="108" y="24"/>
                </a:cxn>
                <a:cxn ang="0">
                  <a:pos x="90" y="34"/>
                </a:cxn>
                <a:cxn ang="0">
                  <a:pos x="74" y="46"/>
                </a:cxn>
                <a:cxn ang="0">
                  <a:pos x="58" y="60"/>
                </a:cxn>
                <a:cxn ang="0">
                  <a:pos x="58" y="60"/>
                </a:cxn>
                <a:cxn ang="0">
                  <a:pos x="44" y="74"/>
                </a:cxn>
                <a:cxn ang="0">
                  <a:pos x="32" y="90"/>
                </a:cxn>
                <a:cxn ang="0">
                  <a:pos x="22" y="108"/>
                </a:cxn>
                <a:cxn ang="0">
                  <a:pos x="14" y="126"/>
                </a:cxn>
                <a:cxn ang="0">
                  <a:pos x="8" y="144"/>
                </a:cxn>
                <a:cxn ang="0">
                  <a:pos x="4" y="164"/>
                </a:cxn>
                <a:cxn ang="0">
                  <a:pos x="0" y="182"/>
                </a:cxn>
                <a:cxn ang="0">
                  <a:pos x="0" y="202"/>
                </a:cxn>
                <a:cxn ang="0">
                  <a:pos x="0" y="220"/>
                </a:cxn>
                <a:cxn ang="0">
                  <a:pos x="4" y="240"/>
                </a:cxn>
                <a:cxn ang="0">
                  <a:pos x="8" y="258"/>
                </a:cxn>
                <a:cxn ang="0">
                  <a:pos x="14" y="278"/>
                </a:cxn>
                <a:cxn ang="0">
                  <a:pos x="22" y="296"/>
                </a:cxn>
                <a:cxn ang="0">
                  <a:pos x="32" y="312"/>
                </a:cxn>
                <a:cxn ang="0">
                  <a:pos x="44" y="328"/>
                </a:cxn>
                <a:cxn ang="0">
                  <a:pos x="58" y="344"/>
                </a:cxn>
                <a:cxn ang="0">
                  <a:pos x="58" y="344"/>
                </a:cxn>
                <a:cxn ang="0">
                  <a:pos x="58" y="344"/>
                </a:cxn>
              </a:cxnLst>
              <a:rect l="0" t="0" r="r" b="b"/>
              <a:pathLst>
                <a:path w="486" h="402">
                  <a:moveTo>
                    <a:pt x="58" y="344"/>
                  </a:moveTo>
                  <a:lnTo>
                    <a:pt x="58" y="344"/>
                  </a:lnTo>
                  <a:lnTo>
                    <a:pt x="74" y="358"/>
                  </a:lnTo>
                  <a:lnTo>
                    <a:pt x="90" y="370"/>
                  </a:lnTo>
                  <a:lnTo>
                    <a:pt x="108" y="380"/>
                  </a:lnTo>
                  <a:lnTo>
                    <a:pt x="126" y="388"/>
                  </a:lnTo>
                  <a:lnTo>
                    <a:pt x="144" y="394"/>
                  </a:lnTo>
                  <a:lnTo>
                    <a:pt x="162" y="400"/>
                  </a:lnTo>
                  <a:lnTo>
                    <a:pt x="182" y="402"/>
                  </a:lnTo>
                  <a:lnTo>
                    <a:pt x="200" y="402"/>
                  </a:lnTo>
                  <a:lnTo>
                    <a:pt x="220" y="402"/>
                  </a:lnTo>
                  <a:lnTo>
                    <a:pt x="240" y="400"/>
                  </a:lnTo>
                  <a:lnTo>
                    <a:pt x="258" y="394"/>
                  </a:lnTo>
                  <a:lnTo>
                    <a:pt x="276" y="388"/>
                  </a:lnTo>
                  <a:lnTo>
                    <a:pt x="294" y="380"/>
                  </a:lnTo>
                  <a:lnTo>
                    <a:pt x="312" y="370"/>
                  </a:lnTo>
                  <a:lnTo>
                    <a:pt x="328" y="358"/>
                  </a:lnTo>
                  <a:lnTo>
                    <a:pt x="344" y="344"/>
                  </a:lnTo>
                  <a:lnTo>
                    <a:pt x="344" y="344"/>
                  </a:lnTo>
                  <a:lnTo>
                    <a:pt x="486" y="202"/>
                  </a:lnTo>
                  <a:lnTo>
                    <a:pt x="344" y="60"/>
                  </a:lnTo>
                  <a:lnTo>
                    <a:pt x="344" y="60"/>
                  </a:lnTo>
                  <a:lnTo>
                    <a:pt x="328" y="46"/>
                  </a:lnTo>
                  <a:lnTo>
                    <a:pt x="312" y="34"/>
                  </a:lnTo>
                  <a:lnTo>
                    <a:pt x="294" y="24"/>
                  </a:lnTo>
                  <a:lnTo>
                    <a:pt x="276" y="16"/>
                  </a:lnTo>
                  <a:lnTo>
                    <a:pt x="258" y="8"/>
                  </a:lnTo>
                  <a:lnTo>
                    <a:pt x="240" y="4"/>
                  </a:lnTo>
                  <a:lnTo>
                    <a:pt x="220" y="2"/>
                  </a:lnTo>
                  <a:lnTo>
                    <a:pt x="200" y="0"/>
                  </a:lnTo>
                  <a:lnTo>
                    <a:pt x="182" y="2"/>
                  </a:lnTo>
                  <a:lnTo>
                    <a:pt x="162" y="4"/>
                  </a:lnTo>
                  <a:lnTo>
                    <a:pt x="144" y="8"/>
                  </a:lnTo>
                  <a:lnTo>
                    <a:pt x="126" y="16"/>
                  </a:lnTo>
                  <a:lnTo>
                    <a:pt x="108" y="24"/>
                  </a:lnTo>
                  <a:lnTo>
                    <a:pt x="90" y="34"/>
                  </a:lnTo>
                  <a:lnTo>
                    <a:pt x="74" y="46"/>
                  </a:lnTo>
                  <a:lnTo>
                    <a:pt x="58" y="60"/>
                  </a:lnTo>
                  <a:lnTo>
                    <a:pt x="58" y="60"/>
                  </a:lnTo>
                  <a:lnTo>
                    <a:pt x="44" y="74"/>
                  </a:lnTo>
                  <a:lnTo>
                    <a:pt x="32" y="90"/>
                  </a:lnTo>
                  <a:lnTo>
                    <a:pt x="22" y="108"/>
                  </a:lnTo>
                  <a:lnTo>
                    <a:pt x="14" y="126"/>
                  </a:lnTo>
                  <a:lnTo>
                    <a:pt x="8" y="144"/>
                  </a:lnTo>
                  <a:lnTo>
                    <a:pt x="4" y="164"/>
                  </a:lnTo>
                  <a:lnTo>
                    <a:pt x="0" y="182"/>
                  </a:lnTo>
                  <a:lnTo>
                    <a:pt x="0" y="202"/>
                  </a:lnTo>
                  <a:lnTo>
                    <a:pt x="0" y="220"/>
                  </a:lnTo>
                  <a:lnTo>
                    <a:pt x="4" y="240"/>
                  </a:lnTo>
                  <a:lnTo>
                    <a:pt x="8" y="258"/>
                  </a:lnTo>
                  <a:lnTo>
                    <a:pt x="14" y="278"/>
                  </a:lnTo>
                  <a:lnTo>
                    <a:pt x="22" y="296"/>
                  </a:lnTo>
                  <a:lnTo>
                    <a:pt x="32" y="312"/>
                  </a:lnTo>
                  <a:lnTo>
                    <a:pt x="44" y="328"/>
                  </a:lnTo>
                  <a:lnTo>
                    <a:pt x="58" y="344"/>
                  </a:lnTo>
                  <a:lnTo>
                    <a:pt x="58" y="344"/>
                  </a:lnTo>
                  <a:lnTo>
                    <a:pt x="58" y="344"/>
                  </a:lnTo>
                  <a:close/>
                </a:path>
              </a:pathLst>
            </a:custGeom>
            <a:gradFill flip="none" rotWithShape="1">
              <a:gsLst>
                <a:gs pos="18000">
                  <a:schemeClr val="accent1"/>
                </a:gs>
                <a:gs pos="89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2" name="Freeform 8"/>
            <p:cNvSpPr>
              <a:spLocks/>
            </p:cNvSpPr>
            <p:nvPr userDrawn="1"/>
          </p:nvSpPr>
          <p:spPr bwMode="auto">
            <a:xfrm>
              <a:off x="1606550" y="2249477"/>
              <a:ext cx="1276350" cy="771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36"/>
                </a:cxn>
                <a:cxn ang="0">
                  <a:pos x="16" y="60"/>
                </a:cxn>
                <a:cxn ang="0">
                  <a:pos x="34" y="74"/>
                </a:cxn>
                <a:cxn ang="0">
                  <a:pos x="58" y="82"/>
                </a:cxn>
                <a:cxn ang="0">
                  <a:pos x="88" y="86"/>
                </a:cxn>
                <a:cxn ang="0">
                  <a:pos x="160" y="84"/>
                </a:cxn>
                <a:cxn ang="0">
                  <a:pos x="604" y="82"/>
                </a:cxn>
                <a:cxn ang="0">
                  <a:pos x="624" y="84"/>
                </a:cxn>
                <a:cxn ang="0">
                  <a:pos x="664" y="92"/>
                </a:cxn>
                <a:cxn ang="0">
                  <a:pos x="700" y="108"/>
                </a:cxn>
                <a:cxn ang="0">
                  <a:pos x="732" y="128"/>
                </a:cxn>
                <a:cxn ang="0">
                  <a:pos x="758" y="156"/>
                </a:cxn>
                <a:cxn ang="0">
                  <a:pos x="780" y="188"/>
                </a:cxn>
                <a:cxn ang="0">
                  <a:pos x="796" y="224"/>
                </a:cxn>
                <a:cxn ang="0">
                  <a:pos x="804" y="264"/>
                </a:cxn>
                <a:cxn ang="0">
                  <a:pos x="804" y="284"/>
                </a:cxn>
                <a:cxn ang="0">
                  <a:pos x="800" y="324"/>
                </a:cxn>
                <a:cxn ang="0">
                  <a:pos x="788" y="362"/>
                </a:cxn>
                <a:cxn ang="0">
                  <a:pos x="770" y="396"/>
                </a:cxn>
                <a:cxn ang="0">
                  <a:pos x="746" y="426"/>
                </a:cxn>
                <a:cxn ang="0">
                  <a:pos x="716" y="452"/>
                </a:cxn>
                <a:cxn ang="0">
                  <a:pos x="682" y="470"/>
                </a:cxn>
                <a:cxn ang="0">
                  <a:pos x="644" y="482"/>
                </a:cxn>
                <a:cxn ang="0">
                  <a:pos x="604" y="486"/>
                </a:cxn>
                <a:cxn ang="0">
                  <a:pos x="202" y="486"/>
                </a:cxn>
                <a:cxn ang="0">
                  <a:pos x="160" y="482"/>
                </a:cxn>
                <a:cxn ang="0">
                  <a:pos x="122" y="470"/>
                </a:cxn>
                <a:cxn ang="0">
                  <a:pos x="88" y="452"/>
                </a:cxn>
                <a:cxn ang="0">
                  <a:pos x="58" y="426"/>
                </a:cxn>
                <a:cxn ang="0">
                  <a:pos x="34" y="396"/>
                </a:cxn>
                <a:cxn ang="0">
                  <a:pos x="16" y="362"/>
                </a:cxn>
                <a:cxn ang="0">
                  <a:pos x="4" y="324"/>
                </a:cxn>
                <a:cxn ang="0">
                  <a:pos x="0" y="284"/>
                </a:cxn>
              </a:cxnLst>
              <a:rect l="0" t="0" r="r" b="b"/>
              <a:pathLst>
                <a:path w="804" h="486">
                  <a:moveTo>
                    <a:pt x="0" y="0"/>
                  </a:moveTo>
                  <a:lnTo>
                    <a:pt x="0" y="0"/>
                  </a:lnTo>
                  <a:lnTo>
                    <a:pt x="0" y="18"/>
                  </a:lnTo>
                  <a:lnTo>
                    <a:pt x="4" y="36"/>
                  </a:lnTo>
                  <a:lnTo>
                    <a:pt x="8" y="48"/>
                  </a:lnTo>
                  <a:lnTo>
                    <a:pt x="16" y="60"/>
                  </a:lnTo>
                  <a:lnTo>
                    <a:pt x="24" y="68"/>
                  </a:lnTo>
                  <a:lnTo>
                    <a:pt x="34" y="74"/>
                  </a:lnTo>
                  <a:lnTo>
                    <a:pt x="46" y="80"/>
                  </a:lnTo>
                  <a:lnTo>
                    <a:pt x="58" y="82"/>
                  </a:lnTo>
                  <a:lnTo>
                    <a:pt x="74" y="84"/>
                  </a:lnTo>
                  <a:lnTo>
                    <a:pt x="88" y="86"/>
                  </a:lnTo>
                  <a:lnTo>
                    <a:pt x="122" y="86"/>
                  </a:lnTo>
                  <a:lnTo>
                    <a:pt x="160" y="84"/>
                  </a:lnTo>
                  <a:lnTo>
                    <a:pt x="202" y="82"/>
                  </a:lnTo>
                  <a:lnTo>
                    <a:pt x="604" y="82"/>
                  </a:lnTo>
                  <a:lnTo>
                    <a:pt x="604" y="82"/>
                  </a:lnTo>
                  <a:lnTo>
                    <a:pt x="624" y="84"/>
                  </a:lnTo>
                  <a:lnTo>
                    <a:pt x="644" y="88"/>
                  </a:lnTo>
                  <a:lnTo>
                    <a:pt x="664" y="92"/>
                  </a:lnTo>
                  <a:lnTo>
                    <a:pt x="682" y="98"/>
                  </a:lnTo>
                  <a:lnTo>
                    <a:pt x="700" y="108"/>
                  </a:lnTo>
                  <a:lnTo>
                    <a:pt x="716" y="118"/>
                  </a:lnTo>
                  <a:lnTo>
                    <a:pt x="732" y="128"/>
                  </a:lnTo>
                  <a:lnTo>
                    <a:pt x="746" y="142"/>
                  </a:lnTo>
                  <a:lnTo>
                    <a:pt x="758" y="156"/>
                  </a:lnTo>
                  <a:lnTo>
                    <a:pt x="770" y="172"/>
                  </a:lnTo>
                  <a:lnTo>
                    <a:pt x="780" y="188"/>
                  </a:lnTo>
                  <a:lnTo>
                    <a:pt x="788" y="206"/>
                  </a:lnTo>
                  <a:lnTo>
                    <a:pt x="796" y="224"/>
                  </a:lnTo>
                  <a:lnTo>
                    <a:pt x="800" y="244"/>
                  </a:lnTo>
                  <a:lnTo>
                    <a:pt x="804" y="264"/>
                  </a:lnTo>
                  <a:lnTo>
                    <a:pt x="804" y="284"/>
                  </a:lnTo>
                  <a:lnTo>
                    <a:pt x="804" y="284"/>
                  </a:lnTo>
                  <a:lnTo>
                    <a:pt x="804" y="304"/>
                  </a:lnTo>
                  <a:lnTo>
                    <a:pt x="800" y="324"/>
                  </a:lnTo>
                  <a:lnTo>
                    <a:pt x="796" y="344"/>
                  </a:lnTo>
                  <a:lnTo>
                    <a:pt x="788" y="362"/>
                  </a:lnTo>
                  <a:lnTo>
                    <a:pt x="780" y="380"/>
                  </a:lnTo>
                  <a:lnTo>
                    <a:pt x="770" y="396"/>
                  </a:lnTo>
                  <a:lnTo>
                    <a:pt x="758" y="412"/>
                  </a:lnTo>
                  <a:lnTo>
                    <a:pt x="746" y="426"/>
                  </a:lnTo>
                  <a:lnTo>
                    <a:pt x="732" y="440"/>
                  </a:lnTo>
                  <a:lnTo>
                    <a:pt x="716" y="452"/>
                  </a:lnTo>
                  <a:lnTo>
                    <a:pt x="700" y="462"/>
                  </a:lnTo>
                  <a:lnTo>
                    <a:pt x="682" y="470"/>
                  </a:lnTo>
                  <a:lnTo>
                    <a:pt x="664" y="476"/>
                  </a:lnTo>
                  <a:lnTo>
                    <a:pt x="644" y="482"/>
                  </a:lnTo>
                  <a:lnTo>
                    <a:pt x="624" y="484"/>
                  </a:lnTo>
                  <a:lnTo>
                    <a:pt x="604" y="486"/>
                  </a:lnTo>
                  <a:lnTo>
                    <a:pt x="202" y="486"/>
                  </a:lnTo>
                  <a:lnTo>
                    <a:pt x="202" y="486"/>
                  </a:lnTo>
                  <a:lnTo>
                    <a:pt x="180" y="484"/>
                  </a:lnTo>
                  <a:lnTo>
                    <a:pt x="160" y="482"/>
                  </a:lnTo>
                  <a:lnTo>
                    <a:pt x="142" y="476"/>
                  </a:lnTo>
                  <a:lnTo>
                    <a:pt x="122" y="470"/>
                  </a:lnTo>
                  <a:lnTo>
                    <a:pt x="106" y="462"/>
                  </a:lnTo>
                  <a:lnTo>
                    <a:pt x="88" y="452"/>
                  </a:lnTo>
                  <a:lnTo>
                    <a:pt x="74" y="440"/>
                  </a:lnTo>
                  <a:lnTo>
                    <a:pt x="58" y="426"/>
                  </a:lnTo>
                  <a:lnTo>
                    <a:pt x="46" y="412"/>
                  </a:lnTo>
                  <a:lnTo>
                    <a:pt x="34" y="396"/>
                  </a:lnTo>
                  <a:lnTo>
                    <a:pt x="24" y="380"/>
                  </a:lnTo>
                  <a:lnTo>
                    <a:pt x="16" y="362"/>
                  </a:lnTo>
                  <a:lnTo>
                    <a:pt x="8" y="344"/>
                  </a:lnTo>
                  <a:lnTo>
                    <a:pt x="4" y="324"/>
                  </a:lnTo>
                  <a:lnTo>
                    <a:pt x="0" y="304"/>
                  </a:lnTo>
                  <a:lnTo>
                    <a:pt x="0" y="28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48000">
                  <a:schemeClr val="accent1">
                    <a:lumMod val="50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3" name="Freeform 9"/>
            <p:cNvSpPr>
              <a:spLocks/>
            </p:cNvSpPr>
            <p:nvPr userDrawn="1"/>
          </p:nvSpPr>
          <p:spPr bwMode="auto">
            <a:xfrm>
              <a:off x="1606550" y="1928802"/>
              <a:ext cx="958850" cy="1092200"/>
            </a:xfrm>
            <a:custGeom>
              <a:avLst/>
              <a:gdLst/>
              <a:ahLst/>
              <a:cxnLst>
                <a:cxn ang="0">
                  <a:pos x="202" y="688"/>
                </a:cxn>
                <a:cxn ang="0">
                  <a:pos x="180" y="686"/>
                </a:cxn>
                <a:cxn ang="0">
                  <a:pos x="142" y="678"/>
                </a:cxn>
                <a:cxn ang="0">
                  <a:pos x="106" y="664"/>
                </a:cxn>
                <a:cxn ang="0">
                  <a:pos x="74" y="642"/>
                </a:cxn>
                <a:cxn ang="0">
                  <a:pos x="46" y="614"/>
                </a:cxn>
                <a:cxn ang="0">
                  <a:pos x="24" y="582"/>
                </a:cxn>
                <a:cxn ang="0">
                  <a:pos x="8" y="546"/>
                </a:cxn>
                <a:cxn ang="0">
                  <a:pos x="0" y="506"/>
                </a:cxn>
                <a:cxn ang="0">
                  <a:pos x="0" y="202"/>
                </a:cxn>
                <a:cxn ang="0">
                  <a:pos x="0" y="182"/>
                </a:cxn>
                <a:cxn ang="0">
                  <a:pos x="8" y="142"/>
                </a:cxn>
                <a:cxn ang="0">
                  <a:pos x="24" y="106"/>
                </a:cxn>
                <a:cxn ang="0">
                  <a:pos x="46" y="74"/>
                </a:cxn>
                <a:cxn ang="0">
                  <a:pos x="74" y="46"/>
                </a:cxn>
                <a:cxn ang="0">
                  <a:pos x="106" y="24"/>
                </a:cxn>
                <a:cxn ang="0">
                  <a:pos x="142" y="10"/>
                </a:cxn>
                <a:cxn ang="0">
                  <a:pos x="180" y="2"/>
                </a:cxn>
                <a:cxn ang="0">
                  <a:pos x="202" y="0"/>
                </a:cxn>
                <a:cxn ang="0">
                  <a:pos x="242" y="4"/>
                </a:cxn>
                <a:cxn ang="0">
                  <a:pos x="280" y="16"/>
                </a:cxn>
                <a:cxn ang="0">
                  <a:pos x="314" y="34"/>
                </a:cxn>
                <a:cxn ang="0">
                  <a:pos x="344" y="60"/>
                </a:cxn>
                <a:cxn ang="0">
                  <a:pos x="368" y="90"/>
                </a:cxn>
                <a:cxn ang="0">
                  <a:pos x="386" y="124"/>
                </a:cxn>
                <a:cxn ang="0">
                  <a:pos x="398" y="162"/>
                </a:cxn>
                <a:cxn ang="0">
                  <a:pos x="402" y="202"/>
                </a:cxn>
                <a:cxn ang="0">
                  <a:pos x="402" y="486"/>
                </a:cxn>
                <a:cxn ang="0">
                  <a:pos x="408" y="530"/>
                </a:cxn>
                <a:cxn ang="0">
                  <a:pos x="420" y="570"/>
                </a:cxn>
                <a:cxn ang="0">
                  <a:pos x="442" y="604"/>
                </a:cxn>
                <a:cxn ang="0">
                  <a:pos x="468" y="634"/>
                </a:cxn>
                <a:cxn ang="0">
                  <a:pos x="500" y="656"/>
                </a:cxn>
                <a:cxn ang="0">
                  <a:pos x="534" y="674"/>
                </a:cxn>
                <a:cxn ang="0">
                  <a:pos x="568" y="684"/>
                </a:cxn>
                <a:cxn ang="0">
                  <a:pos x="604" y="688"/>
                </a:cxn>
              </a:cxnLst>
              <a:rect l="0" t="0" r="r" b="b"/>
              <a:pathLst>
                <a:path w="604" h="688">
                  <a:moveTo>
                    <a:pt x="604" y="688"/>
                  </a:moveTo>
                  <a:lnTo>
                    <a:pt x="202" y="688"/>
                  </a:lnTo>
                  <a:lnTo>
                    <a:pt x="202" y="688"/>
                  </a:lnTo>
                  <a:lnTo>
                    <a:pt x="180" y="686"/>
                  </a:lnTo>
                  <a:lnTo>
                    <a:pt x="160" y="684"/>
                  </a:lnTo>
                  <a:lnTo>
                    <a:pt x="142" y="678"/>
                  </a:lnTo>
                  <a:lnTo>
                    <a:pt x="122" y="672"/>
                  </a:lnTo>
                  <a:lnTo>
                    <a:pt x="106" y="664"/>
                  </a:lnTo>
                  <a:lnTo>
                    <a:pt x="88" y="654"/>
                  </a:lnTo>
                  <a:lnTo>
                    <a:pt x="74" y="642"/>
                  </a:lnTo>
                  <a:lnTo>
                    <a:pt x="58" y="628"/>
                  </a:lnTo>
                  <a:lnTo>
                    <a:pt x="46" y="614"/>
                  </a:lnTo>
                  <a:lnTo>
                    <a:pt x="34" y="598"/>
                  </a:lnTo>
                  <a:lnTo>
                    <a:pt x="24" y="582"/>
                  </a:lnTo>
                  <a:lnTo>
                    <a:pt x="16" y="564"/>
                  </a:lnTo>
                  <a:lnTo>
                    <a:pt x="8" y="546"/>
                  </a:lnTo>
                  <a:lnTo>
                    <a:pt x="4" y="526"/>
                  </a:lnTo>
                  <a:lnTo>
                    <a:pt x="0" y="506"/>
                  </a:lnTo>
                  <a:lnTo>
                    <a:pt x="0" y="486"/>
                  </a:lnTo>
                  <a:lnTo>
                    <a:pt x="0" y="202"/>
                  </a:lnTo>
                  <a:lnTo>
                    <a:pt x="0" y="202"/>
                  </a:lnTo>
                  <a:lnTo>
                    <a:pt x="0" y="182"/>
                  </a:lnTo>
                  <a:lnTo>
                    <a:pt x="4" y="162"/>
                  </a:lnTo>
                  <a:lnTo>
                    <a:pt x="8" y="142"/>
                  </a:lnTo>
                  <a:lnTo>
                    <a:pt x="16" y="124"/>
                  </a:lnTo>
                  <a:lnTo>
                    <a:pt x="24" y="106"/>
                  </a:lnTo>
                  <a:lnTo>
                    <a:pt x="34" y="90"/>
                  </a:lnTo>
                  <a:lnTo>
                    <a:pt x="46" y="74"/>
                  </a:lnTo>
                  <a:lnTo>
                    <a:pt x="58" y="60"/>
                  </a:lnTo>
                  <a:lnTo>
                    <a:pt x="74" y="46"/>
                  </a:lnTo>
                  <a:lnTo>
                    <a:pt x="88" y="34"/>
                  </a:lnTo>
                  <a:lnTo>
                    <a:pt x="106" y="24"/>
                  </a:lnTo>
                  <a:lnTo>
                    <a:pt x="122" y="16"/>
                  </a:lnTo>
                  <a:lnTo>
                    <a:pt x="142" y="10"/>
                  </a:lnTo>
                  <a:lnTo>
                    <a:pt x="160" y="4"/>
                  </a:lnTo>
                  <a:lnTo>
                    <a:pt x="180" y="2"/>
                  </a:lnTo>
                  <a:lnTo>
                    <a:pt x="202" y="0"/>
                  </a:lnTo>
                  <a:lnTo>
                    <a:pt x="202" y="0"/>
                  </a:lnTo>
                  <a:lnTo>
                    <a:pt x="222" y="2"/>
                  </a:lnTo>
                  <a:lnTo>
                    <a:pt x="242" y="4"/>
                  </a:lnTo>
                  <a:lnTo>
                    <a:pt x="260" y="10"/>
                  </a:lnTo>
                  <a:lnTo>
                    <a:pt x="280" y="16"/>
                  </a:lnTo>
                  <a:lnTo>
                    <a:pt x="296" y="24"/>
                  </a:lnTo>
                  <a:lnTo>
                    <a:pt x="314" y="34"/>
                  </a:lnTo>
                  <a:lnTo>
                    <a:pt x="330" y="46"/>
                  </a:lnTo>
                  <a:lnTo>
                    <a:pt x="344" y="60"/>
                  </a:lnTo>
                  <a:lnTo>
                    <a:pt x="356" y="74"/>
                  </a:lnTo>
                  <a:lnTo>
                    <a:pt x="368" y="90"/>
                  </a:lnTo>
                  <a:lnTo>
                    <a:pt x="378" y="106"/>
                  </a:lnTo>
                  <a:lnTo>
                    <a:pt x="386" y="124"/>
                  </a:lnTo>
                  <a:lnTo>
                    <a:pt x="394" y="142"/>
                  </a:lnTo>
                  <a:lnTo>
                    <a:pt x="398" y="162"/>
                  </a:lnTo>
                  <a:lnTo>
                    <a:pt x="402" y="182"/>
                  </a:lnTo>
                  <a:lnTo>
                    <a:pt x="402" y="202"/>
                  </a:lnTo>
                  <a:lnTo>
                    <a:pt x="402" y="486"/>
                  </a:lnTo>
                  <a:lnTo>
                    <a:pt x="402" y="486"/>
                  </a:lnTo>
                  <a:lnTo>
                    <a:pt x="404" y="508"/>
                  </a:lnTo>
                  <a:lnTo>
                    <a:pt x="408" y="530"/>
                  </a:lnTo>
                  <a:lnTo>
                    <a:pt x="412" y="552"/>
                  </a:lnTo>
                  <a:lnTo>
                    <a:pt x="420" y="570"/>
                  </a:lnTo>
                  <a:lnTo>
                    <a:pt x="430" y="588"/>
                  </a:lnTo>
                  <a:lnTo>
                    <a:pt x="442" y="604"/>
                  </a:lnTo>
                  <a:lnTo>
                    <a:pt x="454" y="620"/>
                  </a:lnTo>
                  <a:lnTo>
                    <a:pt x="468" y="634"/>
                  </a:lnTo>
                  <a:lnTo>
                    <a:pt x="484" y="646"/>
                  </a:lnTo>
                  <a:lnTo>
                    <a:pt x="500" y="656"/>
                  </a:lnTo>
                  <a:lnTo>
                    <a:pt x="516" y="666"/>
                  </a:lnTo>
                  <a:lnTo>
                    <a:pt x="534" y="674"/>
                  </a:lnTo>
                  <a:lnTo>
                    <a:pt x="550" y="680"/>
                  </a:lnTo>
                  <a:lnTo>
                    <a:pt x="568" y="684"/>
                  </a:lnTo>
                  <a:lnTo>
                    <a:pt x="586" y="686"/>
                  </a:lnTo>
                  <a:lnTo>
                    <a:pt x="604" y="688"/>
                  </a:lnTo>
                  <a:lnTo>
                    <a:pt x="604" y="68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4" name="Freeform 10"/>
            <p:cNvSpPr>
              <a:spLocks/>
            </p:cNvSpPr>
            <p:nvPr userDrawn="1"/>
          </p:nvSpPr>
          <p:spPr bwMode="auto">
            <a:xfrm>
              <a:off x="6762750" y="2519352"/>
              <a:ext cx="749300" cy="501650"/>
            </a:xfrm>
            <a:custGeom>
              <a:avLst/>
              <a:gdLst/>
              <a:ahLst/>
              <a:cxnLst>
                <a:cxn ang="0">
                  <a:pos x="0" y="316"/>
                </a:cxn>
                <a:cxn ang="0">
                  <a:pos x="316" y="316"/>
                </a:cxn>
                <a:cxn ang="0">
                  <a:pos x="316" y="316"/>
                </a:cxn>
                <a:cxn ang="0">
                  <a:pos x="332" y="314"/>
                </a:cxn>
                <a:cxn ang="0">
                  <a:pos x="346" y="312"/>
                </a:cxn>
                <a:cxn ang="0">
                  <a:pos x="362" y="308"/>
                </a:cxn>
                <a:cxn ang="0">
                  <a:pos x="376" y="302"/>
                </a:cxn>
                <a:cxn ang="0">
                  <a:pos x="390" y="296"/>
                </a:cxn>
                <a:cxn ang="0">
                  <a:pos x="404" y="288"/>
                </a:cxn>
                <a:cxn ang="0">
                  <a:pos x="416" y="280"/>
                </a:cxn>
                <a:cxn ang="0">
                  <a:pos x="426" y="270"/>
                </a:cxn>
                <a:cxn ang="0">
                  <a:pos x="436" y="258"/>
                </a:cxn>
                <a:cxn ang="0">
                  <a:pos x="446" y="246"/>
                </a:cxn>
                <a:cxn ang="0">
                  <a:pos x="454" y="232"/>
                </a:cxn>
                <a:cxn ang="0">
                  <a:pos x="460" y="218"/>
                </a:cxn>
                <a:cxn ang="0">
                  <a:pos x="466" y="204"/>
                </a:cxn>
                <a:cxn ang="0">
                  <a:pos x="470" y="190"/>
                </a:cxn>
                <a:cxn ang="0">
                  <a:pos x="472" y="174"/>
                </a:cxn>
                <a:cxn ang="0">
                  <a:pos x="472" y="158"/>
                </a:cxn>
                <a:cxn ang="0">
                  <a:pos x="472" y="158"/>
                </a:cxn>
                <a:cxn ang="0">
                  <a:pos x="472" y="142"/>
                </a:cxn>
                <a:cxn ang="0">
                  <a:pos x="470" y="126"/>
                </a:cxn>
                <a:cxn ang="0">
                  <a:pos x="466" y="110"/>
                </a:cxn>
                <a:cxn ang="0">
                  <a:pos x="460" y="96"/>
                </a:cxn>
                <a:cxn ang="0">
                  <a:pos x="454" y="82"/>
                </a:cxn>
                <a:cxn ang="0">
                  <a:pos x="446" y="70"/>
                </a:cxn>
                <a:cxn ang="0">
                  <a:pos x="436" y="56"/>
                </a:cxn>
                <a:cxn ang="0">
                  <a:pos x="426" y="46"/>
                </a:cxn>
                <a:cxn ang="0">
                  <a:pos x="416" y="36"/>
                </a:cxn>
                <a:cxn ang="0">
                  <a:pos x="404" y="26"/>
                </a:cxn>
                <a:cxn ang="0">
                  <a:pos x="390" y="18"/>
                </a:cxn>
                <a:cxn ang="0">
                  <a:pos x="376" y="12"/>
                </a:cxn>
                <a:cxn ang="0">
                  <a:pos x="362" y="6"/>
                </a:cxn>
                <a:cxn ang="0">
                  <a:pos x="346" y="2"/>
                </a:cxn>
                <a:cxn ang="0">
                  <a:pos x="332" y="0"/>
                </a:cxn>
                <a:cxn ang="0">
                  <a:pos x="316" y="0"/>
                </a:cxn>
                <a:cxn ang="0">
                  <a:pos x="0" y="0"/>
                </a:cxn>
                <a:cxn ang="0">
                  <a:pos x="0" y="316"/>
                </a:cxn>
              </a:cxnLst>
              <a:rect l="0" t="0" r="r" b="b"/>
              <a:pathLst>
                <a:path w="472" h="316">
                  <a:moveTo>
                    <a:pt x="0" y="316"/>
                  </a:moveTo>
                  <a:lnTo>
                    <a:pt x="316" y="316"/>
                  </a:lnTo>
                  <a:lnTo>
                    <a:pt x="316" y="316"/>
                  </a:lnTo>
                  <a:lnTo>
                    <a:pt x="332" y="314"/>
                  </a:lnTo>
                  <a:lnTo>
                    <a:pt x="346" y="312"/>
                  </a:lnTo>
                  <a:lnTo>
                    <a:pt x="362" y="308"/>
                  </a:lnTo>
                  <a:lnTo>
                    <a:pt x="376" y="302"/>
                  </a:lnTo>
                  <a:lnTo>
                    <a:pt x="390" y="296"/>
                  </a:lnTo>
                  <a:lnTo>
                    <a:pt x="404" y="288"/>
                  </a:lnTo>
                  <a:lnTo>
                    <a:pt x="416" y="280"/>
                  </a:lnTo>
                  <a:lnTo>
                    <a:pt x="426" y="270"/>
                  </a:lnTo>
                  <a:lnTo>
                    <a:pt x="436" y="258"/>
                  </a:lnTo>
                  <a:lnTo>
                    <a:pt x="446" y="246"/>
                  </a:lnTo>
                  <a:lnTo>
                    <a:pt x="454" y="232"/>
                  </a:lnTo>
                  <a:lnTo>
                    <a:pt x="460" y="218"/>
                  </a:lnTo>
                  <a:lnTo>
                    <a:pt x="466" y="204"/>
                  </a:lnTo>
                  <a:lnTo>
                    <a:pt x="470" y="190"/>
                  </a:lnTo>
                  <a:lnTo>
                    <a:pt x="472" y="174"/>
                  </a:lnTo>
                  <a:lnTo>
                    <a:pt x="472" y="158"/>
                  </a:lnTo>
                  <a:lnTo>
                    <a:pt x="472" y="158"/>
                  </a:lnTo>
                  <a:lnTo>
                    <a:pt x="472" y="142"/>
                  </a:lnTo>
                  <a:lnTo>
                    <a:pt x="470" y="126"/>
                  </a:lnTo>
                  <a:lnTo>
                    <a:pt x="466" y="110"/>
                  </a:lnTo>
                  <a:lnTo>
                    <a:pt x="460" y="96"/>
                  </a:lnTo>
                  <a:lnTo>
                    <a:pt x="454" y="82"/>
                  </a:lnTo>
                  <a:lnTo>
                    <a:pt x="446" y="70"/>
                  </a:lnTo>
                  <a:lnTo>
                    <a:pt x="436" y="56"/>
                  </a:lnTo>
                  <a:lnTo>
                    <a:pt x="426" y="46"/>
                  </a:lnTo>
                  <a:lnTo>
                    <a:pt x="416" y="36"/>
                  </a:lnTo>
                  <a:lnTo>
                    <a:pt x="404" y="26"/>
                  </a:lnTo>
                  <a:lnTo>
                    <a:pt x="390" y="18"/>
                  </a:lnTo>
                  <a:lnTo>
                    <a:pt x="376" y="12"/>
                  </a:lnTo>
                  <a:lnTo>
                    <a:pt x="362" y="6"/>
                  </a:lnTo>
                  <a:lnTo>
                    <a:pt x="346" y="2"/>
                  </a:lnTo>
                  <a:lnTo>
                    <a:pt x="332" y="0"/>
                  </a:lnTo>
                  <a:lnTo>
                    <a:pt x="316" y="0"/>
                  </a:lnTo>
                  <a:lnTo>
                    <a:pt x="0" y="0"/>
                  </a:lnTo>
                  <a:lnTo>
                    <a:pt x="0" y="3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48000">
                  <a:schemeClr val="accent1">
                    <a:lumMod val="50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5" name="Freeform 11"/>
            <p:cNvSpPr>
              <a:spLocks/>
            </p:cNvSpPr>
            <p:nvPr userDrawn="1"/>
          </p:nvSpPr>
          <p:spPr bwMode="auto">
            <a:xfrm>
              <a:off x="6511925" y="1928802"/>
              <a:ext cx="1000125" cy="606425"/>
            </a:xfrm>
            <a:custGeom>
              <a:avLst/>
              <a:gdLst/>
              <a:ahLst/>
              <a:cxnLst>
                <a:cxn ang="0">
                  <a:pos x="0" y="382"/>
                </a:cxn>
                <a:cxn ang="0">
                  <a:pos x="2" y="354"/>
                </a:cxn>
                <a:cxn ang="0">
                  <a:pos x="12" y="334"/>
                </a:cxn>
                <a:cxn ang="0">
                  <a:pos x="26" y="322"/>
                </a:cxn>
                <a:cxn ang="0">
                  <a:pos x="46" y="316"/>
                </a:cxn>
                <a:cxn ang="0">
                  <a:pos x="96" y="314"/>
                </a:cxn>
                <a:cxn ang="0">
                  <a:pos x="474" y="316"/>
                </a:cxn>
                <a:cxn ang="0">
                  <a:pos x="490" y="316"/>
                </a:cxn>
                <a:cxn ang="0">
                  <a:pos x="520" y="310"/>
                </a:cxn>
                <a:cxn ang="0">
                  <a:pos x="548" y="298"/>
                </a:cxn>
                <a:cxn ang="0">
                  <a:pos x="574" y="280"/>
                </a:cxn>
                <a:cxn ang="0">
                  <a:pos x="594" y="258"/>
                </a:cxn>
                <a:cxn ang="0">
                  <a:pos x="612" y="234"/>
                </a:cxn>
                <a:cxn ang="0">
                  <a:pos x="624" y="206"/>
                </a:cxn>
                <a:cxn ang="0">
                  <a:pos x="630" y="174"/>
                </a:cxn>
                <a:cxn ang="0">
                  <a:pos x="630" y="158"/>
                </a:cxn>
                <a:cxn ang="0">
                  <a:pos x="628" y="126"/>
                </a:cxn>
                <a:cxn ang="0">
                  <a:pos x="618" y="96"/>
                </a:cxn>
                <a:cxn ang="0">
                  <a:pos x="604" y="70"/>
                </a:cxn>
                <a:cxn ang="0">
                  <a:pos x="584" y="46"/>
                </a:cxn>
                <a:cxn ang="0">
                  <a:pos x="562" y="28"/>
                </a:cxn>
                <a:cxn ang="0">
                  <a:pos x="534" y="12"/>
                </a:cxn>
                <a:cxn ang="0">
                  <a:pos x="504" y="4"/>
                </a:cxn>
                <a:cxn ang="0">
                  <a:pos x="474" y="0"/>
                </a:cxn>
                <a:cxn ang="0">
                  <a:pos x="158" y="0"/>
                </a:cxn>
                <a:cxn ang="0">
                  <a:pos x="126" y="4"/>
                </a:cxn>
                <a:cxn ang="0">
                  <a:pos x="96" y="12"/>
                </a:cxn>
                <a:cxn ang="0">
                  <a:pos x="68" y="28"/>
                </a:cxn>
                <a:cxn ang="0">
                  <a:pos x="46" y="46"/>
                </a:cxn>
                <a:cxn ang="0">
                  <a:pos x="26" y="70"/>
                </a:cxn>
                <a:cxn ang="0">
                  <a:pos x="12" y="96"/>
                </a:cxn>
                <a:cxn ang="0">
                  <a:pos x="2" y="126"/>
                </a:cxn>
                <a:cxn ang="0">
                  <a:pos x="0" y="158"/>
                </a:cxn>
              </a:cxnLst>
              <a:rect l="0" t="0" r="r" b="b"/>
              <a:pathLst>
                <a:path w="630" h="382">
                  <a:moveTo>
                    <a:pt x="0" y="382"/>
                  </a:moveTo>
                  <a:lnTo>
                    <a:pt x="0" y="382"/>
                  </a:lnTo>
                  <a:lnTo>
                    <a:pt x="0" y="366"/>
                  </a:lnTo>
                  <a:lnTo>
                    <a:pt x="2" y="354"/>
                  </a:lnTo>
                  <a:lnTo>
                    <a:pt x="6" y="344"/>
                  </a:lnTo>
                  <a:lnTo>
                    <a:pt x="12" y="334"/>
                  </a:lnTo>
                  <a:lnTo>
                    <a:pt x="18" y="328"/>
                  </a:lnTo>
                  <a:lnTo>
                    <a:pt x="26" y="322"/>
                  </a:lnTo>
                  <a:lnTo>
                    <a:pt x="36" y="318"/>
                  </a:lnTo>
                  <a:lnTo>
                    <a:pt x="46" y="316"/>
                  </a:lnTo>
                  <a:lnTo>
                    <a:pt x="68" y="314"/>
                  </a:lnTo>
                  <a:lnTo>
                    <a:pt x="96" y="314"/>
                  </a:lnTo>
                  <a:lnTo>
                    <a:pt x="158" y="316"/>
                  </a:lnTo>
                  <a:lnTo>
                    <a:pt x="474" y="316"/>
                  </a:lnTo>
                  <a:lnTo>
                    <a:pt x="474" y="316"/>
                  </a:lnTo>
                  <a:lnTo>
                    <a:pt x="490" y="316"/>
                  </a:lnTo>
                  <a:lnTo>
                    <a:pt x="504" y="314"/>
                  </a:lnTo>
                  <a:lnTo>
                    <a:pt x="520" y="310"/>
                  </a:lnTo>
                  <a:lnTo>
                    <a:pt x="534" y="304"/>
                  </a:lnTo>
                  <a:lnTo>
                    <a:pt x="548" y="298"/>
                  </a:lnTo>
                  <a:lnTo>
                    <a:pt x="562" y="290"/>
                  </a:lnTo>
                  <a:lnTo>
                    <a:pt x="574" y="280"/>
                  </a:lnTo>
                  <a:lnTo>
                    <a:pt x="584" y="270"/>
                  </a:lnTo>
                  <a:lnTo>
                    <a:pt x="594" y="258"/>
                  </a:lnTo>
                  <a:lnTo>
                    <a:pt x="604" y="246"/>
                  </a:lnTo>
                  <a:lnTo>
                    <a:pt x="612" y="234"/>
                  </a:lnTo>
                  <a:lnTo>
                    <a:pt x="618" y="220"/>
                  </a:lnTo>
                  <a:lnTo>
                    <a:pt x="624" y="206"/>
                  </a:lnTo>
                  <a:lnTo>
                    <a:pt x="628" y="190"/>
                  </a:lnTo>
                  <a:lnTo>
                    <a:pt x="630" y="174"/>
                  </a:lnTo>
                  <a:lnTo>
                    <a:pt x="630" y="158"/>
                  </a:lnTo>
                  <a:lnTo>
                    <a:pt x="630" y="158"/>
                  </a:lnTo>
                  <a:lnTo>
                    <a:pt x="630" y="142"/>
                  </a:lnTo>
                  <a:lnTo>
                    <a:pt x="628" y="126"/>
                  </a:lnTo>
                  <a:lnTo>
                    <a:pt x="624" y="112"/>
                  </a:lnTo>
                  <a:lnTo>
                    <a:pt x="618" y="96"/>
                  </a:lnTo>
                  <a:lnTo>
                    <a:pt x="612" y="84"/>
                  </a:lnTo>
                  <a:lnTo>
                    <a:pt x="604" y="70"/>
                  </a:lnTo>
                  <a:lnTo>
                    <a:pt x="594" y="58"/>
                  </a:lnTo>
                  <a:lnTo>
                    <a:pt x="584" y="46"/>
                  </a:lnTo>
                  <a:lnTo>
                    <a:pt x="574" y="36"/>
                  </a:lnTo>
                  <a:lnTo>
                    <a:pt x="562" y="28"/>
                  </a:lnTo>
                  <a:lnTo>
                    <a:pt x="548" y="20"/>
                  </a:lnTo>
                  <a:lnTo>
                    <a:pt x="534" y="12"/>
                  </a:lnTo>
                  <a:lnTo>
                    <a:pt x="520" y="8"/>
                  </a:lnTo>
                  <a:lnTo>
                    <a:pt x="504" y="4"/>
                  </a:lnTo>
                  <a:lnTo>
                    <a:pt x="490" y="2"/>
                  </a:lnTo>
                  <a:lnTo>
                    <a:pt x="474" y="0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40" y="2"/>
                  </a:lnTo>
                  <a:lnTo>
                    <a:pt x="126" y="4"/>
                  </a:lnTo>
                  <a:lnTo>
                    <a:pt x="110" y="8"/>
                  </a:lnTo>
                  <a:lnTo>
                    <a:pt x="96" y="12"/>
                  </a:lnTo>
                  <a:lnTo>
                    <a:pt x="82" y="20"/>
                  </a:lnTo>
                  <a:lnTo>
                    <a:pt x="68" y="28"/>
                  </a:lnTo>
                  <a:lnTo>
                    <a:pt x="56" y="36"/>
                  </a:lnTo>
                  <a:lnTo>
                    <a:pt x="46" y="46"/>
                  </a:lnTo>
                  <a:lnTo>
                    <a:pt x="36" y="58"/>
                  </a:lnTo>
                  <a:lnTo>
                    <a:pt x="26" y="70"/>
                  </a:lnTo>
                  <a:lnTo>
                    <a:pt x="18" y="84"/>
                  </a:lnTo>
                  <a:lnTo>
                    <a:pt x="12" y="96"/>
                  </a:lnTo>
                  <a:lnTo>
                    <a:pt x="6" y="112"/>
                  </a:lnTo>
                  <a:lnTo>
                    <a:pt x="2" y="126"/>
                  </a:lnTo>
                  <a:lnTo>
                    <a:pt x="0" y="142"/>
                  </a:lnTo>
                  <a:lnTo>
                    <a:pt x="0" y="158"/>
                  </a:lnTo>
                  <a:lnTo>
                    <a:pt x="0" y="38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48000">
                  <a:schemeClr val="accent1">
                    <a:lumMod val="50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6" name="Freeform 12"/>
            <p:cNvSpPr>
              <a:spLocks/>
            </p:cNvSpPr>
            <p:nvPr userDrawn="1"/>
          </p:nvSpPr>
          <p:spPr bwMode="auto">
            <a:xfrm>
              <a:off x="6562725" y="2217727"/>
              <a:ext cx="774700" cy="514350"/>
            </a:xfrm>
            <a:custGeom>
              <a:avLst/>
              <a:gdLst/>
              <a:ahLst/>
              <a:cxnLst>
                <a:cxn ang="0">
                  <a:pos x="0" y="324"/>
                </a:cxn>
                <a:cxn ang="0">
                  <a:pos x="326" y="324"/>
                </a:cxn>
                <a:cxn ang="0">
                  <a:pos x="326" y="324"/>
                </a:cxn>
                <a:cxn ang="0">
                  <a:pos x="342" y="324"/>
                </a:cxn>
                <a:cxn ang="0">
                  <a:pos x="358" y="320"/>
                </a:cxn>
                <a:cxn ang="0">
                  <a:pos x="374" y="316"/>
                </a:cxn>
                <a:cxn ang="0">
                  <a:pos x="388" y="312"/>
                </a:cxn>
                <a:cxn ang="0">
                  <a:pos x="402" y="304"/>
                </a:cxn>
                <a:cxn ang="0">
                  <a:pos x="416" y="296"/>
                </a:cxn>
                <a:cxn ang="0">
                  <a:pos x="428" y="288"/>
                </a:cxn>
                <a:cxn ang="0">
                  <a:pos x="440" y="276"/>
                </a:cxn>
                <a:cxn ang="0">
                  <a:pos x="450" y="266"/>
                </a:cxn>
                <a:cxn ang="0">
                  <a:pos x="460" y="252"/>
                </a:cxn>
                <a:cxn ang="0">
                  <a:pos x="468" y="240"/>
                </a:cxn>
                <a:cxn ang="0">
                  <a:pos x="476" y="226"/>
                </a:cxn>
                <a:cxn ang="0">
                  <a:pos x="480" y="210"/>
                </a:cxn>
                <a:cxn ang="0">
                  <a:pos x="484" y="194"/>
                </a:cxn>
                <a:cxn ang="0">
                  <a:pos x="488" y="178"/>
                </a:cxn>
                <a:cxn ang="0">
                  <a:pos x="488" y="162"/>
                </a:cxn>
                <a:cxn ang="0">
                  <a:pos x="488" y="162"/>
                </a:cxn>
                <a:cxn ang="0">
                  <a:pos x="488" y="146"/>
                </a:cxn>
                <a:cxn ang="0">
                  <a:pos x="484" y="130"/>
                </a:cxn>
                <a:cxn ang="0">
                  <a:pos x="480" y="114"/>
                </a:cxn>
                <a:cxn ang="0">
                  <a:pos x="476" y="98"/>
                </a:cxn>
                <a:cxn ang="0">
                  <a:pos x="468" y="84"/>
                </a:cxn>
                <a:cxn ang="0">
                  <a:pos x="460" y="72"/>
                </a:cxn>
                <a:cxn ang="0">
                  <a:pos x="450" y="58"/>
                </a:cxn>
                <a:cxn ang="0">
                  <a:pos x="440" y="48"/>
                </a:cxn>
                <a:cxn ang="0">
                  <a:pos x="428" y="36"/>
                </a:cxn>
                <a:cxn ang="0">
                  <a:pos x="416" y="28"/>
                </a:cxn>
                <a:cxn ang="0">
                  <a:pos x="402" y="20"/>
                </a:cxn>
                <a:cxn ang="0">
                  <a:pos x="388" y="12"/>
                </a:cxn>
                <a:cxn ang="0">
                  <a:pos x="374" y="6"/>
                </a:cxn>
                <a:cxn ang="0">
                  <a:pos x="358" y="2"/>
                </a:cxn>
                <a:cxn ang="0">
                  <a:pos x="342" y="0"/>
                </a:cxn>
                <a:cxn ang="0">
                  <a:pos x="326" y="0"/>
                </a:cxn>
                <a:cxn ang="0">
                  <a:pos x="0" y="0"/>
                </a:cxn>
                <a:cxn ang="0">
                  <a:pos x="0" y="324"/>
                </a:cxn>
              </a:cxnLst>
              <a:rect l="0" t="0" r="r" b="b"/>
              <a:pathLst>
                <a:path w="488" h="324">
                  <a:moveTo>
                    <a:pt x="0" y="324"/>
                  </a:moveTo>
                  <a:lnTo>
                    <a:pt x="326" y="324"/>
                  </a:lnTo>
                  <a:lnTo>
                    <a:pt x="326" y="324"/>
                  </a:lnTo>
                  <a:lnTo>
                    <a:pt x="342" y="324"/>
                  </a:lnTo>
                  <a:lnTo>
                    <a:pt x="358" y="320"/>
                  </a:lnTo>
                  <a:lnTo>
                    <a:pt x="374" y="316"/>
                  </a:lnTo>
                  <a:lnTo>
                    <a:pt x="388" y="312"/>
                  </a:lnTo>
                  <a:lnTo>
                    <a:pt x="402" y="304"/>
                  </a:lnTo>
                  <a:lnTo>
                    <a:pt x="416" y="296"/>
                  </a:lnTo>
                  <a:lnTo>
                    <a:pt x="428" y="288"/>
                  </a:lnTo>
                  <a:lnTo>
                    <a:pt x="440" y="276"/>
                  </a:lnTo>
                  <a:lnTo>
                    <a:pt x="450" y="266"/>
                  </a:lnTo>
                  <a:lnTo>
                    <a:pt x="460" y="252"/>
                  </a:lnTo>
                  <a:lnTo>
                    <a:pt x="468" y="240"/>
                  </a:lnTo>
                  <a:lnTo>
                    <a:pt x="476" y="226"/>
                  </a:lnTo>
                  <a:lnTo>
                    <a:pt x="480" y="210"/>
                  </a:lnTo>
                  <a:lnTo>
                    <a:pt x="484" y="194"/>
                  </a:lnTo>
                  <a:lnTo>
                    <a:pt x="488" y="178"/>
                  </a:lnTo>
                  <a:lnTo>
                    <a:pt x="488" y="162"/>
                  </a:lnTo>
                  <a:lnTo>
                    <a:pt x="488" y="162"/>
                  </a:lnTo>
                  <a:lnTo>
                    <a:pt x="488" y="146"/>
                  </a:lnTo>
                  <a:lnTo>
                    <a:pt x="484" y="130"/>
                  </a:lnTo>
                  <a:lnTo>
                    <a:pt x="480" y="114"/>
                  </a:lnTo>
                  <a:lnTo>
                    <a:pt x="476" y="98"/>
                  </a:lnTo>
                  <a:lnTo>
                    <a:pt x="468" y="84"/>
                  </a:lnTo>
                  <a:lnTo>
                    <a:pt x="460" y="72"/>
                  </a:lnTo>
                  <a:lnTo>
                    <a:pt x="450" y="58"/>
                  </a:lnTo>
                  <a:lnTo>
                    <a:pt x="440" y="48"/>
                  </a:lnTo>
                  <a:lnTo>
                    <a:pt x="428" y="36"/>
                  </a:lnTo>
                  <a:lnTo>
                    <a:pt x="416" y="28"/>
                  </a:lnTo>
                  <a:lnTo>
                    <a:pt x="402" y="20"/>
                  </a:lnTo>
                  <a:lnTo>
                    <a:pt x="388" y="12"/>
                  </a:lnTo>
                  <a:lnTo>
                    <a:pt x="374" y="6"/>
                  </a:lnTo>
                  <a:lnTo>
                    <a:pt x="358" y="2"/>
                  </a:lnTo>
                  <a:lnTo>
                    <a:pt x="342" y="0"/>
                  </a:lnTo>
                  <a:lnTo>
                    <a:pt x="326" y="0"/>
                  </a:lnTo>
                  <a:lnTo>
                    <a:pt x="0" y="0"/>
                  </a:lnTo>
                  <a:lnTo>
                    <a:pt x="0" y="3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7" name="Freeform 13"/>
            <p:cNvSpPr>
              <a:spLocks/>
            </p:cNvSpPr>
            <p:nvPr userDrawn="1"/>
          </p:nvSpPr>
          <p:spPr bwMode="auto">
            <a:xfrm>
              <a:off x="6305550" y="1928802"/>
              <a:ext cx="958850" cy="1092200"/>
            </a:xfrm>
            <a:custGeom>
              <a:avLst/>
              <a:gdLst/>
              <a:ahLst/>
              <a:cxnLst>
                <a:cxn ang="0">
                  <a:pos x="604" y="688"/>
                </a:cxn>
                <a:cxn ang="0">
                  <a:pos x="562" y="684"/>
                </a:cxn>
                <a:cxn ang="0">
                  <a:pos x="524" y="672"/>
                </a:cxn>
                <a:cxn ang="0">
                  <a:pos x="490" y="654"/>
                </a:cxn>
                <a:cxn ang="0">
                  <a:pos x="460" y="628"/>
                </a:cxn>
                <a:cxn ang="0">
                  <a:pos x="436" y="598"/>
                </a:cxn>
                <a:cxn ang="0">
                  <a:pos x="418" y="564"/>
                </a:cxn>
                <a:cxn ang="0">
                  <a:pos x="406" y="526"/>
                </a:cxn>
                <a:cxn ang="0">
                  <a:pos x="402" y="486"/>
                </a:cxn>
                <a:cxn ang="0">
                  <a:pos x="402" y="202"/>
                </a:cxn>
                <a:cxn ang="0">
                  <a:pos x="406" y="158"/>
                </a:cxn>
                <a:cxn ang="0">
                  <a:pos x="420" y="118"/>
                </a:cxn>
                <a:cxn ang="0">
                  <a:pos x="442" y="84"/>
                </a:cxn>
                <a:cxn ang="0">
                  <a:pos x="468" y="54"/>
                </a:cxn>
                <a:cxn ang="0">
                  <a:pos x="498" y="32"/>
                </a:cxn>
                <a:cxn ang="0">
                  <a:pos x="532" y="14"/>
                </a:cxn>
                <a:cxn ang="0">
                  <a:pos x="568" y="4"/>
                </a:cxn>
                <a:cxn ang="0">
                  <a:pos x="604" y="0"/>
                </a:cxn>
                <a:cxn ang="0">
                  <a:pos x="200" y="0"/>
                </a:cxn>
                <a:cxn ang="0">
                  <a:pos x="160" y="4"/>
                </a:cxn>
                <a:cxn ang="0">
                  <a:pos x="122" y="16"/>
                </a:cxn>
                <a:cxn ang="0">
                  <a:pos x="88" y="34"/>
                </a:cxn>
                <a:cxn ang="0">
                  <a:pos x="58" y="60"/>
                </a:cxn>
                <a:cxn ang="0">
                  <a:pos x="34" y="90"/>
                </a:cxn>
                <a:cxn ang="0">
                  <a:pos x="16" y="124"/>
                </a:cxn>
                <a:cxn ang="0">
                  <a:pos x="4" y="162"/>
                </a:cxn>
                <a:cxn ang="0">
                  <a:pos x="0" y="202"/>
                </a:cxn>
                <a:cxn ang="0">
                  <a:pos x="0" y="486"/>
                </a:cxn>
                <a:cxn ang="0">
                  <a:pos x="4" y="526"/>
                </a:cxn>
                <a:cxn ang="0">
                  <a:pos x="16" y="564"/>
                </a:cxn>
                <a:cxn ang="0">
                  <a:pos x="34" y="598"/>
                </a:cxn>
                <a:cxn ang="0">
                  <a:pos x="58" y="628"/>
                </a:cxn>
                <a:cxn ang="0">
                  <a:pos x="88" y="654"/>
                </a:cxn>
                <a:cxn ang="0">
                  <a:pos x="122" y="672"/>
                </a:cxn>
                <a:cxn ang="0">
                  <a:pos x="160" y="684"/>
                </a:cxn>
                <a:cxn ang="0">
                  <a:pos x="200" y="688"/>
                </a:cxn>
              </a:cxnLst>
              <a:rect l="0" t="0" r="r" b="b"/>
              <a:pathLst>
                <a:path w="604" h="688">
                  <a:moveTo>
                    <a:pt x="604" y="688"/>
                  </a:moveTo>
                  <a:lnTo>
                    <a:pt x="604" y="688"/>
                  </a:lnTo>
                  <a:lnTo>
                    <a:pt x="582" y="686"/>
                  </a:lnTo>
                  <a:lnTo>
                    <a:pt x="562" y="684"/>
                  </a:lnTo>
                  <a:lnTo>
                    <a:pt x="544" y="678"/>
                  </a:lnTo>
                  <a:lnTo>
                    <a:pt x="524" y="672"/>
                  </a:lnTo>
                  <a:lnTo>
                    <a:pt x="508" y="664"/>
                  </a:lnTo>
                  <a:lnTo>
                    <a:pt x="490" y="654"/>
                  </a:lnTo>
                  <a:lnTo>
                    <a:pt x="476" y="642"/>
                  </a:lnTo>
                  <a:lnTo>
                    <a:pt x="460" y="628"/>
                  </a:lnTo>
                  <a:lnTo>
                    <a:pt x="448" y="614"/>
                  </a:lnTo>
                  <a:lnTo>
                    <a:pt x="436" y="598"/>
                  </a:lnTo>
                  <a:lnTo>
                    <a:pt x="426" y="582"/>
                  </a:lnTo>
                  <a:lnTo>
                    <a:pt x="418" y="564"/>
                  </a:lnTo>
                  <a:lnTo>
                    <a:pt x="410" y="546"/>
                  </a:lnTo>
                  <a:lnTo>
                    <a:pt x="406" y="526"/>
                  </a:lnTo>
                  <a:lnTo>
                    <a:pt x="402" y="506"/>
                  </a:lnTo>
                  <a:lnTo>
                    <a:pt x="402" y="486"/>
                  </a:lnTo>
                  <a:lnTo>
                    <a:pt x="402" y="202"/>
                  </a:lnTo>
                  <a:lnTo>
                    <a:pt x="402" y="202"/>
                  </a:lnTo>
                  <a:lnTo>
                    <a:pt x="404" y="178"/>
                  </a:lnTo>
                  <a:lnTo>
                    <a:pt x="406" y="158"/>
                  </a:lnTo>
                  <a:lnTo>
                    <a:pt x="412" y="136"/>
                  </a:lnTo>
                  <a:lnTo>
                    <a:pt x="420" y="118"/>
                  </a:lnTo>
                  <a:lnTo>
                    <a:pt x="430" y="100"/>
                  </a:lnTo>
                  <a:lnTo>
                    <a:pt x="442" y="84"/>
                  </a:lnTo>
                  <a:lnTo>
                    <a:pt x="454" y="68"/>
                  </a:lnTo>
                  <a:lnTo>
                    <a:pt x="468" y="54"/>
                  </a:lnTo>
                  <a:lnTo>
                    <a:pt x="482" y="42"/>
                  </a:lnTo>
                  <a:lnTo>
                    <a:pt x="498" y="32"/>
                  </a:lnTo>
                  <a:lnTo>
                    <a:pt x="516" y="22"/>
                  </a:lnTo>
                  <a:lnTo>
                    <a:pt x="532" y="14"/>
                  </a:lnTo>
                  <a:lnTo>
                    <a:pt x="550" y="8"/>
                  </a:lnTo>
                  <a:lnTo>
                    <a:pt x="568" y="4"/>
                  </a:lnTo>
                  <a:lnTo>
                    <a:pt x="586" y="2"/>
                  </a:lnTo>
                  <a:lnTo>
                    <a:pt x="604" y="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180" y="2"/>
                  </a:lnTo>
                  <a:lnTo>
                    <a:pt x="160" y="4"/>
                  </a:lnTo>
                  <a:lnTo>
                    <a:pt x="140" y="10"/>
                  </a:lnTo>
                  <a:lnTo>
                    <a:pt x="122" y="16"/>
                  </a:lnTo>
                  <a:lnTo>
                    <a:pt x="104" y="24"/>
                  </a:lnTo>
                  <a:lnTo>
                    <a:pt x="88" y="34"/>
                  </a:lnTo>
                  <a:lnTo>
                    <a:pt x="72" y="46"/>
                  </a:lnTo>
                  <a:lnTo>
                    <a:pt x="58" y="60"/>
                  </a:lnTo>
                  <a:lnTo>
                    <a:pt x="46" y="74"/>
                  </a:lnTo>
                  <a:lnTo>
                    <a:pt x="34" y="90"/>
                  </a:lnTo>
                  <a:lnTo>
                    <a:pt x="24" y="106"/>
                  </a:lnTo>
                  <a:lnTo>
                    <a:pt x="16" y="124"/>
                  </a:lnTo>
                  <a:lnTo>
                    <a:pt x="8" y="142"/>
                  </a:lnTo>
                  <a:lnTo>
                    <a:pt x="4" y="162"/>
                  </a:lnTo>
                  <a:lnTo>
                    <a:pt x="0" y="182"/>
                  </a:lnTo>
                  <a:lnTo>
                    <a:pt x="0" y="202"/>
                  </a:lnTo>
                  <a:lnTo>
                    <a:pt x="0" y="486"/>
                  </a:lnTo>
                  <a:lnTo>
                    <a:pt x="0" y="486"/>
                  </a:lnTo>
                  <a:lnTo>
                    <a:pt x="0" y="506"/>
                  </a:lnTo>
                  <a:lnTo>
                    <a:pt x="4" y="526"/>
                  </a:lnTo>
                  <a:lnTo>
                    <a:pt x="8" y="546"/>
                  </a:lnTo>
                  <a:lnTo>
                    <a:pt x="16" y="564"/>
                  </a:lnTo>
                  <a:lnTo>
                    <a:pt x="24" y="582"/>
                  </a:lnTo>
                  <a:lnTo>
                    <a:pt x="34" y="598"/>
                  </a:lnTo>
                  <a:lnTo>
                    <a:pt x="46" y="614"/>
                  </a:lnTo>
                  <a:lnTo>
                    <a:pt x="58" y="628"/>
                  </a:lnTo>
                  <a:lnTo>
                    <a:pt x="72" y="642"/>
                  </a:lnTo>
                  <a:lnTo>
                    <a:pt x="88" y="654"/>
                  </a:lnTo>
                  <a:lnTo>
                    <a:pt x="104" y="664"/>
                  </a:lnTo>
                  <a:lnTo>
                    <a:pt x="122" y="672"/>
                  </a:lnTo>
                  <a:lnTo>
                    <a:pt x="140" y="678"/>
                  </a:lnTo>
                  <a:lnTo>
                    <a:pt x="160" y="684"/>
                  </a:lnTo>
                  <a:lnTo>
                    <a:pt x="180" y="686"/>
                  </a:lnTo>
                  <a:lnTo>
                    <a:pt x="200" y="688"/>
                  </a:lnTo>
                  <a:lnTo>
                    <a:pt x="604" y="68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8" name="Freeform 14"/>
            <p:cNvSpPr>
              <a:spLocks/>
            </p:cNvSpPr>
            <p:nvPr userDrawn="1"/>
          </p:nvSpPr>
          <p:spPr bwMode="auto">
            <a:xfrm>
              <a:off x="3082925" y="1928802"/>
              <a:ext cx="1279525" cy="866775"/>
            </a:xfrm>
            <a:custGeom>
              <a:avLst/>
              <a:gdLst/>
              <a:ahLst/>
              <a:cxnLst>
                <a:cxn ang="0">
                  <a:pos x="404" y="344"/>
                </a:cxn>
                <a:cxn ang="0">
                  <a:pos x="400" y="304"/>
                </a:cxn>
                <a:cxn ang="0">
                  <a:pos x="388" y="266"/>
                </a:cxn>
                <a:cxn ang="0">
                  <a:pos x="368" y="232"/>
                </a:cxn>
                <a:cxn ang="0">
                  <a:pos x="344" y="202"/>
                </a:cxn>
                <a:cxn ang="0">
                  <a:pos x="314" y="178"/>
                </a:cxn>
                <a:cxn ang="0">
                  <a:pos x="280" y="158"/>
                </a:cxn>
                <a:cxn ang="0">
                  <a:pos x="242" y="146"/>
                </a:cxn>
                <a:cxn ang="0">
                  <a:pos x="202" y="142"/>
                </a:cxn>
                <a:cxn ang="0">
                  <a:pos x="182" y="144"/>
                </a:cxn>
                <a:cxn ang="0">
                  <a:pos x="142" y="152"/>
                </a:cxn>
                <a:cxn ang="0">
                  <a:pos x="106" y="166"/>
                </a:cxn>
                <a:cxn ang="0">
                  <a:pos x="74" y="188"/>
                </a:cxn>
                <a:cxn ang="0">
                  <a:pos x="46" y="216"/>
                </a:cxn>
                <a:cxn ang="0">
                  <a:pos x="26" y="248"/>
                </a:cxn>
                <a:cxn ang="0">
                  <a:pos x="10" y="284"/>
                </a:cxn>
                <a:cxn ang="0">
                  <a:pos x="2" y="324"/>
                </a:cxn>
                <a:cxn ang="0">
                  <a:pos x="0" y="344"/>
                </a:cxn>
                <a:cxn ang="0">
                  <a:pos x="8" y="274"/>
                </a:cxn>
                <a:cxn ang="0">
                  <a:pos x="28" y="210"/>
                </a:cxn>
                <a:cxn ang="0">
                  <a:pos x="60" y="152"/>
                </a:cxn>
                <a:cxn ang="0">
                  <a:pos x="102" y="100"/>
                </a:cxn>
                <a:cxn ang="0">
                  <a:pos x="152" y="60"/>
                </a:cxn>
                <a:cxn ang="0">
                  <a:pos x="210" y="28"/>
                </a:cxn>
                <a:cxn ang="0">
                  <a:pos x="276" y="8"/>
                </a:cxn>
                <a:cxn ang="0">
                  <a:pos x="344" y="0"/>
                </a:cxn>
                <a:cxn ang="0">
                  <a:pos x="462" y="0"/>
                </a:cxn>
                <a:cxn ang="0">
                  <a:pos x="532" y="8"/>
                </a:cxn>
                <a:cxn ang="0">
                  <a:pos x="596" y="28"/>
                </a:cxn>
                <a:cxn ang="0">
                  <a:pos x="654" y="60"/>
                </a:cxn>
                <a:cxn ang="0">
                  <a:pos x="706" y="100"/>
                </a:cxn>
                <a:cxn ang="0">
                  <a:pos x="748" y="152"/>
                </a:cxn>
                <a:cxn ang="0">
                  <a:pos x="778" y="210"/>
                </a:cxn>
                <a:cxn ang="0">
                  <a:pos x="798" y="274"/>
                </a:cxn>
                <a:cxn ang="0">
                  <a:pos x="806" y="344"/>
                </a:cxn>
                <a:cxn ang="0">
                  <a:pos x="804" y="364"/>
                </a:cxn>
                <a:cxn ang="0">
                  <a:pos x="796" y="404"/>
                </a:cxn>
                <a:cxn ang="0">
                  <a:pos x="782" y="440"/>
                </a:cxn>
                <a:cxn ang="0">
                  <a:pos x="760" y="472"/>
                </a:cxn>
                <a:cxn ang="0">
                  <a:pos x="732" y="500"/>
                </a:cxn>
                <a:cxn ang="0">
                  <a:pos x="700" y="520"/>
                </a:cxn>
                <a:cxn ang="0">
                  <a:pos x="664" y="536"/>
                </a:cxn>
                <a:cxn ang="0">
                  <a:pos x="626" y="544"/>
                </a:cxn>
                <a:cxn ang="0">
                  <a:pos x="604" y="546"/>
                </a:cxn>
                <a:cxn ang="0">
                  <a:pos x="564" y="542"/>
                </a:cxn>
                <a:cxn ang="0">
                  <a:pos x="526" y="530"/>
                </a:cxn>
                <a:cxn ang="0">
                  <a:pos x="492" y="510"/>
                </a:cxn>
                <a:cxn ang="0">
                  <a:pos x="462" y="486"/>
                </a:cxn>
                <a:cxn ang="0">
                  <a:pos x="438" y="456"/>
                </a:cxn>
                <a:cxn ang="0">
                  <a:pos x="420" y="422"/>
                </a:cxn>
                <a:cxn ang="0">
                  <a:pos x="408" y="384"/>
                </a:cxn>
                <a:cxn ang="0">
                  <a:pos x="404" y="344"/>
                </a:cxn>
              </a:cxnLst>
              <a:rect l="0" t="0" r="r" b="b"/>
              <a:pathLst>
                <a:path w="806" h="546">
                  <a:moveTo>
                    <a:pt x="404" y="344"/>
                  </a:moveTo>
                  <a:lnTo>
                    <a:pt x="404" y="344"/>
                  </a:lnTo>
                  <a:lnTo>
                    <a:pt x="402" y="324"/>
                  </a:lnTo>
                  <a:lnTo>
                    <a:pt x="400" y="304"/>
                  </a:lnTo>
                  <a:lnTo>
                    <a:pt x="394" y="284"/>
                  </a:lnTo>
                  <a:lnTo>
                    <a:pt x="388" y="266"/>
                  </a:lnTo>
                  <a:lnTo>
                    <a:pt x="378" y="248"/>
                  </a:lnTo>
                  <a:lnTo>
                    <a:pt x="368" y="232"/>
                  </a:lnTo>
                  <a:lnTo>
                    <a:pt x="358" y="216"/>
                  </a:lnTo>
                  <a:lnTo>
                    <a:pt x="344" y="202"/>
                  </a:lnTo>
                  <a:lnTo>
                    <a:pt x="330" y="188"/>
                  </a:lnTo>
                  <a:lnTo>
                    <a:pt x="314" y="178"/>
                  </a:lnTo>
                  <a:lnTo>
                    <a:pt x="298" y="166"/>
                  </a:lnTo>
                  <a:lnTo>
                    <a:pt x="280" y="158"/>
                  </a:lnTo>
                  <a:lnTo>
                    <a:pt x="262" y="152"/>
                  </a:lnTo>
                  <a:lnTo>
                    <a:pt x="242" y="146"/>
                  </a:lnTo>
                  <a:lnTo>
                    <a:pt x="222" y="144"/>
                  </a:lnTo>
                  <a:lnTo>
                    <a:pt x="202" y="142"/>
                  </a:lnTo>
                  <a:lnTo>
                    <a:pt x="202" y="142"/>
                  </a:lnTo>
                  <a:lnTo>
                    <a:pt x="182" y="144"/>
                  </a:lnTo>
                  <a:lnTo>
                    <a:pt x="162" y="146"/>
                  </a:lnTo>
                  <a:lnTo>
                    <a:pt x="142" y="152"/>
                  </a:lnTo>
                  <a:lnTo>
                    <a:pt x="124" y="158"/>
                  </a:lnTo>
                  <a:lnTo>
                    <a:pt x="106" y="166"/>
                  </a:lnTo>
                  <a:lnTo>
                    <a:pt x="90" y="178"/>
                  </a:lnTo>
                  <a:lnTo>
                    <a:pt x="74" y="188"/>
                  </a:lnTo>
                  <a:lnTo>
                    <a:pt x="60" y="202"/>
                  </a:lnTo>
                  <a:lnTo>
                    <a:pt x="46" y="216"/>
                  </a:lnTo>
                  <a:lnTo>
                    <a:pt x="36" y="232"/>
                  </a:lnTo>
                  <a:lnTo>
                    <a:pt x="26" y="248"/>
                  </a:lnTo>
                  <a:lnTo>
                    <a:pt x="16" y="266"/>
                  </a:lnTo>
                  <a:lnTo>
                    <a:pt x="10" y="284"/>
                  </a:lnTo>
                  <a:lnTo>
                    <a:pt x="4" y="304"/>
                  </a:lnTo>
                  <a:lnTo>
                    <a:pt x="2" y="324"/>
                  </a:lnTo>
                  <a:lnTo>
                    <a:pt x="0" y="344"/>
                  </a:lnTo>
                  <a:lnTo>
                    <a:pt x="0" y="344"/>
                  </a:lnTo>
                  <a:lnTo>
                    <a:pt x="2" y="308"/>
                  </a:lnTo>
                  <a:lnTo>
                    <a:pt x="8" y="274"/>
                  </a:lnTo>
                  <a:lnTo>
                    <a:pt x="16" y="242"/>
                  </a:lnTo>
                  <a:lnTo>
                    <a:pt x="28" y="210"/>
                  </a:lnTo>
                  <a:lnTo>
                    <a:pt x="42" y="180"/>
                  </a:lnTo>
                  <a:lnTo>
                    <a:pt x="60" y="152"/>
                  </a:lnTo>
                  <a:lnTo>
                    <a:pt x="80" y="126"/>
                  </a:lnTo>
                  <a:lnTo>
                    <a:pt x="102" y="100"/>
                  </a:lnTo>
                  <a:lnTo>
                    <a:pt x="126" y="78"/>
                  </a:lnTo>
                  <a:lnTo>
                    <a:pt x="152" y="60"/>
                  </a:lnTo>
                  <a:lnTo>
                    <a:pt x="180" y="42"/>
                  </a:lnTo>
                  <a:lnTo>
                    <a:pt x="210" y="28"/>
                  </a:lnTo>
                  <a:lnTo>
                    <a:pt x="242" y="16"/>
                  </a:lnTo>
                  <a:lnTo>
                    <a:pt x="276" y="8"/>
                  </a:lnTo>
                  <a:lnTo>
                    <a:pt x="310" y="2"/>
                  </a:lnTo>
                  <a:lnTo>
                    <a:pt x="344" y="0"/>
                  </a:lnTo>
                  <a:lnTo>
                    <a:pt x="462" y="0"/>
                  </a:lnTo>
                  <a:lnTo>
                    <a:pt x="462" y="0"/>
                  </a:lnTo>
                  <a:lnTo>
                    <a:pt x="498" y="2"/>
                  </a:lnTo>
                  <a:lnTo>
                    <a:pt x="532" y="8"/>
                  </a:lnTo>
                  <a:lnTo>
                    <a:pt x="564" y="16"/>
                  </a:lnTo>
                  <a:lnTo>
                    <a:pt x="596" y="28"/>
                  </a:lnTo>
                  <a:lnTo>
                    <a:pt x="626" y="42"/>
                  </a:lnTo>
                  <a:lnTo>
                    <a:pt x="654" y="60"/>
                  </a:lnTo>
                  <a:lnTo>
                    <a:pt x="680" y="78"/>
                  </a:lnTo>
                  <a:lnTo>
                    <a:pt x="706" y="100"/>
                  </a:lnTo>
                  <a:lnTo>
                    <a:pt x="728" y="126"/>
                  </a:lnTo>
                  <a:lnTo>
                    <a:pt x="748" y="152"/>
                  </a:lnTo>
                  <a:lnTo>
                    <a:pt x="764" y="180"/>
                  </a:lnTo>
                  <a:lnTo>
                    <a:pt x="778" y="210"/>
                  </a:lnTo>
                  <a:lnTo>
                    <a:pt x="790" y="242"/>
                  </a:lnTo>
                  <a:lnTo>
                    <a:pt x="798" y="274"/>
                  </a:lnTo>
                  <a:lnTo>
                    <a:pt x="804" y="308"/>
                  </a:lnTo>
                  <a:lnTo>
                    <a:pt x="806" y="344"/>
                  </a:lnTo>
                  <a:lnTo>
                    <a:pt x="806" y="344"/>
                  </a:lnTo>
                  <a:lnTo>
                    <a:pt x="804" y="364"/>
                  </a:lnTo>
                  <a:lnTo>
                    <a:pt x="802" y="384"/>
                  </a:lnTo>
                  <a:lnTo>
                    <a:pt x="796" y="404"/>
                  </a:lnTo>
                  <a:lnTo>
                    <a:pt x="790" y="422"/>
                  </a:lnTo>
                  <a:lnTo>
                    <a:pt x="782" y="440"/>
                  </a:lnTo>
                  <a:lnTo>
                    <a:pt x="772" y="456"/>
                  </a:lnTo>
                  <a:lnTo>
                    <a:pt x="760" y="472"/>
                  </a:lnTo>
                  <a:lnTo>
                    <a:pt x="746" y="486"/>
                  </a:lnTo>
                  <a:lnTo>
                    <a:pt x="732" y="500"/>
                  </a:lnTo>
                  <a:lnTo>
                    <a:pt x="716" y="510"/>
                  </a:lnTo>
                  <a:lnTo>
                    <a:pt x="700" y="520"/>
                  </a:lnTo>
                  <a:lnTo>
                    <a:pt x="682" y="530"/>
                  </a:lnTo>
                  <a:lnTo>
                    <a:pt x="664" y="536"/>
                  </a:lnTo>
                  <a:lnTo>
                    <a:pt x="646" y="542"/>
                  </a:lnTo>
                  <a:lnTo>
                    <a:pt x="626" y="544"/>
                  </a:lnTo>
                  <a:lnTo>
                    <a:pt x="604" y="546"/>
                  </a:lnTo>
                  <a:lnTo>
                    <a:pt x="604" y="546"/>
                  </a:lnTo>
                  <a:lnTo>
                    <a:pt x="584" y="544"/>
                  </a:lnTo>
                  <a:lnTo>
                    <a:pt x="564" y="542"/>
                  </a:lnTo>
                  <a:lnTo>
                    <a:pt x="544" y="536"/>
                  </a:lnTo>
                  <a:lnTo>
                    <a:pt x="526" y="530"/>
                  </a:lnTo>
                  <a:lnTo>
                    <a:pt x="508" y="520"/>
                  </a:lnTo>
                  <a:lnTo>
                    <a:pt x="492" y="510"/>
                  </a:lnTo>
                  <a:lnTo>
                    <a:pt x="476" y="500"/>
                  </a:lnTo>
                  <a:lnTo>
                    <a:pt x="462" y="486"/>
                  </a:lnTo>
                  <a:lnTo>
                    <a:pt x="450" y="472"/>
                  </a:lnTo>
                  <a:lnTo>
                    <a:pt x="438" y="456"/>
                  </a:lnTo>
                  <a:lnTo>
                    <a:pt x="428" y="440"/>
                  </a:lnTo>
                  <a:lnTo>
                    <a:pt x="420" y="422"/>
                  </a:lnTo>
                  <a:lnTo>
                    <a:pt x="412" y="404"/>
                  </a:lnTo>
                  <a:lnTo>
                    <a:pt x="408" y="384"/>
                  </a:lnTo>
                  <a:lnTo>
                    <a:pt x="404" y="364"/>
                  </a:lnTo>
                  <a:lnTo>
                    <a:pt x="404" y="344"/>
                  </a:lnTo>
                  <a:lnTo>
                    <a:pt x="404" y="3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9" name="Freeform 15"/>
            <p:cNvSpPr>
              <a:spLocks/>
            </p:cNvSpPr>
            <p:nvPr userDrawn="1"/>
          </p:nvSpPr>
          <p:spPr bwMode="auto">
            <a:xfrm>
              <a:off x="3082925" y="2154227"/>
              <a:ext cx="1279525" cy="866775"/>
            </a:xfrm>
            <a:custGeom>
              <a:avLst/>
              <a:gdLst/>
              <a:ahLst/>
              <a:cxnLst>
                <a:cxn ang="0">
                  <a:pos x="404" y="202"/>
                </a:cxn>
                <a:cxn ang="0">
                  <a:pos x="408" y="242"/>
                </a:cxn>
                <a:cxn ang="0">
                  <a:pos x="420" y="280"/>
                </a:cxn>
                <a:cxn ang="0">
                  <a:pos x="438" y="314"/>
                </a:cxn>
                <a:cxn ang="0">
                  <a:pos x="462" y="344"/>
                </a:cxn>
                <a:cxn ang="0">
                  <a:pos x="492" y="368"/>
                </a:cxn>
                <a:cxn ang="0">
                  <a:pos x="526" y="388"/>
                </a:cxn>
                <a:cxn ang="0">
                  <a:pos x="564" y="400"/>
                </a:cxn>
                <a:cxn ang="0">
                  <a:pos x="604" y="404"/>
                </a:cxn>
                <a:cxn ang="0">
                  <a:pos x="626" y="402"/>
                </a:cxn>
                <a:cxn ang="0">
                  <a:pos x="664" y="394"/>
                </a:cxn>
                <a:cxn ang="0">
                  <a:pos x="700" y="378"/>
                </a:cxn>
                <a:cxn ang="0">
                  <a:pos x="732" y="358"/>
                </a:cxn>
                <a:cxn ang="0">
                  <a:pos x="760" y="330"/>
                </a:cxn>
                <a:cxn ang="0">
                  <a:pos x="782" y="298"/>
                </a:cxn>
                <a:cxn ang="0">
                  <a:pos x="796" y="262"/>
                </a:cxn>
                <a:cxn ang="0">
                  <a:pos x="804" y="222"/>
                </a:cxn>
                <a:cxn ang="0">
                  <a:pos x="806" y="202"/>
                </a:cxn>
                <a:cxn ang="0">
                  <a:pos x="798" y="272"/>
                </a:cxn>
                <a:cxn ang="0">
                  <a:pos x="778" y="336"/>
                </a:cxn>
                <a:cxn ang="0">
                  <a:pos x="748" y="394"/>
                </a:cxn>
                <a:cxn ang="0">
                  <a:pos x="706" y="444"/>
                </a:cxn>
                <a:cxn ang="0">
                  <a:pos x="654" y="486"/>
                </a:cxn>
                <a:cxn ang="0">
                  <a:pos x="596" y="518"/>
                </a:cxn>
                <a:cxn ang="0">
                  <a:pos x="532" y="538"/>
                </a:cxn>
                <a:cxn ang="0">
                  <a:pos x="462" y="546"/>
                </a:cxn>
                <a:cxn ang="0">
                  <a:pos x="344" y="546"/>
                </a:cxn>
                <a:cxn ang="0">
                  <a:pos x="276" y="538"/>
                </a:cxn>
                <a:cxn ang="0">
                  <a:pos x="210" y="518"/>
                </a:cxn>
                <a:cxn ang="0">
                  <a:pos x="152" y="486"/>
                </a:cxn>
                <a:cxn ang="0">
                  <a:pos x="102" y="444"/>
                </a:cxn>
                <a:cxn ang="0">
                  <a:pos x="60" y="394"/>
                </a:cxn>
                <a:cxn ang="0">
                  <a:pos x="28" y="336"/>
                </a:cxn>
                <a:cxn ang="0">
                  <a:pos x="8" y="272"/>
                </a:cxn>
                <a:cxn ang="0">
                  <a:pos x="0" y="202"/>
                </a:cxn>
                <a:cxn ang="0">
                  <a:pos x="2" y="182"/>
                </a:cxn>
                <a:cxn ang="0">
                  <a:pos x="10" y="142"/>
                </a:cxn>
                <a:cxn ang="0">
                  <a:pos x="26" y="106"/>
                </a:cxn>
                <a:cxn ang="0">
                  <a:pos x="46" y="74"/>
                </a:cxn>
                <a:cxn ang="0">
                  <a:pos x="74" y="46"/>
                </a:cxn>
                <a:cxn ang="0">
                  <a:pos x="106" y="24"/>
                </a:cxn>
                <a:cxn ang="0">
                  <a:pos x="142" y="10"/>
                </a:cxn>
                <a:cxn ang="0">
                  <a:pos x="182" y="2"/>
                </a:cxn>
                <a:cxn ang="0">
                  <a:pos x="202" y="0"/>
                </a:cxn>
                <a:cxn ang="0">
                  <a:pos x="242" y="4"/>
                </a:cxn>
                <a:cxn ang="0">
                  <a:pos x="280" y="16"/>
                </a:cxn>
                <a:cxn ang="0">
                  <a:pos x="314" y="36"/>
                </a:cxn>
                <a:cxn ang="0">
                  <a:pos x="344" y="60"/>
                </a:cxn>
                <a:cxn ang="0">
                  <a:pos x="368" y="90"/>
                </a:cxn>
                <a:cxn ang="0">
                  <a:pos x="388" y="124"/>
                </a:cxn>
                <a:cxn ang="0">
                  <a:pos x="400" y="162"/>
                </a:cxn>
                <a:cxn ang="0">
                  <a:pos x="404" y="202"/>
                </a:cxn>
              </a:cxnLst>
              <a:rect l="0" t="0" r="r" b="b"/>
              <a:pathLst>
                <a:path w="806" h="546">
                  <a:moveTo>
                    <a:pt x="404" y="202"/>
                  </a:moveTo>
                  <a:lnTo>
                    <a:pt x="404" y="202"/>
                  </a:lnTo>
                  <a:lnTo>
                    <a:pt x="404" y="222"/>
                  </a:lnTo>
                  <a:lnTo>
                    <a:pt x="408" y="242"/>
                  </a:lnTo>
                  <a:lnTo>
                    <a:pt x="412" y="262"/>
                  </a:lnTo>
                  <a:lnTo>
                    <a:pt x="420" y="280"/>
                  </a:lnTo>
                  <a:lnTo>
                    <a:pt x="428" y="298"/>
                  </a:lnTo>
                  <a:lnTo>
                    <a:pt x="438" y="314"/>
                  </a:lnTo>
                  <a:lnTo>
                    <a:pt x="450" y="330"/>
                  </a:lnTo>
                  <a:lnTo>
                    <a:pt x="462" y="344"/>
                  </a:lnTo>
                  <a:lnTo>
                    <a:pt x="476" y="358"/>
                  </a:lnTo>
                  <a:lnTo>
                    <a:pt x="492" y="368"/>
                  </a:lnTo>
                  <a:lnTo>
                    <a:pt x="508" y="378"/>
                  </a:lnTo>
                  <a:lnTo>
                    <a:pt x="526" y="388"/>
                  </a:lnTo>
                  <a:lnTo>
                    <a:pt x="544" y="394"/>
                  </a:lnTo>
                  <a:lnTo>
                    <a:pt x="564" y="400"/>
                  </a:lnTo>
                  <a:lnTo>
                    <a:pt x="584" y="402"/>
                  </a:lnTo>
                  <a:lnTo>
                    <a:pt x="604" y="404"/>
                  </a:lnTo>
                  <a:lnTo>
                    <a:pt x="604" y="404"/>
                  </a:lnTo>
                  <a:lnTo>
                    <a:pt x="626" y="402"/>
                  </a:lnTo>
                  <a:lnTo>
                    <a:pt x="646" y="400"/>
                  </a:lnTo>
                  <a:lnTo>
                    <a:pt x="664" y="394"/>
                  </a:lnTo>
                  <a:lnTo>
                    <a:pt x="682" y="388"/>
                  </a:lnTo>
                  <a:lnTo>
                    <a:pt x="700" y="378"/>
                  </a:lnTo>
                  <a:lnTo>
                    <a:pt x="716" y="368"/>
                  </a:lnTo>
                  <a:lnTo>
                    <a:pt x="732" y="358"/>
                  </a:lnTo>
                  <a:lnTo>
                    <a:pt x="746" y="344"/>
                  </a:lnTo>
                  <a:lnTo>
                    <a:pt x="760" y="330"/>
                  </a:lnTo>
                  <a:lnTo>
                    <a:pt x="772" y="314"/>
                  </a:lnTo>
                  <a:lnTo>
                    <a:pt x="782" y="298"/>
                  </a:lnTo>
                  <a:lnTo>
                    <a:pt x="790" y="280"/>
                  </a:lnTo>
                  <a:lnTo>
                    <a:pt x="796" y="262"/>
                  </a:lnTo>
                  <a:lnTo>
                    <a:pt x="802" y="242"/>
                  </a:lnTo>
                  <a:lnTo>
                    <a:pt x="804" y="222"/>
                  </a:lnTo>
                  <a:lnTo>
                    <a:pt x="806" y="202"/>
                  </a:lnTo>
                  <a:lnTo>
                    <a:pt x="806" y="202"/>
                  </a:lnTo>
                  <a:lnTo>
                    <a:pt x="804" y="236"/>
                  </a:lnTo>
                  <a:lnTo>
                    <a:pt x="798" y="272"/>
                  </a:lnTo>
                  <a:lnTo>
                    <a:pt x="790" y="304"/>
                  </a:lnTo>
                  <a:lnTo>
                    <a:pt x="778" y="336"/>
                  </a:lnTo>
                  <a:lnTo>
                    <a:pt x="764" y="366"/>
                  </a:lnTo>
                  <a:lnTo>
                    <a:pt x="748" y="394"/>
                  </a:lnTo>
                  <a:lnTo>
                    <a:pt x="728" y="420"/>
                  </a:lnTo>
                  <a:lnTo>
                    <a:pt x="706" y="444"/>
                  </a:lnTo>
                  <a:lnTo>
                    <a:pt x="680" y="466"/>
                  </a:lnTo>
                  <a:lnTo>
                    <a:pt x="654" y="486"/>
                  </a:lnTo>
                  <a:lnTo>
                    <a:pt x="626" y="504"/>
                  </a:lnTo>
                  <a:lnTo>
                    <a:pt x="596" y="518"/>
                  </a:lnTo>
                  <a:lnTo>
                    <a:pt x="564" y="530"/>
                  </a:lnTo>
                  <a:lnTo>
                    <a:pt x="532" y="538"/>
                  </a:lnTo>
                  <a:lnTo>
                    <a:pt x="498" y="544"/>
                  </a:lnTo>
                  <a:lnTo>
                    <a:pt x="462" y="546"/>
                  </a:lnTo>
                  <a:lnTo>
                    <a:pt x="344" y="546"/>
                  </a:lnTo>
                  <a:lnTo>
                    <a:pt x="344" y="546"/>
                  </a:lnTo>
                  <a:lnTo>
                    <a:pt x="310" y="544"/>
                  </a:lnTo>
                  <a:lnTo>
                    <a:pt x="276" y="538"/>
                  </a:lnTo>
                  <a:lnTo>
                    <a:pt x="242" y="530"/>
                  </a:lnTo>
                  <a:lnTo>
                    <a:pt x="210" y="518"/>
                  </a:lnTo>
                  <a:lnTo>
                    <a:pt x="180" y="504"/>
                  </a:lnTo>
                  <a:lnTo>
                    <a:pt x="152" y="486"/>
                  </a:lnTo>
                  <a:lnTo>
                    <a:pt x="126" y="466"/>
                  </a:lnTo>
                  <a:lnTo>
                    <a:pt x="102" y="444"/>
                  </a:lnTo>
                  <a:lnTo>
                    <a:pt x="80" y="420"/>
                  </a:lnTo>
                  <a:lnTo>
                    <a:pt x="60" y="394"/>
                  </a:lnTo>
                  <a:lnTo>
                    <a:pt x="42" y="366"/>
                  </a:lnTo>
                  <a:lnTo>
                    <a:pt x="28" y="336"/>
                  </a:lnTo>
                  <a:lnTo>
                    <a:pt x="16" y="304"/>
                  </a:lnTo>
                  <a:lnTo>
                    <a:pt x="8" y="272"/>
                  </a:lnTo>
                  <a:lnTo>
                    <a:pt x="2" y="236"/>
                  </a:lnTo>
                  <a:lnTo>
                    <a:pt x="0" y="202"/>
                  </a:lnTo>
                  <a:lnTo>
                    <a:pt x="0" y="202"/>
                  </a:lnTo>
                  <a:lnTo>
                    <a:pt x="2" y="182"/>
                  </a:lnTo>
                  <a:lnTo>
                    <a:pt x="4" y="162"/>
                  </a:lnTo>
                  <a:lnTo>
                    <a:pt x="10" y="142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6" y="74"/>
                  </a:lnTo>
                  <a:lnTo>
                    <a:pt x="60" y="60"/>
                  </a:lnTo>
                  <a:lnTo>
                    <a:pt x="74" y="46"/>
                  </a:lnTo>
                  <a:lnTo>
                    <a:pt x="90" y="36"/>
                  </a:lnTo>
                  <a:lnTo>
                    <a:pt x="106" y="24"/>
                  </a:lnTo>
                  <a:lnTo>
                    <a:pt x="124" y="16"/>
                  </a:lnTo>
                  <a:lnTo>
                    <a:pt x="142" y="10"/>
                  </a:lnTo>
                  <a:lnTo>
                    <a:pt x="162" y="4"/>
                  </a:lnTo>
                  <a:lnTo>
                    <a:pt x="182" y="2"/>
                  </a:lnTo>
                  <a:lnTo>
                    <a:pt x="202" y="0"/>
                  </a:lnTo>
                  <a:lnTo>
                    <a:pt x="202" y="0"/>
                  </a:lnTo>
                  <a:lnTo>
                    <a:pt x="222" y="2"/>
                  </a:lnTo>
                  <a:lnTo>
                    <a:pt x="242" y="4"/>
                  </a:lnTo>
                  <a:lnTo>
                    <a:pt x="262" y="10"/>
                  </a:lnTo>
                  <a:lnTo>
                    <a:pt x="280" y="16"/>
                  </a:lnTo>
                  <a:lnTo>
                    <a:pt x="298" y="24"/>
                  </a:lnTo>
                  <a:lnTo>
                    <a:pt x="314" y="36"/>
                  </a:lnTo>
                  <a:lnTo>
                    <a:pt x="330" y="46"/>
                  </a:lnTo>
                  <a:lnTo>
                    <a:pt x="344" y="60"/>
                  </a:lnTo>
                  <a:lnTo>
                    <a:pt x="358" y="74"/>
                  </a:lnTo>
                  <a:lnTo>
                    <a:pt x="368" y="90"/>
                  </a:lnTo>
                  <a:lnTo>
                    <a:pt x="378" y="106"/>
                  </a:lnTo>
                  <a:lnTo>
                    <a:pt x="388" y="124"/>
                  </a:lnTo>
                  <a:lnTo>
                    <a:pt x="394" y="142"/>
                  </a:lnTo>
                  <a:lnTo>
                    <a:pt x="400" y="162"/>
                  </a:lnTo>
                  <a:lnTo>
                    <a:pt x="402" y="182"/>
                  </a:lnTo>
                  <a:lnTo>
                    <a:pt x="404" y="202"/>
                  </a:lnTo>
                  <a:lnTo>
                    <a:pt x="404" y="20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75000">
                  <a:schemeClr val="accent1">
                    <a:lumMod val="50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11" name="Freeform 81"/>
          <p:cNvSpPr>
            <a:spLocks/>
          </p:cNvSpPr>
          <p:nvPr userDrawn="1"/>
        </p:nvSpPr>
        <p:spPr bwMode="auto">
          <a:xfrm>
            <a:off x="0" y="5483225"/>
            <a:ext cx="9144000" cy="1374775"/>
          </a:xfrm>
          <a:custGeom>
            <a:avLst/>
            <a:gdLst/>
            <a:ahLst/>
            <a:cxnLst>
              <a:cxn ang="0">
                <a:pos x="5628" y="64"/>
              </a:cxn>
              <a:cxn ang="0">
                <a:pos x="5512" y="2"/>
              </a:cxn>
              <a:cxn ang="0">
                <a:pos x="5412" y="68"/>
              </a:cxn>
              <a:cxn ang="0">
                <a:pos x="5312" y="2"/>
              </a:cxn>
              <a:cxn ang="0">
                <a:pos x="5196" y="64"/>
              </a:cxn>
              <a:cxn ang="0">
                <a:pos x="5110" y="14"/>
              </a:cxn>
              <a:cxn ang="0">
                <a:pos x="4980" y="56"/>
              </a:cxn>
              <a:cxn ang="0">
                <a:pos x="4892" y="24"/>
              </a:cxn>
              <a:cxn ang="0">
                <a:pos x="4782" y="24"/>
              </a:cxn>
              <a:cxn ang="0">
                <a:pos x="4700" y="60"/>
              </a:cxn>
              <a:cxn ang="0">
                <a:pos x="4578" y="6"/>
              </a:cxn>
              <a:cxn ang="0">
                <a:pos x="4484" y="66"/>
              </a:cxn>
              <a:cxn ang="0">
                <a:pos x="4376" y="0"/>
              </a:cxn>
              <a:cxn ang="0">
                <a:pos x="4268" y="66"/>
              </a:cxn>
              <a:cxn ang="0">
                <a:pos x="4176" y="6"/>
              </a:cxn>
              <a:cxn ang="0">
                <a:pos x="4052" y="60"/>
              </a:cxn>
              <a:cxn ang="0">
                <a:pos x="3970" y="24"/>
              </a:cxn>
              <a:cxn ang="0">
                <a:pos x="3828" y="56"/>
              </a:cxn>
              <a:cxn ang="0">
                <a:pos x="3774" y="56"/>
              </a:cxn>
              <a:cxn ang="0">
                <a:pos x="3644" y="14"/>
              </a:cxn>
              <a:cxn ang="0">
                <a:pos x="3556" y="64"/>
              </a:cxn>
              <a:cxn ang="0">
                <a:pos x="3440" y="2"/>
              </a:cxn>
              <a:cxn ang="0">
                <a:pos x="3340" y="68"/>
              </a:cxn>
              <a:cxn ang="0">
                <a:pos x="3240" y="2"/>
              </a:cxn>
              <a:cxn ang="0">
                <a:pos x="3124" y="64"/>
              </a:cxn>
              <a:cxn ang="0">
                <a:pos x="3038" y="14"/>
              </a:cxn>
              <a:cxn ang="0">
                <a:pos x="2908" y="56"/>
              </a:cxn>
              <a:cxn ang="0">
                <a:pos x="2820" y="24"/>
              </a:cxn>
              <a:cxn ang="0">
                <a:pos x="2710" y="24"/>
              </a:cxn>
              <a:cxn ang="0">
                <a:pos x="2628" y="60"/>
              </a:cxn>
              <a:cxn ang="0">
                <a:pos x="2506" y="6"/>
              </a:cxn>
              <a:cxn ang="0">
                <a:pos x="2412" y="66"/>
              </a:cxn>
              <a:cxn ang="0">
                <a:pos x="2304" y="0"/>
              </a:cxn>
              <a:cxn ang="0">
                <a:pos x="2196" y="66"/>
              </a:cxn>
              <a:cxn ang="0">
                <a:pos x="2104" y="6"/>
              </a:cxn>
              <a:cxn ang="0">
                <a:pos x="1980" y="60"/>
              </a:cxn>
              <a:cxn ang="0">
                <a:pos x="1898" y="24"/>
              </a:cxn>
              <a:cxn ang="0">
                <a:pos x="1756" y="56"/>
              </a:cxn>
              <a:cxn ang="0">
                <a:pos x="1702" y="56"/>
              </a:cxn>
              <a:cxn ang="0">
                <a:pos x="1572" y="14"/>
              </a:cxn>
              <a:cxn ang="0">
                <a:pos x="1484" y="64"/>
              </a:cxn>
              <a:cxn ang="0">
                <a:pos x="1368" y="2"/>
              </a:cxn>
              <a:cxn ang="0">
                <a:pos x="1268" y="68"/>
              </a:cxn>
              <a:cxn ang="0">
                <a:pos x="1168" y="2"/>
              </a:cxn>
              <a:cxn ang="0">
                <a:pos x="1052" y="64"/>
              </a:cxn>
              <a:cxn ang="0">
                <a:pos x="966" y="14"/>
              </a:cxn>
              <a:cxn ang="0">
                <a:pos x="836" y="56"/>
              </a:cxn>
              <a:cxn ang="0">
                <a:pos x="748" y="24"/>
              </a:cxn>
              <a:cxn ang="0">
                <a:pos x="638" y="24"/>
              </a:cxn>
              <a:cxn ang="0">
                <a:pos x="556" y="60"/>
              </a:cxn>
              <a:cxn ang="0">
                <a:pos x="434" y="6"/>
              </a:cxn>
              <a:cxn ang="0">
                <a:pos x="340" y="66"/>
              </a:cxn>
              <a:cxn ang="0">
                <a:pos x="232" y="0"/>
              </a:cxn>
              <a:cxn ang="0">
                <a:pos x="124" y="66"/>
              </a:cxn>
              <a:cxn ang="0">
                <a:pos x="38" y="14"/>
              </a:cxn>
              <a:cxn ang="0">
                <a:pos x="5760" y="46"/>
              </a:cxn>
              <a:cxn ang="0">
                <a:pos x="5704" y="22"/>
              </a:cxn>
            </a:cxnLst>
            <a:rect l="0" t="0" r="r" b="b"/>
            <a:pathLst>
              <a:path w="5760" h="866">
                <a:moveTo>
                  <a:pt x="5704" y="22"/>
                </a:moveTo>
                <a:lnTo>
                  <a:pt x="5670" y="56"/>
                </a:lnTo>
                <a:lnTo>
                  <a:pt x="5670" y="56"/>
                </a:lnTo>
                <a:lnTo>
                  <a:pt x="5664" y="62"/>
                </a:lnTo>
                <a:lnTo>
                  <a:pt x="5658" y="64"/>
                </a:lnTo>
                <a:lnTo>
                  <a:pt x="5650" y="66"/>
                </a:lnTo>
                <a:lnTo>
                  <a:pt x="5642" y="68"/>
                </a:lnTo>
                <a:lnTo>
                  <a:pt x="5636" y="66"/>
                </a:lnTo>
                <a:lnTo>
                  <a:pt x="5628" y="64"/>
                </a:lnTo>
                <a:lnTo>
                  <a:pt x="5622" y="60"/>
                </a:lnTo>
                <a:lnTo>
                  <a:pt x="5616" y="56"/>
                </a:lnTo>
                <a:lnTo>
                  <a:pt x="5582" y="24"/>
                </a:lnTo>
                <a:lnTo>
                  <a:pt x="5582" y="24"/>
                </a:lnTo>
                <a:lnTo>
                  <a:pt x="5570" y="14"/>
                </a:lnTo>
                <a:lnTo>
                  <a:pt x="5556" y="6"/>
                </a:lnTo>
                <a:lnTo>
                  <a:pt x="5542" y="2"/>
                </a:lnTo>
                <a:lnTo>
                  <a:pt x="5528" y="0"/>
                </a:lnTo>
                <a:lnTo>
                  <a:pt x="5512" y="2"/>
                </a:lnTo>
                <a:lnTo>
                  <a:pt x="5498" y="6"/>
                </a:lnTo>
                <a:lnTo>
                  <a:pt x="5486" y="14"/>
                </a:lnTo>
                <a:lnTo>
                  <a:pt x="5472" y="24"/>
                </a:lnTo>
                <a:lnTo>
                  <a:pt x="5440" y="56"/>
                </a:lnTo>
                <a:lnTo>
                  <a:pt x="5440" y="56"/>
                </a:lnTo>
                <a:lnTo>
                  <a:pt x="5434" y="60"/>
                </a:lnTo>
                <a:lnTo>
                  <a:pt x="5428" y="64"/>
                </a:lnTo>
                <a:lnTo>
                  <a:pt x="5420" y="66"/>
                </a:lnTo>
                <a:lnTo>
                  <a:pt x="5412" y="68"/>
                </a:lnTo>
                <a:lnTo>
                  <a:pt x="5406" y="66"/>
                </a:lnTo>
                <a:lnTo>
                  <a:pt x="5398" y="64"/>
                </a:lnTo>
                <a:lnTo>
                  <a:pt x="5392" y="60"/>
                </a:lnTo>
                <a:lnTo>
                  <a:pt x="5386" y="56"/>
                </a:lnTo>
                <a:lnTo>
                  <a:pt x="5352" y="24"/>
                </a:lnTo>
                <a:lnTo>
                  <a:pt x="5352" y="24"/>
                </a:lnTo>
                <a:lnTo>
                  <a:pt x="5340" y="14"/>
                </a:lnTo>
                <a:lnTo>
                  <a:pt x="5326" y="6"/>
                </a:lnTo>
                <a:lnTo>
                  <a:pt x="5312" y="2"/>
                </a:lnTo>
                <a:lnTo>
                  <a:pt x="5298" y="0"/>
                </a:lnTo>
                <a:lnTo>
                  <a:pt x="5282" y="2"/>
                </a:lnTo>
                <a:lnTo>
                  <a:pt x="5268" y="6"/>
                </a:lnTo>
                <a:lnTo>
                  <a:pt x="5254" y="14"/>
                </a:lnTo>
                <a:lnTo>
                  <a:pt x="5242" y="24"/>
                </a:lnTo>
                <a:lnTo>
                  <a:pt x="5210" y="56"/>
                </a:lnTo>
                <a:lnTo>
                  <a:pt x="5210" y="56"/>
                </a:lnTo>
                <a:lnTo>
                  <a:pt x="5204" y="60"/>
                </a:lnTo>
                <a:lnTo>
                  <a:pt x="5196" y="64"/>
                </a:lnTo>
                <a:lnTo>
                  <a:pt x="5190" y="66"/>
                </a:lnTo>
                <a:lnTo>
                  <a:pt x="5182" y="68"/>
                </a:lnTo>
                <a:lnTo>
                  <a:pt x="5174" y="66"/>
                </a:lnTo>
                <a:lnTo>
                  <a:pt x="5168" y="64"/>
                </a:lnTo>
                <a:lnTo>
                  <a:pt x="5162" y="60"/>
                </a:lnTo>
                <a:lnTo>
                  <a:pt x="5154" y="56"/>
                </a:lnTo>
                <a:lnTo>
                  <a:pt x="5122" y="24"/>
                </a:lnTo>
                <a:lnTo>
                  <a:pt x="5122" y="24"/>
                </a:lnTo>
                <a:lnTo>
                  <a:pt x="5110" y="14"/>
                </a:lnTo>
                <a:lnTo>
                  <a:pt x="5096" y="6"/>
                </a:lnTo>
                <a:lnTo>
                  <a:pt x="5082" y="2"/>
                </a:lnTo>
                <a:lnTo>
                  <a:pt x="5068" y="0"/>
                </a:lnTo>
                <a:lnTo>
                  <a:pt x="5052" y="2"/>
                </a:lnTo>
                <a:lnTo>
                  <a:pt x="5038" y="6"/>
                </a:lnTo>
                <a:lnTo>
                  <a:pt x="5024" y="14"/>
                </a:lnTo>
                <a:lnTo>
                  <a:pt x="5012" y="24"/>
                </a:lnTo>
                <a:lnTo>
                  <a:pt x="4980" y="56"/>
                </a:lnTo>
                <a:lnTo>
                  <a:pt x="4980" y="56"/>
                </a:lnTo>
                <a:lnTo>
                  <a:pt x="4974" y="60"/>
                </a:lnTo>
                <a:lnTo>
                  <a:pt x="4966" y="64"/>
                </a:lnTo>
                <a:lnTo>
                  <a:pt x="4960" y="66"/>
                </a:lnTo>
                <a:lnTo>
                  <a:pt x="4952" y="68"/>
                </a:lnTo>
                <a:lnTo>
                  <a:pt x="4944" y="66"/>
                </a:lnTo>
                <a:lnTo>
                  <a:pt x="4938" y="64"/>
                </a:lnTo>
                <a:lnTo>
                  <a:pt x="4930" y="60"/>
                </a:lnTo>
                <a:lnTo>
                  <a:pt x="4924" y="56"/>
                </a:lnTo>
                <a:lnTo>
                  <a:pt x="4892" y="24"/>
                </a:lnTo>
                <a:lnTo>
                  <a:pt x="4892" y="24"/>
                </a:lnTo>
                <a:lnTo>
                  <a:pt x="4880" y="14"/>
                </a:lnTo>
                <a:lnTo>
                  <a:pt x="4866" y="6"/>
                </a:lnTo>
                <a:lnTo>
                  <a:pt x="4852" y="2"/>
                </a:lnTo>
                <a:lnTo>
                  <a:pt x="4838" y="0"/>
                </a:lnTo>
                <a:lnTo>
                  <a:pt x="4822" y="2"/>
                </a:lnTo>
                <a:lnTo>
                  <a:pt x="4808" y="6"/>
                </a:lnTo>
                <a:lnTo>
                  <a:pt x="4794" y="14"/>
                </a:lnTo>
                <a:lnTo>
                  <a:pt x="4782" y="24"/>
                </a:lnTo>
                <a:lnTo>
                  <a:pt x="4750" y="56"/>
                </a:lnTo>
                <a:lnTo>
                  <a:pt x="4750" y="56"/>
                </a:lnTo>
                <a:lnTo>
                  <a:pt x="4744" y="60"/>
                </a:lnTo>
                <a:lnTo>
                  <a:pt x="4736" y="64"/>
                </a:lnTo>
                <a:lnTo>
                  <a:pt x="4730" y="66"/>
                </a:lnTo>
                <a:lnTo>
                  <a:pt x="4722" y="68"/>
                </a:lnTo>
                <a:lnTo>
                  <a:pt x="4714" y="66"/>
                </a:lnTo>
                <a:lnTo>
                  <a:pt x="4708" y="64"/>
                </a:lnTo>
                <a:lnTo>
                  <a:pt x="4700" y="60"/>
                </a:lnTo>
                <a:lnTo>
                  <a:pt x="4694" y="56"/>
                </a:lnTo>
                <a:lnTo>
                  <a:pt x="4662" y="24"/>
                </a:lnTo>
                <a:lnTo>
                  <a:pt x="4662" y="24"/>
                </a:lnTo>
                <a:lnTo>
                  <a:pt x="4650" y="14"/>
                </a:lnTo>
                <a:lnTo>
                  <a:pt x="4636" y="6"/>
                </a:lnTo>
                <a:lnTo>
                  <a:pt x="4622" y="2"/>
                </a:lnTo>
                <a:lnTo>
                  <a:pt x="4606" y="0"/>
                </a:lnTo>
                <a:lnTo>
                  <a:pt x="4592" y="2"/>
                </a:lnTo>
                <a:lnTo>
                  <a:pt x="4578" y="6"/>
                </a:lnTo>
                <a:lnTo>
                  <a:pt x="4564" y="14"/>
                </a:lnTo>
                <a:lnTo>
                  <a:pt x="4552" y="24"/>
                </a:lnTo>
                <a:lnTo>
                  <a:pt x="4520" y="56"/>
                </a:lnTo>
                <a:lnTo>
                  <a:pt x="4520" y="56"/>
                </a:lnTo>
                <a:lnTo>
                  <a:pt x="4512" y="60"/>
                </a:lnTo>
                <a:lnTo>
                  <a:pt x="4506" y="64"/>
                </a:lnTo>
                <a:lnTo>
                  <a:pt x="4500" y="66"/>
                </a:lnTo>
                <a:lnTo>
                  <a:pt x="4492" y="68"/>
                </a:lnTo>
                <a:lnTo>
                  <a:pt x="4484" y="66"/>
                </a:lnTo>
                <a:lnTo>
                  <a:pt x="4478" y="64"/>
                </a:lnTo>
                <a:lnTo>
                  <a:pt x="4470" y="60"/>
                </a:lnTo>
                <a:lnTo>
                  <a:pt x="4464" y="56"/>
                </a:lnTo>
                <a:lnTo>
                  <a:pt x="4432" y="24"/>
                </a:lnTo>
                <a:lnTo>
                  <a:pt x="4432" y="24"/>
                </a:lnTo>
                <a:lnTo>
                  <a:pt x="4420" y="14"/>
                </a:lnTo>
                <a:lnTo>
                  <a:pt x="4406" y="6"/>
                </a:lnTo>
                <a:lnTo>
                  <a:pt x="4392" y="2"/>
                </a:lnTo>
                <a:lnTo>
                  <a:pt x="4376" y="0"/>
                </a:lnTo>
                <a:lnTo>
                  <a:pt x="4362" y="2"/>
                </a:lnTo>
                <a:lnTo>
                  <a:pt x="4348" y="6"/>
                </a:lnTo>
                <a:lnTo>
                  <a:pt x="4334" y="14"/>
                </a:lnTo>
                <a:lnTo>
                  <a:pt x="4322" y="24"/>
                </a:lnTo>
                <a:lnTo>
                  <a:pt x="4288" y="56"/>
                </a:lnTo>
                <a:lnTo>
                  <a:pt x="4288" y="56"/>
                </a:lnTo>
                <a:lnTo>
                  <a:pt x="4282" y="60"/>
                </a:lnTo>
                <a:lnTo>
                  <a:pt x="4276" y="64"/>
                </a:lnTo>
                <a:lnTo>
                  <a:pt x="4268" y="66"/>
                </a:lnTo>
                <a:lnTo>
                  <a:pt x="4262" y="68"/>
                </a:lnTo>
                <a:lnTo>
                  <a:pt x="4254" y="66"/>
                </a:lnTo>
                <a:lnTo>
                  <a:pt x="4246" y="64"/>
                </a:lnTo>
                <a:lnTo>
                  <a:pt x="4240" y="60"/>
                </a:lnTo>
                <a:lnTo>
                  <a:pt x="4234" y="56"/>
                </a:lnTo>
                <a:lnTo>
                  <a:pt x="4202" y="24"/>
                </a:lnTo>
                <a:lnTo>
                  <a:pt x="4202" y="24"/>
                </a:lnTo>
                <a:lnTo>
                  <a:pt x="4188" y="14"/>
                </a:lnTo>
                <a:lnTo>
                  <a:pt x="4176" y="6"/>
                </a:lnTo>
                <a:lnTo>
                  <a:pt x="4162" y="2"/>
                </a:lnTo>
                <a:lnTo>
                  <a:pt x="4146" y="0"/>
                </a:lnTo>
                <a:lnTo>
                  <a:pt x="4132" y="2"/>
                </a:lnTo>
                <a:lnTo>
                  <a:pt x="4118" y="6"/>
                </a:lnTo>
                <a:lnTo>
                  <a:pt x="4104" y="14"/>
                </a:lnTo>
                <a:lnTo>
                  <a:pt x="4092" y="24"/>
                </a:lnTo>
                <a:lnTo>
                  <a:pt x="4058" y="56"/>
                </a:lnTo>
                <a:lnTo>
                  <a:pt x="4058" y="56"/>
                </a:lnTo>
                <a:lnTo>
                  <a:pt x="4052" y="60"/>
                </a:lnTo>
                <a:lnTo>
                  <a:pt x="4046" y="64"/>
                </a:lnTo>
                <a:lnTo>
                  <a:pt x="4038" y="66"/>
                </a:lnTo>
                <a:lnTo>
                  <a:pt x="4032" y="68"/>
                </a:lnTo>
                <a:lnTo>
                  <a:pt x="4024" y="66"/>
                </a:lnTo>
                <a:lnTo>
                  <a:pt x="4016" y="64"/>
                </a:lnTo>
                <a:lnTo>
                  <a:pt x="4010" y="60"/>
                </a:lnTo>
                <a:lnTo>
                  <a:pt x="4004" y="56"/>
                </a:lnTo>
                <a:lnTo>
                  <a:pt x="3970" y="24"/>
                </a:lnTo>
                <a:lnTo>
                  <a:pt x="3970" y="24"/>
                </a:lnTo>
                <a:lnTo>
                  <a:pt x="3958" y="14"/>
                </a:lnTo>
                <a:lnTo>
                  <a:pt x="3946" y="6"/>
                </a:lnTo>
                <a:lnTo>
                  <a:pt x="3930" y="2"/>
                </a:lnTo>
                <a:lnTo>
                  <a:pt x="3916" y="0"/>
                </a:lnTo>
                <a:lnTo>
                  <a:pt x="3902" y="2"/>
                </a:lnTo>
                <a:lnTo>
                  <a:pt x="3886" y="6"/>
                </a:lnTo>
                <a:lnTo>
                  <a:pt x="3874" y="14"/>
                </a:lnTo>
                <a:lnTo>
                  <a:pt x="3862" y="24"/>
                </a:lnTo>
                <a:lnTo>
                  <a:pt x="3828" y="56"/>
                </a:lnTo>
                <a:lnTo>
                  <a:pt x="3828" y="56"/>
                </a:lnTo>
                <a:lnTo>
                  <a:pt x="3822" y="60"/>
                </a:lnTo>
                <a:lnTo>
                  <a:pt x="3816" y="64"/>
                </a:lnTo>
                <a:lnTo>
                  <a:pt x="3808" y="66"/>
                </a:lnTo>
                <a:lnTo>
                  <a:pt x="3800" y="68"/>
                </a:lnTo>
                <a:lnTo>
                  <a:pt x="3794" y="66"/>
                </a:lnTo>
                <a:lnTo>
                  <a:pt x="3786" y="64"/>
                </a:lnTo>
                <a:lnTo>
                  <a:pt x="3780" y="60"/>
                </a:lnTo>
                <a:lnTo>
                  <a:pt x="3774" y="56"/>
                </a:lnTo>
                <a:lnTo>
                  <a:pt x="3740" y="24"/>
                </a:lnTo>
                <a:lnTo>
                  <a:pt x="3740" y="24"/>
                </a:lnTo>
                <a:lnTo>
                  <a:pt x="3728" y="14"/>
                </a:lnTo>
                <a:lnTo>
                  <a:pt x="3716" y="6"/>
                </a:lnTo>
                <a:lnTo>
                  <a:pt x="3700" y="2"/>
                </a:lnTo>
                <a:lnTo>
                  <a:pt x="3686" y="0"/>
                </a:lnTo>
                <a:lnTo>
                  <a:pt x="3672" y="2"/>
                </a:lnTo>
                <a:lnTo>
                  <a:pt x="3656" y="6"/>
                </a:lnTo>
                <a:lnTo>
                  <a:pt x="3644" y="14"/>
                </a:lnTo>
                <a:lnTo>
                  <a:pt x="3630" y="24"/>
                </a:lnTo>
                <a:lnTo>
                  <a:pt x="3598" y="56"/>
                </a:lnTo>
                <a:lnTo>
                  <a:pt x="3598" y="56"/>
                </a:lnTo>
                <a:lnTo>
                  <a:pt x="3592" y="60"/>
                </a:lnTo>
                <a:lnTo>
                  <a:pt x="3586" y="64"/>
                </a:lnTo>
                <a:lnTo>
                  <a:pt x="3578" y="66"/>
                </a:lnTo>
                <a:lnTo>
                  <a:pt x="3570" y="68"/>
                </a:lnTo>
                <a:lnTo>
                  <a:pt x="3564" y="66"/>
                </a:lnTo>
                <a:lnTo>
                  <a:pt x="3556" y="64"/>
                </a:lnTo>
                <a:lnTo>
                  <a:pt x="3550" y="60"/>
                </a:lnTo>
                <a:lnTo>
                  <a:pt x="3544" y="56"/>
                </a:lnTo>
                <a:lnTo>
                  <a:pt x="3510" y="24"/>
                </a:lnTo>
                <a:lnTo>
                  <a:pt x="3510" y="24"/>
                </a:lnTo>
                <a:lnTo>
                  <a:pt x="3498" y="14"/>
                </a:lnTo>
                <a:lnTo>
                  <a:pt x="3484" y="6"/>
                </a:lnTo>
                <a:lnTo>
                  <a:pt x="3470" y="2"/>
                </a:lnTo>
                <a:lnTo>
                  <a:pt x="3456" y="0"/>
                </a:lnTo>
                <a:lnTo>
                  <a:pt x="3440" y="2"/>
                </a:lnTo>
                <a:lnTo>
                  <a:pt x="3426" y="6"/>
                </a:lnTo>
                <a:lnTo>
                  <a:pt x="3412" y="14"/>
                </a:lnTo>
                <a:lnTo>
                  <a:pt x="3400" y="24"/>
                </a:lnTo>
                <a:lnTo>
                  <a:pt x="3368" y="56"/>
                </a:lnTo>
                <a:lnTo>
                  <a:pt x="3368" y="56"/>
                </a:lnTo>
                <a:lnTo>
                  <a:pt x="3362" y="60"/>
                </a:lnTo>
                <a:lnTo>
                  <a:pt x="3356" y="64"/>
                </a:lnTo>
                <a:lnTo>
                  <a:pt x="3348" y="66"/>
                </a:lnTo>
                <a:lnTo>
                  <a:pt x="3340" y="68"/>
                </a:lnTo>
                <a:lnTo>
                  <a:pt x="3334" y="66"/>
                </a:lnTo>
                <a:lnTo>
                  <a:pt x="3326" y="64"/>
                </a:lnTo>
                <a:lnTo>
                  <a:pt x="3320" y="60"/>
                </a:lnTo>
                <a:lnTo>
                  <a:pt x="3314" y="56"/>
                </a:lnTo>
                <a:lnTo>
                  <a:pt x="3280" y="24"/>
                </a:lnTo>
                <a:lnTo>
                  <a:pt x="3280" y="24"/>
                </a:lnTo>
                <a:lnTo>
                  <a:pt x="3268" y="14"/>
                </a:lnTo>
                <a:lnTo>
                  <a:pt x="3254" y="6"/>
                </a:lnTo>
                <a:lnTo>
                  <a:pt x="3240" y="2"/>
                </a:lnTo>
                <a:lnTo>
                  <a:pt x="3226" y="0"/>
                </a:lnTo>
                <a:lnTo>
                  <a:pt x="3210" y="2"/>
                </a:lnTo>
                <a:lnTo>
                  <a:pt x="3196" y="6"/>
                </a:lnTo>
                <a:lnTo>
                  <a:pt x="3182" y="14"/>
                </a:lnTo>
                <a:lnTo>
                  <a:pt x="3170" y="24"/>
                </a:lnTo>
                <a:lnTo>
                  <a:pt x="3138" y="56"/>
                </a:lnTo>
                <a:lnTo>
                  <a:pt x="3138" y="56"/>
                </a:lnTo>
                <a:lnTo>
                  <a:pt x="3132" y="60"/>
                </a:lnTo>
                <a:lnTo>
                  <a:pt x="3124" y="64"/>
                </a:lnTo>
                <a:lnTo>
                  <a:pt x="3118" y="66"/>
                </a:lnTo>
                <a:lnTo>
                  <a:pt x="3110" y="68"/>
                </a:lnTo>
                <a:lnTo>
                  <a:pt x="3102" y="66"/>
                </a:lnTo>
                <a:lnTo>
                  <a:pt x="3096" y="64"/>
                </a:lnTo>
                <a:lnTo>
                  <a:pt x="3088" y="60"/>
                </a:lnTo>
                <a:lnTo>
                  <a:pt x="3082" y="56"/>
                </a:lnTo>
                <a:lnTo>
                  <a:pt x="3050" y="24"/>
                </a:lnTo>
                <a:lnTo>
                  <a:pt x="3050" y="24"/>
                </a:lnTo>
                <a:lnTo>
                  <a:pt x="3038" y="14"/>
                </a:lnTo>
                <a:lnTo>
                  <a:pt x="3024" y="6"/>
                </a:lnTo>
                <a:lnTo>
                  <a:pt x="3010" y="2"/>
                </a:lnTo>
                <a:lnTo>
                  <a:pt x="2996" y="0"/>
                </a:lnTo>
                <a:lnTo>
                  <a:pt x="2980" y="2"/>
                </a:lnTo>
                <a:lnTo>
                  <a:pt x="2966" y="6"/>
                </a:lnTo>
                <a:lnTo>
                  <a:pt x="2952" y="14"/>
                </a:lnTo>
                <a:lnTo>
                  <a:pt x="2940" y="24"/>
                </a:lnTo>
                <a:lnTo>
                  <a:pt x="2908" y="56"/>
                </a:lnTo>
                <a:lnTo>
                  <a:pt x="2908" y="56"/>
                </a:lnTo>
                <a:lnTo>
                  <a:pt x="2902" y="60"/>
                </a:lnTo>
                <a:lnTo>
                  <a:pt x="2894" y="64"/>
                </a:lnTo>
                <a:lnTo>
                  <a:pt x="2888" y="66"/>
                </a:lnTo>
                <a:lnTo>
                  <a:pt x="2880" y="68"/>
                </a:lnTo>
                <a:lnTo>
                  <a:pt x="2872" y="66"/>
                </a:lnTo>
                <a:lnTo>
                  <a:pt x="2866" y="64"/>
                </a:lnTo>
                <a:lnTo>
                  <a:pt x="2858" y="60"/>
                </a:lnTo>
                <a:lnTo>
                  <a:pt x="2852" y="56"/>
                </a:lnTo>
                <a:lnTo>
                  <a:pt x="2820" y="24"/>
                </a:lnTo>
                <a:lnTo>
                  <a:pt x="2820" y="24"/>
                </a:lnTo>
                <a:lnTo>
                  <a:pt x="2808" y="14"/>
                </a:lnTo>
                <a:lnTo>
                  <a:pt x="2794" y="6"/>
                </a:lnTo>
                <a:lnTo>
                  <a:pt x="2780" y="2"/>
                </a:lnTo>
                <a:lnTo>
                  <a:pt x="2764" y="0"/>
                </a:lnTo>
                <a:lnTo>
                  <a:pt x="2750" y="2"/>
                </a:lnTo>
                <a:lnTo>
                  <a:pt x="2736" y="6"/>
                </a:lnTo>
                <a:lnTo>
                  <a:pt x="2722" y="14"/>
                </a:lnTo>
                <a:lnTo>
                  <a:pt x="2710" y="24"/>
                </a:lnTo>
                <a:lnTo>
                  <a:pt x="2678" y="56"/>
                </a:lnTo>
                <a:lnTo>
                  <a:pt x="2678" y="56"/>
                </a:lnTo>
                <a:lnTo>
                  <a:pt x="2672" y="60"/>
                </a:lnTo>
                <a:lnTo>
                  <a:pt x="2664" y="64"/>
                </a:lnTo>
                <a:lnTo>
                  <a:pt x="2658" y="66"/>
                </a:lnTo>
                <a:lnTo>
                  <a:pt x="2650" y="68"/>
                </a:lnTo>
                <a:lnTo>
                  <a:pt x="2642" y="66"/>
                </a:lnTo>
                <a:lnTo>
                  <a:pt x="2636" y="64"/>
                </a:lnTo>
                <a:lnTo>
                  <a:pt x="2628" y="60"/>
                </a:lnTo>
                <a:lnTo>
                  <a:pt x="2622" y="56"/>
                </a:lnTo>
                <a:lnTo>
                  <a:pt x="2590" y="24"/>
                </a:lnTo>
                <a:lnTo>
                  <a:pt x="2590" y="24"/>
                </a:lnTo>
                <a:lnTo>
                  <a:pt x="2578" y="14"/>
                </a:lnTo>
                <a:lnTo>
                  <a:pt x="2564" y="6"/>
                </a:lnTo>
                <a:lnTo>
                  <a:pt x="2550" y="2"/>
                </a:lnTo>
                <a:lnTo>
                  <a:pt x="2534" y="0"/>
                </a:lnTo>
                <a:lnTo>
                  <a:pt x="2520" y="2"/>
                </a:lnTo>
                <a:lnTo>
                  <a:pt x="2506" y="6"/>
                </a:lnTo>
                <a:lnTo>
                  <a:pt x="2492" y="14"/>
                </a:lnTo>
                <a:lnTo>
                  <a:pt x="2480" y="24"/>
                </a:lnTo>
                <a:lnTo>
                  <a:pt x="2446" y="56"/>
                </a:lnTo>
                <a:lnTo>
                  <a:pt x="2446" y="56"/>
                </a:lnTo>
                <a:lnTo>
                  <a:pt x="2440" y="60"/>
                </a:lnTo>
                <a:lnTo>
                  <a:pt x="2434" y="64"/>
                </a:lnTo>
                <a:lnTo>
                  <a:pt x="2426" y="66"/>
                </a:lnTo>
                <a:lnTo>
                  <a:pt x="2420" y="68"/>
                </a:lnTo>
                <a:lnTo>
                  <a:pt x="2412" y="66"/>
                </a:lnTo>
                <a:lnTo>
                  <a:pt x="2404" y="64"/>
                </a:lnTo>
                <a:lnTo>
                  <a:pt x="2398" y="60"/>
                </a:lnTo>
                <a:lnTo>
                  <a:pt x="2392" y="56"/>
                </a:lnTo>
                <a:lnTo>
                  <a:pt x="2360" y="24"/>
                </a:lnTo>
                <a:lnTo>
                  <a:pt x="2360" y="24"/>
                </a:lnTo>
                <a:lnTo>
                  <a:pt x="2348" y="14"/>
                </a:lnTo>
                <a:lnTo>
                  <a:pt x="2334" y="6"/>
                </a:lnTo>
                <a:lnTo>
                  <a:pt x="2320" y="2"/>
                </a:lnTo>
                <a:lnTo>
                  <a:pt x="2304" y="0"/>
                </a:lnTo>
                <a:lnTo>
                  <a:pt x="2290" y="2"/>
                </a:lnTo>
                <a:lnTo>
                  <a:pt x="2276" y="6"/>
                </a:lnTo>
                <a:lnTo>
                  <a:pt x="2262" y="14"/>
                </a:lnTo>
                <a:lnTo>
                  <a:pt x="2250" y="24"/>
                </a:lnTo>
                <a:lnTo>
                  <a:pt x="2216" y="56"/>
                </a:lnTo>
                <a:lnTo>
                  <a:pt x="2216" y="56"/>
                </a:lnTo>
                <a:lnTo>
                  <a:pt x="2210" y="60"/>
                </a:lnTo>
                <a:lnTo>
                  <a:pt x="2204" y="64"/>
                </a:lnTo>
                <a:lnTo>
                  <a:pt x="2196" y="66"/>
                </a:lnTo>
                <a:lnTo>
                  <a:pt x="2190" y="68"/>
                </a:lnTo>
                <a:lnTo>
                  <a:pt x="2182" y="66"/>
                </a:lnTo>
                <a:lnTo>
                  <a:pt x="2174" y="64"/>
                </a:lnTo>
                <a:lnTo>
                  <a:pt x="2168" y="60"/>
                </a:lnTo>
                <a:lnTo>
                  <a:pt x="2162" y="56"/>
                </a:lnTo>
                <a:lnTo>
                  <a:pt x="2130" y="24"/>
                </a:lnTo>
                <a:lnTo>
                  <a:pt x="2130" y="24"/>
                </a:lnTo>
                <a:lnTo>
                  <a:pt x="2116" y="14"/>
                </a:lnTo>
                <a:lnTo>
                  <a:pt x="2104" y="6"/>
                </a:lnTo>
                <a:lnTo>
                  <a:pt x="2088" y="2"/>
                </a:lnTo>
                <a:lnTo>
                  <a:pt x="2074" y="0"/>
                </a:lnTo>
                <a:lnTo>
                  <a:pt x="2060" y="2"/>
                </a:lnTo>
                <a:lnTo>
                  <a:pt x="2044" y="6"/>
                </a:lnTo>
                <a:lnTo>
                  <a:pt x="2032" y="14"/>
                </a:lnTo>
                <a:lnTo>
                  <a:pt x="2020" y="24"/>
                </a:lnTo>
                <a:lnTo>
                  <a:pt x="1986" y="56"/>
                </a:lnTo>
                <a:lnTo>
                  <a:pt x="1986" y="56"/>
                </a:lnTo>
                <a:lnTo>
                  <a:pt x="1980" y="60"/>
                </a:lnTo>
                <a:lnTo>
                  <a:pt x="1974" y="64"/>
                </a:lnTo>
                <a:lnTo>
                  <a:pt x="1966" y="66"/>
                </a:lnTo>
                <a:lnTo>
                  <a:pt x="1960" y="68"/>
                </a:lnTo>
                <a:lnTo>
                  <a:pt x="1952" y="66"/>
                </a:lnTo>
                <a:lnTo>
                  <a:pt x="1944" y="64"/>
                </a:lnTo>
                <a:lnTo>
                  <a:pt x="1938" y="60"/>
                </a:lnTo>
                <a:lnTo>
                  <a:pt x="1932" y="56"/>
                </a:lnTo>
                <a:lnTo>
                  <a:pt x="1898" y="24"/>
                </a:lnTo>
                <a:lnTo>
                  <a:pt x="1898" y="24"/>
                </a:lnTo>
                <a:lnTo>
                  <a:pt x="1886" y="14"/>
                </a:lnTo>
                <a:lnTo>
                  <a:pt x="1874" y="6"/>
                </a:lnTo>
                <a:lnTo>
                  <a:pt x="1858" y="2"/>
                </a:lnTo>
                <a:lnTo>
                  <a:pt x="1844" y="0"/>
                </a:lnTo>
                <a:lnTo>
                  <a:pt x="1830" y="2"/>
                </a:lnTo>
                <a:lnTo>
                  <a:pt x="1814" y="6"/>
                </a:lnTo>
                <a:lnTo>
                  <a:pt x="1802" y="14"/>
                </a:lnTo>
                <a:lnTo>
                  <a:pt x="1790" y="24"/>
                </a:lnTo>
                <a:lnTo>
                  <a:pt x="1756" y="56"/>
                </a:lnTo>
                <a:lnTo>
                  <a:pt x="1756" y="56"/>
                </a:lnTo>
                <a:lnTo>
                  <a:pt x="1750" y="60"/>
                </a:lnTo>
                <a:lnTo>
                  <a:pt x="1744" y="64"/>
                </a:lnTo>
                <a:lnTo>
                  <a:pt x="1736" y="66"/>
                </a:lnTo>
                <a:lnTo>
                  <a:pt x="1728" y="68"/>
                </a:lnTo>
                <a:lnTo>
                  <a:pt x="1722" y="66"/>
                </a:lnTo>
                <a:lnTo>
                  <a:pt x="1714" y="64"/>
                </a:lnTo>
                <a:lnTo>
                  <a:pt x="1708" y="60"/>
                </a:lnTo>
                <a:lnTo>
                  <a:pt x="1702" y="56"/>
                </a:lnTo>
                <a:lnTo>
                  <a:pt x="1668" y="24"/>
                </a:lnTo>
                <a:lnTo>
                  <a:pt x="1668" y="24"/>
                </a:lnTo>
                <a:lnTo>
                  <a:pt x="1656" y="14"/>
                </a:lnTo>
                <a:lnTo>
                  <a:pt x="1642" y="6"/>
                </a:lnTo>
                <a:lnTo>
                  <a:pt x="1628" y="2"/>
                </a:lnTo>
                <a:lnTo>
                  <a:pt x="1614" y="0"/>
                </a:lnTo>
                <a:lnTo>
                  <a:pt x="1598" y="2"/>
                </a:lnTo>
                <a:lnTo>
                  <a:pt x="1584" y="6"/>
                </a:lnTo>
                <a:lnTo>
                  <a:pt x="1572" y="14"/>
                </a:lnTo>
                <a:lnTo>
                  <a:pt x="1558" y="24"/>
                </a:lnTo>
                <a:lnTo>
                  <a:pt x="1526" y="56"/>
                </a:lnTo>
                <a:lnTo>
                  <a:pt x="1526" y="56"/>
                </a:lnTo>
                <a:lnTo>
                  <a:pt x="1520" y="60"/>
                </a:lnTo>
                <a:lnTo>
                  <a:pt x="1514" y="64"/>
                </a:lnTo>
                <a:lnTo>
                  <a:pt x="1506" y="66"/>
                </a:lnTo>
                <a:lnTo>
                  <a:pt x="1498" y="68"/>
                </a:lnTo>
                <a:lnTo>
                  <a:pt x="1492" y="66"/>
                </a:lnTo>
                <a:lnTo>
                  <a:pt x="1484" y="64"/>
                </a:lnTo>
                <a:lnTo>
                  <a:pt x="1478" y="60"/>
                </a:lnTo>
                <a:lnTo>
                  <a:pt x="1472" y="56"/>
                </a:lnTo>
                <a:lnTo>
                  <a:pt x="1438" y="24"/>
                </a:lnTo>
                <a:lnTo>
                  <a:pt x="1438" y="24"/>
                </a:lnTo>
                <a:lnTo>
                  <a:pt x="1426" y="14"/>
                </a:lnTo>
                <a:lnTo>
                  <a:pt x="1412" y="6"/>
                </a:lnTo>
                <a:lnTo>
                  <a:pt x="1398" y="2"/>
                </a:lnTo>
                <a:lnTo>
                  <a:pt x="1384" y="0"/>
                </a:lnTo>
                <a:lnTo>
                  <a:pt x="1368" y="2"/>
                </a:lnTo>
                <a:lnTo>
                  <a:pt x="1354" y="6"/>
                </a:lnTo>
                <a:lnTo>
                  <a:pt x="1340" y="14"/>
                </a:lnTo>
                <a:lnTo>
                  <a:pt x="1328" y="24"/>
                </a:lnTo>
                <a:lnTo>
                  <a:pt x="1296" y="56"/>
                </a:lnTo>
                <a:lnTo>
                  <a:pt x="1296" y="56"/>
                </a:lnTo>
                <a:lnTo>
                  <a:pt x="1290" y="60"/>
                </a:lnTo>
                <a:lnTo>
                  <a:pt x="1282" y="64"/>
                </a:lnTo>
                <a:lnTo>
                  <a:pt x="1276" y="66"/>
                </a:lnTo>
                <a:lnTo>
                  <a:pt x="1268" y="68"/>
                </a:lnTo>
                <a:lnTo>
                  <a:pt x="1260" y="66"/>
                </a:lnTo>
                <a:lnTo>
                  <a:pt x="1254" y="64"/>
                </a:lnTo>
                <a:lnTo>
                  <a:pt x="1248" y="60"/>
                </a:lnTo>
                <a:lnTo>
                  <a:pt x="1240" y="56"/>
                </a:lnTo>
                <a:lnTo>
                  <a:pt x="1208" y="24"/>
                </a:lnTo>
                <a:lnTo>
                  <a:pt x="1208" y="24"/>
                </a:lnTo>
                <a:lnTo>
                  <a:pt x="1196" y="14"/>
                </a:lnTo>
                <a:lnTo>
                  <a:pt x="1182" y="6"/>
                </a:lnTo>
                <a:lnTo>
                  <a:pt x="1168" y="2"/>
                </a:lnTo>
                <a:lnTo>
                  <a:pt x="1154" y="0"/>
                </a:lnTo>
                <a:lnTo>
                  <a:pt x="1138" y="2"/>
                </a:lnTo>
                <a:lnTo>
                  <a:pt x="1124" y="6"/>
                </a:lnTo>
                <a:lnTo>
                  <a:pt x="1110" y="14"/>
                </a:lnTo>
                <a:lnTo>
                  <a:pt x="1098" y="24"/>
                </a:lnTo>
                <a:lnTo>
                  <a:pt x="1066" y="56"/>
                </a:lnTo>
                <a:lnTo>
                  <a:pt x="1066" y="56"/>
                </a:lnTo>
                <a:lnTo>
                  <a:pt x="1060" y="60"/>
                </a:lnTo>
                <a:lnTo>
                  <a:pt x="1052" y="64"/>
                </a:lnTo>
                <a:lnTo>
                  <a:pt x="1046" y="66"/>
                </a:lnTo>
                <a:lnTo>
                  <a:pt x="1038" y="68"/>
                </a:lnTo>
                <a:lnTo>
                  <a:pt x="1030" y="66"/>
                </a:lnTo>
                <a:lnTo>
                  <a:pt x="1024" y="64"/>
                </a:lnTo>
                <a:lnTo>
                  <a:pt x="1016" y="60"/>
                </a:lnTo>
                <a:lnTo>
                  <a:pt x="1010" y="56"/>
                </a:lnTo>
                <a:lnTo>
                  <a:pt x="978" y="24"/>
                </a:lnTo>
                <a:lnTo>
                  <a:pt x="978" y="24"/>
                </a:lnTo>
                <a:lnTo>
                  <a:pt x="966" y="14"/>
                </a:lnTo>
                <a:lnTo>
                  <a:pt x="952" y="6"/>
                </a:lnTo>
                <a:lnTo>
                  <a:pt x="938" y="2"/>
                </a:lnTo>
                <a:lnTo>
                  <a:pt x="922" y="0"/>
                </a:lnTo>
                <a:lnTo>
                  <a:pt x="908" y="2"/>
                </a:lnTo>
                <a:lnTo>
                  <a:pt x="894" y="6"/>
                </a:lnTo>
                <a:lnTo>
                  <a:pt x="880" y="14"/>
                </a:lnTo>
                <a:lnTo>
                  <a:pt x="868" y="24"/>
                </a:lnTo>
                <a:lnTo>
                  <a:pt x="836" y="56"/>
                </a:lnTo>
                <a:lnTo>
                  <a:pt x="836" y="56"/>
                </a:lnTo>
                <a:lnTo>
                  <a:pt x="830" y="60"/>
                </a:lnTo>
                <a:lnTo>
                  <a:pt x="822" y="64"/>
                </a:lnTo>
                <a:lnTo>
                  <a:pt x="816" y="66"/>
                </a:lnTo>
                <a:lnTo>
                  <a:pt x="808" y="68"/>
                </a:lnTo>
                <a:lnTo>
                  <a:pt x="800" y="66"/>
                </a:lnTo>
                <a:lnTo>
                  <a:pt x="794" y="64"/>
                </a:lnTo>
                <a:lnTo>
                  <a:pt x="786" y="60"/>
                </a:lnTo>
                <a:lnTo>
                  <a:pt x="780" y="56"/>
                </a:lnTo>
                <a:lnTo>
                  <a:pt x="748" y="24"/>
                </a:lnTo>
                <a:lnTo>
                  <a:pt x="748" y="24"/>
                </a:lnTo>
                <a:lnTo>
                  <a:pt x="736" y="14"/>
                </a:lnTo>
                <a:lnTo>
                  <a:pt x="722" y="6"/>
                </a:lnTo>
                <a:lnTo>
                  <a:pt x="708" y="2"/>
                </a:lnTo>
                <a:lnTo>
                  <a:pt x="692" y="0"/>
                </a:lnTo>
                <a:lnTo>
                  <a:pt x="678" y="2"/>
                </a:lnTo>
                <a:lnTo>
                  <a:pt x="664" y="6"/>
                </a:lnTo>
                <a:lnTo>
                  <a:pt x="650" y="14"/>
                </a:lnTo>
                <a:lnTo>
                  <a:pt x="638" y="24"/>
                </a:lnTo>
                <a:lnTo>
                  <a:pt x="606" y="56"/>
                </a:lnTo>
                <a:lnTo>
                  <a:pt x="606" y="56"/>
                </a:lnTo>
                <a:lnTo>
                  <a:pt x="598" y="60"/>
                </a:lnTo>
                <a:lnTo>
                  <a:pt x="592" y="64"/>
                </a:lnTo>
                <a:lnTo>
                  <a:pt x="586" y="66"/>
                </a:lnTo>
                <a:lnTo>
                  <a:pt x="578" y="68"/>
                </a:lnTo>
                <a:lnTo>
                  <a:pt x="570" y="66"/>
                </a:lnTo>
                <a:lnTo>
                  <a:pt x="564" y="64"/>
                </a:lnTo>
                <a:lnTo>
                  <a:pt x="556" y="60"/>
                </a:lnTo>
                <a:lnTo>
                  <a:pt x="550" y="56"/>
                </a:lnTo>
                <a:lnTo>
                  <a:pt x="518" y="24"/>
                </a:lnTo>
                <a:lnTo>
                  <a:pt x="518" y="24"/>
                </a:lnTo>
                <a:lnTo>
                  <a:pt x="506" y="14"/>
                </a:lnTo>
                <a:lnTo>
                  <a:pt x="492" y="6"/>
                </a:lnTo>
                <a:lnTo>
                  <a:pt x="478" y="2"/>
                </a:lnTo>
                <a:lnTo>
                  <a:pt x="462" y="0"/>
                </a:lnTo>
                <a:lnTo>
                  <a:pt x="448" y="2"/>
                </a:lnTo>
                <a:lnTo>
                  <a:pt x="434" y="6"/>
                </a:lnTo>
                <a:lnTo>
                  <a:pt x="420" y="14"/>
                </a:lnTo>
                <a:lnTo>
                  <a:pt x="408" y="24"/>
                </a:lnTo>
                <a:lnTo>
                  <a:pt x="374" y="56"/>
                </a:lnTo>
                <a:lnTo>
                  <a:pt x="374" y="56"/>
                </a:lnTo>
                <a:lnTo>
                  <a:pt x="368" y="60"/>
                </a:lnTo>
                <a:lnTo>
                  <a:pt x="362" y="64"/>
                </a:lnTo>
                <a:lnTo>
                  <a:pt x="354" y="66"/>
                </a:lnTo>
                <a:lnTo>
                  <a:pt x="348" y="68"/>
                </a:lnTo>
                <a:lnTo>
                  <a:pt x="340" y="66"/>
                </a:lnTo>
                <a:lnTo>
                  <a:pt x="332" y="64"/>
                </a:lnTo>
                <a:lnTo>
                  <a:pt x="326" y="60"/>
                </a:lnTo>
                <a:lnTo>
                  <a:pt x="320" y="56"/>
                </a:lnTo>
                <a:lnTo>
                  <a:pt x="288" y="24"/>
                </a:lnTo>
                <a:lnTo>
                  <a:pt x="288" y="24"/>
                </a:lnTo>
                <a:lnTo>
                  <a:pt x="274" y="14"/>
                </a:lnTo>
                <a:lnTo>
                  <a:pt x="262" y="6"/>
                </a:lnTo>
                <a:lnTo>
                  <a:pt x="248" y="2"/>
                </a:lnTo>
                <a:lnTo>
                  <a:pt x="232" y="0"/>
                </a:lnTo>
                <a:lnTo>
                  <a:pt x="218" y="2"/>
                </a:lnTo>
                <a:lnTo>
                  <a:pt x="204" y="6"/>
                </a:lnTo>
                <a:lnTo>
                  <a:pt x="190" y="14"/>
                </a:lnTo>
                <a:lnTo>
                  <a:pt x="178" y="24"/>
                </a:lnTo>
                <a:lnTo>
                  <a:pt x="144" y="56"/>
                </a:lnTo>
                <a:lnTo>
                  <a:pt x="144" y="56"/>
                </a:lnTo>
                <a:lnTo>
                  <a:pt x="138" y="60"/>
                </a:lnTo>
                <a:lnTo>
                  <a:pt x="132" y="64"/>
                </a:lnTo>
                <a:lnTo>
                  <a:pt x="124" y="66"/>
                </a:lnTo>
                <a:lnTo>
                  <a:pt x="118" y="68"/>
                </a:lnTo>
                <a:lnTo>
                  <a:pt x="110" y="66"/>
                </a:lnTo>
                <a:lnTo>
                  <a:pt x="102" y="64"/>
                </a:lnTo>
                <a:lnTo>
                  <a:pt x="96" y="62"/>
                </a:lnTo>
                <a:lnTo>
                  <a:pt x="90" y="56"/>
                </a:lnTo>
                <a:lnTo>
                  <a:pt x="56" y="22"/>
                </a:lnTo>
                <a:lnTo>
                  <a:pt x="56" y="22"/>
                </a:lnTo>
                <a:lnTo>
                  <a:pt x="48" y="16"/>
                </a:lnTo>
                <a:lnTo>
                  <a:pt x="38" y="14"/>
                </a:lnTo>
                <a:lnTo>
                  <a:pt x="28" y="14"/>
                </a:lnTo>
                <a:lnTo>
                  <a:pt x="20" y="16"/>
                </a:lnTo>
                <a:lnTo>
                  <a:pt x="12" y="20"/>
                </a:lnTo>
                <a:lnTo>
                  <a:pt x="6" y="28"/>
                </a:lnTo>
                <a:lnTo>
                  <a:pt x="2" y="36"/>
                </a:lnTo>
                <a:lnTo>
                  <a:pt x="0" y="46"/>
                </a:lnTo>
                <a:lnTo>
                  <a:pt x="0" y="866"/>
                </a:lnTo>
                <a:lnTo>
                  <a:pt x="5760" y="866"/>
                </a:lnTo>
                <a:lnTo>
                  <a:pt x="5760" y="46"/>
                </a:lnTo>
                <a:lnTo>
                  <a:pt x="5760" y="46"/>
                </a:lnTo>
                <a:lnTo>
                  <a:pt x="5758" y="36"/>
                </a:lnTo>
                <a:lnTo>
                  <a:pt x="5754" y="28"/>
                </a:lnTo>
                <a:lnTo>
                  <a:pt x="5748" y="20"/>
                </a:lnTo>
                <a:lnTo>
                  <a:pt x="5740" y="16"/>
                </a:lnTo>
                <a:lnTo>
                  <a:pt x="5732" y="14"/>
                </a:lnTo>
                <a:lnTo>
                  <a:pt x="5722" y="14"/>
                </a:lnTo>
                <a:lnTo>
                  <a:pt x="5712" y="16"/>
                </a:lnTo>
                <a:lnTo>
                  <a:pt x="5704" y="22"/>
                </a:lnTo>
                <a:lnTo>
                  <a:pt x="5704" y="22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312" name="그룹 121"/>
          <p:cNvGrpSpPr/>
          <p:nvPr userDrawn="1"/>
        </p:nvGrpSpPr>
        <p:grpSpPr>
          <a:xfrm>
            <a:off x="0" y="5483225"/>
            <a:ext cx="9144000" cy="1374775"/>
            <a:chOff x="0" y="3879850"/>
            <a:chExt cx="9144000" cy="1374775"/>
          </a:xfrm>
          <a:solidFill>
            <a:schemeClr val="accent3">
              <a:lumMod val="20000"/>
              <a:lumOff val="80000"/>
              <a:alpha val="10000"/>
            </a:schemeClr>
          </a:solidFill>
        </p:grpSpPr>
        <p:sp>
          <p:nvSpPr>
            <p:cNvPr id="314" name="Freeform 82"/>
            <p:cNvSpPr>
              <a:spLocks/>
            </p:cNvSpPr>
            <p:nvPr userDrawn="1"/>
          </p:nvSpPr>
          <p:spPr bwMode="auto">
            <a:xfrm>
              <a:off x="0" y="3898900"/>
              <a:ext cx="301625" cy="295275"/>
            </a:xfrm>
            <a:custGeom>
              <a:avLst/>
              <a:gdLst/>
              <a:ahLst/>
              <a:cxnLst>
                <a:cxn ang="0">
                  <a:pos x="178" y="10"/>
                </a:cxn>
                <a:cxn ang="0">
                  <a:pos x="144" y="44"/>
                </a:cxn>
                <a:cxn ang="0">
                  <a:pos x="144" y="44"/>
                </a:cxn>
                <a:cxn ang="0">
                  <a:pos x="138" y="48"/>
                </a:cxn>
                <a:cxn ang="0">
                  <a:pos x="132" y="52"/>
                </a:cxn>
                <a:cxn ang="0">
                  <a:pos x="126" y="54"/>
                </a:cxn>
                <a:cxn ang="0">
                  <a:pos x="118" y="54"/>
                </a:cxn>
                <a:cxn ang="0">
                  <a:pos x="110" y="54"/>
                </a:cxn>
                <a:cxn ang="0">
                  <a:pos x="104" y="52"/>
                </a:cxn>
                <a:cxn ang="0">
                  <a:pos x="96" y="50"/>
                </a:cxn>
                <a:cxn ang="0">
                  <a:pos x="90" y="44"/>
                </a:cxn>
                <a:cxn ang="0">
                  <a:pos x="0" y="134"/>
                </a:cxn>
                <a:cxn ang="0">
                  <a:pos x="0" y="186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78" y="10"/>
                </a:cxn>
                <a:cxn ang="0">
                  <a:pos x="178" y="10"/>
                </a:cxn>
              </a:cxnLst>
              <a:rect l="0" t="0" r="r" b="b"/>
              <a:pathLst>
                <a:path w="190" h="186">
                  <a:moveTo>
                    <a:pt x="178" y="10"/>
                  </a:moveTo>
                  <a:lnTo>
                    <a:pt x="144" y="44"/>
                  </a:lnTo>
                  <a:lnTo>
                    <a:pt x="144" y="44"/>
                  </a:lnTo>
                  <a:lnTo>
                    <a:pt x="138" y="48"/>
                  </a:lnTo>
                  <a:lnTo>
                    <a:pt x="132" y="52"/>
                  </a:lnTo>
                  <a:lnTo>
                    <a:pt x="126" y="54"/>
                  </a:lnTo>
                  <a:lnTo>
                    <a:pt x="118" y="54"/>
                  </a:lnTo>
                  <a:lnTo>
                    <a:pt x="110" y="54"/>
                  </a:lnTo>
                  <a:lnTo>
                    <a:pt x="104" y="52"/>
                  </a:lnTo>
                  <a:lnTo>
                    <a:pt x="96" y="50"/>
                  </a:lnTo>
                  <a:lnTo>
                    <a:pt x="90" y="44"/>
                  </a:lnTo>
                  <a:lnTo>
                    <a:pt x="0" y="134"/>
                  </a:lnTo>
                  <a:lnTo>
                    <a:pt x="0" y="186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78" y="10"/>
                  </a:lnTo>
                  <a:lnTo>
                    <a:pt x="178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" name="Freeform 83"/>
            <p:cNvSpPr>
              <a:spLocks/>
            </p:cNvSpPr>
            <p:nvPr userDrawn="1"/>
          </p:nvSpPr>
          <p:spPr bwMode="auto">
            <a:xfrm>
              <a:off x="0" y="3937000"/>
              <a:ext cx="520700" cy="549275"/>
            </a:xfrm>
            <a:custGeom>
              <a:avLst/>
              <a:gdLst/>
              <a:ahLst/>
              <a:cxnLst>
                <a:cxn ang="0">
                  <a:pos x="320" y="20"/>
                </a:cxn>
                <a:cxn ang="0">
                  <a:pos x="302" y="0"/>
                </a:cxn>
                <a:cxn ang="0">
                  <a:pos x="0" y="294"/>
                </a:cxn>
                <a:cxn ang="0">
                  <a:pos x="0" y="346"/>
                </a:cxn>
                <a:cxn ang="0">
                  <a:pos x="328" y="26"/>
                </a:cxn>
                <a:cxn ang="0">
                  <a:pos x="328" y="26"/>
                </a:cxn>
                <a:cxn ang="0">
                  <a:pos x="320" y="20"/>
                </a:cxn>
                <a:cxn ang="0">
                  <a:pos x="320" y="20"/>
                </a:cxn>
              </a:cxnLst>
              <a:rect l="0" t="0" r="r" b="b"/>
              <a:pathLst>
                <a:path w="328" h="346">
                  <a:moveTo>
                    <a:pt x="320" y="20"/>
                  </a:moveTo>
                  <a:lnTo>
                    <a:pt x="302" y="0"/>
                  </a:lnTo>
                  <a:lnTo>
                    <a:pt x="0" y="294"/>
                  </a:lnTo>
                  <a:lnTo>
                    <a:pt x="0" y="346"/>
                  </a:lnTo>
                  <a:lnTo>
                    <a:pt x="328" y="26"/>
                  </a:lnTo>
                  <a:lnTo>
                    <a:pt x="328" y="26"/>
                  </a:lnTo>
                  <a:lnTo>
                    <a:pt x="320" y="20"/>
                  </a:lnTo>
                  <a:lnTo>
                    <a:pt x="32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" name="Freeform 84"/>
            <p:cNvSpPr>
              <a:spLocks/>
            </p:cNvSpPr>
            <p:nvPr userDrawn="1"/>
          </p:nvSpPr>
          <p:spPr bwMode="auto">
            <a:xfrm>
              <a:off x="0" y="3905250"/>
              <a:ext cx="854075" cy="873125"/>
            </a:xfrm>
            <a:custGeom>
              <a:avLst/>
              <a:gdLst/>
              <a:ahLst/>
              <a:cxnLst>
                <a:cxn ang="0">
                  <a:pos x="518" y="6"/>
                </a:cxn>
                <a:cxn ang="0">
                  <a:pos x="518" y="6"/>
                </a:cxn>
                <a:cxn ang="0">
                  <a:pos x="510" y="0"/>
                </a:cxn>
                <a:cxn ang="0">
                  <a:pos x="0" y="498"/>
                </a:cxn>
                <a:cxn ang="0">
                  <a:pos x="0" y="550"/>
                </a:cxn>
                <a:cxn ang="0">
                  <a:pos x="538" y="26"/>
                </a:cxn>
                <a:cxn ang="0">
                  <a:pos x="518" y="6"/>
                </a:cxn>
              </a:cxnLst>
              <a:rect l="0" t="0" r="r" b="b"/>
              <a:pathLst>
                <a:path w="538" h="550">
                  <a:moveTo>
                    <a:pt x="518" y="6"/>
                  </a:moveTo>
                  <a:lnTo>
                    <a:pt x="518" y="6"/>
                  </a:lnTo>
                  <a:lnTo>
                    <a:pt x="510" y="0"/>
                  </a:lnTo>
                  <a:lnTo>
                    <a:pt x="0" y="498"/>
                  </a:lnTo>
                  <a:lnTo>
                    <a:pt x="0" y="550"/>
                  </a:lnTo>
                  <a:lnTo>
                    <a:pt x="538" y="26"/>
                  </a:lnTo>
                  <a:lnTo>
                    <a:pt x="518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" name="Freeform 85"/>
            <p:cNvSpPr>
              <a:spLocks/>
            </p:cNvSpPr>
            <p:nvPr userDrawn="1"/>
          </p:nvSpPr>
          <p:spPr bwMode="auto">
            <a:xfrm>
              <a:off x="0" y="3883025"/>
              <a:ext cx="1187450" cy="1187450"/>
            </a:xfrm>
            <a:custGeom>
              <a:avLst/>
              <a:gdLst/>
              <a:ahLst/>
              <a:cxnLst>
                <a:cxn ang="0">
                  <a:pos x="748" y="20"/>
                </a:cxn>
                <a:cxn ang="0">
                  <a:pos x="748" y="20"/>
                </a:cxn>
                <a:cxn ang="0">
                  <a:pos x="740" y="14"/>
                </a:cxn>
                <a:cxn ang="0">
                  <a:pos x="732" y="8"/>
                </a:cxn>
                <a:cxn ang="0">
                  <a:pos x="714" y="0"/>
                </a:cxn>
                <a:cxn ang="0">
                  <a:pos x="0" y="696"/>
                </a:cxn>
                <a:cxn ang="0">
                  <a:pos x="0" y="748"/>
                </a:cxn>
                <a:cxn ang="0">
                  <a:pos x="748" y="20"/>
                </a:cxn>
                <a:cxn ang="0">
                  <a:pos x="748" y="20"/>
                </a:cxn>
              </a:cxnLst>
              <a:rect l="0" t="0" r="r" b="b"/>
              <a:pathLst>
                <a:path w="748" h="748">
                  <a:moveTo>
                    <a:pt x="748" y="20"/>
                  </a:moveTo>
                  <a:lnTo>
                    <a:pt x="748" y="20"/>
                  </a:lnTo>
                  <a:lnTo>
                    <a:pt x="740" y="14"/>
                  </a:lnTo>
                  <a:lnTo>
                    <a:pt x="732" y="8"/>
                  </a:lnTo>
                  <a:lnTo>
                    <a:pt x="714" y="0"/>
                  </a:lnTo>
                  <a:lnTo>
                    <a:pt x="0" y="696"/>
                  </a:lnTo>
                  <a:lnTo>
                    <a:pt x="0" y="748"/>
                  </a:lnTo>
                  <a:lnTo>
                    <a:pt x="748" y="20"/>
                  </a:lnTo>
                  <a:lnTo>
                    <a:pt x="748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" name="Freeform 86"/>
            <p:cNvSpPr>
              <a:spLocks/>
            </p:cNvSpPr>
            <p:nvPr userDrawn="1"/>
          </p:nvSpPr>
          <p:spPr bwMode="auto">
            <a:xfrm>
              <a:off x="25400" y="3879850"/>
              <a:ext cx="1489075" cy="1374775"/>
            </a:xfrm>
            <a:custGeom>
              <a:avLst/>
              <a:gdLst/>
              <a:ahLst/>
              <a:cxnLst>
                <a:cxn ang="0">
                  <a:pos x="888" y="2"/>
                </a:cxn>
                <a:cxn ang="0">
                  <a:pos x="0" y="866"/>
                </a:cxn>
                <a:cxn ang="0">
                  <a:pos x="54" y="866"/>
                </a:cxn>
                <a:cxn ang="0">
                  <a:pos x="938" y="6"/>
                </a:cxn>
                <a:cxn ang="0">
                  <a:pos x="938" y="6"/>
                </a:cxn>
                <a:cxn ang="0">
                  <a:pos x="926" y="2"/>
                </a:cxn>
                <a:cxn ang="0">
                  <a:pos x="914" y="0"/>
                </a:cxn>
                <a:cxn ang="0">
                  <a:pos x="902" y="0"/>
                </a:cxn>
                <a:cxn ang="0">
                  <a:pos x="888" y="2"/>
                </a:cxn>
                <a:cxn ang="0">
                  <a:pos x="888" y="2"/>
                </a:cxn>
              </a:cxnLst>
              <a:rect l="0" t="0" r="r" b="b"/>
              <a:pathLst>
                <a:path w="938" h="866">
                  <a:moveTo>
                    <a:pt x="888" y="2"/>
                  </a:moveTo>
                  <a:lnTo>
                    <a:pt x="0" y="866"/>
                  </a:lnTo>
                  <a:lnTo>
                    <a:pt x="54" y="866"/>
                  </a:lnTo>
                  <a:lnTo>
                    <a:pt x="938" y="6"/>
                  </a:lnTo>
                  <a:lnTo>
                    <a:pt x="938" y="6"/>
                  </a:lnTo>
                  <a:lnTo>
                    <a:pt x="926" y="2"/>
                  </a:lnTo>
                  <a:lnTo>
                    <a:pt x="914" y="0"/>
                  </a:lnTo>
                  <a:lnTo>
                    <a:pt x="902" y="0"/>
                  </a:lnTo>
                  <a:lnTo>
                    <a:pt x="888" y="2"/>
                  </a:lnTo>
                  <a:lnTo>
                    <a:pt x="88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" name="Freeform 87"/>
            <p:cNvSpPr>
              <a:spLocks/>
            </p:cNvSpPr>
            <p:nvPr userDrawn="1"/>
          </p:nvSpPr>
          <p:spPr bwMode="auto">
            <a:xfrm>
              <a:off x="327025" y="3879850"/>
              <a:ext cx="1498600" cy="1374775"/>
            </a:xfrm>
            <a:custGeom>
              <a:avLst/>
              <a:gdLst/>
              <a:ahLst/>
              <a:cxnLst>
                <a:cxn ang="0">
                  <a:pos x="892" y="22"/>
                </a:cxn>
                <a:cxn ang="0">
                  <a:pos x="860" y="56"/>
                </a:cxn>
                <a:cxn ang="0">
                  <a:pos x="860" y="56"/>
                </a:cxn>
                <a:cxn ang="0">
                  <a:pos x="852" y="62"/>
                </a:cxn>
                <a:cxn ang="0">
                  <a:pos x="842" y="66"/>
                </a:cxn>
                <a:cxn ang="0">
                  <a:pos x="832" y="66"/>
                </a:cxn>
                <a:cxn ang="0">
                  <a:pos x="822" y="66"/>
                </a:cxn>
                <a:cxn ang="0">
                  <a:pos x="0" y="866"/>
                </a:cxn>
                <a:cxn ang="0">
                  <a:pos x="54" y="866"/>
                </a:cxn>
                <a:cxn ang="0">
                  <a:pos x="944" y="0"/>
                </a:cxn>
                <a:cxn ang="0">
                  <a:pos x="944" y="0"/>
                </a:cxn>
                <a:cxn ang="0">
                  <a:pos x="930" y="2"/>
                </a:cxn>
                <a:cxn ang="0">
                  <a:pos x="916" y="6"/>
                </a:cxn>
                <a:cxn ang="0">
                  <a:pos x="904" y="14"/>
                </a:cxn>
                <a:cxn ang="0">
                  <a:pos x="892" y="22"/>
                </a:cxn>
                <a:cxn ang="0">
                  <a:pos x="892" y="22"/>
                </a:cxn>
              </a:cxnLst>
              <a:rect l="0" t="0" r="r" b="b"/>
              <a:pathLst>
                <a:path w="944" h="866">
                  <a:moveTo>
                    <a:pt x="892" y="22"/>
                  </a:moveTo>
                  <a:lnTo>
                    <a:pt x="860" y="56"/>
                  </a:lnTo>
                  <a:lnTo>
                    <a:pt x="860" y="56"/>
                  </a:lnTo>
                  <a:lnTo>
                    <a:pt x="852" y="62"/>
                  </a:lnTo>
                  <a:lnTo>
                    <a:pt x="842" y="66"/>
                  </a:lnTo>
                  <a:lnTo>
                    <a:pt x="832" y="66"/>
                  </a:lnTo>
                  <a:lnTo>
                    <a:pt x="822" y="66"/>
                  </a:lnTo>
                  <a:lnTo>
                    <a:pt x="0" y="866"/>
                  </a:lnTo>
                  <a:lnTo>
                    <a:pt x="54" y="866"/>
                  </a:lnTo>
                  <a:lnTo>
                    <a:pt x="944" y="0"/>
                  </a:lnTo>
                  <a:lnTo>
                    <a:pt x="944" y="0"/>
                  </a:lnTo>
                  <a:lnTo>
                    <a:pt x="930" y="2"/>
                  </a:lnTo>
                  <a:lnTo>
                    <a:pt x="916" y="6"/>
                  </a:lnTo>
                  <a:lnTo>
                    <a:pt x="904" y="14"/>
                  </a:lnTo>
                  <a:lnTo>
                    <a:pt x="892" y="22"/>
                  </a:lnTo>
                  <a:lnTo>
                    <a:pt x="892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0" name="Freeform 88"/>
            <p:cNvSpPr>
              <a:spLocks/>
            </p:cNvSpPr>
            <p:nvPr userDrawn="1"/>
          </p:nvSpPr>
          <p:spPr bwMode="auto">
            <a:xfrm>
              <a:off x="628650" y="3959225"/>
              <a:ext cx="1387475" cy="1295400"/>
            </a:xfrm>
            <a:custGeom>
              <a:avLst/>
              <a:gdLst/>
              <a:ahLst/>
              <a:cxnLst>
                <a:cxn ang="0">
                  <a:pos x="844" y="6"/>
                </a:cxn>
                <a:cxn ang="0">
                  <a:pos x="838" y="0"/>
                </a:cxn>
                <a:cxn ang="0">
                  <a:pos x="0" y="816"/>
                </a:cxn>
                <a:cxn ang="0">
                  <a:pos x="52" y="816"/>
                </a:cxn>
                <a:cxn ang="0">
                  <a:pos x="874" y="16"/>
                </a:cxn>
                <a:cxn ang="0">
                  <a:pos x="874" y="16"/>
                </a:cxn>
                <a:cxn ang="0">
                  <a:pos x="866" y="16"/>
                </a:cxn>
                <a:cxn ang="0">
                  <a:pos x="858" y="14"/>
                </a:cxn>
                <a:cxn ang="0">
                  <a:pos x="852" y="10"/>
                </a:cxn>
                <a:cxn ang="0">
                  <a:pos x="844" y="6"/>
                </a:cxn>
                <a:cxn ang="0">
                  <a:pos x="844" y="6"/>
                </a:cxn>
              </a:cxnLst>
              <a:rect l="0" t="0" r="r" b="b"/>
              <a:pathLst>
                <a:path w="874" h="816">
                  <a:moveTo>
                    <a:pt x="844" y="6"/>
                  </a:moveTo>
                  <a:lnTo>
                    <a:pt x="838" y="0"/>
                  </a:lnTo>
                  <a:lnTo>
                    <a:pt x="0" y="816"/>
                  </a:lnTo>
                  <a:lnTo>
                    <a:pt x="52" y="816"/>
                  </a:lnTo>
                  <a:lnTo>
                    <a:pt x="874" y="16"/>
                  </a:lnTo>
                  <a:lnTo>
                    <a:pt x="874" y="16"/>
                  </a:lnTo>
                  <a:lnTo>
                    <a:pt x="866" y="16"/>
                  </a:lnTo>
                  <a:lnTo>
                    <a:pt x="858" y="14"/>
                  </a:lnTo>
                  <a:lnTo>
                    <a:pt x="852" y="10"/>
                  </a:lnTo>
                  <a:lnTo>
                    <a:pt x="844" y="6"/>
                  </a:lnTo>
                  <a:lnTo>
                    <a:pt x="844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1" name="Freeform 89"/>
            <p:cNvSpPr>
              <a:spLocks/>
            </p:cNvSpPr>
            <p:nvPr userDrawn="1"/>
          </p:nvSpPr>
          <p:spPr bwMode="auto">
            <a:xfrm>
              <a:off x="927100" y="3927475"/>
              <a:ext cx="1409700" cy="1327150"/>
            </a:xfrm>
            <a:custGeom>
              <a:avLst/>
              <a:gdLst/>
              <a:ahLst/>
              <a:cxnLst>
                <a:cxn ang="0">
                  <a:pos x="888" y="26"/>
                </a:cxn>
                <a:cxn ang="0">
                  <a:pos x="862" y="0"/>
                </a:cxn>
                <a:cxn ang="0">
                  <a:pos x="0" y="836"/>
                </a:cxn>
                <a:cxn ang="0">
                  <a:pos x="54" y="836"/>
                </a:cxn>
                <a:cxn ang="0">
                  <a:pos x="888" y="26"/>
                </a:cxn>
                <a:cxn ang="0">
                  <a:pos x="888" y="26"/>
                </a:cxn>
              </a:cxnLst>
              <a:rect l="0" t="0" r="r" b="b"/>
              <a:pathLst>
                <a:path w="888" h="836">
                  <a:moveTo>
                    <a:pt x="888" y="26"/>
                  </a:moveTo>
                  <a:lnTo>
                    <a:pt x="862" y="0"/>
                  </a:lnTo>
                  <a:lnTo>
                    <a:pt x="0" y="836"/>
                  </a:lnTo>
                  <a:lnTo>
                    <a:pt x="54" y="836"/>
                  </a:lnTo>
                  <a:lnTo>
                    <a:pt x="888" y="26"/>
                  </a:lnTo>
                  <a:lnTo>
                    <a:pt x="888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2" name="Freeform 90"/>
            <p:cNvSpPr>
              <a:spLocks/>
            </p:cNvSpPr>
            <p:nvPr userDrawn="1"/>
          </p:nvSpPr>
          <p:spPr bwMode="auto">
            <a:xfrm>
              <a:off x="1228725" y="3895725"/>
              <a:ext cx="1441450" cy="1358900"/>
            </a:xfrm>
            <a:custGeom>
              <a:avLst/>
              <a:gdLst/>
              <a:ahLst/>
              <a:cxnLst>
                <a:cxn ang="0">
                  <a:pos x="894" y="12"/>
                </a:cxn>
                <a:cxn ang="0">
                  <a:pos x="894" y="12"/>
                </a:cxn>
                <a:cxn ang="0">
                  <a:pos x="888" y="6"/>
                </a:cxn>
                <a:cxn ang="0">
                  <a:pos x="880" y="0"/>
                </a:cxn>
                <a:cxn ang="0">
                  <a:pos x="0" y="856"/>
                </a:cxn>
                <a:cxn ang="0">
                  <a:pos x="54" y="856"/>
                </a:cxn>
                <a:cxn ang="0">
                  <a:pos x="908" y="26"/>
                </a:cxn>
                <a:cxn ang="0">
                  <a:pos x="894" y="12"/>
                </a:cxn>
              </a:cxnLst>
              <a:rect l="0" t="0" r="r" b="b"/>
              <a:pathLst>
                <a:path w="908" h="856">
                  <a:moveTo>
                    <a:pt x="894" y="12"/>
                  </a:moveTo>
                  <a:lnTo>
                    <a:pt x="894" y="12"/>
                  </a:lnTo>
                  <a:lnTo>
                    <a:pt x="888" y="6"/>
                  </a:lnTo>
                  <a:lnTo>
                    <a:pt x="880" y="0"/>
                  </a:lnTo>
                  <a:lnTo>
                    <a:pt x="0" y="856"/>
                  </a:lnTo>
                  <a:lnTo>
                    <a:pt x="54" y="856"/>
                  </a:lnTo>
                  <a:lnTo>
                    <a:pt x="908" y="26"/>
                  </a:lnTo>
                  <a:lnTo>
                    <a:pt x="89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3" name="Freeform 91"/>
            <p:cNvSpPr>
              <a:spLocks/>
            </p:cNvSpPr>
            <p:nvPr userDrawn="1"/>
          </p:nvSpPr>
          <p:spPr bwMode="auto">
            <a:xfrm>
              <a:off x="1530350" y="3879850"/>
              <a:ext cx="1473200" cy="1374775"/>
            </a:xfrm>
            <a:custGeom>
              <a:avLst/>
              <a:gdLst/>
              <a:ahLst/>
              <a:cxnLst>
                <a:cxn ang="0">
                  <a:pos x="890" y="0"/>
                </a:cxn>
                <a:cxn ang="0">
                  <a:pos x="0" y="866"/>
                </a:cxn>
                <a:cxn ang="0">
                  <a:pos x="54" y="866"/>
                </a:cxn>
                <a:cxn ang="0">
                  <a:pos x="928" y="16"/>
                </a:cxn>
                <a:cxn ang="0">
                  <a:pos x="928" y="16"/>
                </a:cxn>
                <a:cxn ang="0">
                  <a:pos x="918" y="10"/>
                </a:cxn>
                <a:cxn ang="0">
                  <a:pos x="910" y="6"/>
                </a:cxn>
                <a:cxn ang="0">
                  <a:pos x="900" y="2"/>
                </a:cxn>
                <a:cxn ang="0">
                  <a:pos x="890" y="0"/>
                </a:cxn>
                <a:cxn ang="0">
                  <a:pos x="890" y="0"/>
                </a:cxn>
              </a:cxnLst>
              <a:rect l="0" t="0" r="r" b="b"/>
              <a:pathLst>
                <a:path w="928" h="866">
                  <a:moveTo>
                    <a:pt x="890" y="0"/>
                  </a:moveTo>
                  <a:lnTo>
                    <a:pt x="0" y="866"/>
                  </a:lnTo>
                  <a:lnTo>
                    <a:pt x="54" y="866"/>
                  </a:lnTo>
                  <a:lnTo>
                    <a:pt x="928" y="16"/>
                  </a:lnTo>
                  <a:lnTo>
                    <a:pt x="928" y="16"/>
                  </a:lnTo>
                  <a:lnTo>
                    <a:pt x="918" y="10"/>
                  </a:lnTo>
                  <a:lnTo>
                    <a:pt x="910" y="6"/>
                  </a:lnTo>
                  <a:lnTo>
                    <a:pt x="900" y="2"/>
                  </a:lnTo>
                  <a:lnTo>
                    <a:pt x="890" y="0"/>
                  </a:lnTo>
                  <a:lnTo>
                    <a:pt x="89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4" name="Freeform 92"/>
            <p:cNvSpPr>
              <a:spLocks/>
            </p:cNvSpPr>
            <p:nvPr userDrawn="1"/>
          </p:nvSpPr>
          <p:spPr bwMode="auto">
            <a:xfrm>
              <a:off x="1831975" y="3879850"/>
              <a:ext cx="1492250" cy="1374775"/>
            </a:xfrm>
            <a:custGeom>
              <a:avLst/>
              <a:gdLst/>
              <a:ahLst/>
              <a:cxnLst>
                <a:cxn ang="0">
                  <a:pos x="874" y="16"/>
                </a:cxn>
                <a:cxn ang="0">
                  <a:pos x="874" y="16"/>
                </a:cxn>
                <a:cxn ang="0">
                  <a:pos x="866" y="22"/>
                </a:cxn>
                <a:cxn ang="0">
                  <a:pos x="834" y="54"/>
                </a:cxn>
                <a:cxn ang="0">
                  <a:pos x="832" y="56"/>
                </a:cxn>
                <a:cxn ang="0">
                  <a:pos x="0" y="866"/>
                </a:cxn>
                <a:cxn ang="0">
                  <a:pos x="52" y="866"/>
                </a:cxn>
                <a:cxn ang="0">
                  <a:pos x="940" y="2"/>
                </a:cxn>
                <a:cxn ang="0">
                  <a:pos x="940" y="2"/>
                </a:cxn>
                <a:cxn ang="0">
                  <a:pos x="924" y="0"/>
                </a:cxn>
                <a:cxn ang="0">
                  <a:pos x="906" y="2"/>
                </a:cxn>
                <a:cxn ang="0">
                  <a:pos x="888" y="6"/>
                </a:cxn>
                <a:cxn ang="0">
                  <a:pos x="874" y="16"/>
                </a:cxn>
                <a:cxn ang="0">
                  <a:pos x="874" y="16"/>
                </a:cxn>
              </a:cxnLst>
              <a:rect l="0" t="0" r="r" b="b"/>
              <a:pathLst>
                <a:path w="940" h="866">
                  <a:moveTo>
                    <a:pt x="874" y="16"/>
                  </a:moveTo>
                  <a:lnTo>
                    <a:pt x="874" y="16"/>
                  </a:lnTo>
                  <a:lnTo>
                    <a:pt x="866" y="22"/>
                  </a:lnTo>
                  <a:lnTo>
                    <a:pt x="834" y="54"/>
                  </a:lnTo>
                  <a:lnTo>
                    <a:pt x="832" y="56"/>
                  </a:lnTo>
                  <a:lnTo>
                    <a:pt x="0" y="866"/>
                  </a:lnTo>
                  <a:lnTo>
                    <a:pt x="52" y="866"/>
                  </a:lnTo>
                  <a:lnTo>
                    <a:pt x="940" y="2"/>
                  </a:lnTo>
                  <a:lnTo>
                    <a:pt x="940" y="2"/>
                  </a:lnTo>
                  <a:lnTo>
                    <a:pt x="924" y="0"/>
                  </a:lnTo>
                  <a:lnTo>
                    <a:pt x="906" y="2"/>
                  </a:lnTo>
                  <a:lnTo>
                    <a:pt x="888" y="6"/>
                  </a:lnTo>
                  <a:lnTo>
                    <a:pt x="874" y="16"/>
                  </a:lnTo>
                  <a:lnTo>
                    <a:pt x="874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5" name="Freeform 93"/>
            <p:cNvSpPr>
              <a:spLocks/>
            </p:cNvSpPr>
            <p:nvPr userDrawn="1"/>
          </p:nvSpPr>
          <p:spPr bwMode="auto">
            <a:xfrm>
              <a:off x="2130425" y="3883025"/>
              <a:ext cx="1495425" cy="1371600"/>
            </a:xfrm>
            <a:custGeom>
              <a:avLst/>
              <a:gdLst/>
              <a:ahLst/>
              <a:cxnLst>
                <a:cxn ang="0">
                  <a:pos x="908" y="20"/>
                </a:cxn>
                <a:cxn ang="0">
                  <a:pos x="874" y="54"/>
                </a:cxn>
                <a:cxn ang="0">
                  <a:pos x="874" y="54"/>
                </a:cxn>
                <a:cxn ang="0">
                  <a:pos x="864" y="60"/>
                </a:cxn>
                <a:cxn ang="0">
                  <a:pos x="852" y="64"/>
                </a:cxn>
                <a:cxn ang="0">
                  <a:pos x="840" y="64"/>
                </a:cxn>
                <a:cxn ang="0">
                  <a:pos x="828" y="60"/>
                </a:cxn>
                <a:cxn ang="0">
                  <a:pos x="0" y="864"/>
                </a:cxn>
                <a:cxn ang="0">
                  <a:pos x="54" y="864"/>
                </a:cxn>
                <a:cxn ang="0">
                  <a:pos x="942" y="0"/>
                </a:cxn>
                <a:cxn ang="0">
                  <a:pos x="942" y="0"/>
                </a:cxn>
                <a:cxn ang="0">
                  <a:pos x="932" y="4"/>
                </a:cxn>
                <a:cxn ang="0">
                  <a:pos x="924" y="8"/>
                </a:cxn>
                <a:cxn ang="0">
                  <a:pos x="916" y="14"/>
                </a:cxn>
                <a:cxn ang="0">
                  <a:pos x="908" y="20"/>
                </a:cxn>
                <a:cxn ang="0">
                  <a:pos x="908" y="20"/>
                </a:cxn>
              </a:cxnLst>
              <a:rect l="0" t="0" r="r" b="b"/>
              <a:pathLst>
                <a:path w="942" h="864">
                  <a:moveTo>
                    <a:pt x="908" y="20"/>
                  </a:moveTo>
                  <a:lnTo>
                    <a:pt x="874" y="54"/>
                  </a:lnTo>
                  <a:lnTo>
                    <a:pt x="874" y="54"/>
                  </a:lnTo>
                  <a:lnTo>
                    <a:pt x="864" y="60"/>
                  </a:lnTo>
                  <a:lnTo>
                    <a:pt x="852" y="64"/>
                  </a:lnTo>
                  <a:lnTo>
                    <a:pt x="840" y="64"/>
                  </a:lnTo>
                  <a:lnTo>
                    <a:pt x="828" y="60"/>
                  </a:lnTo>
                  <a:lnTo>
                    <a:pt x="0" y="864"/>
                  </a:lnTo>
                  <a:lnTo>
                    <a:pt x="54" y="864"/>
                  </a:lnTo>
                  <a:lnTo>
                    <a:pt x="942" y="0"/>
                  </a:lnTo>
                  <a:lnTo>
                    <a:pt x="942" y="0"/>
                  </a:lnTo>
                  <a:lnTo>
                    <a:pt x="932" y="4"/>
                  </a:lnTo>
                  <a:lnTo>
                    <a:pt x="924" y="8"/>
                  </a:lnTo>
                  <a:lnTo>
                    <a:pt x="916" y="14"/>
                  </a:lnTo>
                  <a:lnTo>
                    <a:pt x="908" y="20"/>
                  </a:lnTo>
                  <a:lnTo>
                    <a:pt x="908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6" name="Freeform 94"/>
            <p:cNvSpPr>
              <a:spLocks/>
            </p:cNvSpPr>
            <p:nvPr userDrawn="1"/>
          </p:nvSpPr>
          <p:spPr bwMode="auto">
            <a:xfrm>
              <a:off x="2432050" y="3946525"/>
              <a:ext cx="1390650" cy="1308100"/>
            </a:xfrm>
            <a:custGeom>
              <a:avLst/>
              <a:gdLst/>
              <a:ahLst/>
              <a:cxnLst>
                <a:cxn ang="0">
                  <a:pos x="860" y="14"/>
                </a:cxn>
                <a:cxn ang="0">
                  <a:pos x="846" y="0"/>
                </a:cxn>
                <a:cxn ang="0">
                  <a:pos x="0" y="824"/>
                </a:cxn>
                <a:cxn ang="0">
                  <a:pos x="54" y="824"/>
                </a:cxn>
                <a:cxn ang="0">
                  <a:pos x="876" y="24"/>
                </a:cxn>
                <a:cxn ang="0">
                  <a:pos x="876" y="24"/>
                </a:cxn>
                <a:cxn ang="0">
                  <a:pos x="868" y="20"/>
                </a:cxn>
                <a:cxn ang="0">
                  <a:pos x="860" y="14"/>
                </a:cxn>
                <a:cxn ang="0">
                  <a:pos x="860" y="14"/>
                </a:cxn>
              </a:cxnLst>
              <a:rect l="0" t="0" r="r" b="b"/>
              <a:pathLst>
                <a:path w="876" h="824">
                  <a:moveTo>
                    <a:pt x="860" y="14"/>
                  </a:moveTo>
                  <a:lnTo>
                    <a:pt x="846" y="0"/>
                  </a:lnTo>
                  <a:lnTo>
                    <a:pt x="0" y="824"/>
                  </a:lnTo>
                  <a:lnTo>
                    <a:pt x="54" y="824"/>
                  </a:lnTo>
                  <a:lnTo>
                    <a:pt x="876" y="24"/>
                  </a:lnTo>
                  <a:lnTo>
                    <a:pt x="876" y="24"/>
                  </a:lnTo>
                  <a:lnTo>
                    <a:pt x="868" y="20"/>
                  </a:lnTo>
                  <a:lnTo>
                    <a:pt x="860" y="14"/>
                  </a:lnTo>
                  <a:lnTo>
                    <a:pt x="860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7" name="Freeform 95"/>
            <p:cNvSpPr>
              <a:spLocks/>
            </p:cNvSpPr>
            <p:nvPr userDrawn="1"/>
          </p:nvSpPr>
          <p:spPr bwMode="auto">
            <a:xfrm>
              <a:off x="2733675" y="3914775"/>
              <a:ext cx="1419225" cy="1339850"/>
            </a:xfrm>
            <a:custGeom>
              <a:avLst/>
              <a:gdLst/>
              <a:ahLst/>
              <a:cxnLst>
                <a:cxn ang="0">
                  <a:pos x="868" y="0"/>
                </a:cxn>
                <a:cxn ang="0">
                  <a:pos x="866" y="0"/>
                </a:cxn>
                <a:cxn ang="0">
                  <a:pos x="0" y="844"/>
                </a:cxn>
                <a:cxn ang="0">
                  <a:pos x="52" y="844"/>
                </a:cxn>
                <a:cxn ang="0">
                  <a:pos x="894" y="26"/>
                </a:cxn>
                <a:cxn ang="0">
                  <a:pos x="868" y="0"/>
                </a:cxn>
              </a:cxnLst>
              <a:rect l="0" t="0" r="r" b="b"/>
              <a:pathLst>
                <a:path w="894" h="844">
                  <a:moveTo>
                    <a:pt x="868" y="0"/>
                  </a:moveTo>
                  <a:lnTo>
                    <a:pt x="866" y="0"/>
                  </a:lnTo>
                  <a:lnTo>
                    <a:pt x="0" y="844"/>
                  </a:lnTo>
                  <a:lnTo>
                    <a:pt x="52" y="844"/>
                  </a:lnTo>
                  <a:lnTo>
                    <a:pt x="894" y="26"/>
                  </a:lnTo>
                  <a:lnTo>
                    <a:pt x="86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8" name="Freeform 96"/>
            <p:cNvSpPr>
              <a:spLocks/>
            </p:cNvSpPr>
            <p:nvPr userDrawn="1"/>
          </p:nvSpPr>
          <p:spPr bwMode="auto">
            <a:xfrm>
              <a:off x="3032125" y="3889375"/>
              <a:ext cx="1454150" cy="1365250"/>
            </a:xfrm>
            <a:custGeom>
              <a:avLst/>
              <a:gdLst/>
              <a:ahLst/>
              <a:cxnLst>
                <a:cxn ang="0">
                  <a:pos x="910" y="16"/>
                </a:cxn>
                <a:cxn ang="0">
                  <a:pos x="910" y="16"/>
                </a:cxn>
                <a:cxn ang="0">
                  <a:pos x="898" y="6"/>
                </a:cxn>
                <a:cxn ang="0">
                  <a:pos x="884" y="0"/>
                </a:cxn>
                <a:cxn ang="0">
                  <a:pos x="0" y="860"/>
                </a:cxn>
                <a:cxn ang="0">
                  <a:pos x="54" y="860"/>
                </a:cxn>
                <a:cxn ang="0">
                  <a:pos x="916" y="22"/>
                </a:cxn>
                <a:cxn ang="0">
                  <a:pos x="910" y="16"/>
                </a:cxn>
              </a:cxnLst>
              <a:rect l="0" t="0" r="r" b="b"/>
              <a:pathLst>
                <a:path w="916" h="860">
                  <a:moveTo>
                    <a:pt x="910" y="16"/>
                  </a:moveTo>
                  <a:lnTo>
                    <a:pt x="910" y="16"/>
                  </a:lnTo>
                  <a:lnTo>
                    <a:pt x="898" y="6"/>
                  </a:lnTo>
                  <a:lnTo>
                    <a:pt x="884" y="0"/>
                  </a:lnTo>
                  <a:lnTo>
                    <a:pt x="0" y="860"/>
                  </a:lnTo>
                  <a:lnTo>
                    <a:pt x="54" y="860"/>
                  </a:lnTo>
                  <a:lnTo>
                    <a:pt x="916" y="22"/>
                  </a:lnTo>
                  <a:lnTo>
                    <a:pt x="91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9" name="Freeform 97"/>
            <p:cNvSpPr>
              <a:spLocks/>
            </p:cNvSpPr>
            <p:nvPr userDrawn="1"/>
          </p:nvSpPr>
          <p:spPr bwMode="auto">
            <a:xfrm>
              <a:off x="3333750" y="3879850"/>
              <a:ext cx="1482725" cy="1374775"/>
            </a:xfrm>
            <a:custGeom>
              <a:avLst/>
              <a:gdLst/>
              <a:ahLst/>
              <a:cxnLst>
                <a:cxn ang="0">
                  <a:pos x="890" y="0"/>
                </a:cxn>
                <a:cxn ang="0">
                  <a:pos x="0" y="866"/>
                </a:cxn>
                <a:cxn ang="0">
                  <a:pos x="54" y="866"/>
                </a:cxn>
                <a:cxn ang="0">
                  <a:pos x="934" y="10"/>
                </a:cxn>
                <a:cxn ang="0">
                  <a:pos x="934" y="10"/>
                </a:cxn>
                <a:cxn ang="0">
                  <a:pos x="924" y="6"/>
                </a:cxn>
                <a:cxn ang="0">
                  <a:pos x="912" y="2"/>
                </a:cxn>
                <a:cxn ang="0">
                  <a:pos x="902" y="0"/>
                </a:cxn>
                <a:cxn ang="0">
                  <a:pos x="890" y="0"/>
                </a:cxn>
                <a:cxn ang="0">
                  <a:pos x="890" y="0"/>
                </a:cxn>
              </a:cxnLst>
              <a:rect l="0" t="0" r="r" b="b"/>
              <a:pathLst>
                <a:path w="934" h="866">
                  <a:moveTo>
                    <a:pt x="890" y="0"/>
                  </a:moveTo>
                  <a:lnTo>
                    <a:pt x="0" y="866"/>
                  </a:lnTo>
                  <a:lnTo>
                    <a:pt x="54" y="866"/>
                  </a:lnTo>
                  <a:lnTo>
                    <a:pt x="934" y="10"/>
                  </a:lnTo>
                  <a:lnTo>
                    <a:pt x="934" y="10"/>
                  </a:lnTo>
                  <a:lnTo>
                    <a:pt x="924" y="6"/>
                  </a:lnTo>
                  <a:lnTo>
                    <a:pt x="912" y="2"/>
                  </a:lnTo>
                  <a:lnTo>
                    <a:pt x="902" y="0"/>
                  </a:lnTo>
                  <a:lnTo>
                    <a:pt x="890" y="0"/>
                  </a:lnTo>
                  <a:lnTo>
                    <a:pt x="89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0" name="Freeform 98"/>
            <p:cNvSpPr>
              <a:spLocks/>
            </p:cNvSpPr>
            <p:nvPr userDrawn="1"/>
          </p:nvSpPr>
          <p:spPr bwMode="auto">
            <a:xfrm>
              <a:off x="3635375" y="3879850"/>
              <a:ext cx="1498600" cy="1374775"/>
            </a:xfrm>
            <a:custGeom>
              <a:avLst/>
              <a:gdLst/>
              <a:ahLst/>
              <a:cxnLst>
                <a:cxn ang="0">
                  <a:pos x="880" y="22"/>
                </a:cxn>
                <a:cxn ang="0">
                  <a:pos x="848" y="56"/>
                </a:cxn>
                <a:cxn ang="0">
                  <a:pos x="848" y="56"/>
                </a:cxn>
                <a:cxn ang="0">
                  <a:pos x="842" y="60"/>
                </a:cxn>
                <a:cxn ang="0">
                  <a:pos x="836" y="64"/>
                </a:cxn>
                <a:cxn ang="0">
                  <a:pos x="828" y="66"/>
                </a:cxn>
                <a:cxn ang="0">
                  <a:pos x="822" y="66"/>
                </a:cxn>
                <a:cxn ang="0">
                  <a:pos x="0" y="866"/>
                </a:cxn>
                <a:cxn ang="0">
                  <a:pos x="54" y="866"/>
                </a:cxn>
                <a:cxn ang="0">
                  <a:pos x="944" y="0"/>
                </a:cxn>
                <a:cxn ang="0">
                  <a:pos x="944" y="0"/>
                </a:cxn>
                <a:cxn ang="0">
                  <a:pos x="926" y="0"/>
                </a:cxn>
                <a:cxn ang="0">
                  <a:pos x="910" y="4"/>
                </a:cxn>
                <a:cxn ang="0">
                  <a:pos x="894" y="12"/>
                </a:cxn>
                <a:cxn ang="0">
                  <a:pos x="880" y="22"/>
                </a:cxn>
                <a:cxn ang="0">
                  <a:pos x="880" y="22"/>
                </a:cxn>
              </a:cxnLst>
              <a:rect l="0" t="0" r="r" b="b"/>
              <a:pathLst>
                <a:path w="944" h="866">
                  <a:moveTo>
                    <a:pt x="880" y="22"/>
                  </a:moveTo>
                  <a:lnTo>
                    <a:pt x="848" y="56"/>
                  </a:lnTo>
                  <a:lnTo>
                    <a:pt x="848" y="56"/>
                  </a:lnTo>
                  <a:lnTo>
                    <a:pt x="842" y="60"/>
                  </a:lnTo>
                  <a:lnTo>
                    <a:pt x="836" y="64"/>
                  </a:lnTo>
                  <a:lnTo>
                    <a:pt x="828" y="66"/>
                  </a:lnTo>
                  <a:lnTo>
                    <a:pt x="822" y="66"/>
                  </a:lnTo>
                  <a:lnTo>
                    <a:pt x="0" y="866"/>
                  </a:lnTo>
                  <a:lnTo>
                    <a:pt x="54" y="866"/>
                  </a:lnTo>
                  <a:lnTo>
                    <a:pt x="944" y="0"/>
                  </a:lnTo>
                  <a:lnTo>
                    <a:pt x="944" y="0"/>
                  </a:lnTo>
                  <a:lnTo>
                    <a:pt x="926" y="0"/>
                  </a:lnTo>
                  <a:lnTo>
                    <a:pt x="910" y="4"/>
                  </a:lnTo>
                  <a:lnTo>
                    <a:pt x="894" y="12"/>
                  </a:lnTo>
                  <a:lnTo>
                    <a:pt x="880" y="22"/>
                  </a:lnTo>
                  <a:lnTo>
                    <a:pt x="88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1" name="Freeform 99"/>
            <p:cNvSpPr>
              <a:spLocks/>
            </p:cNvSpPr>
            <p:nvPr userDrawn="1"/>
          </p:nvSpPr>
          <p:spPr bwMode="auto">
            <a:xfrm>
              <a:off x="3933825" y="3965575"/>
              <a:ext cx="1400175" cy="1289050"/>
            </a:xfrm>
            <a:custGeom>
              <a:avLst/>
              <a:gdLst/>
              <a:ahLst/>
              <a:cxnLst>
                <a:cxn ang="0">
                  <a:pos x="836" y="2"/>
                </a:cxn>
                <a:cxn ang="0">
                  <a:pos x="834" y="0"/>
                </a:cxn>
                <a:cxn ang="0">
                  <a:pos x="0" y="812"/>
                </a:cxn>
                <a:cxn ang="0">
                  <a:pos x="54" y="812"/>
                </a:cxn>
                <a:cxn ang="0">
                  <a:pos x="882" y="8"/>
                </a:cxn>
                <a:cxn ang="0">
                  <a:pos x="882" y="8"/>
                </a:cxn>
                <a:cxn ang="0">
                  <a:pos x="870" y="12"/>
                </a:cxn>
                <a:cxn ang="0">
                  <a:pos x="858" y="12"/>
                </a:cxn>
                <a:cxn ang="0">
                  <a:pos x="846" y="8"/>
                </a:cxn>
                <a:cxn ang="0">
                  <a:pos x="836" y="2"/>
                </a:cxn>
                <a:cxn ang="0">
                  <a:pos x="836" y="2"/>
                </a:cxn>
              </a:cxnLst>
              <a:rect l="0" t="0" r="r" b="b"/>
              <a:pathLst>
                <a:path w="882" h="812">
                  <a:moveTo>
                    <a:pt x="836" y="2"/>
                  </a:moveTo>
                  <a:lnTo>
                    <a:pt x="834" y="0"/>
                  </a:lnTo>
                  <a:lnTo>
                    <a:pt x="0" y="812"/>
                  </a:lnTo>
                  <a:lnTo>
                    <a:pt x="54" y="812"/>
                  </a:lnTo>
                  <a:lnTo>
                    <a:pt x="882" y="8"/>
                  </a:lnTo>
                  <a:lnTo>
                    <a:pt x="882" y="8"/>
                  </a:lnTo>
                  <a:lnTo>
                    <a:pt x="870" y="12"/>
                  </a:lnTo>
                  <a:lnTo>
                    <a:pt x="858" y="12"/>
                  </a:lnTo>
                  <a:lnTo>
                    <a:pt x="846" y="8"/>
                  </a:lnTo>
                  <a:lnTo>
                    <a:pt x="836" y="2"/>
                  </a:lnTo>
                  <a:lnTo>
                    <a:pt x="83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2" name="Freeform 100"/>
            <p:cNvSpPr>
              <a:spLocks/>
            </p:cNvSpPr>
            <p:nvPr userDrawn="1"/>
          </p:nvSpPr>
          <p:spPr bwMode="auto">
            <a:xfrm>
              <a:off x="4235450" y="3933825"/>
              <a:ext cx="1400175" cy="1320800"/>
            </a:xfrm>
            <a:custGeom>
              <a:avLst/>
              <a:gdLst/>
              <a:ahLst/>
              <a:cxnLst>
                <a:cxn ang="0">
                  <a:pos x="876" y="22"/>
                </a:cxn>
                <a:cxn ang="0">
                  <a:pos x="854" y="0"/>
                </a:cxn>
                <a:cxn ang="0">
                  <a:pos x="0" y="832"/>
                </a:cxn>
                <a:cxn ang="0">
                  <a:pos x="54" y="832"/>
                </a:cxn>
                <a:cxn ang="0">
                  <a:pos x="882" y="26"/>
                </a:cxn>
                <a:cxn ang="0">
                  <a:pos x="882" y="26"/>
                </a:cxn>
                <a:cxn ang="0">
                  <a:pos x="876" y="22"/>
                </a:cxn>
                <a:cxn ang="0">
                  <a:pos x="876" y="22"/>
                </a:cxn>
              </a:cxnLst>
              <a:rect l="0" t="0" r="r" b="b"/>
              <a:pathLst>
                <a:path w="882" h="832">
                  <a:moveTo>
                    <a:pt x="876" y="22"/>
                  </a:moveTo>
                  <a:lnTo>
                    <a:pt x="854" y="0"/>
                  </a:lnTo>
                  <a:lnTo>
                    <a:pt x="0" y="832"/>
                  </a:lnTo>
                  <a:lnTo>
                    <a:pt x="54" y="832"/>
                  </a:lnTo>
                  <a:lnTo>
                    <a:pt x="882" y="26"/>
                  </a:lnTo>
                  <a:lnTo>
                    <a:pt x="882" y="26"/>
                  </a:lnTo>
                  <a:lnTo>
                    <a:pt x="876" y="22"/>
                  </a:lnTo>
                  <a:lnTo>
                    <a:pt x="876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3" name="Freeform 101"/>
            <p:cNvSpPr>
              <a:spLocks/>
            </p:cNvSpPr>
            <p:nvPr userDrawn="1"/>
          </p:nvSpPr>
          <p:spPr bwMode="auto">
            <a:xfrm>
              <a:off x="4537075" y="3905250"/>
              <a:ext cx="1431925" cy="1349375"/>
            </a:xfrm>
            <a:custGeom>
              <a:avLst/>
              <a:gdLst/>
              <a:ahLst/>
              <a:cxnLst>
                <a:cxn ang="0">
                  <a:pos x="882" y="6"/>
                </a:cxn>
                <a:cxn ang="0">
                  <a:pos x="882" y="6"/>
                </a:cxn>
                <a:cxn ang="0">
                  <a:pos x="874" y="0"/>
                </a:cxn>
                <a:cxn ang="0">
                  <a:pos x="0" y="850"/>
                </a:cxn>
                <a:cxn ang="0">
                  <a:pos x="54" y="850"/>
                </a:cxn>
                <a:cxn ang="0">
                  <a:pos x="902" y="26"/>
                </a:cxn>
                <a:cxn ang="0">
                  <a:pos x="882" y="6"/>
                </a:cxn>
              </a:cxnLst>
              <a:rect l="0" t="0" r="r" b="b"/>
              <a:pathLst>
                <a:path w="902" h="850">
                  <a:moveTo>
                    <a:pt x="882" y="6"/>
                  </a:moveTo>
                  <a:lnTo>
                    <a:pt x="882" y="6"/>
                  </a:lnTo>
                  <a:lnTo>
                    <a:pt x="874" y="0"/>
                  </a:lnTo>
                  <a:lnTo>
                    <a:pt x="0" y="850"/>
                  </a:lnTo>
                  <a:lnTo>
                    <a:pt x="54" y="850"/>
                  </a:lnTo>
                  <a:lnTo>
                    <a:pt x="902" y="26"/>
                  </a:lnTo>
                  <a:lnTo>
                    <a:pt x="88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4" name="Freeform 102"/>
            <p:cNvSpPr>
              <a:spLocks/>
            </p:cNvSpPr>
            <p:nvPr userDrawn="1"/>
          </p:nvSpPr>
          <p:spPr bwMode="auto">
            <a:xfrm>
              <a:off x="4838700" y="3883025"/>
              <a:ext cx="1463675" cy="1371600"/>
            </a:xfrm>
            <a:custGeom>
              <a:avLst/>
              <a:gdLst/>
              <a:ahLst/>
              <a:cxnLst>
                <a:cxn ang="0">
                  <a:pos x="888" y="0"/>
                </a:cxn>
                <a:cxn ang="0">
                  <a:pos x="0" y="864"/>
                </a:cxn>
                <a:cxn ang="0">
                  <a:pos x="52" y="864"/>
                </a:cxn>
                <a:cxn ang="0">
                  <a:pos x="922" y="20"/>
                </a:cxn>
                <a:cxn ang="0">
                  <a:pos x="922" y="20"/>
                </a:cxn>
                <a:cxn ang="0">
                  <a:pos x="914" y="12"/>
                </a:cxn>
                <a:cxn ang="0">
                  <a:pos x="906" y="8"/>
                </a:cxn>
                <a:cxn ang="0">
                  <a:pos x="896" y="4"/>
                </a:cxn>
                <a:cxn ang="0">
                  <a:pos x="888" y="0"/>
                </a:cxn>
                <a:cxn ang="0">
                  <a:pos x="888" y="0"/>
                </a:cxn>
              </a:cxnLst>
              <a:rect l="0" t="0" r="r" b="b"/>
              <a:pathLst>
                <a:path w="922" h="864">
                  <a:moveTo>
                    <a:pt x="888" y="0"/>
                  </a:moveTo>
                  <a:lnTo>
                    <a:pt x="0" y="864"/>
                  </a:lnTo>
                  <a:lnTo>
                    <a:pt x="52" y="864"/>
                  </a:lnTo>
                  <a:lnTo>
                    <a:pt x="922" y="20"/>
                  </a:lnTo>
                  <a:lnTo>
                    <a:pt x="922" y="20"/>
                  </a:lnTo>
                  <a:lnTo>
                    <a:pt x="914" y="12"/>
                  </a:lnTo>
                  <a:lnTo>
                    <a:pt x="906" y="8"/>
                  </a:lnTo>
                  <a:lnTo>
                    <a:pt x="896" y="4"/>
                  </a:lnTo>
                  <a:lnTo>
                    <a:pt x="888" y="0"/>
                  </a:lnTo>
                  <a:lnTo>
                    <a:pt x="88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5" name="Freeform 103"/>
            <p:cNvSpPr>
              <a:spLocks/>
            </p:cNvSpPr>
            <p:nvPr userDrawn="1"/>
          </p:nvSpPr>
          <p:spPr bwMode="auto">
            <a:xfrm>
              <a:off x="5137150" y="3879850"/>
              <a:ext cx="1492250" cy="1374775"/>
            </a:xfrm>
            <a:custGeom>
              <a:avLst/>
              <a:gdLst/>
              <a:ahLst/>
              <a:cxnLst>
                <a:cxn ang="0">
                  <a:pos x="888" y="4"/>
                </a:cxn>
                <a:cxn ang="0">
                  <a:pos x="0" y="866"/>
                </a:cxn>
                <a:cxn ang="0">
                  <a:pos x="54" y="866"/>
                </a:cxn>
                <a:cxn ang="0">
                  <a:pos x="940" y="6"/>
                </a:cxn>
                <a:cxn ang="0">
                  <a:pos x="940" y="6"/>
                </a:cxn>
                <a:cxn ang="0">
                  <a:pos x="926" y="2"/>
                </a:cxn>
                <a:cxn ang="0">
                  <a:pos x="914" y="0"/>
                </a:cxn>
                <a:cxn ang="0">
                  <a:pos x="900" y="0"/>
                </a:cxn>
                <a:cxn ang="0">
                  <a:pos x="888" y="4"/>
                </a:cxn>
                <a:cxn ang="0">
                  <a:pos x="888" y="4"/>
                </a:cxn>
              </a:cxnLst>
              <a:rect l="0" t="0" r="r" b="b"/>
              <a:pathLst>
                <a:path w="940" h="866">
                  <a:moveTo>
                    <a:pt x="888" y="4"/>
                  </a:moveTo>
                  <a:lnTo>
                    <a:pt x="0" y="866"/>
                  </a:lnTo>
                  <a:lnTo>
                    <a:pt x="54" y="866"/>
                  </a:lnTo>
                  <a:lnTo>
                    <a:pt x="940" y="6"/>
                  </a:lnTo>
                  <a:lnTo>
                    <a:pt x="940" y="6"/>
                  </a:lnTo>
                  <a:lnTo>
                    <a:pt x="926" y="2"/>
                  </a:lnTo>
                  <a:lnTo>
                    <a:pt x="914" y="0"/>
                  </a:lnTo>
                  <a:lnTo>
                    <a:pt x="900" y="0"/>
                  </a:lnTo>
                  <a:lnTo>
                    <a:pt x="888" y="4"/>
                  </a:lnTo>
                  <a:lnTo>
                    <a:pt x="88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6" name="Freeform 104"/>
            <p:cNvSpPr>
              <a:spLocks/>
            </p:cNvSpPr>
            <p:nvPr userDrawn="1"/>
          </p:nvSpPr>
          <p:spPr bwMode="auto">
            <a:xfrm>
              <a:off x="5438775" y="3879850"/>
              <a:ext cx="1498600" cy="1374775"/>
            </a:xfrm>
            <a:custGeom>
              <a:avLst/>
              <a:gdLst/>
              <a:ahLst/>
              <a:cxnLst>
                <a:cxn ang="0">
                  <a:pos x="896" y="22"/>
                </a:cxn>
                <a:cxn ang="0">
                  <a:pos x="862" y="56"/>
                </a:cxn>
                <a:cxn ang="0">
                  <a:pos x="862" y="56"/>
                </a:cxn>
                <a:cxn ang="0">
                  <a:pos x="854" y="62"/>
                </a:cxn>
                <a:cxn ang="0">
                  <a:pos x="844" y="66"/>
                </a:cxn>
                <a:cxn ang="0">
                  <a:pos x="834" y="66"/>
                </a:cxn>
                <a:cxn ang="0">
                  <a:pos x="824" y="64"/>
                </a:cxn>
                <a:cxn ang="0">
                  <a:pos x="0" y="866"/>
                </a:cxn>
                <a:cxn ang="0">
                  <a:pos x="54" y="866"/>
                </a:cxn>
                <a:cxn ang="0">
                  <a:pos x="944" y="0"/>
                </a:cxn>
                <a:cxn ang="0">
                  <a:pos x="944" y="0"/>
                </a:cxn>
                <a:cxn ang="0">
                  <a:pos x="930" y="2"/>
                </a:cxn>
                <a:cxn ang="0">
                  <a:pos x="918" y="6"/>
                </a:cxn>
                <a:cxn ang="0">
                  <a:pos x="906" y="14"/>
                </a:cxn>
                <a:cxn ang="0">
                  <a:pos x="896" y="22"/>
                </a:cxn>
                <a:cxn ang="0">
                  <a:pos x="896" y="22"/>
                </a:cxn>
              </a:cxnLst>
              <a:rect l="0" t="0" r="r" b="b"/>
              <a:pathLst>
                <a:path w="944" h="866">
                  <a:moveTo>
                    <a:pt x="896" y="22"/>
                  </a:moveTo>
                  <a:lnTo>
                    <a:pt x="862" y="56"/>
                  </a:lnTo>
                  <a:lnTo>
                    <a:pt x="862" y="56"/>
                  </a:lnTo>
                  <a:lnTo>
                    <a:pt x="854" y="62"/>
                  </a:lnTo>
                  <a:lnTo>
                    <a:pt x="844" y="66"/>
                  </a:lnTo>
                  <a:lnTo>
                    <a:pt x="834" y="66"/>
                  </a:lnTo>
                  <a:lnTo>
                    <a:pt x="824" y="64"/>
                  </a:lnTo>
                  <a:lnTo>
                    <a:pt x="0" y="866"/>
                  </a:lnTo>
                  <a:lnTo>
                    <a:pt x="54" y="866"/>
                  </a:lnTo>
                  <a:lnTo>
                    <a:pt x="944" y="0"/>
                  </a:lnTo>
                  <a:lnTo>
                    <a:pt x="944" y="0"/>
                  </a:lnTo>
                  <a:lnTo>
                    <a:pt x="930" y="2"/>
                  </a:lnTo>
                  <a:lnTo>
                    <a:pt x="918" y="6"/>
                  </a:lnTo>
                  <a:lnTo>
                    <a:pt x="906" y="14"/>
                  </a:lnTo>
                  <a:lnTo>
                    <a:pt x="896" y="22"/>
                  </a:lnTo>
                  <a:lnTo>
                    <a:pt x="896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7" name="Freeform 105"/>
            <p:cNvSpPr>
              <a:spLocks/>
            </p:cNvSpPr>
            <p:nvPr userDrawn="1"/>
          </p:nvSpPr>
          <p:spPr bwMode="auto">
            <a:xfrm>
              <a:off x="5740400" y="3956050"/>
              <a:ext cx="1387475" cy="1298575"/>
            </a:xfrm>
            <a:custGeom>
              <a:avLst/>
              <a:gdLst/>
              <a:ahLst/>
              <a:cxnLst>
                <a:cxn ang="0">
                  <a:pos x="848" y="8"/>
                </a:cxn>
                <a:cxn ang="0">
                  <a:pos x="840" y="0"/>
                </a:cxn>
                <a:cxn ang="0">
                  <a:pos x="0" y="818"/>
                </a:cxn>
                <a:cxn ang="0">
                  <a:pos x="54" y="818"/>
                </a:cxn>
                <a:cxn ang="0">
                  <a:pos x="874" y="18"/>
                </a:cxn>
                <a:cxn ang="0">
                  <a:pos x="874" y="18"/>
                </a:cxn>
                <a:cxn ang="0">
                  <a:pos x="868" y="18"/>
                </a:cxn>
                <a:cxn ang="0">
                  <a:pos x="860" y="16"/>
                </a:cxn>
                <a:cxn ang="0">
                  <a:pos x="854" y="12"/>
                </a:cxn>
                <a:cxn ang="0">
                  <a:pos x="848" y="8"/>
                </a:cxn>
                <a:cxn ang="0">
                  <a:pos x="848" y="8"/>
                </a:cxn>
              </a:cxnLst>
              <a:rect l="0" t="0" r="r" b="b"/>
              <a:pathLst>
                <a:path w="874" h="818">
                  <a:moveTo>
                    <a:pt x="848" y="8"/>
                  </a:moveTo>
                  <a:lnTo>
                    <a:pt x="840" y="0"/>
                  </a:lnTo>
                  <a:lnTo>
                    <a:pt x="0" y="818"/>
                  </a:lnTo>
                  <a:lnTo>
                    <a:pt x="54" y="818"/>
                  </a:lnTo>
                  <a:lnTo>
                    <a:pt x="874" y="18"/>
                  </a:lnTo>
                  <a:lnTo>
                    <a:pt x="874" y="18"/>
                  </a:lnTo>
                  <a:lnTo>
                    <a:pt x="868" y="18"/>
                  </a:lnTo>
                  <a:lnTo>
                    <a:pt x="860" y="16"/>
                  </a:lnTo>
                  <a:lnTo>
                    <a:pt x="854" y="12"/>
                  </a:lnTo>
                  <a:lnTo>
                    <a:pt x="848" y="8"/>
                  </a:lnTo>
                  <a:lnTo>
                    <a:pt x="848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8" name="Freeform 106"/>
            <p:cNvSpPr>
              <a:spLocks/>
            </p:cNvSpPr>
            <p:nvPr userDrawn="1"/>
          </p:nvSpPr>
          <p:spPr bwMode="auto">
            <a:xfrm>
              <a:off x="6038850" y="3924300"/>
              <a:ext cx="1412875" cy="1330325"/>
            </a:xfrm>
            <a:custGeom>
              <a:avLst/>
              <a:gdLst/>
              <a:ahLst/>
              <a:cxnLst>
                <a:cxn ang="0">
                  <a:pos x="862" y="0"/>
                </a:cxn>
                <a:cxn ang="0">
                  <a:pos x="0" y="838"/>
                </a:cxn>
                <a:cxn ang="0">
                  <a:pos x="54" y="838"/>
                </a:cxn>
                <a:cxn ang="0">
                  <a:pos x="890" y="26"/>
                </a:cxn>
                <a:cxn ang="0">
                  <a:pos x="862" y="0"/>
                </a:cxn>
              </a:cxnLst>
              <a:rect l="0" t="0" r="r" b="b"/>
              <a:pathLst>
                <a:path w="890" h="838">
                  <a:moveTo>
                    <a:pt x="862" y="0"/>
                  </a:moveTo>
                  <a:lnTo>
                    <a:pt x="0" y="838"/>
                  </a:lnTo>
                  <a:lnTo>
                    <a:pt x="54" y="838"/>
                  </a:lnTo>
                  <a:lnTo>
                    <a:pt x="890" y="26"/>
                  </a:lnTo>
                  <a:lnTo>
                    <a:pt x="8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9" name="Freeform 107"/>
            <p:cNvSpPr>
              <a:spLocks/>
            </p:cNvSpPr>
            <p:nvPr userDrawn="1"/>
          </p:nvSpPr>
          <p:spPr bwMode="auto">
            <a:xfrm>
              <a:off x="6340475" y="3895725"/>
              <a:ext cx="1444625" cy="1358900"/>
            </a:xfrm>
            <a:custGeom>
              <a:avLst/>
              <a:gdLst/>
              <a:ahLst/>
              <a:cxnLst>
                <a:cxn ang="0">
                  <a:pos x="898" y="12"/>
                </a:cxn>
                <a:cxn ang="0">
                  <a:pos x="898" y="12"/>
                </a:cxn>
                <a:cxn ang="0">
                  <a:pos x="890" y="6"/>
                </a:cxn>
                <a:cxn ang="0">
                  <a:pos x="880" y="0"/>
                </a:cxn>
                <a:cxn ang="0">
                  <a:pos x="0" y="856"/>
                </a:cxn>
                <a:cxn ang="0">
                  <a:pos x="54" y="856"/>
                </a:cxn>
                <a:cxn ang="0">
                  <a:pos x="910" y="24"/>
                </a:cxn>
                <a:cxn ang="0">
                  <a:pos x="898" y="12"/>
                </a:cxn>
              </a:cxnLst>
              <a:rect l="0" t="0" r="r" b="b"/>
              <a:pathLst>
                <a:path w="910" h="856">
                  <a:moveTo>
                    <a:pt x="898" y="12"/>
                  </a:moveTo>
                  <a:lnTo>
                    <a:pt x="898" y="12"/>
                  </a:lnTo>
                  <a:lnTo>
                    <a:pt x="890" y="6"/>
                  </a:lnTo>
                  <a:lnTo>
                    <a:pt x="880" y="0"/>
                  </a:lnTo>
                  <a:lnTo>
                    <a:pt x="0" y="856"/>
                  </a:lnTo>
                  <a:lnTo>
                    <a:pt x="54" y="856"/>
                  </a:lnTo>
                  <a:lnTo>
                    <a:pt x="910" y="24"/>
                  </a:lnTo>
                  <a:lnTo>
                    <a:pt x="898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0" name="Freeform 108"/>
            <p:cNvSpPr>
              <a:spLocks/>
            </p:cNvSpPr>
            <p:nvPr userDrawn="1"/>
          </p:nvSpPr>
          <p:spPr bwMode="auto">
            <a:xfrm>
              <a:off x="6642100" y="3879850"/>
              <a:ext cx="1473200" cy="1374775"/>
            </a:xfrm>
            <a:custGeom>
              <a:avLst/>
              <a:gdLst/>
              <a:ahLst/>
              <a:cxnLst>
                <a:cxn ang="0">
                  <a:pos x="890" y="0"/>
                </a:cxn>
                <a:cxn ang="0">
                  <a:pos x="0" y="866"/>
                </a:cxn>
                <a:cxn ang="0">
                  <a:pos x="54" y="866"/>
                </a:cxn>
                <a:cxn ang="0">
                  <a:pos x="928" y="14"/>
                </a:cxn>
                <a:cxn ang="0">
                  <a:pos x="928" y="14"/>
                </a:cxn>
                <a:cxn ang="0">
                  <a:pos x="920" y="8"/>
                </a:cxn>
                <a:cxn ang="0">
                  <a:pos x="910" y="4"/>
                </a:cxn>
                <a:cxn ang="0">
                  <a:pos x="900" y="2"/>
                </a:cxn>
                <a:cxn ang="0">
                  <a:pos x="890" y="0"/>
                </a:cxn>
                <a:cxn ang="0">
                  <a:pos x="890" y="0"/>
                </a:cxn>
              </a:cxnLst>
              <a:rect l="0" t="0" r="r" b="b"/>
              <a:pathLst>
                <a:path w="928" h="866">
                  <a:moveTo>
                    <a:pt x="890" y="0"/>
                  </a:moveTo>
                  <a:lnTo>
                    <a:pt x="0" y="866"/>
                  </a:lnTo>
                  <a:lnTo>
                    <a:pt x="54" y="866"/>
                  </a:lnTo>
                  <a:lnTo>
                    <a:pt x="928" y="14"/>
                  </a:lnTo>
                  <a:lnTo>
                    <a:pt x="928" y="14"/>
                  </a:lnTo>
                  <a:lnTo>
                    <a:pt x="920" y="8"/>
                  </a:lnTo>
                  <a:lnTo>
                    <a:pt x="910" y="4"/>
                  </a:lnTo>
                  <a:lnTo>
                    <a:pt x="900" y="2"/>
                  </a:lnTo>
                  <a:lnTo>
                    <a:pt x="890" y="0"/>
                  </a:lnTo>
                  <a:lnTo>
                    <a:pt x="89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1" name="Freeform 109"/>
            <p:cNvSpPr>
              <a:spLocks/>
            </p:cNvSpPr>
            <p:nvPr userDrawn="1"/>
          </p:nvSpPr>
          <p:spPr bwMode="auto">
            <a:xfrm>
              <a:off x="6943725" y="3879850"/>
              <a:ext cx="1495425" cy="1374775"/>
            </a:xfrm>
            <a:custGeom>
              <a:avLst/>
              <a:gdLst/>
              <a:ahLst/>
              <a:cxnLst>
                <a:cxn ang="0">
                  <a:pos x="868" y="22"/>
                </a:cxn>
                <a:cxn ang="0">
                  <a:pos x="836" y="56"/>
                </a:cxn>
                <a:cxn ang="0">
                  <a:pos x="836" y="56"/>
                </a:cxn>
                <a:cxn ang="0">
                  <a:pos x="830" y="60"/>
                </a:cxn>
                <a:cxn ang="0">
                  <a:pos x="824" y="62"/>
                </a:cxn>
                <a:cxn ang="0">
                  <a:pos x="0" y="866"/>
                </a:cxn>
                <a:cxn ang="0">
                  <a:pos x="52" y="866"/>
                </a:cxn>
                <a:cxn ang="0">
                  <a:pos x="942" y="2"/>
                </a:cxn>
                <a:cxn ang="0">
                  <a:pos x="942" y="2"/>
                </a:cxn>
                <a:cxn ang="0">
                  <a:pos x="922" y="0"/>
                </a:cxn>
                <a:cxn ang="0">
                  <a:pos x="912" y="0"/>
                </a:cxn>
                <a:cxn ang="0">
                  <a:pos x="902" y="2"/>
                </a:cxn>
                <a:cxn ang="0">
                  <a:pos x="894" y="6"/>
                </a:cxn>
                <a:cxn ang="0">
                  <a:pos x="884" y="10"/>
                </a:cxn>
                <a:cxn ang="0">
                  <a:pos x="876" y="16"/>
                </a:cxn>
                <a:cxn ang="0">
                  <a:pos x="868" y="22"/>
                </a:cxn>
                <a:cxn ang="0">
                  <a:pos x="868" y="22"/>
                </a:cxn>
              </a:cxnLst>
              <a:rect l="0" t="0" r="r" b="b"/>
              <a:pathLst>
                <a:path w="942" h="866">
                  <a:moveTo>
                    <a:pt x="868" y="22"/>
                  </a:moveTo>
                  <a:lnTo>
                    <a:pt x="836" y="56"/>
                  </a:lnTo>
                  <a:lnTo>
                    <a:pt x="836" y="56"/>
                  </a:lnTo>
                  <a:lnTo>
                    <a:pt x="830" y="60"/>
                  </a:lnTo>
                  <a:lnTo>
                    <a:pt x="824" y="62"/>
                  </a:lnTo>
                  <a:lnTo>
                    <a:pt x="0" y="866"/>
                  </a:lnTo>
                  <a:lnTo>
                    <a:pt x="52" y="866"/>
                  </a:lnTo>
                  <a:lnTo>
                    <a:pt x="942" y="2"/>
                  </a:lnTo>
                  <a:lnTo>
                    <a:pt x="942" y="2"/>
                  </a:lnTo>
                  <a:lnTo>
                    <a:pt x="922" y="0"/>
                  </a:lnTo>
                  <a:lnTo>
                    <a:pt x="912" y="0"/>
                  </a:lnTo>
                  <a:lnTo>
                    <a:pt x="902" y="2"/>
                  </a:lnTo>
                  <a:lnTo>
                    <a:pt x="894" y="6"/>
                  </a:lnTo>
                  <a:lnTo>
                    <a:pt x="884" y="10"/>
                  </a:lnTo>
                  <a:lnTo>
                    <a:pt x="876" y="16"/>
                  </a:lnTo>
                  <a:lnTo>
                    <a:pt x="868" y="22"/>
                  </a:lnTo>
                  <a:lnTo>
                    <a:pt x="868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2" name="Freeform 110"/>
            <p:cNvSpPr>
              <a:spLocks/>
            </p:cNvSpPr>
            <p:nvPr userDrawn="1"/>
          </p:nvSpPr>
          <p:spPr bwMode="auto">
            <a:xfrm>
              <a:off x="7242175" y="3886200"/>
              <a:ext cx="1492250" cy="1368425"/>
            </a:xfrm>
            <a:custGeom>
              <a:avLst/>
              <a:gdLst/>
              <a:ahLst/>
              <a:cxnLst>
                <a:cxn ang="0">
                  <a:pos x="910" y="18"/>
                </a:cxn>
                <a:cxn ang="0">
                  <a:pos x="878" y="52"/>
                </a:cxn>
                <a:cxn ang="0">
                  <a:pos x="878" y="52"/>
                </a:cxn>
                <a:cxn ang="0">
                  <a:pos x="872" y="56"/>
                </a:cxn>
                <a:cxn ang="0">
                  <a:pos x="866" y="60"/>
                </a:cxn>
                <a:cxn ang="0">
                  <a:pos x="854" y="62"/>
                </a:cxn>
                <a:cxn ang="0">
                  <a:pos x="842" y="62"/>
                </a:cxn>
                <a:cxn ang="0">
                  <a:pos x="830" y="56"/>
                </a:cxn>
                <a:cxn ang="0">
                  <a:pos x="0" y="862"/>
                </a:cxn>
                <a:cxn ang="0">
                  <a:pos x="54" y="862"/>
                </a:cxn>
                <a:cxn ang="0">
                  <a:pos x="940" y="0"/>
                </a:cxn>
                <a:cxn ang="0">
                  <a:pos x="940" y="0"/>
                </a:cxn>
                <a:cxn ang="0">
                  <a:pos x="924" y="8"/>
                </a:cxn>
                <a:cxn ang="0">
                  <a:pos x="910" y="18"/>
                </a:cxn>
                <a:cxn ang="0">
                  <a:pos x="910" y="18"/>
                </a:cxn>
              </a:cxnLst>
              <a:rect l="0" t="0" r="r" b="b"/>
              <a:pathLst>
                <a:path w="940" h="862">
                  <a:moveTo>
                    <a:pt x="910" y="18"/>
                  </a:moveTo>
                  <a:lnTo>
                    <a:pt x="878" y="52"/>
                  </a:lnTo>
                  <a:lnTo>
                    <a:pt x="878" y="52"/>
                  </a:lnTo>
                  <a:lnTo>
                    <a:pt x="872" y="56"/>
                  </a:lnTo>
                  <a:lnTo>
                    <a:pt x="866" y="60"/>
                  </a:lnTo>
                  <a:lnTo>
                    <a:pt x="854" y="62"/>
                  </a:lnTo>
                  <a:lnTo>
                    <a:pt x="842" y="62"/>
                  </a:lnTo>
                  <a:lnTo>
                    <a:pt x="830" y="56"/>
                  </a:lnTo>
                  <a:lnTo>
                    <a:pt x="0" y="862"/>
                  </a:lnTo>
                  <a:lnTo>
                    <a:pt x="54" y="862"/>
                  </a:lnTo>
                  <a:lnTo>
                    <a:pt x="940" y="0"/>
                  </a:lnTo>
                  <a:lnTo>
                    <a:pt x="940" y="0"/>
                  </a:lnTo>
                  <a:lnTo>
                    <a:pt x="924" y="8"/>
                  </a:lnTo>
                  <a:lnTo>
                    <a:pt x="910" y="18"/>
                  </a:lnTo>
                  <a:lnTo>
                    <a:pt x="910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3" name="Freeform 111"/>
            <p:cNvSpPr>
              <a:spLocks/>
            </p:cNvSpPr>
            <p:nvPr userDrawn="1"/>
          </p:nvSpPr>
          <p:spPr bwMode="auto">
            <a:xfrm>
              <a:off x="7543800" y="3943350"/>
              <a:ext cx="1393825" cy="1311275"/>
            </a:xfrm>
            <a:custGeom>
              <a:avLst/>
              <a:gdLst/>
              <a:ahLst/>
              <a:cxnLst>
                <a:cxn ang="0">
                  <a:pos x="864" y="16"/>
                </a:cxn>
                <a:cxn ang="0">
                  <a:pos x="848" y="0"/>
                </a:cxn>
                <a:cxn ang="0">
                  <a:pos x="0" y="826"/>
                </a:cxn>
                <a:cxn ang="0">
                  <a:pos x="54" y="826"/>
                </a:cxn>
                <a:cxn ang="0">
                  <a:pos x="878" y="24"/>
                </a:cxn>
                <a:cxn ang="0">
                  <a:pos x="878" y="24"/>
                </a:cxn>
                <a:cxn ang="0">
                  <a:pos x="870" y="20"/>
                </a:cxn>
                <a:cxn ang="0">
                  <a:pos x="864" y="16"/>
                </a:cxn>
                <a:cxn ang="0">
                  <a:pos x="864" y="16"/>
                </a:cxn>
              </a:cxnLst>
              <a:rect l="0" t="0" r="r" b="b"/>
              <a:pathLst>
                <a:path w="878" h="826">
                  <a:moveTo>
                    <a:pt x="864" y="16"/>
                  </a:moveTo>
                  <a:lnTo>
                    <a:pt x="848" y="0"/>
                  </a:lnTo>
                  <a:lnTo>
                    <a:pt x="0" y="826"/>
                  </a:lnTo>
                  <a:lnTo>
                    <a:pt x="54" y="826"/>
                  </a:lnTo>
                  <a:lnTo>
                    <a:pt x="878" y="24"/>
                  </a:lnTo>
                  <a:lnTo>
                    <a:pt x="878" y="24"/>
                  </a:lnTo>
                  <a:lnTo>
                    <a:pt x="870" y="20"/>
                  </a:lnTo>
                  <a:lnTo>
                    <a:pt x="864" y="16"/>
                  </a:lnTo>
                  <a:lnTo>
                    <a:pt x="864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4" name="Freeform 112"/>
            <p:cNvSpPr>
              <a:spLocks/>
            </p:cNvSpPr>
            <p:nvPr userDrawn="1"/>
          </p:nvSpPr>
          <p:spPr bwMode="auto">
            <a:xfrm>
              <a:off x="7845425" y="3990975"/>
              <a:ext cx="1298575" cy="1263650"/>
            </a:xfrm>
            <a:custGeom>
              <a:avLst/>
              <a:gdLst/>
              <a:ahLst/>
              <a:cxnLst>
                <a:cxn ang="0">
                  <a:pos x="0" y="796"/>
                </a:cxn>
                <a:cxn ang="0">
                  <a:pos x="52" y="796"/>
                </a:cxn>
                <a:cxn ang="0">
                  <a:pos x="818" y="52"/>
                </a:cxn>
                <a:cxn ang="0">
                  <a:pos x="818" y="0"/>
                </a:cxn>
                <a:cxn ang="0">
                  <a:pos x="0" y="796"/>
                </a:cxn>
              </a:cxnLst>
              <a:rect l="0" t="0" r="r" b="b"/>
              <a:pathLst>
                <a:path w="818" h="796">
                  <a:moveTo>
                    <a:pt x="0" y="796"/>
                  </a:moveTo>
                  <a:lnTo>
                    <a:pt x="52" y="796"/>
                  </a:lnTo>
                  <a:lnTo>
                    <a:pt x="818" y="52"/>
                  </a:lnTo>
                  <a:lnTo>
                    <a:pt x="818" y="0"/>
                  </a:lnTo>
                  <a:lnTo>
                    <a:pt x="0" y="7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5" name="Freeform 113"/>
            <p:cNvSpPr>
              <a:spLocks/>
            </p:cNvSpPr>
            <p:nvPr userDrawn="1"/>
          </p:nvSpPr>
          <p:spPr bwMode="auto">
            <a:xfrm>
              <a:off x="8143875" y="4283075"/>
              <a:ext cx="1000125" cy="971550"/>
            </a:xfrm>
            <a:custGeom>
              <a:avLst/>
              <a:gdLst/>
              <a:ahLst/>
              <a:cxnLst>
                <a:cxn ang="0">
                  <a:pos x="54" y="612"/>
                </a:cxn>
                <a:cxn ang="0">
                  <a:pos x="630" y="52"/>
                </a:cxn>
                <a:cxn ang="0">
                  <a:pos x="630" y="0"/>
                </a:cxn>
                <a:cxn ang="0">
                  <a:pos x="0" y="612"/>
                </a:cxn>
                <a:cxn ang="0">
                  <a:pos x="54" y="612"/>
                </a:cxn>
              </a:cxnLst>
              <a:rect l="0" t="0" r="r" b="b"/>
              <a:pathLst>
                <a:path w="630" h="612">
                  <a:moveTo>
                    <a:pt x="54" y="612"/>
                  </a:moveTo>
                  <a:lnTo>
                    <a:pt x="630" y="52"/>
                  </a:lnTo>
                  <a:lnTo>
                    <a:pt x="630" y="0"/>
                  </a:lnTo>
                  <a:lnTo>
                    <a:pt x="0" y="612"/>
                  </a:lnTo>
                  <a:lnTo>
                    <a:pt x="54" y="6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6" name="Freeform 114"/>
            <p:cNvSpPr>
              <a:spLocks/>
            </p:cNvSpPr>
            <p:nvPr userDrawn="1"/>
          </p:nvSpPr>
          <p:spPr bwMode="auto">
            <a:xfrm>
              <a:off x="8445500" y="4575175"/>
              <a:ext cx="698500" cy="679450"/>
            </a:xfrm>
            <a:custGeom>
              <a:avLst/>
              <a:gdLst/>
              <a:ahLst/>
              <a:cxnLst>
                <a:cxn ang="0">
                  <a:pos x="54" y="428"/>
                </a:cxn>
                <a:cxn ang="0">
                  <a:pos x="440" y="52"/>
                </a:cxn>
                <a:cxn ang="0">
                  <a:pos x="440" y="0"/>
                </a:cxn>
                <a:cxn ang="0">
                  <a:pos x="0" y="428"/>
                </a:cxn>
                <a:cxn ang="0">
                  <a:pos x="54" y="428"/>
                </a:cxn>
              </a:cxnLst>
              <a:rect l="0" t="0" r="r" b="b"/>
              <a:pathLst>
                <a:path w="440" h="428">
                  <a:moveTo>
                    <a:pt x="54" y="428"/>
                  </a:moveTo>
                  <a:lnTo>
                    <a:pt x="440" y="52"/>
                  </a:lnTo>
                  <a:lnTo>
                    <a:pt x="440" y="0"/>
                  </a:lnTo>
                  <a:lnTo>
                    <a:pt x="0" y="428"/>
                  </a:lnTo>
                  <a:lnTo>
                    <a:pt x="54" y="4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7" name="Freeform 115"/>
            <p:cNvSpPr>
              <a:spLocks/>
            </p:cNvSpPr>
            <p:nvPr userDrawn="1"/>
          </p:nvSpPr>
          <p:spPr bwMode="auto">
            <a:xfrm>
              <a:off x="8747125" y="4867275"/>
              <a:ext cx="396875" cy="387350"/>
            </a:xfrm>
            <a:custGeom>
              <a:avLst/>
              <a:gdLst/>
              <a:ahLst/>
              <a:cxnLst>
                <a:cxn ang="0">
                  <a:pos x="54" y="244"/>
                </a:cxn>
                <a:cxn ang="0">
                  <a:pos x="250" y="52"/>
                </a:cxn>
                <a:cxn ang="0">
                  <a:pos x="250" y="0"/>
                </a:cxn>
                <a:cxn ang="0">
                  <a:pos x="0" y="244"/>
                </a:cxn>
                <a:cxn ang="0">
                  <a:pos x="54" y="244"/>
                </a:cxn>
              </a:cxnLst>
              <a:rect l="0" t="0" r="r" b="b"/>
              <a:pathLst>
                <a:path w="250" h="244">
                  <a:moveTo>
                    <a:pt x="54" y="244"/>
                  </a:moveTo>
                  <a:lnTo>
                    <a:pt x="250" y="52"/>
                  </a:lnTo>
                  <a:lnTo>
                    <a:pt x="250" y="0"/>
                  </a:lnTo>
                  <a:lnTo>
                    <a:pt x="0" y="244"/>
                  </a:lnTo>
                  <a:lnTo>
                    <a:pt x="54" y="2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8" name="Freeform 116"/>
            <p:cNvSpPr>
              <a:spLocks/>
            </p:cNvSpPr>
            <p:nvPr userDrawn="1"/>
          </p:nvSpPr>
          <p:spPr bwMode="auto">
            <a:xfrm>
              <a:off x="9045575" y="5159375"/>
              <a:ext cx="98425" cy="95250"/>
            </a:xfrm>
            <a:custGeom>
              <a:avLst/>
              <a:gdLst/>
              <a:ahLst/>
              <a:cxnLst>
                <a:cxn ang="0">
                  <a:pos x="54" y="60"/>
                </a:cxn>
                <a:cxn ang="0">
                  <a:pos x="62" y="60"/>
                </a:cxn>
                <a:cxn ang="0">
                  <a:pos x="62" y="52"/>
                </a:cxn>
                <a:cxn ang="0">
                  <a:pos x="62" y="0"/>
                </a:cxn>
                <a:cxn ang="0">
                  <a:pos x="0" y="60"/>
                </a:cxn>
                <a:cxn ang="0">
                  <a:pos x="54" y="60"/>
                </a:cxn>
              </a:cxnLst>
              <a:rect l="0" t="0" r="r" b="b"/>
              <a:pathLst>
                <a:path w="62" h="60">
                  <a:moveTo>
                    <a:pt x="54" y="60"/>
                  </a:moveTo>
                  <a:lnTo>
                    <a:pt x="62" y="60"/>
                  </a:lnTo>
                  <a:lnTo>
                    <a:pt x="62" y="52"/>
                  </a:lnTo>
                  <a:lnTo>
                    <a:pt x="62" y="0"/>
                  </a:lnTo>
                  <a:lnTo>
                    <a:pt x="0" y="60"/>
                  </a:lnTo>
                  <a:lnTo>
                    <a:pt x="54" y="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13" name="Freeform 118"/>
          <p:cNvSpPr>
            <a:spLocks/>
          </p:cNvSpPr>
          <p:nvPr userDrawn="1"/>
        </p:nvSpPr>
        <p:spPr bwMode="auto">
          <a:xfrm>
            <a:off x="0" y="5483225"/>
            <a:ext cx="9144000" cy="158750"/>
          </a:xfrm>
          <a:custGeom>
            <a:avLst/>
            <a:gdLst/>
            <a:ahLst/>
            <a:cxnLst>
              <a:cxn ang="0">
                <a:pos x="5352" y="24"/>
              </a:cxn>
              <a:cxn ang="0">
                <a:pos x="5174" y="68"/>
              </a:cxn>
              <a:cxn ang="0">
                <a:pos x="4966" y="64"/>
              </a:cxn>
              <a:cxn ang="0">
                <a:pos x="4782" y="24"/>
              </a:cxn>
              <a:cxn ang="0">
                <a:pos x="4606" y="0"/>
              </a:cxn>
              <a:cxn ang="0">
                <a:pos x="4420" y="14"/>
              </a:cxn>
              <a:cxn ang="0">
                <a:pos x="4240" y="62"/>
              </a:cxn>
              <a:cxn ang="0">
                <a:pos x="4032" y="68"/>
              </a:cxn>
              <a:cxn ang="0">
                <a:pos x="3828" y="56"/>
              </a:cxn>
              <a:cxn ang="0">
                <a:pos x="3656" y="6"/>
              </a:cxn>
              <a:cxn ang="0">
                <a:pos x="3470" y="2"/>
              </a:cxn>
              <a:cxn ang="0">
                <a:pos x="3280" y="24"/>
              </a:cxn>
              <a:cxn ang="0">
                <a:pos x="3102" y="68"/>
              </a:cxn>
              <a:cxn ang="0">
                <a:pos x="2894" y="64"/>
              </a:cxn>
              <a:cxn ang="0">
                <a:pos x="2710" y="24"/>
              </a:cxn>
              <a:cxn ang="0">
                <a:pos x="2534" y="0"/>
              </a:cxn>
              <a:cxn ang="0">
                <a:pos x="2348" y="14"/>
              </a:cxn>
              <a:cxn ang="0">
                <a:pos x="2168" y="62"/>
              </a:cxn>
              <a:cxn ang="0">
                <a:pos x="1960" y="68"/>
              </a:cxn>
              <a:cxn ang="0">
                <a:pos x="1756" y="56"/>
              </a:cxn>
              <a:cxn ang="0">
                <a:pos x="1584" y="6"/>
              </a:cxn>
              <a:cxn ang="0">
                <a:pos x="1398" y="2"/>
              </a:cxn>
              <a:cxn ang="0">
                <a:pos x="1208" y="24"/>
              </a:cxn>
              <a:cxn ang="0">
                <a:pos x="1030" y="68"/>
              </a:cxn>
              <a:cxn ang="0">
                <a:pos x="822" y="64"/>
              </a:cxn>
              <a:cxn ang="0">
                <a:pos x="638" y="24"/>
              </a:cxn>
              <a:cxn ang="0">
                <a:pos x="462" y="0"/>
              </a:cxn>
              <a:cxn ang="0">
                <a:pos x="274" y="14"/>
              </a:cxn>
              <a:cxn ang="0">
                <a:pos x="96" y="62"/>
              </a:cxn>
              <a:cxn ang="0">
                <a:pos x="68" y="48"/>
              </a:cxn>
              <a:cxn ang="0">
                <a:pos x="242" y="34"/>
              </a:cxn>
              <a:cxn ang="0">
                <a:pos x="432" y="56"/>
              </a:cxn>
              <a:cxn ang="0">
                <a:pos x="610" y="100"/>
              </a:cxn>
              <a:cxn ang="0">
                <a:pos x="818" y="96"/>
              </a:cxn>
              <a:cxn ang="0">
                <a:pos x="1002" y="56"/>
              </a:cxn>
              <a:cxn ang="0">
                <a:pos x="1178" y="32"/>
              </a:cxn>
              <a:cxn ang="0">
                <a:pos x="1364" y="46"/>
              </a:cxn>
              <a:cxn ang="0">
                <a:pos x="1544" y="94"/>
              </a:cxn>
              <a:cxn ang="0">
                <a:pos x="1752" y="100"/>
              </a:cxn>
              <a:cxn ang="0">
                <a:pos x="1956" y="88"/>
              </a:cxn>
              <a:cxn ang="0">
                <a:pos x="2128" y="38"/>
              </a:cxn>
              <a:cxn ang="0">
                <a:pos x="2314" y="34"/>
              </a:cxn>
              <a:cxn ang="0">
                <a:pos x="2504" y="56"/>
              </a:cxn>
              <a:cxn ang="0">
                <a:pos x="2682" y="100"/>
              </a:cxn>
              <a:cxn ang="0">
                <a:pos x="2890" y="96"/>
              </a:cxn>
              <a:cxn ang="0">
                <a:pos x="3074" y="56"/>
              </a:cxn>
              <a:cxn ang="0">
                <a:pos x="3250" y="32"/>
              </a:cxn>
              <a:cxn ang="0">
                <a:pos x="3436" y="46"/>
              </a:cxn>
              <a:cxn ang="0">
                <a:pos x="3616" y="94"/>
              </a:cxn>
              <a:cxn ang="0">
                <a:pos x="3824" y="100"/>
              </a:cxn>
              <a:cxn ang="0">
                <a:pos x="4028" y="88"/>
              </a:cxn>
              <a:cxn ang="0">
                <a:pos x="4200" y="38"/>
              </a:cxn>
              <a:cxn ang="0">
                <a:pos x="4386" y="34"/>
              </a:cxn>
              <a:cxn ang="0">
                <a:pos x="4576" y="56"/>
              </a:cxn>
              <a:cxn ang="0">
                <a:pos x="4754" y="100"/>
              </a:cxn>
              <a:cxn ang="0">
                <a:pos x="4962" y="96"/>
              </a:cxn>
              <a:cxn ang="0">
                <a:pos x="5146" y="56"/>
              </a:cxn>
              <a:cxn ang="0">
                <a:pos x="5322" y="32"/>
              </a:cxn>
              <a:cxn ang="0">
                <a:pos x="5510" y="46"/>
              </a:cxn>
              <a:cxn ang="0">
                <a:pos x="5688" y="94"/>
              </a:cxn>
              <a:cxn ang="0">
                <a:pos x="5728" y="14"/>
              </a:cxn>
              <a:cxn ang="0">
                <a:pos x="5556" y="6"/>
              </a:cxn>
            </a:cxnLst>
            <a:rect l="0" t="0" r="r" b="b"/>
            <a:pathLst>
              <a:path w="5760" h="100">
                <a:moveTo>
                  <a:pt x="5528" y="0"/>
                </a:moveTo>
                <a:lnTo>
                  <a:pt x="5528" y="0"/>
                </a:lnTo>
                <a:lnTo>
                  <a:pt x="5512" y="2"/>
                </a:lnTo>
                <a:lnTo>
                  <a:pt x="5498" y="6"/>
                </a:lnTo>
                <a:lnTo>
                  <a:pt x="5486" y="14"/>
                </a:lnTo>
                <a:lnTo>
                  <a:pt x="5472" y="24"/>
                </a:lnTo>
                <a:lnTo>
                  <a:pt x="5440" y="56"/>
                </a:lnTo>
                <a:lnTo>
                  <a:pt x="5440" y="56"/>
                </a:lnTo>
                <a:lnTo>
                  <a:pt x="5434" y="62"/>
                </a:lnTo>
                <a:lnTo>
                  <a:pt x="5428" y="64"/>
                </a:lnTo>
                <a:lnTo>
                  <a:pt x="5420" y="68"/>
                </a:lnTo>
                <a:lnTo>
                  <a:pt x="5412" y="68"/>
                </a:lnTo>
                <a:lnTo>
                  <a:pt x="5412" y="68"/>
                </a:lnTo>
                <a:lnTo>
                  <a:pt x="5406" y="68"/>
                </a:lnTo>
                <a:lnTo>
                  <a:pt x="5398" y="64"/>
                </a:lnTo>
                <a:lnTo>
                  <a:pt x="5392" y="62"/>
                </a:lnTo>
                <a:lnTo>
                  <a:pt x="5386" y="56"/>
                </a:lnTo>
                <a:lnTo>
                  <a:pt x="5352" y="24"/>
                </a:lnTo>
                <a:lnTo>
                  <a:pt x="5352" y="24"/>
                </a:lnTo>
                <a:lnTo>
                  <a:pt x="5340" y="14"/>
                </a:lnTo>
                <a:lnTo>
                  <a:pt x="5326" y="6"/>
                </a:lnTo>
                <a:lnTo>
                  <a:pt x="5312" y="2"/>
                </a:lnTo>
                <a:lnTo>
                  <a:pt x="5298" y="0"/>
                </a:lnTo>
                <a:lnTo>
                  <a:pt x="5298" y="0"/>
                </a:lnTo>
                <a:lnTo>
                  <a:pt x="5282" y="2"/>
                </a:lnTo>
                <a:lnTo>
                  <a:pt x="5268" y="6"/>
                </a:lnTo>
                <a:lnTo>
                  <a:pt x="5254" y="14"/>
                </a:lnTo>
                <a:lnTo>
                  <a:pt x="5242" y="24"/>
                </a:lnTo>
                <a:lnTo>
                  <a:pt x="5210" y="56"/>
                </a:lnTo>
                <a:lnTo>
                  <a:pt x="5210" y="56"/>
                </a:lnTo>
                <a:lnTo>
                  <a:pt x="5204" y="62"/>
                </a:lnTo>
                <a:lnTo>
                  <a:pt x="5196" y="64"/>
                </a:lnTo>
                <a:lnTo>
                  <a:pt x="5190" y="68"/>
                </a:lnTo>
                <a:lnTo>
                  <a:pt x="5182" y="68"/>
                </a:lnTo>
                <a:lnTo>
                  <a:pt x="5182" y="68"/>
                </a:lnTo>
                <a:lnTo>
                  <a:pt x="5174" y="68"/>
                </a:lnTo>
                <a:lnTo>
                  <a:pt x="5168" y="64"/>
                </a:lnTo>
                <a:lnTo>
                  <a:pt x="5162" y="62"/>
                </a:lnTo>
                <a:lnTo>
                  <a:pt x="5154" y="56"/>
                </a:lnTo>
                <a:lnTo>
                  <a:pt x="5122" y="24"/>
                </a:lnTo>
                <a:lnTo>
                  <a:pt x="5122" y="24"/>
                </a:lnTo>
                <a:lnTo>
                  <a:pt x="5110" y="14"/>
                </a:lnTo>
                <a:lnTo>
                  <a:pt x="5096" y="6"/>
                </a:lnTo>
                <a:lnTo>
                  <a:pt x="5082" y="2"/>
                </a:lnTo>
                <a:lnTo>
                  <a:pt x="5068" y="0"/>
                </a:lnTo>
                <a:lnTo>
                  <a:pt x="5068" y="0"/>
                </a:lnTo>
                <a:lnTo>
                  <a:pt x="5052" y="2"/>
                </a:lnTo>
                <a:lnTo>
                  <a:pt x="5038" y="6"/>
                </a:lnTo>
                <a:lnTo>
                  <a:pt x="5024" y="14"/>
                </a:lnTo>
                <a:lnTo>
                  <a:pt x="5012" y="24"/>
                </a:lnTo>
                <a:lnTo>
                  <a:pt x="4980" y="56"/>
                </a:lnTo>
                <a:lnTo>
                  <a:pt x="4980" y="56"/>
                </a:lnTo>
                <a:lnTo>
                  <a:pt x="4974" y="62"/>
                </a:lnTo>
                <a:lnTo>
                  <a:pt x="4966" y="64"/>
                </a:lnTo>
                <a:lnTo>
                  <a:pt x="4960" y="68"/>
                </a:lnTo>
                <a:lnTo>
                  <a:pt x="4952" y="68"/>
                </a:lnTo>
                <a:lnTo>
                  <a:pt x="4952" y="68"/>
                </a:lnTo>
                <a:lnTo>
                  <a:pt x="4944" y="68"/>
                </a:lnTo>
                <a:lnTo>
                  <a:pt x="4938" y="64"/>
                </a:lnTo>
                <a:lnTo>
                  <a:pt x="4930" y="62"/>
                </a:lnTo>
                <a:lnTo>
                  <a:pt x="4924" y="56"/>
                </a:lnTo>
                <a:lnTo>
                  <a:pt x="4892" y="24"/>
                </a:lnTo>
                <a:lnTo>
                  <a:pt x="4892" y="24"/>
                </a:lnTo>
                <a:lnTo>
                  <a:pt x="4880" y="14"/>
                </a:lnTo>
                <a:lnTo>
                  <a:pt x="4866" y="6"/>
                </a:lnTo>
                <a:lnTo>
                  <a:pt x="4852" y="2"/>
                </a:lnTo>
                <a:lnTo>
                  <a:pt x="4838" y="0"/>
                </a:lnTo>
                <a:lnTo>
                  <a:pt x="4838" y="0"/>
                </a:lnTo>
                <a:lnTo>
                  <a:pt x="4822" y="2"/>
                </a:lnTo>
                <a:lnTo>
                  <a:pt x="4808" y="6"/>
                </a:lnTo>
                <a:lnTo>
                  <a:pt x="4794" y="14"/>
                </a:lnTo>
                <a:lnTo>
                  <a:pt x="4782" y="24"/>
                </a:lnTo>
                <a:lnTo>
                  <a:pt x="4750" y="56"/>
                </a:lnTo>
                <a:lnTo>
                  <a:pt x="4750" y="56"/>
                </a:lnTo>
                <a:lnTo>
                  <a:pt x="4744" y="62"/>
                </a:lnTo>
                <a:lnTo>
                  <a:pt x="4736" y="64"/>
                </a:lnTo>
                <a:lnTo>
                  <a:pt x="4730" y="68"/>
                </a:lnTo>
                <a:lnTo>
                  <a:pt x="4722" y="68"/>
                </a:lnTo>
                <a:lnTo>
                  <a:pt x="4722" y="68"/>
                </a:lnTo>
                <a:lnTo>
                  <a:pt x="4714" y="68"/>
                </a:lnTo>
                <a:lnTo>
                  <a:pt x="4708" y="64"/>
                </a:lnTo>
                <a:lnTo>
                  <a:pt x="4700" y="62"/>
                </a:lnTo>
                <a:lnTo>
                  <a:pt x="4694" y="56"/>
                </a:lnTo>
                <a:lnTo>
                  <a:pt x="4662" y="24"/>
                </a:lnTo>
                <a:lnTo>
                  <a:pt x="4662" y="24"/>
                </a:lnTo>
                <a:lnTo>
                  <a:pt x="4650" y="14"/>
                </a:lnTo>
                <a:lnTo>
                  <a:pt x="4636" y="6"/>
                </a:lnTo>
                <a:lnTo>
                  <a:pt x="4622" y="2"/>
                </a:lnTo>
                <a:lnTo>
                  <a:pt x="4606" y="0"/>
                </a:lnTo>
                <a:lnTo>
                  <a:pt x="4606" y="0"/>
                </a:lnTo>
                <a:lnTo>
                  <a:pt x="4592" y="2"/>
                </a:lnTo>
                <a:lnTo>
                  <a:pt x="4578" y="6"/>
                </a:lnTo>
                <a:lnTo>
                  <a:pt x="4564" y="14"/>
                </a:lnTo>
                <a:lnTo>
                  <a:pt x="4552" y="24"/>
                </a:lnTo>
                <a:lnTo>
                  <a:pt x="4520" y="56"/>
                </a:lnTo>
                <a:lnTo>
                  <a:pt x="4520" y="56"/>
                </a:lnTo>
                <a:lnTo>
                  <a:pt x="4512" y="62"/>
                </a:lnTo>
                <a:lnTo>
                  <a:pt x="4506" y="64"/>
                </a:lnTo>
                <a:lnTo>
                  <a:pt x="4500" y="68"/>
                </a:lnTo>
                <a:lnTo>
                  <a:pt x="4492" y="68"/>
                </a:lnTo>
                <a:lnTo>
                  <a:pt x="4492" y="68"/>
                </a:lnTo>
                <a:lnTo>
                  <a:pt x="4484" y="68"/>
                </a:lnTo>
                <a:lnTo>
                  <a:pt x="4478" y="64"/>
                </a:lnTo>
                <a:lnTo>
                  <a:pt x="4470" y="62"/>
                </a:lnTo>
                <a:lnTo>
                  <a:pt x="4464" y="56"/>
                </a:lnTo>
                <a:lnTo>
                  <a:pt x="4432" y="24"/>
                </a:lnTo>
                <a:lnTo>
                  <a:pt x="4432" y="24"/>
                </a:lnTo>
                <a:lnTo>
                  <a:pt x="4420" y="14"/>
                </a:lnTo>
                <a:lnTo>
                  <a:pt x="4406" y="6"/>
                </a:lnTo>
                <a:lnTo>
                  <a:pt x="4392" y="2"/>
                </a:lnTo>
                <a:lnTo>
                  <a:pt x="4376" y="0"/>
                </a:lnTo>
                <a:lnTo>
                  <a:pt x="4376" y="0"/>
                </a:lnTo>
                <a:lnTo>
                  <a:pt x="4362" y="2"/>
                </a:lnTo>
                <a:lnTo>
                  <a:pt x="4348" y="6"/>
                </a:lnTo>
                <a:lnTo>
                  <a:pt x="4334" y="14"/>
                </a:lnTo>
                <a:lnTo>
                  <a:pt x="4322" y="24"/>
                </a:lnTo>
                <a:lnTo>
                  <a:pt x="4288" y="56"/>
                </a:lnTo>
                <a:lnTo>
                  <a:pt x="4288" y="56"/>
                </a:lnTo>
                <a:lnTo>
                  <a:pt x="4282" y="62"/>
                </a:lnTo>
                <a:lnTo>
                  <a:pt x="4276" y="64"/>
                </a:lnTo>
                <a:lnTo>
                  <a:pt x="4268" y="68"/>
                </a:lnTo>
                <a:lnTo>
                  <a:pt x="4262" y="68"/>
                </a:lnTo>
                <a:lnTo>
                  <a:pt x="4262" y="68"/>
                </a:lnTo>
                <a:lnTo>
                  <a:pt x="4254" y="68"/>
                </a:lnTo>
                <a:lnTo>
                  <a:pt x="4246" y="64"/>
                </a:lnTo>
                <a:lnTo>
                  <a:pt x="4240" y="62"/>
                </a:lnTo>
                <a:lnTo>
                  <a:pt x="4234" y="56"/>
                </a:lnTo>
                <a:lnTo>
                  <a:pt x="4202" y="24"/>
                </a:lnTo>
                <a:lnTo>
                  <a:pt x="4202" y="24"/>
                </a:lnTo>
                <a:lnTo>
                  <a:pt x="4188" y="14"/>
                </a:lnTo>
                <a:lnTo>
                  <a:pt x="4176" y="6"/>
                </a:lnTo>
                <a:lnTo>
                  <a:pt x="4162" y="2"/>
                </a:lnTo>
                <a:lnTo>
                  <a:pt x="4146" y="0"/>
                </a:lnTo>
                <a:lnTo>
                  <a:pt x="4146" y="0"/>
                </a:lnTo>
                <a:lnTo>
                  <a:pt x="4132" y="2"/>
                </a:lnTo>
                <a:lnTo>
                  <a:pt x="4118" y="6"/>
                </a:lnTo>
                <a:lnTo>
                  <a:pt x="4104" y="14"/>
                </a:lnTo>
                <a:lnTo>
                  <a:pt x="4092" y="24"/>
                </a:lnTo>
                <a:lnTo>
                  <a:pt x="4058" y="56"/>
                </a:lnTo>
                <a:lnTo>
                  <a:pt x="4058" y="56"/>
                </a:lnTo>
                <a:lnTo>
                  <a:pt x="4052" y="62"/>
                </a:lnTo>
                <a:lnTo>
                  <a:pt x="4046" y="64"/>
                </a:lnTo>
                <a:lnTo>
                  <a:pt x="4038" y="68"/>
                </a:lnTo>
                <a:lnTo>
                  <a:pt x="4032" y="68"/>
                </a:lnTo>
                <a:lnTo>
                  <a:pt x="4032" y="68"/>
                </a:lnTo>
                <a:lnTo>
                  <a:pt x="4024" y="68"/>
                </a:lnTo>
                <a:lnTo>
                  <a:pt x="4016" y="64"/>
                </a:lnTo>
                <a:lnTo>
                  <a:pt x="4010" y="62"/>
                </a:lnTo>
                <a:lnTo>
                  <a:pt x="4004" y="56"/>
                </a:lnTo>
                <a:lnTo>
                  <a:pt x="3970" y="24"/>
                </a:lnTo>
                <a:lnTo>
                  <a:pt x="3970" y="24"/>
                </a:lnTo>
                <a:lnTo>
                  <a:pt x="3958" y="14"/>
                </a:lnTo>
                <a:lnTo>
                  <a:pt x="3946" y="6"/>
                </a:lnTo>
                <a:lnTo>
                  <a:pt x="3930" y="2"/>
                </a:lnTo>
                <a:lnTo>
                  <a:pt x="3916" y="0"/>
                </a:lnTo>
                <a:lnTo>
                  <a:pt x="3916" y="0"/>
                </a:lnTo>
                <a:lnTo>
                  <a:pt x="3902" y="2"/>
                </a:lnTo>
                <a:lnTo>
                  <a:pt x="3886" y="6"/>
                </a:lnTo>
                <a:lnTo>
                  <a:pt x="3874" y="14"/>
                </a:lnTo>
                <a:lnTo>
                  <a:pt x="3862" y="24"/>
                </a:lnTo>
                <a:lnTo>
                  <a:pt x="3828" y="56"/>
                </a:lnTo>
                <a:lnTo>
                  <a:pt x="3828" y="56"/>
                </a:lnTo>
                <a:lnTo>
                  <a:pt x="3822" y="62"/>
                </a:lnTo>
                <a:lnTo>
                  <a:pt x="3816" y="64"/>
                </a:lnTo>
                <a:lnTo>
                  <a:pt x="3808" y="68"/>
                </a:lnTo>
                <a:lnTo>
                  <a:pt x="3800" y="68"/>
                </a:lnTo>
                <a:lnTo>
                  <a:pt x="3800" y="68"/>
                </a:lnTo>
                <a:lnTo>
                  <a:pt x="3794" y="68"/>
                </a:lnTo>
                <a:lnTo>
                  <a:pt x="3786" y="64"/>
                </a:lnTo>
                <a:lnTo>
                  <a:pt x="3780" y="62"/>
                </a:lnTo>
                <a:lnTo>
                  <a:pt x="3774" y="56"/>
                </a:lnTo>
                <a:lnTo>
                  <a:pt x="3740" y="24"/>
                </a:lnTo>
                <a:lnTo>
                  <a:pt x="3740" y="24"/>
                </a:lnTo>
                <a:lnTo>
                  <a:pt x="3728" y="14"/>
                </a:lnTo>
                <a:lnTo>
                  <a:pt x="3716" y="6"/>
                </a:lnTo>
                <a:lnTo>
                  <a:pt x="3700" y="2"/>
                </a:lnTo>
                <a:lnTo>
                  <a:pt x="3686" y="0"/>
                </a:lnTo>
                <a:lnTo>
                  <a:pt x="3686" y="0"/>
                </a:lnTo>
                <a:lnTo>
                  <a:pt x="3672" y="2"/>
                </a:lnTo>
                <a:lnTo>
                  <a:pt x="3656" y="6"/>
                </a:lnTo>
                <a:lnTo>
                  <a:pt x="3644" y="14"/>
                </a:lnTo>
                <a:lnTo>
                  <a:pt x="3630" y="24"/>
                </a:lnTo>
                <a:lnTo>
                  <a:pt x="3598" y="56"/>
                </a:lnTo>
                <a:lnTo>
                  <a:pt x="3598" y="56"/>
                </a:lnTo>
                <a:lnTo>
                  <a:pt x="3592" y="62"/>
                </a:lnTo>
                <a:lnTo>
                  <a:pt x="3586" y="64"/>
                </a:lnTo>
                <a:lnTo>
                  <a:pt x="3578" y="68"/>
                </a:lnTo>
                <a:lnTo>
                  <a:pt x="3570" y="68"/>
                </a:lnTo>
                <a:lnTo>
                  <a:pt x="3570" y="68"/>
                </a:lnTo>
                <a:lnTo>
                  <a:pt x="3564" y="68"/>
                </a:lnTo>
                <a:lnTo>
                  <a:pt x="3556" y="64"/>
                </a:lnTo>
                <a:lnTo>
                  <a:pt x="3550" y="62"/>
                </a:lnTo>
                <a:lnTo>
                  <a:pt x="3544" y="56"/>
                </a:lnTo>
                <a:lnTo>
                  <a:pt x="3510" y="24"/>
                </a:lnTo>
                <a:lnTo>
                  <a:pt x="3510" y="24"/>
                </a:lnTo>
                <a:lnTo>
                  <a:pt x="3498" y="14"/>
                </a:lnTo>
                <a:lnTo>
                  <a:pt x="3484" y="6"/>
                </a:lnTo>
                <a:lnTo>
                  <a:pt x="3470" y="2"/>
                </a:lnTo>
                <a:lnTo>
                  <a:pt x="3456" y="0"/>
                </a:lnTo>
                <a:lnTo>
                  <a:pt x="3456" y="0"/>
                </a:lnTo>
                <a:lnTo>
                  <a:pt x="3440" y="2"/>
                </a:lnTo>
                <a:lnTo>
                  <a:pt x="3426" y="6"/>
                </a:lnTo>
                <a:lnTo>
                  <a:pt x="3412" y="14"/>
                </a:lnTo>
                <a:lnTo>
                  <a:pt x="3400" y="24"/>
                </a:lnTo>
                <a:lnTo>
                  <a:pt x="3368" y="56"/>
                </a:lnTo>
                <a:lnTo>
                  <a:pt x="3368" y="56"/>
                </a:lnTo>
                <a:lnTo>
                  <a:pt x="3362" y="62"/>
                </a:lnTo>
                <a:lnTo>
                  <a:pt x="3356" y="64"/>
                </a:lnTo>
                <a:lnTo>
                  <a:pt x="3348" y="68"/>
                </a:lnTo>
                <a:lnTo>
                  <a:pt x="3340" y="68"/>
                </a:lnTo>
                <a:lnTo>
                  <a:pt x="3340" y="68"/>
                </a:lnTo>
                <a:lnTo>
                  <a:pt x="3334" y="68"/>
                </a:lnTo>
                <a:lnTo>
                  <a:pt x="3326" y="64"/>
                </a:lnTo>
                <a:lnTo>
                  <a:pt x="3320" y="62"/>
                </a:lnTo>
                <a:lnTo>
                  <a:pt x="3314" y="56"/>
                </a:lnTo>
                <a:lnTo>
                  <a:pt x="3280" y="24"/>
                </a:lnTo>
                <a:lnTo>
                  <a:pt x="3280" y="24"/>
                </a:lnTo>
                <a:lnTo>
                  <a:pt x="3268" y="14"/>
                </a:lnTo>
                <a:lnTo>
                  <a:pt x="3254" y="6"/>
                </a:lnTo>
                <a:lnTo>
                  <a:pt x="3240" y="2"/>
                </a:lnTo>
                <a:lnTo>
                  <a:pt x="3226" y="0"/>
                </a:lnTo>
                <a:lnTo>
                  <a:pt x="3226" y="0"/>
                </a:lnTo>
                <a:lnTo>
                  <a:pt x="3210" y="2"/>
                </a:lnTo>
                <a:lnTo>
                  <a:pt x="3196" y="6"/>
                </a:lnTo>
                <a:lnTo>
                  <a:pt x="3182" y="14"/>
                </a:lnTo>
                <a:lnTo>
                  <a:pt x="3170" y="24"/>
                </a:lnTo>
                <a:lnTo>
                  <a:pt x="3138" y="56"/>
                </a:lnTo>
                <a:lnTo>
                  <a:pt x="3138" y="56"/>
                </a:lnTo>
                <a:lnTo>
                  <a:pt x="3132" y="62"/>
                </a:lnTo>
                <a:lnTo>
                  <a:pt x="3124" y="64"/>
                </a:lnTo>
                <a:lnTo>
                  <a:pt x="3118" y="68"/>
                </a:lnTo>
                <a:lnTo>
                  <a:pt x="3110" y="68"/>
                </a:lnTo>
                <a:lnTo>
                  <a:pt x="3110" y="68"/>
                </a:lnTo>
                <a:lnTo>
                  <a:pt x="3102" y="68"/>
                </a:lnTo>
                <a:lnTo>
                  <a:pt x="3096" y="64"/>
                </a:lnTo>
                <a:lnTo>
                  <a:pt x="3088" y="62"/>
                </a:lnTo>
                <a:lnTo>
                  <a:pt x="3082" y="56"/>
                </a:lnTo>
                <a:lnTo>
                  <a:pt x="3050" y="24"/>
                </a:lnTo>
                <a:lnTo>
                  <a:pt x="3050" y="24"/>
                </a:lnTo>
                <a:lnTo>
                  <a:pt x="3038" y="14"/>
                </a:lnTo>
                <a:lnTo>
                  <a:pt x="3024" y="6"/>
                </a:lnTo>
                <a:lnTo>
                  <a:pt x="3010" y="2"/>
                </a:lnTo>
                <a:lnTo>
                  <a:pt x="2996" y="0"/>
                </a:lnTo>
                <a:lnTo>
                  <a:pt x="2996" y="0"/>
                </a:lnTo>
                <a:lnTo>
                  <a:pt x="2980" y="2"/>
                </a:lnTo>
                <a:lnTo>
                  <a:pt x="2966" y="6"/>
                </a:lnTo>
                <a:lnTo>
                  <a:pt x="2952" y="14"/>
                </a:lnTo>
                <a:lnTo>
                  <a:pt x="2940" y="24"/>
                </a:lnTo>
                <a:lnTo>
                  <a:pt x="2908" y="56"/>
                </a:lnTo>
                <a:lnTo>
                  <a:pt x="2908" y="56"/>
                </a:lnTo>
                <a:lnTo>
                  <a:pt x="2902" y="62"/>
                </a:lnTo>
                <a:lnTo>
                  <a:pt x="2894" y="64"/>
                </a:lnTo>
                <a:lnTo>
                  <a:pt x="2888" y="68"/>
                </a:lnTo>
                <a:lnTo>
                  <a:pt x="2880" y="68"/>
                </a:lnTo>
                <a:lnTo>
                  <a:pt x="2880" y="68"/>
                </a:lnTo>
                <a:lnTo>
                  <a:pt x="2872" y="68"/>
                </a:lnTo>
                <a:lnTo>
                  <a:pt x="2866" y="64"/>
                </a:lnTo>
                <a:lnTo>
                  <a:pt x="2858" y="62"/>
                </a:lnTo>
                <a:lnTo>
                  <a:pt x="2852" y="56"/>
                </a:lnTo>
                <a:lnTo>
                  <a:pt x="2820" y="24"/>
                </a:lnTo>
                <a:lnTo>
                  <a:pt x="2820" y="24"/>
                </a:lnTo>
                <a:lnTo>
                  <a:pt x="2808" y="14"/>
                </a:lnTo>
                <a:lnTo>
                  <a:pt x="2794" y="6"/>
                </a:lnTo>
                <a:lnTo>
                  <a:pt x="2780" y="2"/>
                </a:lnTo>
                <a:lnTo>
                  <a:pt x="2764" y="0"/>
                </a:lnTo>
                <a:lnTo>
                  <a:pt x="2764" y="0"/>
                </a:lnTo>
                <a:lnTo>
                  <a:pt x="2750" y="2"/>
                </a:lnTo>
                <a:lnTo>
                  <a:pt x="2736" y="6"/>
                </a:lnTo>
                <a:lnTo>
                  <a:pt x="2722" y="14"/>
                </a:lnTo>
                <a:lnTo>
                  <a:pt x="2710" y="24"/>
                </a:lnTo>
                <a:lnTo>
                  <a:pt x="2678" y="56"/>
                </a:lnTo>
                <a:lnTo>
                  <a:pt x="2678" y="56"/>
                </a:lnTo>
                <a:lnTo>
                  <a:pt x="2672" y="62"/>
                </a:lnTo>
                <a:lnTo>
                  <a:pt x="2664" y="64"/>
                </a:lnTo>
                <a:lnTo>
                  <a:pt x="2658" y="68"/>
                </a:lnTo>
                <a:lnTo>
                  <a:pt x="2650" y="68"/>
                </a:lnTo>
                <a:lnTo>
                  <a:pt x="2650" y="68"/>
                </a:lnTo>
                <a:lnTo>
                  <a:pt x="2642" y="68"/>
                </a:lnTo>
                <a:lnTo>
                  <a:pt x="2636" y="64"/>
                </a:lnTo>
                <a:lnTo>
                  <a:pt x="2628" y="62"/>
                </a:lnTo>
                <a:lnTo>
                  <a:pt x="2622" y="56"/>
                </a:lnTo>
                <a:lnTo>
                  <a:pt x="2590" y="24"/>
                </a:lnTo>
                <a:lnTo>
                  <a:pt x="2590" y="24"/>
                </a:lnTo>
                <a:lnTo>
                  <a:pt x="2578" y="14"/>
                </a:lnTo>
                <a:lnTo>
                  <a:pt x="2564" y="6"/>
                </a:lnTo>
                <a:lnTo>
                  <a:pt x="2550" y="2"/>
                </a:lnTo>
                <a:lnTo>
                  <a:pt x="2534" y="0"/>
                </a:lnTo>
                <a:lnTo>
                  <a:pt x="2534" y="0"/>
                </a:lnTo>
                <a:lnTo>
                  <a:pt x="2520" y="2"/>
                </a:lnTo>
                <a:lnTo>
                  <a:pt x="2506" y="6"/>
                </a:lnTo>
                <a:lnTo>
                  <a:pt x="2492" y="14"/>
                </a:lnTo>
                <a:lnTo>
                  <a:pt x="2480" y="24"/>
                </a:lnTo>
                <a:lnTo>
                  <a:pt x="2446" y="56"/>
                </a:lnTo>
                <a:lnTo>
                  <a:pt x="2446" y="56"/>
                </a:lnTo>
                <a:lnTo>
                  <a:pt x="2440" y="62"/>
                </a:lnTo>
                <a:lnTo>
                  <a:pt x="2434" y="64"/>
                </a:lnTo>
                <a:lnTo>
                  <a:pt x="2426" y="68"/>
                </a:lnTo>
                <a:lnTo>
                  <a:pt x="2420" y="68"/>
                </a:lnTo>
                <a:lnTo>
                  <a:pt x="2420" y="68"/>
                </a:lnTo>
                <a:lnTo>
                  <a:pt x="2412" y="68"/>
                </a:lnTo>
                <a:lnTo>
                  <a:pt x="2404" y="64"/>
                </a:lnTo>
                <a:lnTo>
                  <a:pt x="2398" y="62"/>
                </a:lnTo>
                <a:lnTo>
                  <a:pt x="2392" y="56"/>
                </a:lnTo>
                <a:lnTo>
                  <a:pt x="2360" y="24"/>
                </a:lnTo>
                <a:lnTo>
                  <a:pt x="2360" y="24"/>
                </a:lnTo>
                <a:lnTo>
                  <a:pt x="2348" y="14"/>
                </a:lnTo>
                <a:lnTo>
                  <a:pt x="2334" y="6"/>
                </a:lnTo>
                <a:lnTo>
                  <a:pt x="2320" y="2"/>
                </a:lnTo>
                <a:lnTo>
                  <a:pt x="2304" y="0"/>
                </a:lnTo>
                <a:lnTo>
                  <a:pt x="2304" y="0"/>
                </a:lnTo>
                <a:lnTo>
                  <a:pt x="2290" y="2"/>
                </a:lnTo>
                <a:lnTo>
                  <a:pt x="2276" y="6"/>
                </a:lnTo>
                <a:lnTo>
                  <a:pt x="2262" y="14"/>
                </a:lnTo>
                <a:lnTo>
                  <a:pt x="2250" y="24"/>
                </a:lnTo>
                <a:lnTo>
                  <a:pt x="2216" y="56"/>
                </a:lnTo>
                <a:lnTo>
                  <a:pt x="2216" y="56"/>
                </a:lnTo>
                <a:lnTo>
                  <a:pt x="2210" y="62"/>
                </a:lnTo>
                <a:lnTo>
                  <a:pt x="2204" y="64"/>
                </a:lnTo>
                <a:lnTo>
                  <a:pt x="2196" y="68"/>
                </a:lnTo>
                <a:lnTo>
                  <a:pt x="2190" y="68"/>
                </a:lnTo>
                <a:lnTo>
                  <a:pt x="2190" y="68"/>
                </a:lnTo>
                <a:lnTo>
                  <a:pt x="2182" y="68"/>
                </a:lnTo>
                <a:lnTo>
                  <a:pt x="2174" y="64"/>
                </a:lnTo>
                <a:lnTo>
                  <a:pt x="2168" y="62"/>
                </a:lnTo>
                <a:lnTo>
                  <a:pt x="2162" y="56"/>
                </a:lnTo>
                <a:lnTo>
                  <a:pt x="2130" y="24"/>
                </a:lnTo>
                <a:lnTo>
                  <a:pt x="2130" y="24"/>
                </a:lnTo>
                <a:lnTo>
                  <a:pt x="2116" y="14"/>
                </a:lnTo>
                <a:lnTo>
                  <a:pt x="2104" y="6"/>
                </a:lnTo>
                <a:lnTo>
                  <a:pt x="2088" y="2"/>
                </a:lnTo>
                <a:lnTo>
                  <a:pt x="2074" y="0"/>
                </a:lnTo>
                <a:lnTo>
                  <a:pt x="2074" y="0"/>
                </a:lnTo>
                <a:lnTo>
                  <a:pt x="2060" y="2"/>
                </a:lnTo>
                <a:lnTo>
                  <a:pt x="2044" y="6"/>
                </a:lnTo>
                <a:lnTo>
                  <a:pt x="2032" y="14"/>
                </a:lnTo>
                <a:lnTo>
                  <a:pt x="2020" y="24"/>
                </a:lnTo>
                <a:lnTo>
                  <a:pt x="1986" y="56"/>
                </a:lnTo>
                <a:lnTo>
                  <a:pt x="1986" y="56"/>
                </a:lnTo>
                <a:lnTo>
                  <a:pt x="1980" y="62"/>
                </a:lnTo>
                <a:lnTo>
                  <a:pt x="1974" y="64"/>
                </a:lnTo>
                <a:lnTo>
                  <a:pt x="1966" y="68"/>
                </a:lnTo>
                <a:lnTo>
                  <a:pt x="1960" y="68"/>
                </a:lnTo>
                <a:lnTo>
                  <a:pt x="1960" y="68"/>
                </a:lnTo>
                <a:lnTo>
                  <a:pt x="1952" y="68"/>
                </a:lnTo>
                <a:lnTo>
                  <a:pt x="1944" y="64"/>
                </a:lnTo>
                <a:lnTo>
                  <a:pt x="1938" y="62"/>
                </a:lnTo>
                <a:lnTo>
                  <a:pt x="1932" y="56"/>
                </a:lnTo>
                <a:lnTo>
                  <a:pt x="1898" y="24"/>
                </a:lnTo>
                <a:lnTo>
                  <a:pt x="1898" y="24"/>
                </a:lnTo>
                <a:lnTo>
                  <a:pt x="1886" y="14"/>
                </a:lnTo>
                <a:lnTo>
                  <a:pt x="1874" y="6"/>
                </a:lnTo>
                <a:lnTo>
                  <a:pt x="1858" y="2"/>
                </a:lnTo>
                <a:lnTo>
                  <a:pt x="1844" y="0"/>
                </a:lnTo>
                <a:lnTo>
                  <a:pt x="1844" y="0"/>
                </a:lnTo>
                <a:lnTo>
                  <a:pt x="1830" y="2"/>
                </a:lnTo>
                <a:lnTo>
                  <a:pt x="1814" y="6"/>
                </a:lnTo>
                <a:lnTo>
                  <a:pt x="1802" y="14"/>
                </a:lnTo>
                <a:lnTo>
                  <a:pt x="1790" y="24"/>
                </a:lnTo>
                <a:lnTo>
                  <a:pt x="1756" y="56"/>
                </a:lnTo>
                <a:lnTo>
                  <a:pt x="1756" y="56"/>
                </a:lnTo>
                <a:lnTo>
                  <a:pt x="1750" y="62"/>
                </a:lnTo>
                <a:lnTo>
                  <a:pt x="1744" y="64"/>
                </a:lnTo>
                <a:lnTo>
                  <a:pt x="1736" y="68"/>
                </a:lnTo>
                <a:lnTo>
                  <a:pt x="1728" y="68"/>
                </a:lnTo>
                <a:lnTo>
                  <a:pt x="1728" y="68"/>
                </a:lnTo>
                <a:lnTo>
                  <a:pt x="1722" y="68"/>
                </a:lnTo>
                <a:lnTo>
                  <a:pt x="1714" y="64"/>
                </a:lnTo>
                <a:lnTo>
                  <a:pt x="1708" y="62"/>
                </a:lnTo>
                <a:lnTo>
                  <a:pt x="1702" y="56"/>
                </a:lnTo>
                <a:lnTo>
                  <a:pt x="1668" y="24"/>
                </a:lnTo>
                <a:lnTo>
                  <a:pt x="1668" y="24"/>
                </a:lnTo>
                <a:lnTo>
                  <a:pt x="1656" y="14"/>
                </a:lnTo>
                <a:lnTo>
                  <a:pt x="1642" y="6"/>
                </a:lnTo>
                <a:lnTo>
                  <a:pt x="1628" y="2"/>
                </a:lnTo>
                <a:lnTo>
                  <a:pt x="1614" y="0"/>
                </a:lnTo>
                <a:lnTo>
                  <a:pt x="1614" y="0"/>
                </a:lnTo>
                <a:lnTo>
                  <a:pt x="1598" y="2"/>
                </a:lnTo>
                <a:lnTo>
                  <a:pt x="1584" y="6"/>
                </a:lnTo>
                <a:lnTo>
                  <a:pt x="1572" y="14"/>
                </a:lnTo>
                <a:lnTo>
                  <a:pt x="1558" y="24"/>
                </a:lnTo>
                <a:lnTo>
                  <a:pt x="1526" y="56"/>
                </a:lnTo>
                <a:lnTo>
                  <a:pt x="1526" y="56"/>
                </a:lnTo>
                <a:lnTo>
                  <a:pt x="1520" y="62"/>
                </a:lnTo>
                <a:lnTo>
                  <a:pt x="1514" y="64"/>
                </a:lnTo>
                <a:lnTo>
                  <a:pt x="1506" y="68"/>
                </a:lnTo>
                <a:lnTo>
                  <a:pt x="1498" y="68"/>
                </a:lnTo>
                <a:lnTo>
                  <a:pt x="1498" y="68"/>
                </a:lnTo>
                <a:lnTo>
                  <a:pt x="1492" y="68"/>
                </a:lnTo>
                <a:lnTo>
                  <a:pt x="1484" y="64"/>
                </a:lnTo>
                <a:lnTo>
                  <a:pt x="1478" y="62"/>
                </a:lnTo>
                <a:lnTo>
                  <a:pt x="1472" y="56"/>
                </a:lnTo>
                <a:lnTo>
                  <a:pt x="1438" y="24"/>
                </a:lnTo>
                <a:lnTo>
                  <a:pt x="1438" y="24"/>
                </a:lnTo>
                <a:lnTo>
                  <a:pt x="1426" y="14"/>
                </a:lnTo>
                <a:lnTo>
                  <a:pt x="1412" y="6"/>
                </a:lnTo>
                <a:lnTo>
                  <a:pt x="1398" y="2"/>
                </a:lnTo>
                <a:lnTo>
                  <a:pt x="1384" y="0"/>
                </a:lnTo>
                <a:lnTo>
                  <a:pt x="1384" y="0"/>
                </a:lnTo>
                <a:lnTo>
                  <a:pt x="1368" y="2"/>
                </a:lnTo>
                <a:lnTo>
                  <a:pt x="1354" y="6"/>
                </a:lnTo>
                <a:lnTo>
                  <a:pt x="1340" y="14"/>
                </a:lnTo>
                <a:lnTo>
                  <a:pt x="1328" y="24"/>
                </a:lnTo>
                <a:lnTo>
                  <a:pt x="1296" y="56"/>
                </a:lnTo>
                <a:lnTo>
                  <a:pt x="1296" y="56"/>
                </a:lnTo>
                <a:lnTo>
                  <a:pt x="1290" y="62"/>
                </a:lnTo>
                <a:lnTo>
                  <a:pt x="1282" y="64"/>
                </a:lnTo>
                <a:lnTo>
                  <a:pt x="1276" y="68"/>
                </a:lnTo>
                <a:lnTo>
                  <a:pt x="1268" y="68"/>
                </a:lnTo>
                <a:lnTo>
                  <a:pt x="1268" y="68"/>
                </a:lnTo>
                <a:lnTo>
                  <a:pt x="1260" y="68"/>
                </a:lnTo>
                <a:lnTo>
                  <a:pt x="1254" y="64"/>
                </a:lnTo>
                <a:lnTo>
                  <a:pt x="1248" y="62"/>
                </a:lnTo>
                <a:lnTo>
                  <a:pt x="1240" y="56"/>
                </a:lnTo>
                <a:lnTo>
                  <a:pt x="1208" y="24"/>
                </a:lnTo>
                <a:lnTo>
                  <a:pt x="1208" y="24"/>
                </a:lnTo>
                <a:lnTo>
                  <a:pt x="1196" y="14"/>
                </a:lnTo>
                <a:lnTo>
                  <a:pt x="1182" y="6"/>
                </a:lnTo>
                <a:lnTo>
                  <a:pt x="1168" y="2"/>
                </a:lnTo>
                <a:lnTo>
                  <a:pt x="1154" y="0"/>
                </a:lnTo>
                <a:lnTo>
                  <a:pt x="1154" y="0"/>
                </a:lnTo>
                <a:lnTo>
                  <a:pt x="1138" y="2"/>
                </a:lnTo>
                <a:lnTo>
                  <a:pt x="1124" y="6"/>
                </a:lnTo>
                <a:lnTo>
                  <a:pt x="1110" y="14"/>
                </a:lnTo>
                <a:lnTo>
                  <a:pt x="1098" y="24"/>
                </a:lnTo>
                <a:lnTo>
                  <a:pt x="1066" y="56"/>
                </a:lnTo>
                <a:lnTo>
                  <a:pt x="1066" y="56"/>
                </a:lnTo>
                <a:lnTo>
                  <a:pt x="1060" y="62"/>
                </a:lnTo>
                <a:lnTo>
                  <a:pt x="1052" y="64"/>
                </a:lnTo>
                <a:lnTo>
                  <a:pt x="1046" y="68"/>
                </a:lnTo>
                <a:lnTo>
                  <a:pt x="1038" y="68"/>
                </a:lnTo>
                <a:lnTo>
                  <a:pt x="1038" y="68"/>
                </a:lnTo>
                <a:lnTo>
                  <a:pt x="1030" y="68"/>
                </a:lnTo>
                <a:lnTo>
                  <a:pt x="1024" y="64"/>
                </a:lnTo>
                <a:lnTo>
                  <a:pt x="1016" y="62"/>
                </a:lnTo>
                <a:lnTo>
                  <a:pt x="1010" y="56"/>
                </a:lnTo>
                <a:lnTo>
                  <a:pt x="978" y="24"/>
                </a:lnTo>
                <a:lnTo>
                  <a:pt x="978" y="24"/>
                </a:lnTo>
                <a:lnTo>
                  <a:pt x="966" y="14"/>
                </a:lnTo>
                <a:lnTo>
                  <a:pt x="952" y="6"/>
                </a:lnTo>
                <a:lnTo>
                  <a:pt x="938" y="2"/>
                </a:lnTo>
                <a:lnTo>
                  <a:pt x="922" y="0"/>
                </a:lnTo>
                <a:lnTo>
                  <a:pt x="922" y="0"/>
                </a:lnTo>
                <a:lnTo>
                  <a:pt x="908" y="2"/>
                </a:lnTo>
                <a:lnTo>
                  <a:pt x="894" y="6"/>
                </a:lnTo>
                <a:lnTo>
                  <a:pt x="880" y="14"/>
                </a:lnTo>
                <a:lnTo>
                  <a:pt x="868" y="24"/>
                </a:lnTo>
                <a:lnTo>
                  <a:pt x="836" y="56"/>
                </a:lnTo>
                <a:lnTo>
                  <a:pt x="836" y="56"/>
                </a:lnTo>
                <a:lnTo>
                  <a:pt x="830" y="62"/>
                </a:lnTo>
                <a:lnTo>
                  <a:pt x="822" y="64"/>
                </a:lnTo>
                <a:lnTo>
                  <a:pt x="816" y="68"/>
                </a:lnTo>
                <a:lnTo>
                  <a:pt x="808" y="68"/>
                </a:lnTo>
                <a:lnTo>
                  <a:pt x="808" y="68"/>
                </a:lnTo>
                <a:lnTo>
                  <a:pt x="800" y="68"/>
                </a:lnTo>
                <a:lnTo>
                  <a:pt x="794" y="64"/>
                </a:lnTo>
                <a:lnTo>
                  <a:pt x="786" y="62"/>
                </a:lnTo>
                <a:lnTo>
                  <a:pt x="780" y="56"/>
                </a:lnTo>
                <a:lnTo>
                  <a:pt x="748" y="24"/>
                </a:lnTo>
                <a:lnTo>
                  <a:pt x="748" y="24"/>
                </a:lnTo>
                <a:lnTo>
                  <a:pt x="736" y="14"/>
                </a:lnTo>
                <a:lnTo>
                  <a:pt x="722" y="6"/>
                </a:lnTo>
                <a:lnTo>
                  <a:pt x="708" y="2"/>
                </a:lnTo>
                <a:lnTo>
                  <a:pt x="692" y="0"/>
                </a:lnTo>
                <a:lnTo>
                  <a:pt x="692" y="0"/>
                </a:lnTo>
                <a:lnTo>
                  <a:pt x="678" y="2"/>
                </a:lnTo>
                <a:lnTo>
                  <a:pt x="664" y="6"/>
                </a:lnTo>
                <a:lnTo>
                  <a:pt x="650" y="14"/>
                </a:lnTo>
                <a:lnTo>
                  <a:pt x="638" y="24"/>
                </a:lnTo>
                <a:lnTo>
                  <a:pt x="606" y="56"/>
                </a:lnTo>
                <a:lnTo>
                  <a:pt x="606" y="56"/>
                </a:lnTo>
                <a:lnTo>
                  <a:pt x="598" y="62"/>
                </a:lnTo>
                <a:lnTo>
                  <a:pt x="592" y="64"/>
                </a:lnTo>
                <a:lnTo>
                  <a:pt x="586" y="68"/>
                </a:lnTo>
                <a:lnTo>
                  <a:pt x="578" y="68"/>
                </a:lnTo>
                <a:lnTo>
                  <a:pt x="578" y="68"/>
                </a:lnTo>
                <a:lnTo>
                  <a:pt x="570" y="68"/>
                </a:lnTo>
                <a:lnTo>
                  <a:pt x="564" y="64"/>
                </a:lnTo>
                <a:lnTo>
                  <a:pt x="556" y="62"/>
                </a:lnTo>
                <a:lnTo>
                  <a:pt x="550" y="56"/>
                </a:lnTo>
                <a:lnTo>
                  <a:pt x="518" y="24"/>
                </a:lnTo>
                <a:lnTo>
                  <a:pt x="518" y="24"/>
                </a:lnTo>
                <a:lnTo>
                  <a:pt x="506" y="14"/>
                </a:lnTo>
                <a:lnTo>
                  <a:pt x="492" y="6"/>
                </a:lnTo>
                <a:lnTo>
                  <a:pt x="478" y="2"/>
                </a:lnTo>
                <a:lnTo>
                  <a:pt x="462" y="0"/>
                </a:lnTo>
                <a:lnTo>
                  <a:pt x="462" y="0"/>
                </a:lnTo>
                <a:lnTo>
                  <a:pt x="448" y="2"/>
                </a:lnTo>
                <a:lnTo>
                  <a:pt x="434" y="6"/>
                </a:lnTo>
                <a:lnTo>
                  <a:pt x="420" y="14"/>
                </a:lnTo>
                <a:lnTo>
                  <a:pt x="408" y="24"/>
                </a:lnTo>
                <a:lnTo>
                  <a:pt x="374" y="56"/>
                </a:lnTo>
                <a:lnTo>
                  <a:pt x="374" y="56"/>
                </a:lnTo>
                <a:lnTo>
                  <a:pt x="368" y="62"/>
                </a:lnTo>
                <a:lnTo>
                  <a:pt x="362" y="64"/>
                </a:lnTo>
                <a:lnTo>
                  <a:pt x="354" y="68"/>
                </a:lnTo>
                <a:lnTo>
                  <a:pt x="348" y="68"/>
                </a:lnTo>
                <a:lnTo>
                  <a:pt x="348" y="68"/>
                </a:lnTo>
                <a:lnTo>
                  <a:pt x="340" y="68"/>
                </a:lnTo>
                <a:lnTo>
                  <a:pt x="332" y="64"/>
                </a:lnTo>
                <a:lnTo>
                  <a:pt x="326" y="62"/>
                </a:lnTo>
                <a:lnTo>
                  <a:pt x="320" y="56"/>
                </a:lnTo>
                <a:lnTo>
                  <a:pt x="288" y="24"/>
                </a:lnTo>
                <a:lnTo>
                  <a:pt x="288" y="24"/>
                </a:lnTo>
                <a:lnTo>
                  <a:pt x="274" y="14"/>
                </a:lnTo>
                <a:lnTo>
                  <a:pt x="262" y="6"/>
                </a:lnTo>
                <a:lnTo>
                  <a:pt x="248" y="2"/>
                </a:lnTo>
                <a:lnTo>
                  <a:pt x="232" y="0"/>
                </a:lnTo>
                <a:lnTo>
                  <a:pt x="232" y="0"/>
                </a:lnTo>
                <a:lnTo>
                  <a:pt x="218" y="2"/>
                </a:lnTo>
                <a:lnTo>
                  <a:pt x="204" y="6"/>
                </a:lnTo>
                <a:lnTo>
                  <a:pt x="190" y="14"/>
                </a:lnTo>
                <a:lnTo>
                  <a:pt x="178" y="24"/>
                </a:lnTo>
                <a:lnTo>
                  <a:pt x="144" y="56"/>
                </a:lnTo>
                <a:lnTo>
                  <a:pt x="144" y="56"/>
                </a:lnTo>
                <a:lnTo>
                  <a:pt x="138" y="62"/>
                </a:lnTo>
                <a:lnTo>
                  <a:pt x="132" y="64"/>
                </a:lnTo>
                <a:lnTo>
                  <a:pt x="124" y="68"/>
                </a:lnTo>
                <a:lnTo>
                  <a:pt x="116" y="68"/>
                </a:lnTo>
                <a:lnTo>
                  <a:pt x="116" y="68"/>
                </a:lnTo>
                <a:lnTo>
                  <a:pt x="110" y="68"/>
                </a:lnTo>
                <a:lnTo>
                  <a:pt x="102" y="66"/>
                </a:lnTo>
                <a:lnTo>
                  <a:pt x="96" y="62"/>
                </a:lnTo>
                <a:lnTo>
                  <a:pt x="90" y="56"/>
                </a:lnTo>
                <a:lnTo>
                  <a:pt x="56" y="24"/>
                </a:lnTo>
                <a:lnTo>
                  <a:pt x="56" y="24"/>
                </a:lnTo>
                <a:lnTo>
                  <a:pt x="50" y="18"/>
                </a:lnTo>
                <a:lnTo>
                  <a:pt x="44" y="16"/>
                </a:lnTo>
                <a:lnTo>
                  <a:pt x="34" y="14"/>
                </a:lnTo>
                <a:lnTo>
                  <a:pt x="24" y="14"/>
                </a:lnTo>
                <a:lnTo>
                  <a:pt x="24" y="14"/>
                </a:lnTo>
                <a:lnTo>
                  <a:pt x="0" y="14"/>
                </a:lnTo>
                <a:lnTo>
                  <a:pt x="0" y="78"/>
                </a:lnTo>
                <a:lnTo>
                  <a:pt x="0" y="78"/>
                </a:lnTo>
                <a:lnTo>
                  <a:pt x="14" y="64"/>
                </a:lnTo>
                <a:lnTo>
                  <a:pt x="28" y="54"/>
                </a:lnTo>
                <a:lnTo>
                  <a:pt x="42" y="48"/>
                </a:lnTo>
                <a:lnTo>
                  <a:pt x="56" y="46"/>
                </a:lnTo>
                <a:lnTo>
                  <a:pt x="56" y="46"/>
                </a:lnTo>
                <a:lnTo>
                  <a:pt x="62" y="46"/>
                </a:lnTo>
                <a:lnTo>
                  <a:pt x="68" y="48"/>
                </a:lnTo>
                <a:lnTo>
                  <a:pt x="74" y="50"/>
                </a:lnTo>
                <a:lnTo>
                  <a:pt x="80" y="56"/>
                </a:lnTo>
                <a:lnTo>
                  <a:pt x="114" y="88"/>
                </a:lnTo>
                <a:lnTo>
                  <a:pt x="114" y="88"/>
                </a:lnTo>
                <a:lnTo>
                  <a:pt x="120" y="94"/>
                </a:lnTo>
                <a:lnTo>
                  <a:pt x="126" y="98"/>
                </a:lnTo>
                <a:lnTo>
                  <a:pt x="134" y="100"/>
                </a:lnTo>
                <a:lnTo>
                  <a:pt x="140" y="100"/>
                </a:lnTo>
                <a:lnTo>
                  <a:pt x="140" y="100"/>
                </a:lnTo>
                <a:lnTo>
                  <a:pt x="148" y="100"/>
                </a:lnTo>
                <a:lnTo>
                  <a:pt x="156" y="96"/>
                </a:lnTo>
                <a:lnTo>
                  <a:pt x="162" y="94"/>
                </a:lnTo>
                <a:lnTo>
                  <a:pt x="168" y="88"/>
                </a:lnTo>
                <a:lnTo>
                  <a:pt x="202" y="56"/>
                </a:lnTo>
                <a:lnTo>
                  <a:pt x="202" y="56"/>
                </a:lnTo>
                <a:lnTo>
                  <a:pt x="214" y="46"/>
                </a:lnTo>
                <a:lnTo>
                  <a:pt x="228" y="38"/>
                </a:lnTo>
                <a:lnTo>
                  <a:pt x="242" y="34"/>
                </a:lnTo>
                <a:lnTo>
                  <a:pt x="256" y="32"/>
                </a:lnTo>
                <a:lnTo>
                  <a:pt x="256" y="32"/>
                </a:lnTo>
                <a:lnTo>
                  <a:pt x="272" y="34"/>
                </a:lnTo>
                <a:lnTo>
                  <a:pt x="286" y="38"/>
                </a:lnTo>
                <a:lnTo>
                  <a:pt x="298" y="46"/>
                </a:lnTo>
                <a:lnTo>
                  <a:pt x="312" y="56"/>
                </a:lnTo>
                <a:lnTo>
                  <a:pt x="344" y="88"/>
                </a:lnTo>
                <a:lnTo>
                  <a:pt x="344" y="88"/>
                </a:lnTo>
                <a:lnTo>
                  <a:pt x="350" y="94"/>
                </a:lnTo>
                <a:lnTo>
                  <a:pt x="356" y="96"/>
                </a:lnTo>
                <a:lnTo>
                  <a:pt x="364" y="100"/>
                </a:lnTo>
                <a:lnTo>
                  <a:pt x="372" y="100"/>
                </a:lnTo>
                <a:lnTo>
                  <a:pt x="372" y="100"/>
                </a:lnTo>
                <a:lnTo>
                  <a:pt x="378" y="100"/>
                </a:lnTo>
                <a:lnTo>
                  <a:pt x="386" y="96"/>
                </a:lnTo>
                <a:lnTo>
                  <a:pt x="392" y="94"/>
                </a:lnTo>
                <a:lnTo>
                  <a:pt x="398" y="88"/>
                </a:lnTo>
                <a:lnTo>
                  <a:pt x="432" y="56"/>
                </a:lnTo>
                <a:lnTo>
                  <a:pt x="432" y="56"/>
                </a:lnTo>
                <a:lnTo>
                  <a:pt x="444" y="46"/>
                </a:lnTo>
                <a:lnTo>
                  <a:pt x="458" y="38"/>
                </a:lnTo>
                <a:lnTo>
                  <a:pt x="472" y="34"/>
                </a:lnTo>
                <a:lnTo>
                  <a:pt x="486" y="32"/>
                </a:lnTo>
                <a:lnTo>
                  <a:pt x="486" y="32"/>
                </a:lnTo>
                <a:lnTo>
                  <a:pt x="502" y="34"/>
                </a:lnTo>
                <a:lnTo>
                  <a:pt x="516" y="38"/>
                </a:lnTo>
                <a:lnTo>
                  <a:pt x="530" y="46"/>
                </a:lnTo>
                <a:lnTo>
                  <a:pt x="542" y="56"/>
                </a:lnTo>
                <a:lnTo>
                  <a:pt x="574" y="88"/>
                </a:lnTo>
                <a:lnTo>
                  <a:pt x="574" y="88"/>
                </a:lnTo>
                <a:lnTo>
                  <a:pt x="580" y="94"/>
                </a:lnTo>
                <a:lnTo>
                  <a:pt x="588" y="96"/>
                </a:lnTo>
                <a:lnTo>
                  <a:pt x="594" y="100"/>
                </a:lnTo>
                <a:lnTo>
                  <a:pt x="602" y="100"/>
                </a:lnTo>
                <a:lnTo>
                  <a:pt x="602" y="100"/>
                </a:lnTo>
                <a:lnTo>
                  <a:pt x="610" y="100"/>
                </a:lnTo>
                <a:lnTo>
                  <a:pt x="616" y="96"/>
                </a:lnTo>
                <a:lnTo>
                  <a:pt x="622" y="94"/>
                </a:lnTo>
                <a:lnTo>
                  <a:pt x="630" y="88"/>
                </a:lnTo>
                <a:lnTo>
                  <a:pt x="662" y="56"/>
                </a:lnTo>
                <a:lnTo>
                  <a:pt x="662" y="56"/>
                </a:lnTo>
                <a:lnTo>
                  <a:pt x="674" y="46"/>
                </a:lnTo>
                <a:lnTo>
                  <a:pt x="688" y="38"/>
                </a:lnTo>
                <a:lnTo>
                  <a:pt x="702" y="34"/>
                </a:lnTo>
                <a:lnTo>
                  <a:pt x="716" y="32"/>
                </a:lnTo>
                <a:lnTo>
                  <a:pt x="716" y="32"/>
                </a:lnTo>
                <a:lnTo>
                  <a:pt x="732" y="34"/>
                </a:lnTo>
                <a:lnTo>
                  <a:pt x="746" y="38"/>
                </a:lnTo>
                <a:lnTo>
                  <a:pt x="760" y="46"/>
                </a:lnTo>
                <a:lnTo>
                  <a:pt x="772" y="56"/>
                </a:lnTo>
                <a:lnTo>
                  <a:pt x="804" y="88"/>
                </a:lnTo>
                <a:lnTo>
                  <a:pt x="804" y="88"/>
                </a:lnTo>
                <a:lnTo>
                  <a:pt x="810" y="94"/>
                </a:lnTo>
                <a:lnTo>
                  <a:pt x="818" y="96"/>
                </a:lnTo>
                <a:lnTo>
                  <a:pt x="824" y="100"/>
                </a:lnTo>
                <a:lnTo>
                  <a:pt x="832" y="100"/>
                </a:lnTo>
                <a:lnTo>
                  <a:pt x="832" y="100"/>
                </a:lnTo>
                <a:lnTo>
                  <a:pt x="840" y="100"/>
                </a:lnTo>
                <a:lnTo>
                  <a:pt x="846" y="96"/>
                </a:lnTo>
                <a:lnTo>
                  <a:pt x="854" y="94"/>
                </a:lnTo>
                <a:lnTo>
                  <a:pt x="860" y="88"/>
                </a:lnTo>
                <a:lnTo>
                  <a:pt x="892" y="56"/>
                </a:lnTo>
                <a:lnTo>
                  <a:pt x="892" y="56"/>
                </a:lnTo>
                <a:lnTo>
                  <a:pt x="904" y="46"/>
                </a:lnTo>
                <a:lnTo>
                  <a:pt x="918" y="38"/>
                </a:lnTo>
                <a:lnTo>
                  <a:pt x="932" y="34"/>
                </a:lnTo>
                <a:lnTo>
                  <a:pt x="946" y="32"/>
                </a:lnTo>
                <a:lnTo>
                  <a:pt x="946" y="32"/>
                </a:lnTo>
                <a:lnTo>
                  <a:pt x="962" y="34"/>
                </a:lnTo>
                <a:lnTo>
                  <a:pt x="976" y="38"/>
                </a:lnTo>
                <a:lnTo>
                  <a:pt x="990" y="46"/>
                </a:lnTo>
                <a:lnTo>
                  <a:pt x="1002" y="56"/>
                </a:lnTo>
                <a:lnTo>
                  <a:pt x="1034" y="88"/>
                </a:lnTo>
                <a:lnTo>
                  <a:pt x="1034" y="88"/>
                </a:lnTo>
                <a:lnTo>
                  <a:pt x="1040" y="94"/>
                </a:lnTo>
                <a:lnTo>
                  <a:pt x="1048" y="96"/>
                </a:lnTo>
                <a:lnTo>
                  <a:pt x="1054" y="100"/>
                </a:lnTo>
                <a:lnTo>
                  <a:pt x="1062" y="100"/>
                </a:lnTo>
                <a:lnTo>
                  <a:pt x="1062" y="100"/>
                </a:lnTo>
                <a:lnTo>
                  <a:pt x="1070" y="100"/>
                </a:lnTo>
                <a:lnTo>
                  <a:pt x="1076" y="96"/>
                </a:lnTo>
                <a:lnTo>
                  <a:pt x="1084" y="94"/>
                </a:lnTo>
                <a:lnTo>
                  <a:pt x="1090" y="88"/>
                </a:lnTo>
                <a:lnTo>
                  <a:pt x="1122" y="56"/>
                </a:lnTo>
                <a:lnTo>
                  <a:pt x="1122" y="56"/>
                </a:lnTo>
                <a:lnTo>
                  <a:pt x="1134" y="46"/>
                </a:lnTo>
                <a:lnTo>
                  <a:pt x="1148" y="38"/>
                </a:lnTo>
                <a:lnTo>
                  <a:pt x="1162" y="34"/>
                </a:lnTo>
                <a:lnTo>
                  <a:pt x="1178" y="32"/>
                </a:lnTo>
                <a:lnTo>
                  <a:pt x="1178" y="32"/>
                </a:lnTo>
                <a:lnTo>
                  <a:pt x="1192" y="34"/>
                </a:lnTo>
                <a:lnTo>
                  <a:pt x="1206" y="38"/>
                </a:lnTo>
                <a:lnTo>
                  <a:pt x="1220" y="46"/>
                </a:lnTo>
                <a:lnTo>
                  <a:pt x="1232" y="56"/>
                </a:lnTo>
                <a:lnTo>
                  <a:pt x="1264" y="88"/>
                </a:lnTo>
                <a:lnTo>
                  <a:pt x="1264" y="88"/>
                </a:lnTo>
                <a:lnTo>
                  <a:pt x="1272" y="94"/>
                </a:lnTo>
                <a:lnTo>
                  <a:pt x="1278" y="96"/>
                </a:lnTo>
                <a:lnTo>
                  <a:pt x="1284" y="100"/>
                </a:lnTo>
                <a:lnTo>
                  <a:pt x="1292" y="100"/>
                </a:lnTo>
                <a:lnTo>
                  <a:pt x="1292" y="100"/>
                </a:lnTo>
                <a:lnTo>
                  <a:pt x="1300" y="100"/>
                </a:lnTo>
                <a:lnTo>
                  <a:pt x="1306" y="96"/>
                </a:lnTo>
                <a:lnTo>
                  <a:pt x="1314" y="94"/>
                </a:lnTo>
                <a:lnTo>
                  <a:pt x="1320" y="88"/>
                </a:lnTo>
                <a:lnTo>
                  <a:pt x="1352" y="56"/>
                </a:lnTo>
                <a:lnTo>
                  <a:pt x="1352" y="56"/>
                </a:lnTo>
                <a:lnTo>
                  <a:pt x="1364" y="46"/>
                </a:lnTo>
                <a:lnTo>
                  <a:pt x="1378" y="38"/>
                </a:lnTo>
                <a:lnTo>
                  <a:pt x="1392" y="34"/>
                </a:lnTo>
                <a:lnTo>
                  <a:pt x="1408" y="32"/>
                </a:lnTo>
                <a:lnTo>
                  <a:pt x="1408" y="32"/>
                </a:lnTo>
                <a:lnTo>
                  <a:pt x="1422" y="34"/>
                </a:lnTo>
                <a:lnTo>
                  <a:pt x="1436" y="38"/>
                </a:lnTo>
                <a:lnTo>
                  <a:pt x="1450" y="46"/>
                </a:lnTo>
                <a:lnTo>
                  <a:pt x="1462" y="56"/>
                </a:lnTo>
                <a:lnTo>
                  <a:pt x="1496" y="88"/>
                </a:lnTo>
                <a:lnTo>
                  <a:pt x="1496" y="88"/>
                </a:lnTo>
                <a:lnTo>
                  <a:pt x="1502" y="94"/>
                </a:lnTo>
                <a:lnTo>
                  <a:pt x="1508" y="96"/>
                </a:lnTo>
                <a:lnTo>
                  <a:pt x="1516" y="100"/>
                </a:lnTo>
                <a:lnTo>
                  <a:pt x="1522" y="100"/>
                </a:lnTo>
                <a:lnTo>
                  <a:pt x="1522" y="100"/>
                </a:lnTo>
                <a:lnTo>
                  <a:pt x="1530" y="100"/>
                </a:lnTo>
                <a:lnTo>
                  <a:pt x="1538" y="96"/>
                </a:lnTo>
                <a:lnTo>
                  <a:pt x="1544" y="94"/>
                </a:lnTo>
                <a:lnTo>
                  <a:pt x="1550" y="88"/>
                </a:lnTo>
                <a:lnTo>
                  <a:pt x="1582" y="56"/>
                </a:lnTo>
                <a:lnTo>
                  <a:pt x="1582" y="56"/>
                </a:lnTo>
                <a:lnTo>
                  <a:pt x="1596" y="46"/>
                </a:lnTo>
                <a:lnTo>
                  <a:pt x="1608" y="38"/>
                </a:lnTo>
                <a:lnTo>
                  <a:pt x="1622" y="34"/>
                </a:lnTo>
                <a:lnTo>
                  <a:pt x="1638" y="32"/>
                </a:lnTo>
                <a:lnTo>
                  <a:pt x="1638" y="32"/>
                </a:lnTo>
                <a:lnTo>
                  <a:pt x="1652" y="34"/>
                </a:lnTo>
                <a:lnTo>
                  <a:pt x="1666" y="38"/>
                </a:lnTo>
                <a:lnTo>
                  <a:pt x="1680" y="46"/>
                </a:lnTo>
                <a:lnTo>
                  <a:pt x="1692" y="56"/>
                </a:lnTo>
                <a:lnTo>
                  <a:pt x="1726" y="88"/>
                </a:lnTo>
                <a:lnTo>
                  <a:pt x="1726" y="88"/>
                </a:lnTo>
                <a:lnTo>
                  <a:pt x="1732" y="94"/>
                </a:lnTo>
                <a:lnTo>
                  <a:pt x="1738" y="96"/>
                </a:lnTo>
                <a:lnTo>
                  <a:pt x="1746" y="100"/>
                </a:lnTo>
                <a:lnTo>
                  <a:pt x="1752" y="100"/>
                </a:lnTo>
                <a:lnTo>
                  <a:pt x="1752" y="100"/>
                </a:lnTo>
                <a:lnTo>
                  <a:pt x="1760" y="100"/>
                </a:lnTo>
                <a:lnTo>
                  <a:pt x="1768" y="96"/>
                </a:lnTo>
                <a:lnTo>
                  <a:pt x="1774" y="94"/>
                </a:lnTo>
                <a:lnTo>
                  <a:pt x="1780" y="88"/>
                </a:lnTo>
                <a:lnTo>
                  <a:pt x="1814" y="56"/>
                </a:lnTo>
                <a:lnTo>
                  <a:pt x="1814" y="56"/>
                </a:lnTo>
                <a:lnTo>
                  <a:pt x="1826" y="46"/>
                </a:lnTo>
                <a:lnTo>
                  <a:pt x="1838" y="38"/>
                </a:lnTo>
                <a:lnTo>
                  <a:pt x="1854" y="34"/>
                </a:lnTo>
                <a:lnTo>
                  <a:pt x="1868" y="32"/>
                </a:lnTo>
                <a:lnTo>
                  <a:pt x="1868" y="32"/>
                </a:lnTo>
                <a:lnTo>
                  <a:pt x="1882" y="34"/>
                </a:lnTo>
                <a:lnTo>
                  <a:pt x="1898" y="38"/>
                </a:lnTo>
                <a:lnTo>
                  <a:pt x="1910" y="46"/>
                </a:lnTo>
                <a:lnTo>
                  <a:pt x="1922" y="56"/>
                </a:lnTo>
                <a:lnTo>
                  <a:pt x="1956" y="88"/>
                </a:lnTo>
                <a:lnTo>
                  <a:pt x="1956" y="88"/>
                </a:lnTo>
                <a:lnTo>
                  <a:pt x="1962" y="94"/>
                </a:lnTo>
                <a:lnTo>
                  <a:pt x="1968" y="96"/>
                </a:lnTo>
                <a:lnTo>
                  <a:pt x="1976" y="100"/>
                </a:lnTo>
                <a:lnTo>
                  <a:pt x="1984" y="100"/>
                </a:lnTo>
                <a:lnTo>
                  <a:pt x="1984" y="100"/>
                </a:lnTo>
                <a:lnTo>
                  <a:pt x="1990" y="100"/>
                </a:lnTo>
                <a:lnTo>
                  <a:pt x="1998" y="96"/>
                </a:lnTo>
                <a:lnTo>
                  <a:pt x="2004" y="94"/>
                </a:lnTo>
                <a:lnTo>
                  <a:pt x="2010" y="88"/>
                </a:lnTo>
                <a:lnTo>
                  <a:pt x="2044" y="56"/>
                </a:lnTo>
                <a:lnTo>
                  <a:pt x="2044" y="56"/>
                </a:lnTo>
                <a:lnTo>
                  <a:pt x="2056" y="46"/>
                </a:lnTo>
                <a:lnTo>
                  <a:pt x="2068" y="38"/>
                </a:lnTo>
                <a:lnTo>
                  <a:pt x="2084" y="34"/>
                </a:lnTo>
                <a:lnTo>
                  <a:pt x="2098" y="32"/>
                </a:lnTo>
                <a:lnTo>
                  <a:pt x="2098" y="32"/>
                </a:lnTo>
                <a:lnTo>
                  <a:pt x="2112" y="34"/>
                </a:lnTo>
                <a:lnTo>
                  <a:pt x="2128" y="38"/>
                </a:lnTo>
                <a:lnTo>
                  <a:pt x="2140" y="46"/>
                </a:lnTo>
                <a:lnTo>
                  <a:pt x="2154" y="56"/>
                </a:lnTo>
                <a:lnTo>
                  <a:pt x="2186" y="88"/>
                </a:lnTo>
                <a:lnTo>
                  <a:pt x="2186" y="88"/>
                </a:lnTo>
                <a:lnTo>
                  <a:pt x="2192" y="94"/>
                </a:lnTo>
                <a:lnTo>
                  <a:pt x="2198" y="96"/>
                </a:lnTo>
                <a:lnTo>
                  <a:pt x="2206" y="100"/>
                </a:lnTo>
                <a:lnTo>
                  <a:pt x="2214" y="100"/>
                </a:lnTo>
                <a:lnTo>
                  <a:pt x="2214" y="100"/>
                </a:lnTo>
                <a:lnTo>
                  <a:pt x="2220" y="100"/>
                </a:lnTo>
                <a:lnTo>
                  <a:pt x="2228" y="96"/>
                </a:lnTo>
                <a:lnTo>
                  <a:pt x="2234" y="94"/>
                </a:lnTo>
                <a:lnTo>
                  <a:pt x="2240" y="88"/>
                </a:lnTo>
                <a:lnTo>
                  <a:pt x="2274" y="56"/>
                </a:lnTo>
                <a:lnTo>
                  <a:pt x="2274" y="56"/>
                </a:lnTo>
                <a:lnTo>
                  <a:pt x="2286" y="46"/>
                </a:lnTo>
                <a:lnTo>
                  <a:pt x="2300" y="38"/>
                </a:lnTo>
                <a:lnTo>
                  <a:pt x="2314" y="34"/>
                </a:lnTo>
                <a:lnTo>
                  <a:pt x="2328" y="32"/>
                </a:lnTo>
                <a:lnTo>
                  <a:pt x="2328" y="32"/>
                </a:lnTo>
                <a:lnTo>
                  <a:pt x="2344" y="34"/>
                </a:lnTo>
                <a:lnTo>
                  <a:pt x="2358" y="38"/>
                </a:lnTo>
                <a:lnTo>
                  <a:pt x="2372" y="46"/>
                </a:lnTo>
                <a:lnTo>
                  <a:pt x="2384" y="56"/>
                </a:lnTo>
                <a:lnTo>
                  <a:pt x="2416" y="88"/>
                </a:lnTo>
                <a:lnTo>
                  <a:pt x="2416" y="88"/>
                </a:lnTo>
                <a:lnTo>
                  <a:pt x="2422" y="94"/>
                </a:lnTo>
                <a:lnTo>
                  <a:pt x="2428" y="96"/>
                </a:lnTo>
                <a:lnTo>
                  <a:pt x="2436" y="100"/>
                </a:lnTo>
                <a:lnTo>
                  <a:pt x="2444" y="100"/>
                </a:lnTo>
                <a:lnTo>
                  <a:pt x="2444" y="100"/>
                </a:lnTo>
                <a:lnTo>
                  <a:pt x="2450" y="100"/>
                </a:lnTo>
                <a:lnTo>
                  <a:pt x="2458" y="96"/>
                </a:lnTo>
                <a:lnTo>
                  <a:pt x="2464" y="94"/>
                </a:lnTo>
                <a:lnTo>
                  <a:pt x="2470" y="88"/>
                </a:lnTo>
                <a:lnTo>
                  <a:pt x="2504" y="56"/>
                </a:lnTo>
                <a:lnTo>
                  <a:pt x="2504" y="56"/>
                </a:lnTo>
                <a:lnTo>
                  <a:pt x="2516" y="46"/>
                </a:lnTo>
                <a:lnTo>
                  <a:pt x="2530" y="38"/>
                </a:lnTo>
                <a:lnTo>
                  <a:pt x="2544" y="34"/>
                </a:lnTo>
                <a:lnTo>
                  <a:pt x="2558" y="32"/>
                </a:lnTo>
                <a:lnTo>
                  <a:pt x="2558" y="32"/>
                </a:lnTo>
                <a:lnTo>
                  <a:pt x="2574" y="34"/>
                </a:lnTo>
                <a:lnTo>
                  <a:pt x="2588" y="38"/>
                </a:lnTo>
                <a:lnTo>
                  <a:pt x="2602" y="46"/>
                </a:lnTo>
                <a:lnTo>
                  <a:pt x="2614" y="56"/>
                </a:lnTo>
                <a:lnTo>
                  <a:pt x="2646" y="88"/>
                </a:lnTo>
                <a:lnTo>
                  <a:pt x="2646" y="88"/>
                </a:lnTo>
                <a:lnTo>
                  <a:pt x="2652" y="94"/>
                </a:lnTo>
                <a:lnTo>
                  <a:pt x="2660" y="96"/>
                </a:lnTo>
                <a:lnTo>
                  <a:pt x="2666" y="100"/>
                </a:lnTo>
                <a:lnTo>
                  <a:pt x="2674" y="100"/>
                </a:lnTo>
                <a:lnTo>
                  <a:pt x="2674" y="100"/>
                </a:lnTo>
                <a:lnTo>
                  <a:pt x="2682" y="100"/>
                </a:lnTo>
                <a:lnTo>
                  <a:pt x="2688" y="96"/>
                </a:lnTo>
                <a:lnTo>
                  <a:pt x="2696" y="94"/>
                </a:lnTo>
                <a:lnTo>
                  <a:pt x="2702" y="88"/>
                </a:lnTo>
                <a:lnTo>
                  <a:pt x="2734" y="56"/>
                </a:lnTo>
                <a:lnTo>
                  <a:pt x="2734" y="56"/>
                </a:lnTo>
                <a:lnTo>
                  <a:pt x="2746" y="46"/>
                </a:lnTo>
                <a:lnTo>
                  <a:pt x="2760" y="38"/>
                </a:lnTo>
                <a:lnTo>
                  <a:pt x="2774" y="34"/>
                </a:lnTo>
                <a:lnTo>
                  <a:pt x="2788" y="32"/>
                </a:lnTo>
                <a:lnTo>
                  <a:pt x="2788" y="32"/>
                </a:lnTo>
                <a:lnTo>
                  <a:pt x="2804" y="34"/>
                </a:lnTo>
                <a:lnTo>
                  <a:pt x="2818" y="38"/>
                </a:lnTo>
                <a:lnTo>
                  <a:pt x="2832" y="46"/>
                </a:lnTo>
                <a:lnTo>
                  <a:pt x="2844" y="56"/>
                </a:lnTo>
                <a:lnTo>
                  <a:pt x="2876" y="88"/>
                </a:lnTo>
                <a:lnTo>
                  <a:pt x="2876" y="88"/>
                </a:lnTo>
                <a:lnTo>
                  <a:pt x="2882" y="94"/>
                </a:lnTo>
                <a:lnTo>
                  <a:pt x="2890" y="96"/>
                </a:lnTo>
                <a:lnTo>
                  <a:pt x="2896" y="100"/>
                </a:lnTo>
                <a:lnTo>
                  <a:pt x="2904" y="100"/>
                </a:lnTo>
                <a:lnTo>
                  <a:pt x="2904" y="100"/>
                </a:lnTo>
                <a:lnTo>
                  <a:pt x="2912" y="100"/>
                </a:lnTo>
                <a:lnTo>
                  <a:pt x="2918" y="96"/>
                </a:lnTo>
                <a:lnTo>
                  <a:pt x="2926" y="94"/>
                </a:lnTo>
                <a:lnTo>
                  <a:pt x="2932" y="88"/>
                </a:lnTo>
                <a:lnTo>
                  <a:pt x="2964" y="56"/>
                </a:lnTo>
                <a:lnTo>
                  <a:pt x="2964" y="56"/>
                </a:lnTo>
                <a:lnTo>
                  <a:pt x="2976" y="46"/>
                </a:lnTo>
                <a:lnTo>
                  <a:pt x="2990" y="38"/>
                </a:lnTo>
                <a:lnTo>
                  <a:pt x="3004" y="34"/>
                </a:lnTo>
                <a:lnTo>
                  <a:pt x="3020" y="32"/>
                </a:lnTo>
                <a:lnTo>
                  <a:pt x="3020" y="32"/>
                </a:lnTo>
                <a:lnTo>
                  <a:pt x="3034" y="34"/>
                </a:lnTo>
                <a:lnTo>
                  <a:pt x="3048" y="38"/>
                </a:lnTo>
                <a:lnTo>
                  <a:pt x="3062" y="46"/>
                </a:lnTo>
                <a:lnTo>
                  <a:pt x="3074" y="56"/>
                </a:lnTo>
                <a:lnTo>
                  <a:pt x="3106" y="88"/>
                </a:lnTo>
                <a:lnTo>
                  <a:pt x="3106" y="88"/>
                </a:lnTo>
                <a:lnTo>
                  <a:pt x="3112" y="94"/>
                </a:lnTo>
                <a:lnTo>
                  <a:pt x="3120" y="96"/>
                </a:lnTo>
                <a:lnTo>
                  <a:pt x="3126" y="100"/>
                </a:lnTo>
                <a:lnTo>
                  <a:pt x="3134" y="100"/>
                </a:lnTo>
                <a:lnTo>
                  <a:pt x="3134" y="100"/>
                </a:lnTo>
                <a:lnTo>
                  <a:pt x="3142" y="100"/>
                </a:lnTo>
                <a:lnTo>
                  <a:pt x="3148" y="96"/>
                </a:lnTo>
                <a:lnTo>
                  <a:pt x="3156" y="94"/>
                </a:lnTo>
                <a:lnTo>
                  <a:pt x="3162" y="88"/>
                </a:lnTo>
                <a:lnTo>
                  <a:pt x="3194" y="56"/>
                </a:lnTo>
                <a:lnTo>
                  <a:pt x="3194" y="56"/>
                </a:lnTo>
                <a:lnTo>
                  <a:pt x="3206" y="46"/>
                </a:lnTo>
                <a:lnTo>
                  <a:pt x="3220" y="38"/>
                </a:lnTo>
                <a:lnTo>
                  <a:pt x="3234" y="34"/>
                </a:lnTo>
                <a:lnTo>
                  <a:pt x="3250" y="32"/>
                </a:lnTo>
                <a:lnTo>
                  <a:pt x="3250" y="32"/>
                </a:lnTo>
                <a:lnTo>
                  <a:pt x="3264" y="34"/>
                </a:lnTo>
                <a:lnTo>
                  <a:pt x="3278" y="38"/>
                </a:lnTo>
                <a:lnTo>
                  <a:pt x="3292" y="46"/>
                </a:lnTo>
                <a:lnTo>
                  <a:pt x="3304" y="56"/>
                </a:lnTo>
                <a:lnTo>
                  <a:pt x="3338" y="88"/>
                </a:lnTo>
                <a:lnTo>
                  <a:pt x="3338" y="88"/>
                </a:lnTo>
                <a:lnTo>
                  <a:pt x="3344" y="94"/>
                </a:lnTo>
                <a:lnTo>
                  <a:pt x="3350" y="96"/>
                </a:lnTo>
                <a:lnTo>
                  <a:pt x="3358" y="100"/>
                </a:lnTo>
                <a:lnTo>
                  <a:pt x="3364" y="100"/>
                </a:lnTo>
                <a:lnTo>
                  <a:pt x="3364" y="100"/>
                </a:lnTo>
                <a:lnTo>
                  <a:pt x="3372" y="100"/>
                </a:lnTo>
                <a:lnTo>
                  <a:pt x="3380" y="96"/>
                </a:lnTo>
                <a:lnTo>
                  <a:pt x="3386" y="94"/>
                </a:lnTo>
                <a:lnTo>
                  <a:pt x="3392" y="88"/>
                </a:lnTo>
                <a:lnTo>
                  <a:pt x="3424" y="56"/>
                </a:lnTo>
                <a:lnTo>
                  <a:pt x="3424" y="56"/>
                </a:lnTo>
                <a:lnTo>
                  <a:pt x="3436" y="46"/>
                </a:lnTo>
                <a:lnTo>
                  <a:pt x="3450" y="38"/>
                </a:lnTo>
                <a:lnTo>
                  <a:pt x="3464" y="34"/>
                </a:lnTo>
                <a:lnTo>
                  <a:pt x="3480" y="32"/>
                </a:lnTo>
                <a:lnTo>
                  <a:pt x="3480" y="32"/>
                </a:lnTo>
                <a:lnTo>
                  <a:pt x="3494" y="34"/>
                </a:lnTo>
                <a:lnTo>
                  <a:pt x="3508" y="38"/>
                </a:lnTo>
                <a:lnTo>
                  <a:pt x="3522" y="46"/>
                </a:lnTo>
                <a:lnTo>
                  <a:pt x="3534" y="56"/>
                </a:lnTo>
                <a:lnTo>
                  <a:pt x="3568" y="88"/>
                </a:lnTo>
                <a:lnTo>
                  <a:pt x="3568" y="88"/>
                </a:lnTo>
                <a:lnTo>
                  <a:pt x="3574" y="94"/>
                </a:lnTo>
                <a:lnTo>
                  <a:pt x="3580" y="96"/>
                </a:lnTo>
                <a:lnTo>
                  <a:pt x="3588" y="100"/>
                </a:lnTo>
                <a:lnTo>
                  <a:pt x="3594" y="100"/>
                </a:lnTo>
                <a:lnTo>
                  <a:pt x="3594" y="100"/>
                </a:lnTo>
                <a:lnTo>
                  <a:pt x="3602" y="100"/>
                </a:lnTo>
                <a:lnTo>
                  <a:pt x="3610" y="96"/>
                </a:lnTo>
                <a:lnTo>
                  <a:pt x="3616" y="94"/>
                </a:lnTo>
                <a:lnTo>
                  <a:pt x="3622" y="88"/>
                </a:lnTo>
                <a:lnTo>
                  <a:pt x="3654" y="56"/>
                </a:lnTo>
                <a:lnTo>
                  <a:pt x="3654" y="56"/>
                </a:lnTo>
                <a:lnTo>
                  <a:pt x="3668" y="46"/>
                </a:lnTo>
                <a:lnTo>
                  <a:pt x="3680" y="38"/>
                </a:lnTo>
                <a:lnTo>
                  <a:pt x="3696" y="34"/>
                </a:lnTo>
                <a:lnTo>
                  <a:pt x="3710" y="32"/>
                </a:lnTo>
                <a:lnTo>
                  <a:pt x="3710" y="32"/>
                </a:lnTo>
                <a:lnTo>
                  <a:pt x="3724" y="34"/>
                </a:lnTo>
                <a:lnTo>
                  <a:pt x="3740" y="38"/>
                </a:lnTo>
                <a:lnTo>
                  <a:pt x="3752" y="46"/>
                </a:lnTo>
                <a:lnTo>
                  <a:pt x="3764" y="56"/>
                </a:lnTo>
                <a:lnTo>
                  <a:pt x="3798" y="88"/>
                </a:lnTo>
                <a:lnTo>
                  <a:pt x="3798" y="88"/>
                </a:lnTo>
                <a:lnTo>
                  <a:pt x="3804" y="94"/>
                </a:lnTo>
                <a:lnTo>
                  <a:pt x="3810" y="96"/>
                </a:lnTo>
                <a:lnTo>
                  <a:pt x="3818" y="100"/>
                </a:lnTo>
                <a:lnTo>
                  <a:pt x="3824" y="100"/>
                </a:lnTo>
                <a:lnTo>
                  <a:pt x="3824" y="100"/>
                </a:lnTo>
                <a:lnTo>
                  <a:pt x="3832" y="100"/>
                </a:lnTo>
                <a:lnTo>
                  <a:pt x="3840" y="96"/>
                </a:lnTo>
                <a:lnTo>
                  <a:pt x="3846" y="94"/>
                </a:lnTo>
                <a:lnTo>
                  <a:pt x="3852" y="88"/>
                </a:lnTo>
                <a:lnTo>
                  <a:pt x="3886" y="56"/>
                </a:lnTo>
                <a:lnTo>
                  <a:pt x="3886" y="56"/>
                </a:lnTo>
                <a:lnTo>
                  <a:pt x="3898" y="46"/>
                </a:lnTo>
                <a:lnTo>
                  <a:pt x="3910" y="38"/>
                </a:lnTo>
                <a:lnTo>
                  <a:pt x="3926" y="34"/>
                </a:lnTo>
                <a:lnTo>
                  <a:pt x="3940" y="32"/>
                </a:lnTo>
                <a:lnTo>
                  <a:pt x="3940" y="32"/>
                </a:lnTo>
                <a:lnTo>
                  <a:pt x="3954" y="34"/>
                </a:lnTo>
                <a:lnTo>
                  <a:pt x="3970" y="38"/>
                </a:lnTo>
                <a:lnTo>
                  <a:pt x="3982" y="46"/>
                </a:lnTo>
                <a:lnTo>
                  <a:pt x="3994" y="56"/>
                </a:lnTo>
                <a:lnTo>
                  <a:pt x="4028" y="88"/>
                </a:lnTo>
                <a:lnTo>
                  <a:pt x="4028" y="88"/>
                </a:lnTo>
                <a:lnTo>
                  <a:pt x="4034" y="94"/>
                </a:lnTo>
                <a:lnTo>
                  <a:pt x="4040" y="96"/>
                </a:lnTo>
                <a:lnTo>
                  <a:pt x="4048" y="100"/>
                </a:lnTo>
                <a:lnTo>
                  <a:pt x="4056" y="100"/>
                </a:lnTo>
                <a:lnTo>
                  <a:pt x="4056" y="100"/>
                </a:lnTo>
                <a:lnTo>
                  <a:pt x="4062" y="100"/>
                </a:lnTo>
                <a:lnTo>
                  <a:pt x="4070" y="96"/>
                </a:lnTo>
                <a:lnTo>
                  <a:pt x="4076" y="94"/>
                </a:lnTo>
                <a:lnTo>
                  <a:pt x="4082" y="88"/>
                </a:lnTo>
                <a:lnTo>
                  <a:pt x="4116" y="56"/>
                </a:lnTo>
                <a:lnTo>
                  <a:pt x="4116" y="56"/>
                </a:lnTo>
                <a:lnTo>
                  <a:pt x="4128" y="46"/>
                </a:lnTo>
                <a:lnTo>
                  <a:pt x="4142" y="38"/>
                </a:lnTo>
                <a:lnTo>
                  <a:pt x="4156" y="34"/>
                </a:lnTo>
                <a:lnTo>
                  <a:pt x="4170" y="32"/>
                </a:lnTo>
                <a:lnTo>
                  <a:pt x="4170" y="32"/>
                </a:lnTo>
                <a:lnTo>
                  <a:pt x="4186" y="34"/>
                </a:lnTo>
                <a:lnTo>
                  <a:pt x="4200" y="38"/>
                </a:lnTo>
                <a:lnTo>
                  <a:pt x="4212" y="46"/>
                </a:lnTo>
                <a:lnTo>
                  <a:pt x="4226" y="56"/>
                </a:lnTo>
                <a:lnTo>
                  <a:pt x="4258" y="88"/>
                </a:lnTo>
                <a:lnTo>
                  <a:pt x="4258" y="88"/>
                </a:lnTo>
                <a:lnTo>
                  <a:pt x="4264" y="94"/>
                </a:lnTo>
                <a:lnTo>
                  <a:pt x="4270" y="96"/>
                </a:lnTo>
                <a:lnTo>
                  <a:pt x="4278" y="100"/>
                </a:lnTo>
                <a:lnTo>
                  <a:pt x="4286" y="100"/>
                </a:lnTo>
                <a:lnTo>
                  <a:pt x="4286" y="100"/>
                </a:lnTo>
                <a:lnTo>
                  <a:pt x="4292" y="100"/>
                </a:lnTo>
                <a:lnTo>
                  <a:pt x="4300" y="96"/>
                </a:lnTo>
                <a:lnTo>
                  <a:pt x="4306" y="94"/>
                </a:lnTo>
                <a:lnTo>
                  <a:pt x="4312" y="88"/>
                </a:lnTo>
                <a:lnTo>
                  <a:pt x="4346" y="56"/>
                </a:lnTo>
                <a:lnTo>
                  <a:pt x="4346" y="56"/>
                </a:lnTo>
                <a:lnTo>
                  <a:pt x="4358" y="46"/>
                </a:lnTo>
                <a:lnTo>
                  <a:pt x="4372" y="38"/>
                </a:lnTo>
                <a:lnTo>
                  <a:pt x="4386" y="34"/>
                </a:lnTo>
                <a:lnTo>
                  <a:pt x="4400" y="32"/>
                </a:lnTo>
                <a:lnTo>
                  <a:pt x="4400" y="32"/>
                </a:lnTo>
                <a:lnTo>
                  <a:pt x="4416" y="34"/>
                </a:lnTo>
                <a:lnTo>
                  <a:pt x="4430" y="38"/>
                </a:lnTo>
                <a:lnTo>
                  <a:pt x="4444" y="46"/>
                </a:lnTo>
                <a:lnTo>
                  <a:pt x="4456" y="56"/>
                </a:lnTo>
                <a:lnTo>
                  <a:pt x="4488" y="88"/>
                </a:lnTo>
                <a:lnTo>
                  <a:pt x="4488" y="88"/>
                </a:lnTo>
                <a:lnTo>
                  <a:pt x="4494" y="94"/>
                </a:lnTo>
                <a:lnTo>
                  <a:pt x="4502" y="96"/>
                </a:lnTo>
                <a:lnTo>
                  <a:pt x="4508" y="100"/>
                </a:lnTo>
                <a:lnTo>
                  <a:pt x="4516" y="100"/>
                </a:lnTo>
                <a:lnTo>
                  <a:pt x="4516" y="100"/>
                </a:lnTo>
                <a:lnTo>
                  <a:pt x="4524" y="100"/>
                </a:lnTo>
                <a:lnTo>
                  <a:pt x="4530" y="96"/>
                </a:lnTo>
                <a:lnTo>
                  <a:pt x="4536" y="94"/>
                </a:lnTo>
                <a:lnTo>
                  <a:pt x="4544" y="88"/>
                </a:lnTo>
                <a:lnTo>
                  <a:pt x="4576" y="56"/>
                </a:lnTo>
                <a:lnTo>
                  <a:pt x="4576" y="56"/>
                </a:lnTo>
                <a:lnTo>
                  <a:pt x="4588" y="46"/>
                </a:lnTo>
                <a:lnTo>
                  <a:pt x="4602" y="38"/>
                </a:lnTo>
                <a:lnTo>
                  <a:pt x="4616" y="34"/>
                </a:lnTo>
                <a:lnTo>
                  <a:pt x="4630" y="32"/>
                </a:lnTo>
                <a:lnTo>
                  <a:pt x="4630" y="32"/>
                </a:lnTo>
                <a:lnTo>
                  <a:pt x="4646" y="34"/>
                </a:lnTo>
                <a:lnTo>
                  <a:pt x="4660" y="38"/>
                </a:lnTo>
                <a:lnTo>
                  <a:pt x="4674" y="46"/>
                </a:lnTo>
                <a:lnTo>
                  <a:pt x="4686" y="56"/>
                </a:lnTo>
                <a:lnTo>
                  <a:pt x="4718" y="88"/>
                </a:lnTo>
                <a:lnTo>
                  <a:pt x="4718" y="88"/>
                </a:lnTo>
                <a:lnTo>
                  <a:pt x="4724" y="94"/>
                </a:lnTo>
                <a:lnTo>
                  <a:pt x="4732" y="96"/>
                </a:lnTo>
                <a:lnTo>
                  <a:pt x="4738" y="100"/>
                </a:lnTo>
                <a:lnTo>
                  <a:pt x="4746" y="100"/>
                </a:lnTo>
                <a:lnTo>
                  <a:pt x="4746" y="100"/>
                </a:lnTo>
                <a:lnTo>
                  <a:pt x="4754" y="100"/>
                </a:lnTo>
                <a:lnTo>
                  <a:pt x="4760" y="96"/>
                </a:lnTo>
                <a:lnTo>
                  <a:pt x="4768" y="94"/>
                </a:lnTo>
                <a:lnTo>
                  <a:pt x="4774" y="88"/>
                </a:lnTo>
                <a:lnTo>
                  <a:pt x="4806" y="56"/>
                </a:lnTo>
                <a:lnTo>
                  <a:pt x="4806" y="56"/>
                </a:lnTo>
                <a:lnTo>
                  <a:pt x="4818" y="46"/>
                </a:lnTo>
                <a:lnTo>
                  <a:pt x="4832" y="38"/>
                </a:lnTo>
                <a:lnTo>
                  <a:pt x="4846" y="34"/>
                </a:lnTo>
                <a:lnTo>
                  <a:pt x="4862" y="32"/>
                </a:lnTo>
                <a:lnTo>
                  <a:pt x="4862" y="32"/>
                </a:lnTo>
                <a:lnTo>
                  <a:pt x="4876" y="34"/>
                </a:lnTo>
                <a:lnTo>
                  <a:pt x="4890" y="38"/>
                </a:lnTo>
                <a:lnTo>
                  <a:pt x="4904" y="46"/>
                </a:lnTo>
                <a:lnTo>
                  <a:pt x="4916" y="56"/>
                </a:lnTo>
                <a:lnTo>
                  <a:pt x="4948" y="88"/>
                </a:lnTo>
                <a:lnTo>
                  <a:pt x="4948" y="88"/>
                </a:lnTo>
                <a:lnTo>
                  <a:pt x="4954" y="94"/>
                </a:lnTo>
                <a:lnTo>
                  <a:pt x="4962" y="96"/>
                </a:lnTo>
                <a:lnTo>
                  <a:pt x="4968" y="100"/>
                </a:lnTo>
                <a:lnTo>
                  <a:pt x="4976" y="100"/>
                </a:lnTo>
                <a:lnTo>
                  <a:pt x="4976" y="100"/>
                </a:lnTo>
                <a:lnTo>
                  <a:pt x="4984" y="100"/>
                </a:lnTo>
                <a:lnTo>
                  <a:pt x="4990" y="96"/>
                </a:lnTo>
                <a:lnTo>
                  <a:pt x="4998" y="94"/>
                </a:lnTo>
                <a:lnTo>
                  <a:pt x="5004" y="88"/>
                </a:lnTo>
                <a:lnTo>
                  <a:pt x="5036" y="56"/>
                </a:lnTo>
                <a:lnTo>
                  <a:pt x="5036" y="56"/>
                </a:lnTo>
                <a:lnTo>
                  <a:pt x="5048" y="46"/>
                </a:lnTo>
                <a:lnTo>
                  <a:pt x="5062" y="38"/>
                </a:lnTo>
                <a:lnTo>
                  <a:pt x="5076" y="34"/>
                </a:lnTo>
                <a:lnTo>
                  <a:pt x="5092" y="32"/>
                </a:lnTo>
                <a:lnTo>
                  <a:pt x="5092" y="32"/>
                </a:lnTo>
                <a:lnTo>
                  <a:pt x="5106" y="34"/>
                </a:lnTo>
                <a:lnTo>
                  <a:pt x="5120" y="38"/>
                </a:lnTo>
                <a:lnTo>
                  <a:pt x="5134" y="46"/>
                </a:lnTo>
                <a:lnTo>
                  <a:pt x="5146" y="56"/>
                </a:lnTo>
                <a:lnTo>
                  <a:pt x="5178" y="88"/>
                </a:lnTo>
                <a:lnTo>
                  <a:pt x="5178" y="88"/>
                </a:lnTo>
                <a:lnTo>
                  <a:pt x="5186" y="94"/>
                </a:lnTo>
                <a:lnTo>
                  <a:pt x="5192" y="96"/>
                </a:lnTo>
                <a:lnTo>
                  <a:pt x="5198" y="100"/>
                </a:lnTo>
                <a:lnTo>
                  <a:pt x="5206" y="100"/>
                </a:lnTo>
                <a:lnTo>
                  <a:pt x="5206" y="100"/>
                </a:lnTo>
                <a:lnTo>
                  <a:pt x="5214" y="100"/>
                </a:lnTo>
                <a:lnTo>
                  <a:pt x="5220" y="96"/>
                </a:lnTo>
                <a:lnTo>
                  <a:pt x="5228" y="94"/>
                </a:lnTo>
                <a:lnTo>
                  <a:pt x="5234" y="88"/>
                </a:lnTo>
                <a:lnTo>
                  <a:pt x="5266" y="56"/>
                </a:lnTo>
                <a:lnTo>
                  <a:pt x="5266" y="56"/>
                </a:lnTo>
                <a:lnTo>
                  <a:pt x="5278" y="46"/>
                </a:lnTo>
                <a:lnTo>
                  <a:pt x="5292" y="38"/>
                </a:lnTo>
                <a:lnTo>
                  <a:pt x="5306" y="34"/>
                </a:lnTo>
                <a:lnTo>
                  <a:pt x="5322" y="32"/>
                </a:lnTo>
                <a:lnTo>
                  <a:pt x="5322" y="32"/>
                </a:lnTo>
                <a:lnTo>
                  <a:pt x="5336" y="34"/>
                </a:lnTo>
                <a:lnTo>
                  <a:pt x="5350" y="38"/>
                </a:lnTo>
                <a:lnTo>
                  <a:pt x="5364" y="46"/>
                </a:lnTo>
                <a:lnTo>
                  <a:pt x="5376" y="56"/>
                </a:lnTo>
                <a:lnTo>
                  <a:pt x="5410" y="88"/>
                </a:lnTo>
                <a:lnTo>
                  <a:pt x="5410" y="88"/>
                </a:lnTo>
                <a:lnTo>
                  <a:pt x="5416" y="94"/>
                </a:lnTo>
                <a:lnTo>
                  <a:pt x="5422" y="96"/>
                </a:lnTo>
                <a:lnTo>
                  <a:pt x="5430" y="100"/>
                </a:lnTo>
                <a:lnTo>
                  <a:pt x="5436" y="100"/>
                </a:lnTo>
                <a:lnTo>
                  <a:pt x="5436" y="100"/>
                </a:lnTo>
                <a:lnTo>
                  <a:pt x="5444" y="100"/>
                </a:lnTo>
                <a:lnTo>
                  <a:pt x="5452" y="96"/>
                </a:lnTo>
                <a:lnTo>
                  <a:pt x="5458" y="94"/>
                </a:lnTo>
                <a:lnTo>
                  <a:pt x="5464" y="88"/>
                </a:lnTo>
                <a:lnTo>
                  <a:pt x="5496" y="56"/>
                </a:lnTo>
                <a:lnTo>
                  <a:pt x="5496" y="56"/>
                </a:lnTo>
                <a:lnTo>
                  <a:pt x="5510" y="46"/>
                </a:lnTo>
                <a:lnTo>
                  <a:pt x="5522" y="38"/>
                </a:lnTo>
                <a:lnTo>
                  <a:pt x="5536" y="34"/>
                </a:lnTo>
                <a:lnTo>
                  <a:pt x="5552" y="32"/>
                </a:lnTo>
                <a:lnTo>
                  <a:pt x="5552" y="32"/>
                </a:lnTo>
                <a:lnTo>
                  <a:pt x="5566" y="34"/>
                </a:lnTo>
                <a:lnTo>
                  <a:pt x="5580" y="38"/>
                </a:lnTo>
                <a:lnTo>
                  <a:pt x="5594" y="46"/>
                </a:lnTo>
                <a:lnTo>
                  <a:pt x="5606" y="56"/>
                </a:lnTo>
                <a:lnTo>
                  <a:pt x="5640" y="88"/>
                </a:lnTo>
                <a:lnTo>
                  <a:pt x="5640" y="88"/>
                </a:lnTo>
                <a:lnTo>
                  <a:pt x="5646" y="94"/>
                </a:lnTo>
                <a:lnTo>
                  <a:pt x="5652" y="96"/>
                </a:lnTo>
                <a:lnTo>
                  <a:pt x="5660" y="100"/>
                </a:lnTo>
                <a:lnTo>
                  <a:pt x="5668" y="100"/>
                </a:lnTo>
                <a:lnTo>
                  <a:pt x="5668" y="100"/>
                </a:lnTo>
                <a:lnTo>
                  <a:pt x="5674" y="100"/>
                </a:lnTo>
                <a:lnTo>
                  <a:pt x="5682" y="98"/>
                </a:lnTo>
                <a:lnTo>
                  <a:pt x="5688" y="94"/>
                </a:lnTo>
                <a:lnTo>
                  <a:pt x="5694" y="88"/>
                </a:lnTo>
                <a:lnTo>
                  <a:pt x="5728" y="56"/>
                </a:lnTo>
                <a:lnTo>
                  <a:pt x="5728" y="56"/>
                </a:lnTo>
                <a:lnTo>
                  <a:pt x="5736" y="50"/>
                </a:lnTo>
                <a:lnTo>
                  <a:pt x="5742" y="46"/>
                </a:lnTo>
                <a:lnTo>
                  <a:pt x="5746" y="44"/>
                </a:lnTo>
                <a:lnTo>
                  <a:pt x="5752" y="44"/>
                </a:lnTo>
                <a:lnTo>
                  <a:pt x="5752" y="44"/>
                </a:lnTo>
                <a:lnTo>
                  <a:pt x="5758" y="44"/>
                </a:lnTo>
                <a:lnTo>
                  <a:pt x="5760" y="46"/>
                </a:lnTo>
                <a:lnTo>
                  <a:pt x="5760" y="46"/>
                </a:lnTo>
                <a:lnTo>
                  <a:pt x="5760" y="40"/>
                </a:lnTo>
                <a:lnTo>
                  <a:pt x="5758" y="32"/>
                </a:lnTo>
                <a:lnTo>
                  <a:pt x="5754" y="28"/>
                </a:lnTo>
                <a:lnTo>
                  <a:pt x="5750" y="22"/>
                </a:lnTo>
                <a:lnTo>
                  <a:pt x="5740" y="16"/>
                </a:lnTo>
                <a:lnTo>
                  <a:pt x="5728" y="14"/>
                </a:lnTo>
                <a:lnTo>
                  <a:pt x="5728" y="14"/>
                </a:lnTo>
                <a:lnTo>
                  <a:pt x="5716" y="16"/>
                </a:lnTo>
                <a:lnTo>
                  <a:pt x="5710" y="18"/>
                </a:lnTo>
                <a:lnTo>
                  <a:pt x="5704" y="24"/>
                </a:lnTo>
                <a:lnTo>
                  <a:pt x="5670" y="56"/>
                </a:lnTo>
                <a:lnTo>
                  <a:pt x="5670" y="56"/>
                </a:lnTo>
                <a:lnTo>
                  <a:pt x="5664" y="62"/>
                </a:lnTo>
                <a:lnTo>
                  <a:pt x="5658" y="66"/>
                </a:lnTo>
                <a:lnTo>
                  <a:pt x="5650" y="68"/>
                </a:lnTo>
                <a:lnTo>
                  <a:pt x="5644" y="68"/>
                </a:lnTo>
                <a:lnTo>
                  <a:pt x="5644" y="68"/>
                </a:lnTo>
                <a:lnTo>
                  <a:pt x="5636" y="68"/>
                </a:lnTo>
                <a:lnTo>
                  <a:pt x="5628" y="64"/>
                </a:lnTo>
                <a:lnTo>
                  <a:pt x="5622" y="62"/>
                </a:lnTo>
                <a:lnTo>
                  <a:pt x="5616" y="56"/>
                </a:lnTo>
                <a:lnTo>
                  <a:pt x="5582" y="24"/>
                </a:lnTo>
                <a:lnTo>
                  <a:pt x="5582" y="24"/>
                </a:lnTo>
                <a:lnTo>
                  <a:pt x="5570" y="14"/>
                </a:lnTo>
                <a:lnTo>
                  <a:pt x="5556" y="6"/>
                </a:lnTo>
                <a:lnTo>
                  <a:pt x="5542" y="2"/>
                </a:lnTo>
                <a:lnTo>
                  <a:pt x="5528" y="0"/>
                </a:lnTo>
              </a:path>
            </a:pathLst>
          </a:custGeom>
          <a:solidFill>
            <a:schemeClr val="accent2">
              <a:lumMod val="10000"/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367" name="그룹 366"/>
          <p:cNvGrpSpPr/>
          <p:nvPr userDrawn="1"/>
        </p:nvGrpSpPr>
        <p:grpSpPr>
          <a:xfrm>
            <a:off x="1033463" y="5938858"/>
            <a:ext cx="7077075" cy="419100"/>
            <a:chOff x="1033463" y="4857760"/>
            <a:chExt cx="7077075" cy="419100"/>
          </a:xfrm>
          <a:solidFill>
            <a:schemeClr val="accent1">
              <a:lumMod val="50000"/>
              <a:alpha val="20000"/>
            </a:schemeClr>
          </a:solidFill>
        </p:grpSpPr>
        <p:grpSp>
          <p:nvGrpSpPr>
            <p:cNvPr id="368" name="그룹 79"/>
            <p:cNvGrpSpPr/>
            <p:nvPr userDrawn="1"/>
          </p:nvGrpSpPr>
          <p:grpSpPr>
            <a:xfrm>
              <a:off x="5554663" y="4943485"/>
              <a:ext cx="285750" cy="269875"/>
              <a:chOff x="5554663" y="4943485"/>
              <a:chExt cx="285750" cy="269875"/>
            </a:xfrm>
            <a:grpFill/>
          </p:grpSpPr>
          <p:sp>
            <p:nvSpPr>
              <p:cNvPr id="379" name="Freeform 8"/>
              <p:cNvSpPr>
                <a:spLocks/>
              </p:cNvSpPr>
              <p:nvPr userDrawn="1"/>
            </p:nvSpPr>
            <p:spPr bwMode="auto">
              <a:xfrm>
                <a:off x="5634038" y="4943485"/>
                <a:ext cx="130175" cy="219075"/>
              </a:xfrm>
              <a:custGeom>
                <a:avLst/>
                <a:gdLst/>
                <a:ahLst/>
                <a:cxnLst>
                  <a:cxn ang="0">
                    <a:pos x="50" y="0"/>
                  </a:cxn>
                  <a:cxn ang="0">
                    <a:pos x="50" y="0"/>
                  </a:cxn>
                  <a:cxn ang="0">
                    <a:pos x="56" y="2"/>
                  </a:cxn>
                  <a:cxn ang="0">
                    <a:pos x="62" y="4"/>
                  </a:cxn>
                  <a:cxn ang="0">
                    <a:pos x="72" y="10"/>
                  </a:cxn>
                  <a:cxn ang="0">
                    <a:pos x="80" y="20"/>
                  </a:cxn>
                  <a:cxn ang="0">
                    <a:pos x="80" y="26"/>
                  </a:cxn>
                  <a:cxn ang="0">
                    <a:pos x="82" y="32"/>
                  </a:cxn>
                  <a:cxn ang="0">
                    <a:pos x="82" y="68"/>
                  </a:cxn>
                  <a:cxn ang="0">
                    <a:pos x="82" y="68"/>
                  </a:cxn>
                  <a:cxn ang="0">
                    <a:pos x="80" y="76"/>
                  </a:cxn>
                  <a:cxn ang="0">
                    <a:pos x="78" y="84"/>
                  </a:cxn>
                  <a:cxn ang="0">
                    <a:pos x="72" y="90"/>
                  </a:cxn>
                  <a:cxn ang="0">
                    <a:pos x="66" y="94"/>
                  </a:cxn>
                  <a:cxn ang="0">
                    <a:pos x="66" y="112"/>
                  </a:cxn>
                  <a:cxn ang="0">
                    <a:pos x="66" y="112"/>
                  </a:cxn>
                  <a:cxn ang="0">
                    <a:pos x="64" y="122"/>
                  </a:cxn>
                  <a:cxn ang="0">
                    <a:pos x="58" y="130"/>
                  </a:cxn>
                  <a:cxn ang="0">
                    <a:pos x="50" y="136"/>
                  </a:cxn>
                  <a:cxn ang="0">
                    <a:pos x="40" y="138"/>
                  </a:cxn>
                  <a:cxn ang="0">
                    <a:pos x="40" y="138"/>
                  </a:cxn>
                  <a:cxn ang="0">
                    <a:pos x="30" y="136"/>
                  </a:cxn>
                  <a:cxn ang="0">
                    <a:pos x="22" y="130"/>
                  </a:cxn>
                  <a:cxn ang="0">
                    <a:pos x="16" y="122"/>
                  </a:cxn>
                  <a:cxn ang="0">
                    <a:pos x="14" y="112"/>
                  </a:cxn>
                  <a:cxn ang="0">
                    <a:pos x="14" y="94"/>
                  </a:cxn>
                  <a:cxn ang="0">
                    <a:pos x="14" y="94"/>
                  </a:cxn>
                  <a:cxn ang="0">
                    <a:pos x="8" y="90"/>
                  </a:cxn>
                  <a:cxn ang="0">
                    <a:pos x="4" y="84"/>
                  </a:cxn>
                  <a:cxn ang="0">
                    <a:pos x="0" y="76"/>
                  </a:cxn>
                  <a:cxn ang="0">
                    <a:pos x="0" y="68"/>
                  </a:cxn>
                  <a:cxn ang="0">
                    <a:pos x="0" y="32"/>
                  </a:cxn>
                  <a:cxn ang="0">
                    <a:pos x="0" y="32"/>
                  </a:cxn>
                  <a:cxn ang="0">
                    <a:pos x="0" y="26"/>
                  </a:cxn>
                  <a:cxn ang="0">
                    <a:pos x="2" y="20"/>
                  </a:cxn>
                  <a:cxn ang="0">
                    <a:pos x="8" y="10"/>
                  </a:cxn>
                  <a:cxn ang="0">
                    <a:pos x="18" y="4"/>
                  </a:cxn>
                  <a:cxn ang="0">
                    <a:pos x="24" y="2"/>
                  </a:cxn>
                  <a:cxn ang="0">
                    <a:pos x="30" y="0"/>
                  </a:cxn>
                  <a:cxn ang="0">
                    <a:pos x="50" y="0"/>
                  </a:cxn>
                </a:cxnLst>
                <a:rect l="0" t="0" r="r" b="b"/>
                <a:pathLst>
                  <a:path w="82" h="138">
                    <a:moveTo>
                      <a:pt x="50" y="0"/>
                    </a:moveTo>
                    <a:lnTo>
                      <a:pt x="50" y="0"/>
                    </a:lnTo>
                    <a:lnTo>
                      <a:pt x="56" y="2"/>
                    </a:lnTo>
                    <a:lnTo>
                      <a:pt x="62" y="4"/>
                    </a:lnTo>
                    <a:lnTo>
                      <a:pt x="72" y="10"/>
                    </a:lnTo>
                    <a:lnTo>
                      <a:pt x="80" y="20"/>
                    </a:lnTo>
                    <a:lnTo>
                      <a:pt x="80" y="26"/>
                    </a:lnTo>
                    <a:lnTo>
                      <a:pt x="82" y="32"/>
                    </a:lnTo>
                    <a:lnTo>
                      <a:pt x="82" y="68"/>
                    </a:lnTo>
                    <a:lnTo>
                      <a:pt x="82" y="68"/>
                    </a:lnTo>
                    <a:lnTo>
                      <a:pt x="80" y="76"/>
                    </a:lnTo>
                    <a:lnTo>
                      <a:pt x="78" y="84"/>
                    </a:lnTo>
                    <a:lnTo>
                      <a:pt x="72" y="90"/>
                    </a:lnTo>
                    <a:lnTo>
                      <a:pt x="66" y="94"/>
                    </a:lnTo>
                    <a:lnTo>
                      <a:pt x="66" y="112"/>
                    </a:lnTo>
                    <a:lnTo>
                      <a:pt x="66" y="112"/>
                    </a:lnTo>
                    <a:lnTo>
                      <a:pt x="64" y="122"/>
                    </a:lnTo>
                    <a:lnTo>
                      <a:pt x="58" y="130"/>
                    </a:lnTo>
                    <a:lnTo>
                      <a:pt x="50" y="136"/>
                    </a:lnTo>
                    <a:lnTo>
                      <a:pt x="40" y="138"/>
                    </a:lnTo>
                    <a:lnTo>
                      <a:pt x="40" y="138"/>
                    </a:lnTo>
                    <a:lnTo>
                      <a:pt x="30" y="136"/>
                    </a:lnTo>
                    <a:lnTo>
                      <a:pt x="22" y="130"/>
                    </a:lnTo>
                    <a:lnTo>
                      <a:pt x="16" y="122"/>
                    </a:lnTo>
                    <a:lnTo>
                      <a:pt x="14" y="112"/>
                    </a:lnTo>
                    <a:lnTo>
                      <a:pt x="14" y="94"/>
                    </a:lnTo>
                    <a:lnTo>
                      <a:pt x="14" y="94"/>
                    </a:lnTo>
                    <a:lnTo>
                      <a:pt x="8" y="90"/>
                    </a:lnTo>
                    <a:lnTo>
                      <a:pt x="4" y="84"/>
                    </a:lnTo>
                    <a:lnTo>
                      <a:pt x="0" y="76"/>
                    </a:lnTo>
                    <a:lnTo>
                      <a:pt x="0" y="68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26"/>
                    </a:lnTo>
                    <a:lnTo>
                      <a:pt x="2" y="20"/>
                    </a:lnTo>
                    <a:lnTo>
                      <a:pt x="8" y="10"/>
                    </a:lnTo>
                    <a:lnTo>
                      <a:pt x="18" y="4"/>
                    </a:lnTo>
                    <a:lnTo>
                      <a:pt x="24" y="2"/>
                    </a:lnTo>
                    <a:lnTo>
                      <a:pt x="30" y="0"/>
                    </a:lnTo>
                    <a:lnTo>
                      <a:pt x="5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80" name="Freeform 10"/>
              <p:cNvSpPr>
                <a:spLocks/>
              </p:cNvSpPr>
              <p:nvPr userDrawn="1"/>
            </p:nvSpPr>
            <p:spPr bwMode="auto">
              <a:xfrm>
                <a:off x="5554663" y="5127635"/>
                <a:ext cx="285750" cy="85725"/>
              </a:xfrm>
              <a:custGeom>
                <a:avLst/>
                <a:gdLst/>
                <a:ahLst/>
                <a:cxnLst>
                  <a:cxn ang="0">
                    <a:pos x="150" y="4"/>
                  </a:cxn>
                  <a:cxn ang="0">
                    <a:pos x="132" y="0"/>
                  </a:cxn>
                  <a:cxn ang="0">
                    <a:pos x="132" y="0"/>
                  </a:cxn>
                  <a:cxn ang="0">
                    <a:pos x="132" y="8"/>
                  </a:cxn>
                  <a:cxn ang="0">
                    <a:pos x="128" y="16"/>
                  </a:cxn>
                  <a:cxn ang="0">
                    <a:pos x="124" y="22"/>
                  </a:cxn>
                  <a:cxn ang="0">
                    <a:pos x="120" y="28"/>
                  </a:cxn>
                  <a:cxn ang="0">
                    <a:pos x="112" y="32"/>
                  </a:cxn>
                  <a:cxn ang="0">
                    <a:pos x="106" y="36"/>
                  </a:cxn>
                  <a:cxn ang="0">
                    <a:pos x="98" y="38"/>
                  </a:cxn>
                  <a:cxn ang="0">
                    <a:pos x="90" y="40"/>
                  </a:cxn>
                  <a:cxn ang="0">
                    <a:pos x="90" y="40"/>
                  </a:cxn>
                  <a:cxn ang="0">
                    <a:pos x="82" y="38"/>
                  </a:cxn>
                  <a:cxn ang="0">
                    <a:pos x="76" y="36"/>
                  </a:cxn>
                  <a:cxn ang="0">
                    <a:pos x="68" y="34"/>
                  </a:cxn>
                  <a:cxn ang="0">
                    <a:pos x="62" y="28"/>
                  </a:cxn>
                  <a:cxn ang="0">
                    <a:pos x="58" y="24"/>
                  </a:cxn>
                  <a:cxn ang="0">
                    <a:pos x="54" y="18"/>
                  </a:cxn>
                  <a:cxn ang="0">
                    <a:pos x="50" y="10"/>
                  </a:cxn>
                  <a:cxn ang="0">
                    <a:pos x="48" y="2"/>
                  </a:cxn>
                  <a:cxn ang="0">
                    <a:pos x="30" y="8"/>
                  </a:cxn>
                  <a:cxn ang="0">
                    <a:pos x="30" y="8"/>
                  </a:cxn>
                  <a:cxn ang="0">
                    <a:pos x="24" y="8"/>
                  </a:cxn>
                  <a:cxn ang="0">
                    <a:pos x="18" y="10"/>
                  </a:cxn>
                  <a:cxn ang="0">
                    <a:pos x="8" y="16"/>
                  </a:cxn>
                  <a:cxn ang="0">
                    <a:pos x="2" y="26"/>
                  </a:cxn>
                  <a:cxn ang="0">
                    <a:pos x="0" y="32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0" y="44"/>
                  </a:cxn>
                  <a:cxn ang="0">
                    <a:pos x="2" y="48"/>
                  </a:cxn>
                  <a:cxn ang="0">
                    <a:pos x="6" y="50"/>
                  </a:cxn>
                  <a:cxn ang="0">
                    <a:pos x="8" y="52"/>
                  </a:cxn>
                  <a:cxn ang="0">
                    <a:pos x="18" y="54"/>
                  </a:cxn>
                  <a:cxn ang="0">
                    <a:pos x="30" y="52"/>
                  </a:cxn>
                  <a:cxn ang="0">
                    <a:pos x="150" y="52"/>
                  </a:cxn>
                  <a:cxn ang="0">
                    <a:pos x="150" y="52"/>
                  </a:cxn>
                  <a:cxn ang="0">
                    <a:pos x="162" y="52"/>
                  </a:cxn>
                  <a:cxn ang="0">
                    <a:pos x="172" y="50"/>
                  </a:cxn>
                  <a:cxn ang="0">
                    <a:pos x="176" y="48"/>
                  </a:cxn>
                  <a:cxn ang="0">
                    <a:pos x="178" y="46"/>
                  </a:cxn>
                  <a:cxn ang="0">
                    <a:pos x="180" y="42"/>
                  </a:cxn>
                  <a:cxn ang="0">
                    <a:pos x="180" y="36"/>
                  </a:cxn>
                  <a:cxn ang="0">
                    <a:pos x="180" y="36"/>
                  </a:cxn>
                  <a:cxn ang="0">
                    <a:pos x="180" y="30"/>
                  </a:cxn>
                  <a:cxn ang="0">
                    <a:pos x="178" y="24"/>
                  </a:cxn>
                  <a:cxn ang="0">
                    <a:pos x="172" y="14"/>
                  </a:cxn>
                  <a:cxn ang="0">
                    <a:pos x="162" y="8"/>
                  </a:cxn>
                  <a:cxn ang="0">
                    <a:pos x="156" y="6"/>
                  </a:cxn>
                  <a:cxn ang="0">
                    <a:pos x="150" y="4"/>
                  </a:cxn>
                  <a:cxn ang="0">
                    <a:pos x="150" y="4"/>
                  </a:cxn>
                </a:cxnLst>
                <a:rect l="0" t="0" r="r" b="b"/>
                <a:pathLst>
                  <a:path w="180" h="54">
                    <a:moveTo>
                      <a:pt x="150" y="4"/>
                    </a:moveTo>
                    <a:lnTo>
                      <a:pt x="132" y="0"/>
                    </a:lnTo>
                    <a:lnTo>
                      <a:pt x="132" y="0"/>
                    </a:lnTo>
                    <a:lnTo>
                      <a:pt x="132" y="8"/>
                    </a:lnTo>
                    <a:lnTo>
                      <a:pt x="128" y="16"/>
                    </a:lnTo>
                    <a:lnTo>
                      <a:pt x="124" y="22"/>
                    </a:lnTo>
                    <a:lnTo>
                      <a:pt x="120" y="28"/>
                    </a:lnTo>
                    <a:lnTo>
                      <a:pt x="112" y="32"/>
                    </a:lnTo>
                    <a:lnTo>
                      <a:pt x="106" y="36"/>
                    </a:lnTo>
                    <a:lnTo>
                      <a:pt x="98" y="38"/>
                    </a:lnTo>
                    <a:lnTo>
                      <a:pt x="90" y="40"/>
                    </a:lnTo>
                    <a:lnTo>
                      <a:pt x="90" y="40"/>
                    </a:lnTo>
                    <a:lnTo>
                      <a:pt x="82" y="38"/>
                    </a:lnTo>
                    <a:lnTo>
                      <a:pt x="76" y="36"/>
                    </a:lnTo>
                    <a:lnTo>
                      <a:pt x="68" y="34"/>
                    </a:lnTo>
                    <a:lnTo>
                      <a:pt x="62" y="28"/>
                    </a:lnTo>
                    <a:lnTo>
                      <a:pt x="58" y="24"/>
                    </a:lnTo>
                    <a:lnTo>
                      <a:pt x="54" y="18"/>
                    </a:lnTo>
                    <a:lnTo>
                      <a:pt x="50" y="10"/>
                    </a:lnTo>
                    <a:lnTo>
                      <a:pt x="48" y="2"/>
                    </a:lnTo>
                    <a:lnTo>
                      <a:pt x="30" y="8"/>
                    </a:lnTo>
                    <a:lnTo>
                      <a:pt x="30" y="8"/>
                    </a:lnTo>
                    <a:lnTo>
                      <a:pt x="24" y="8"/>
                    </a:lnTo>
                    <a:lnTo>
                      <a:pt x="18" y="10"/>
                    </a:lnTo>
                    <a:lnTo>
                      <a:pt x="8" y="16"/>
                    </a:lnTo>
                    <a:lnTo>
                      <a:pt x="2" y="26"/>
                    </a:lnTo>
                    <a:lnTo>
                      <a:pt x="0" y="32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44"/>
                    </a:lnTo>
                    <a:lnTo>
                      <a:pt x="2" y="48"/>
                    </a:lnTo>
                    <a:lnTo>
                      <a:pt x="6" y="50"/>
                    </a:lnTo>
                    <a:lnTo>
                      <a:pt x="8" y="52"/>
                    </a:lnTo>
                    <a:lnTo>
                      <a:pt x="18" y="54"/>
                    </a:lnTo>
                    <a:lnTo>
                      <a:pt x="30" y="52"/>
                    </a:lnTo>
                    <a:lnTo>
                      <a:pt x="150" y="52"/>
                    </a:lnTo>
                    <a:lnTo>
                      <a:pt x="150" y="52"/>
                    </a:lnTo>
                    <a:lnTo>
                      <a:pt x="162" y="52"/>
                    </a:lnTo>
                    <a:lnTo>
                      <a:pt x="172" y="50"/>
                    </a:lnTo>
                    <a:lnTo>
                      <a:pt x="176" y="48"/>
                    </a:lnTo>
                    <a:lnTo>
                      <a:pt x="178" y="46"/>
                    </a:lnTo>
                    <a:lnTo>
                      <a:pt x="180" y="42"/>
                    </a:lnTo>
                    <a:lnTo>
                      <a:pt x="180" y="36"/>
                    </a:lnTo>
                    <a:lnTo>
                      <a:pt x="180" y="36"/>
                    </a:lnTo>
                    <a:lnTo>
                      <a:pt x="180" y="30"/>
                    </a:lnTo>
                    <a:lnTo>
                      <a:pt x="178" y="24"/>
                    </a:lnTo>
                    <a:lnTo>
                      <a:pt x="172" y="14"/>
                    </a:lnTo>
                    <a:lnTo>
                      <a:pt x="162" y="8"/>
                    </a:lnTo>
                    <a:lnTo>
                      <a:pt x="156" y="6"/>
                    </a:lnTo>
                    <a:lnTo>
                      <a:pt x="150" y="4"/>
                    </a:lnTo>
                    <a:lnTo>
                      <a:pt x="15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69" name="Freeform 5"/>
            <p:cNvSpPr>
              <a:spLocks noEditPoints="1"/>
            </p:cNvSpPr>
            <p:nvPr userDrawn="1"/>
          </p:nvSpPr>
          <p:spPr bwMode="auto">
            <a:xfrm>
              <a:off x="1033463" y="4857760"/>
              <a:ext cx="415925" cy="4191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04" y="4"/>
                </a:cxn>
                <a:cxn ang="0">
                  <a:pos x="80" y="10"/>
                </a:cxn>
                <a:cxn ang="0">
                  <a:pos x="58" y="22"/>
                </a:cxn>
                <a:cxn ang="0">
                  <a:pos x="38" y="38"/>
                </a:cxn>
                <a:cxn ang="0">
                  <a:pos x="22" y="58"/>
                </a:cxn>
                <a:cxn ang="0">
                  <a:pos x="10" y="80"/>
                </a:cxn>
                <a:cxn ang="0">
                  <a:pos x="2" y="106"/>
                </a:cxn>
                <a:cxn ang="0">
                  <a:pos x="0" y="132"/>
                </a:cxn>
                <a:cxn ang="0">
                  <a:pos x="0" y="146"/>
                </a:cxn>
                <a:cxn ang="0">
                  <a:pos x="6" y="170"/>
                </a:cxn>
                <a:cxn ang="0">
                  <a:pos x="16" y="194"/>
                </a:cxn>
                <a:cxn ang="0">
                  <a:pos x="30" y="216"/>
                </a:cxn>
                <a:cxn ang="0">
                  <a:pos x="48" y="234"/>
                </a:cxn>
                <a:cxn ang="0">
                  <a:pos x="68" y="248"/>
                </a:cxn>
                <a:cxn ang="0">
                  <a:pos x="92" y="258"/>
                </a:cxn>
                <a:cxn ang="0">
                  <a:pos x="118" y="262"/>
                </a:cxn>
                <a:cxn ang="0">
                  <a:pos x="132" y="264"/>
                </a:cxn>
                <a:cxn ang="0">
                  <a:pos x="158" y="260"/>
                </a:cxn>
                <a:cxn ang="0">
                  <a:pos x="182" y="254"/>
                </a:cxn>
                <a:cxn ang="0">
                  <a:pos x="206" y="240"/>
                </a:cxn>
                <a:cxn ang="0">
                  <a:pos x="224" y="224"/>
                </a:cxn>
                <a:cxn ang="0">
                  <a:pos x="240" y="206"/>
                </a:cxn>
                <a:cxn ang="0">
                  <a:pos x="252" y="184"/>
                </a:cxn>
                <a:cxn ang="0">
                  <a:pos x="260" y="158"/>
                </a:cxn>
                <a:cxn ang="0">
                  <a:pos x="262" y="132"/>
                </a:cxn>
                <a:cxn ang="0">
                  <a:pos x="262" y="118"/>
                </a:cxn>
                <a:cxn ang="0">
                  <a:pos x="258" y="92"/>
                </a:cxn>
                <a:cxn ang="0">
                  <a:pos x="248" y="70"/>
                </a:cxn>
                <a:cxn ang="0">
                  <a:pos x="232" y="48"/>
                </a:cxn>
                <a:cxn ang="0">
                  <a:pos x="216" y="30"/>
                </a:cxn>
                <a:cxn ang="0">
                  <a:pos x="194" y="16"/>
                </a:cxn>
                <a:cxn ang="0">
                  <a:pos x="170" y="6"/>
                </a:cxn>
                <a:cxn ang="0">
                  <a:pos x="144" y="2"/>
                </a:cxn>
                <a:cxn ang="0">
                  <a:pos x="132" y="0"/>
                </a:cxn>
                <a:cxn ang="0">
                  <a:pos x="84" y="132"/>
                </a:cxn>
                <a:cxn ang="0">
                  <a:pos x="160" y="178"/>
                </a:cxn>
              </a:cxnLst>
              <a:rect l="0" t="0" r="r" b="b"/>
              <a:pathLst>
                <a:path w="262" h="264">
                  <a:moveTo>
                    <a:pt x="132" y="0"/>
                  </a:moveTo>
                  <a:lnTo>
                    <a:pt x="132" y="0"/>
                  </a:lnTo>
                  <a:lnTo>
                    <a:pt x="118" y="2"/>
                  </a:lnTo>
                  <a:lnTo>
                    <a:pt x="104" y="4"/>
                  </a:lnTo>
                  <a:lnTo>
                    <a:pt x="92" y="6"/>
                  </a:lnTo>
                  <a:lnTo>
                    <a:pt x="80" y="10"/>
                  </a:lnTo>
                  <a:lnTo>
                    <a:pt x="68" y="16"/>
                  </a:lnTo>
                  <a:lnTo>
                    <a:pt x="58" y="22"/>
                  </a:lnTo>
                  <a:lnTo>
                    <a:pt x="48" y="30"/>
                  </a:lnTo>
                  <a:lnTo>
                    <a:pt x="38" y="38"/>
                  </a:lnTo>
                  <a:lnTo>
                    <a:pt x="30" y="48"/>
                  </a:lnTo>
                  <a:lnTo>
                    <a:pt x="22" y="58"/>
                  </a:lnTo>
                  <a:lnTo>
                    <a:pt x="16" y="70"/>
                  </a:lnTo>
                  <a:lnTo>
                    <a:pt x="10" y="80"/>
                  </a:lnTo>
                  <a:lnTo>
                    <a:pt x="6" y="92"/>
                  </a:lnTo>
                  <a:lnTo>
                    <a:pt x="2" y="106"/>
                  </a:lnTo>
                  <a:lnTo>
                    <a:pt x="0" y="118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0" y="146"/>
                  </a:lnTo>
                  <a:lnTo>
                    <a:pt x="2" y="158"/>
                  </a:lnTo>
                  <a:lnTo>
                    <a:pt x="6" y="170"/>
                  </a:lnTo>
                  <a:lnTo>
                    <a:pt x="10" y="184"/>
                  </a:lnTo>
                  <a:lnTo>
                    <a:pt x="16" y="194"/>
                  </a:lnTo>
                  <a:lnTo>
                    <a:pt x="22" y="206"/>
                  </a:lnTo>
                  <a:lnTo>
                    <a:pt x="30" y="216"/>
                  </a:lnTo>
                  <a:lnTo>
                    <a:pt x="38" y="224"/>
                  </a:lnTo>
                  <a:lnTo>
                    <a:pt x="48" y="234"/>
                  </a:lnTo>
                  <a:lnTo>
                    <a:pt x="58" y="240"/>
                  </a:lnTo>
                  <a:lnTo>
                    <a:pt x="68" y="248"/>
                  </a:lnTo>
                  <a:lnTo>
                    <a:pt x="80" y="254"/>
                  </a:lnTo>
                  <a:lnTo>
                    <a:pt x="92" y="258"/>
                  </a:lnTo>
                  <a:lnTo>
                    <a:pt x="104" y="260"/>
                  </a:lnTo>
                  <a:lnTo>
                    <a:pt x="118" y="262"/>
                  </a:lnTo>
                  <a:lnTo>
                    <a:pt x="132" y="264"/>
                  </a:lnTo>
                  <a:lnTo>
                    <a:pt x="132" y="264"/>
                  </a:lnTo>
                  <a:lnTo>
                    <a:pt x="144" y="262"/>
                  </a:lnTo>
                  <a:lnTo>
                    <a:pt x="158" y="260"/>
                  </a:lnTo>
                  <a:lnTo>
                    <a:pt x="170" y="258"/>
                  </a:lnTo>
                  <a:lnTo>
                    <a:pt x="182" y="254"/>
                  </a:lnTo>
                  <a:lnTo>
                    <a:pt x="194" y="248"/>
                  </a:lnTo>
                  <a:lnTo>
                    <a:pt x="206" y="240"/>
                  </a:lnTo>
                  <a:lnTo>
                    <a:pt x="216" y="234"/>
                  </a:lnTo>
                  <a:lnTo>
                    <a:pt x="224" y="224"/>
                  </a:lnTo>
                  <a:lnTo>
                    <a:pt x="232" y="216"/>
                  </a:lnTo>
                  <a:lnTo>
                    <a:pt x="240" y="206"/>
                  </a:lnTo>
                  <a:lnTo>
                    <a:pt x="248" y="194"/>
                  </a:lnTo>
                  <a:lnTo>
                    <a:pt x="252" y="184"/>
                  </a:lnTo>
                  <a:lnTo>
                    <a:pt x="258" y="170"/>
                  </a:lnTo>
                  <a:lnTo>
                    <a:pt x="260" y="158"/>
                  </a:lnTo>
                  <a:lnTo>
                    <a:pt x="262" y="146"/>
                  </a:lnTo>
                  <a:lnTo>
                    <a:pt x="262" y="132"/>
                  </a:lnTo>
                  <a:lnTo>
                    <a:pt x="262" y="132"/>
                  </a:lnTo>
                  <a:lnTo>
                    <a:pt x="262" y="118"/>
                  </a:lnTo>
                  <a:lnTo>
                    <a:pt x="260" y="106"/>
                  </a:lnTo>
                  <a:lnTo>
                    <a:pt x="258" y="92"/>
                  </a:lnTo>
                  <a:lnTo>
                    <a:pt x="252" y="80"/>
                  </a:lnTo>
                  <a:lnTo>
                    <a:pt x="248" y="70"/>
                  </a:lnTo>
                  <a:lnTo>
                    <a:pt x="240" y="58"/>
                  </a:lnTo>
                  <a:lnTo>
                    <a:pt x="232" y="48"/>
                  </a:lnTo>
                  <a:lnTo>
                    <a:pt x="224" y="38"/>
                  </a:lnTo>
                  <a:lnTo>
                    <a:pt x="216" y="30"/>
                  </a:lnTo>
                  <a:lnTo>
                    <a:pt x="206" y="22"/>
                  </a:lnTo>
                  <a:lnTo>
                    <a:pt x="194" y="16"/>
                  </a:lnTo>
                  <a:lnTo>
                    <a:pt x="182" y="10"/>
                  </a:lnTo>
                  <a:lnTo>
                    <a:pt x="170" y="6"/>
                  </a:lnTo>
                  <a:lnTo>
                    <a:pt x="158" y="4"/>
                  </a:lnTo>
                  <a:lnTo>
                    <a:pt x="144" y="2"/>
                  </a:lnTo>
                  <a:lnTo>
                    <a:pt x="132" y="0"/>
                  </a:lnTo>
                  <a:lnTo>
                    <a:pt x="132" y="0"/>
                  </a:lnTo>
                  <a:close/>
                  <a:moveTo>
                    <a:pt x="160" y="178"/>
                  </a:moveTo>
                  <a:lnTo>
                    <a:pt x="84" y="132"/>
                  </a:lnTo>
                  <a:lnTo>
                    <a:pt x="160" y="84"/>
                  </a:lnTo>
                  <a:lnTo>
                    <a:pt x="160" y="1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0" name="Freeform 6"/>
            <p:cNvSpPr>
              <a:spLocks noEditPoints="1"/>
            </p:cNvSpPr>
            <p:nvPr userDrawn="1"/>
          </p:nvSpPr>
          <p:spPr bwMode="auto">
            <a:xfrm>
              <a:off x="7691438" y="4857760"/>
              <a:ext cx="419100" cy="4191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06" y="4"/>
                </a:cxn>
                <a:cxn ang="0">
                  <a:pos x="80" y="10"/>
                </a:cxn>
                <a:cxn ang="0">
                  <a:pos x="58" y="22"/>
                </a:cxn>
                <a:cxn ang="0">
                  <a:pos x="40" y="38"/>
                </a:cxn>
                <a:cxn ang="0">
                  <a:pos x="22" y="58"/>
                </a:cxn>
                <a:cxn ang="0">
                  <a:pos x="10" y="80"/>
                </a:cxn>
                <a:cxn ang="0">
                  <a:pos x="4" y="106"/>
                </a:cxn>
                <a:cxn ang="0">
                  <a:pos x="0" y="132"/>
                </a:cxn>
                <a:cxn ang="0">
                  <a:pos x="2" y="146"/>
                </a:cxn>
                <a:cxn ang="0">
                  <a:pos x="6" y="170"/>
                </a:cxn>
                <a:cxn ang="0">
                  <a:pos x="16" y="194"/>
                </a:cxn>
                <a:cxn ang="0">
                  <a:pos x="30" y="216"/>
                </a:cxn>
                <a:cxn ang="0">
                  <a:pos x="48" y="234"/>
                </a:cxn>
                <a:cxn ang="0">
                  <a:pos x="70" y="248"/>
                </a:cxn>
                <a:cxn ang="0">
                  <a:pos x="92" y="258"/>
                </a:cxn>
                <a:cxn ang="0">
                  <a:pos x="118" y="262"/>
                </a:cxn>
                <a:cxn ang="0">
                  <a:pos x="132" y="264"/>
                </a:cxn>
                <a:cxn ang="0">
                  <a:pos x="158" y="260"/>
                </a:cxn>
                <a:cxn ang="0">
                  <a:pos x="184" y="254"/>
                </a:cxn>
                <a:cxn ang="0">
                  <a:pos x="206" y="240"/>
                </a:cxn>
                <a:cxn ang="0">
                  <a:pos x="226" y="224"/>
                </a:cxn>
                <a:cxn ang="0">
                  <a:pos x="242" y="206"/>
                </a:cxn>
                <a:cxn ang="0">
                  <a:pos x="254" y="184"/>
                </a:cxn>
                <a:cxn ang="0">
                  <a:pos x="260" y="158"/>
                </a:cxn>
                <a:cxn ang="0">
                  <a:pos x="264" y="132"/>
                </a:cxn>
                <a:cxn ang="0">
                  <a:pos x="262" y="118"/>
                </a:cxn>
                <a:cxn ang="0">
                  <a:pos x="258" y="92"/>
                </a:cxn>
                <a:cxn ang="0">
                  <a:pos x="248" y="70"/>
                </a:cxn>
                <a:cxn ang="0">
                  <a:pos x="234" y="48"/>
                </a:cxn>
                <a:cxn ang="0">
                  <a:pos x="216" y="30"/>
                </a:cxn>
                <a:cxn ang="0">
                  <a:pos x="194" y="16"/>
                </a:cxn>
                <a:cxn ang="0">
                  <a:pos x="172" y="6"/>
                </a:cxn>
                <a:cxn ang="0">
                  <a:pos x="146" y="2"/>
                </a:cxn>
                <a:cxn ang="0">
                  <a:pos x="132" y="0"/>
                </a:cxn>
                <a:cxn ang="0">
                  <a:pos x="104" y="84"/>
                </a:cxn>
                <a:cxn ang="0">
                  <a:pos x="104" y="178"/>
                </a:cxn>
              </a:cxnLst>
              <a:rect l="0" t="0" r="r" b="b"/>
              <a:pathLst>
                <a:path w="264" h="264">
                  <a:moveTo>
                    <a:pt x="132" y="0"/>
                  </a:moveTo>
                  <a:lnTo>
                    <a:pt x="132" y="0"/>
                  </a:lnTo>
                  <a:lnTo>
                    <a:pt x="118" y="2"/>
                  </a:lnTo>
                  <a:lnTo>
                    <a:pt x="106" y="4"/>
                  </a:lnTo>
                  <a:lnTo>
                    <a:pt x="92" y="6"/>
                  </a:lnTo>
                  <a:lnTo>
                    <a:pt x="80" y="10"/>
                  </a:lnTo>
                  <a:lnTo>
                    <a:pt x="70" y="16"/>
                  </a:lnTo>
                  <a:lnTo>
                    <a:pt x="58" y="22"/>
                  </a:lnTo>
                  <a:lnTo>
                    <a:pt x="48" y="30"/>
                  </a:lnTo>
                  <a:lnTo>
                    <a:pt x="40" y="38"/>
                  </a:lnTo>
                  <a:lnTo>
                    <a:pt x="30" y="48"/>
                  </a:lnTo>
                  <a:lnTo>
                    <a:pt x="22" y="58"/>
                  </a:lnTo>
                  <a:lnTo>
                    <a:pt x="16" y="70"/>
                  </a:lnTo>
                  <a:lnTo>
                    <a:pt x="10" y="80"/>
                  </a:lnTo>
                  <a:lnTo>
                    <a:pt x="6" y="92"/>
                  </a:lnTo>
                  <a:lnTo>
                    <a:pt x="4" y="106"/>
                  </a:lnTo>
                  <a:lnTo>
                    <a:pt x="2" y="118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2" y="146"/>
                  </a:lnTo>
                  <a:lnTo>
                    <a:pt x="4" y="158"/>
                  </a:lnTo>
                  <a:lnTo>
                    <a:pt x="6" y="170"/>
                  </a:lnTo>
                  <a:lnTo>
                    <a:pt x="10" y="184"/>
                  </a:lnTo>
                  <a:lnTo>
                    <a:pt x="16" y="194"/>
                  </a:lnTo>
                  <a:lnTo>
                    <a:pt x="22" y="206"/>
                  </a:lnTo>
                  <a:lnTo>
                    <a:pt x="30" y="216"/>
                  </a:lnTo>
                  <a:lnTo>
                    <a:pt x="40" y="224"/>
                  </a:lnTo>
                  <a:lnTo>
                    <a:pt x="48" y="234"/>
                  </a:lnTo>
                  <a:lnTo>
                    <a:pt x="58" y="240"/>
                  </a:lnTo>
                  <a:lnTo>
                    <a:pt x="70" y="248"/>
                  </a:lnTo>
                  <a:lnTo>
                    <a:pt x="80" y="254"/>
                  </a:lnTo>
                  <a:lnTo>
                    <a:pt x="92" y="258"/>
                  </a:lnTo>
                  <a:lnTo>
                    <a:pt x="106" y="260"/>
                  </a:lnTo>
                  <a:lnTo>
                    <a:pt x="118" y="262"/>
                  </a:lnTo>
                  <a:lnTo>
                    <a:pt x="132" y="264"/>
                  </a:lnTo>
                  <a:lnTo>
                    <a:pt x="132" y="264"/>
                  </a:lnTo>
                  <a:lnTo>
                    <a:pt x="146" y="262"/>
                  </a:lnTo>
                  <a:lnTo>
                    <a:pt x="158" y="260"/>
                  </a:lnTo>
                  <a:lnTo>
                    <a:pt x="172" y="258"/>
                  </a:lnTo>
                  <a:lnTo>
                    <a:pt x="184" y="254"/>
                  </a:lnTo>
                  <a:lnTo>
                    <a:pt x="194" y="248"/>
                  </a:lnTo>
                  <a:lnTo>
                    <a:pt x="206" y="240"/>
                  </a:lnTo>
                  <a:lnTo>
                    <a:pt x="216" y="234"/>
                  </a:lnTo>
                  <a:lnTo>
                    <a:pt x="226" y="224"/>
                  </a:lnTo>
                  <a:lnTo>
                    <a:pt x="234" y="216"/>
                  </a:lnTo>
                  <a:lnTo>
                    <a:pt x="242" y="206"/>
                  </a:lnTo>
                  <a:lnTo>
                    <a:pt x="248" y="194"/>
                  </a:lnTo>
                  <a:lnTo>
                    <a:pt x="254" y="184"/>
                  </a:lnTo>
                  <a:lnTo>
                    <a:pt x="258" y="170"/>
                  </a:lnTo>
                  <a:lnTo>
                    <a:pt x="260" y="158"/>
                  </a:lnTo>
                  <a:lnTo>
                    <a:pt x="262" y="146"/>
                  </a:lnTo>
                  <a:lnTo>
                    <a:pt x="264" y="132"/>
                  </a:lnTo>
                  <a:lnTo>
                    <a:pt x="264" y="132"/>
                  </a:lnTo>
                  <a:lnTo>
                    <a:pt x="262" y="118"/>
                  </a:lnTo>
                  <a:lnTo>
                    <a:pt x="260" y="106"/>
                  </a:lnTo>
                  <a:lnTo>
                    <a:pt x="258" y="92"/>
                  </a:lnTo>
                  <a:lnTo>
                    <a:pt x="254" y="80"/>
                  </a:lnTo>
                  <a:lnTo>
                    <a:pt x="248" y="70"/>
                  </a:lnTo>
                  <a:lnTo>
                    <a:pt x="242" y="58"/>
                  </a:lnTo>
                  <a:lnTo>
                    <a:pt x="234" y="48"/>
                  </a:lnTo>
                  <a:lnTo>
                    <a:pt x="226" y="38"/>
                  </a:lnTo>
                  <a:lnTo>
                    <a:pt x="216" y="30"/>
                  </a:lnTo>
                  <a:lnTo>
                    <a:pt x="206" y="22"/>
                  </a:lnTo>
                  <a:lnTo>
                    <a:pt x="194" y="16"/>
                  </a:lnTo>
                  <a:lnTo>
                    <a:pt x="184" y="10"/>
                  </a:lnTo>
                  <a:lnTo>
                    <a:pt x="172" y="6"/>
                  </a:lnTo>
                  <a:lnTo>
                    <a:pt x="158" y="4"/>
                  </a:lnTo>
                  <a:lnTo>
                    <a:pt x="146" y="2"/>
                  </a:lnTo>
                  <a:lnTo>
                    <a:pt x="132" y="0"/>
                  </a:lnTo>
                  <a:lnTo>
                    <a:pt x="132" y="0"/>
                  </a:lnTo>
                  <a:close/>
                  <a:moveTo>
                    <a:pt x="104" y="178"/>
                  </a:moveTo>
                  <a:lnTo>
                    <a:pt x="104" y="84"/>
                  </a:lnTo>
                  <a:lnTo>
                    <a:pt x="180" y="132"/>
                  </a:lnTo>
                  <a:lnTo>
                    <a:pt x="104" y="1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1" name="Freeform 7"/>
            <p:cNvSpPr>
              <a:spLocks noEditPoints="1"/>
            </p:cNvSpPr>
            <p:nvPr userDrawn="1"/>
          </p:nvSpPr>
          <p:spPr bwMode="auto">
            <a:xfrm>
              <a:off x="6726238" y="4940310"/>
              <a:ext cx="234950" cy="276225"/>
            </a:xfrm>
            <a:custGeom>
              <a:avLst/>
              <a:gdLst/>
              <a:ahLst/>
              <a:cxnLst>
                <a:cxn ang="0">
                  <a:pos x="74" y="174"/>
                </a:cxn>
                <a:cxn ang="0">
                  <a:pos x="66" y="170"/>
                </a:cxn>
                <a:cxn ang="0">
                  <a:pos x="66" y="170"/>
                </a:cxn>
                <a:cxn ang="0">
                  <a:pos x="52" y="162"/>
                </a:cxn>
                <a:cxn ang="0">
                  <a:pos x="42" y="154"/>
                </a:cxn>
                <a:cxn ang="0">
                  <a:pos x="32" y="144"/>
                </a:cxn>
                <a:cxn ang="0">
                  <a:pos x="32" y="144"/>
                </a:cxn>
                <a:cxn ang="0">
                  <a:pos x="18" y="124"/>
                </a:cxn>
                <a:cxn ang="0">
                  <a:pos x="8" y="104"/>
                </a:cxn>
                <a:cxn ang="0">
                  <a:pos x="2" y="80"/>
                </a:cxn>
                <a:cxn ang="0">
                  <a:pos x="0" y="54"/>
                </a:cxn>
                <a:cxn ang="0">
                  <a:pos x="0" y="44"/>
                </a:cxn>
                <a:cxn ang="0">
                  <a:pos x="74" y="0"/>
                </a:cxn>
                <a:cxn ang="0">
                  <a:pos x="148" y="44"/>
                </a:cxn>
                <a:cxn ang="0">
                  <a:pos x="148" y="54"/>
                </a:cxn>
                <a:cxn ang="0">
                  <a:pos x="148" y="54"/>
                </a:cxn>
                <a:cxn ang="0">
                  <a:pos x="146" y="80"/>
                </a:cxn>
                <a:cxn ang="0">
                  <a:pos x="140" y="104"/>
                </a:cxn>
                <a:cxn ang="0">
                  <a:pos x="130" y="124"/>
                </a:cxn>
                <a:cxn ang="0">
                  <a:pos x="116" y="144"/>
                </a:cxn>
                <a:cxn ang="0">
                  <a:pos x="116" y="144"/>
                </a:cxn>
                <a:cxn ang="0">
                  <a:pos x="106" y="154"/>
                </a:cxn>
                <a:cxn ang="0">
                  <a:pos x="96" y="162"/>
                </a:cxn>
                <a:cxn ang="0">
                  <a:pos x="82" y="170"/>
                </a:cxn>
                <a:cxn ang="0">
                  <a:pos x="74" y="174"/>
                </a:cxn>
                <a:cxn ang="0">
                  <a:pos x="34" y="64"/>
                </a:cxn>
                <a:cxn ang="0">
                  <a:pos x="34" y="64"/>
                </a:cxn>
                <a:cxn ang="0">
                  <a:pos x="36" y="80"/>
                </a:cxn>
                <a:cxn ang="0">
                  <a:pos x="42" y="94"/>
                </a:cxn>
                <a:cxn ang="0">
                  <a:pos x="48" y="108"/>
                </a:cxn>
                <a:cxn ang="0">
                  <a:pos x="58" y="120"/>
                </a:cxn>
                <a:cxn ang="0">
                  <a:pos x="58" y="120"/>
                </a:cxn>
                <a:cxn ang="0">
                  <a:pos x="66" y="128"/>
                </a:cxn>
                <a:cxn ang="0">
                  <a:pos x="74" y="134"/>
                </a:cxn>
                <a:cxn ang="0">
                  <a:pos x="74" y="134"/>
                </a:cxn>
                <a:cxn ang="0">
                  <a:pos x="82" y="128"/>
                </a:cxn>
                <a:cxn ang="0">
                  <a:pos x="90" y="120"/>
                </a:cxn>
                <a:cxn ang="0">
                  <a:pos x="90" y="120"/>
                </a:cxn>
                <a:cxn ang="0">
                  <a:pos x="100" y="108"/>
                </a:cxn>
                <a:cxn ang="0">
                  <a:pos x="106" y="94"/>
                </a:cxn>
                <a:cxn ang="0">
                  <a:pos x="112" y="80"/>
                </a:cxn>
                <a:cxn ang="0">
                  <a:pos x="114" y="64"/>
                </a:cxn>
                <a:cxn ang="0">
                  <a:pos x="74" y="40"/>
                </a:cxn>
                <a:cxn ang="0">
                  <a:pos x="34" y="64"/>
                </a:cxn>
              </a:cxnLst>
              <a:rect l="0" t="0" r="r" b="b"/>
              <a:pathLst>
                <a:path w="148" h="174">
                  <a:moveTo>
                    <a:pt x="74" y="174"/>
                  </a:moveTo>
                  <a:lnTo>
                    <a:pt x="66" y="170"/>
                  </a:lnTo>
                  <a:lnTo>
                    <a:pt x="66" y="170"/>
                  </a:lnTo>
                  <a:lnTo>
                    <a:pt x="52" y="162"/>
                  </a:lnTo>
                  <a:lnTo>
                    <a:pt x="42" y="154"/>
                  </a:lnTo>
                  <a:lnTo>
                    <a:pt x="32" y="144"/>
                  </a:lnTo>
                  <a:lnTo>
                    <a:pt x="32" y="144"/>
                  </a:lnTo>
                  <a:lnTo>
                    <a:pt x="18" y="124"/>
                  </a:lnTo>
                  <a:lnTo>
                    <a:pt x="8" y="104"/>
                  </a:lnTo>
                  <a:lnTo>
                    <a:pt x="2" y="80"/>
                  </a:lnTo>
                  <a:lnTo>
                    <a:pt x="0" y="54"/>
                  </a:lnTo>
                  <a:lnTo>
                    <a:pt x="0" y="44"/>
                  </a:lnTo>
                  <a:lnTo>
                    <a:pt x="74" y="0"/>
                  </a:lnTo>
                  <a:lnTo>
                    <a:pt x="148" y="44"/>
                  </a:lnTo>
                  <a:lnTo>
                    <a:pt x="148" y="54"/>
                  </a:lnTo>
                  <a:lnTo>
                    <a:pt x="148" y="54"/>
                  </a:lnTo>
                  <a:lnTo>
                    <a:pt x="146" y="80"/>
                  </a:lnTo>
                  <a:lnTo>
                    <a:pt x="140" y="104"/>
                  </a:lnTo>
                  <a:lnTo>
                    <a:pt x="130" y="124"/>
                  </a:lnTo>
                  <a:lnTo>
                    <a:pt x="116" y="144"/>
                  </a:lnTo>
                  <a:lnTo>
                    <a:pt x="116" y="144"/>
                  </a:lnTo>
                  <a:lnTo>
                    <a:pt x="106" y="154"/>
                  </a:lnTo>
                  <a:lnTo>
                    <a:pt x="96" y="162"/>
                  </a:lnTo>
                  <a:lnTo>
                    <a:pt x="82" y="170"/>
                  </a:lnTo>
                  <a:lnTo>
                    <a:pt x="74" y="174"/>
                  </a:lnTo>
                  <a:close/>
                  <a:moveTo>
                    <a:pt x="34" y="64"/>
                  </a:moveTo>
                  <a:lnTo>
                    <a:pt x="34" y="64"/>
                  </a:lnTo>
                  <a:lnTo>
                    <a:pt x="36" y="80"/>
                  </a:lnTo>
                  <a:lnTo>
                    <a:pt x="42" y="94"/>
                  </a:lnTo>
                  <a:lnTo>
                    <a:pt x="48" y="108"/>
                  </a:lnTo>
                  <a:lnTo>
                    <a:pt x="58" y="120"/>
                  </a:lnTo>
                  <a:lnTo>
                    <a:pt x="58" y="120"/>
                  </a:lnTo>
                  <a:lnTo>
                    <a:pt x="66" y="128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82" y="128"/>
                  </a:lnTo>
                  <a:lnTo>
                    <a:pt x="90" y="120"/>
                  </a:lnTo>
                  <a:lnTo>
                    <a:pt x="90" y="120"/>
                  </a:lnTo>
                  <a:lnTo>
                    <a:pt x="100" y="108"/>
                  </a:lnTo>
                  <a:lnTo>
                    <a:pt x="106" y="94"/>
                  </a:lnTo>
                  <a:lnTo>
                    <a:pt x="112" y="80"/>
                  </a:lnTo>
                  <a:lnTo>
                    <a:pt x="114" y="64"/>
                  </a:lnTo>
                  <a:lnTo>
                    <a:pt x="74" y="40"/>
                  </a:lnTo>
                  <a:lnTo>
                    <a:pt x="34" y="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72" name="그룹 80"/>
            <p:cNvGrpSpPr/>
            <p:nvPr userDrawn="1"/>
          </p:nvGrpSpPr>
          <p:grpSpPr>
            <a:xfrm>
              <a:off x="4408488" y="4933960"/>
              <a:ext cx="288925" cy="288925"/>
              <a:chOff x="4408488" y="4933960"/>
              <a:chExt cx="288925" cy="288925"/>
            </a:xfrm>
            <a:grpFill/>
          </p:grpSpPr>
          <p:sp>
            <p:nvSpPr>
              <p:cNvPr id="377" name="Freeform 11"/>
              <p:cNvSpPr>
                <a:spLocks noEditPoints="1"/>
              </p:cNvSpPr>
              <p:nvPr userDrawn="1"/>
            </p:nvSpPr>
            <p:spPr bwMode="auto">
              <a:xfrm>
                <a:off x="4408488" y="4933960"/>
                <a:ext cx="288925" cy="288925"/>
              </a:xfrm>
              <a:custGeom>
                <a:avLst/>
                <a:gdLst/>
                <a:ahLst/>
                <a:cxnLst>
                  <a:cxn ang="0">
                    <a:pos x="162" y="72"/>
                  </a:cxn>
                  <a:cxn ang="0">
                    <a:pos x="158" y="30"/>
                  </a:cxn>
                  <a:cxn ang="0">
                    <a:pos x="132" y="26"/>
                  </a:cxn>
                  <a:cxn ang="0">
                    <a:pos x="94" y="0"/>
                  </a:cxn>
                  <a:cxn ang="0">
                    <a:pos x="72" y="20"/>
                  </a:cxn>
                  <a:cxn ang="0">
                    <a:pos x="32" y="24"/>
                  </a:cxn>
                  <a:cxn ang="0">
                    <a:pos x="26" y="54"/>
                  </a:cxn>
                  <a:cxn ang="0">
                    <a:pos x="0" y="86"/>
                  </a:cxn>
                  <a:cxn ang="0">
                    <a:pos x="20" y="110"/>
                  </a:cxn>
                  <a:cxn ang="0">
                    <a:pos x="22" y="140"/>
                  </a:cxn>
                  <a:cxn ang="0">
                    <a:pos x="38" y="160"/>
                  </a:cxn>
                  <a:cxn ang="0">
                    <a:pos x="84" y="180"/>
                  </a:cxn>
                  <a:cxn ang="0">
                    <a:pos x="106" y="172"/>
                  </a:cxn>
                  <a:cxn ang="0">
                    <a:pos x="144" y="160"/>
                  </a:cxn>
                  <a:cxn ang="0">
                    <a:pos x="158" y="138"/>
                  </a:cxn>
                  <a:cxn ang="0">
                    <a:pos x="180" y="98"/>
                  </a:cxn>
                  <a:cxn ang="0">
                    <a:pos x="148" y="34"/>
                  </a:cxn>
                  <a:cxn ang="0">
                    <a:pos x="140" y="64"/>
                  </a:cxn>
                  <a:cxn ang="0">
                    <a:pos x="144" y="32"/>
                  </a:cxn>
                  <a:cxn ang="0">
                    <a:pos x="106" y="106"/>
                  </a:cxn>
                  <a:cxn ang="0">
                    <a:pos x="90" y="112"/>
                  </a:cxn>
                  <a:cxn ang="0">
                    <a:pos x="70" y="100"/>
                  </a:cxn>
                  <a:cxn ang="0">
                    <a:pos x="76" y="76"/>
                  </a:cxn>
                  <a:cxn ang="0">
                    <a:pos x="100" y="70"/>
                  </a:cxn>
                  <a:cxn ang="0">
                    <a:pos x="112" y="90"/>
                  </a:cxn>
                  <a:cxn ang="0">
                    <a:pos x="108" y="48"/>
                  </a:cxn>
                  <a:cxn ang="0">
                    <a:pos x="78" y="60"/>
                  </a:cxn>
                  <a:cxn ang="0">
                    <a:pos x="84" y="56"/>
                  </a:cxn>
                  <a:cxn ang="0">
                    <a:pos x="56" y="84"/>
                  </a:cxn>
                  <a:cxn ang="0">
                    <a:pos x="60" y="78"/>
                  </a:cxn>
                  <a:cxn ang="0">
                    <a:pos x="48" y="108"/>
                  </a:cxn>
                  <a:cxn ang="0">
                    <a:pos x="78" y="122"/>
                  </a:cxn>
                  <a:cxn ang="0">
                    <a:pos x="72" y="122"/>
                  </a:cxn>
                  <a:cxn ang="0">
                    <a:pos x="110" y="122"/>
                  </a:cxn>
                  <a:cxn ang="0">
                    <a:pos x="104" y="122"/>
                  </a:cxn>
                  <a:cxn ang="0">
                    <a:pos x="134" y="108"/>
                  </a:cxn>
                  <a:cxn ang="0">
                    <a:pos x="122" y="78"/>
                  </a:cxn>
                  <a:cxn ang="0">
                    <a:pos x="126" y="84"/>
                  </a:cxn>
                  <a:cxn ang="0">
                    <a:pos x="94" y="12"/>
                  </a:cxn>
                  <a:cxn ang="0">
                    <a:pos x="92" y="50"/>
                  </a:cxn>
                  <a:cxn ang="0">
                    <a:pos x="92" y="10"/>
                  </a:cxn>
                  <a:cxn ang="0">
                    <a:pos x="50" y="34"/>
                  </a:cxn>
                  <a:cxn ang="0">
                    <a:pos x="42" y="64"/>
                  </a:cxn>
                  <a:cxn ang="0">
                    <a:pos x="10" y="90"/>
                  </a:cxn>
                  <a:cxn ang="0">
                    <a:pos x="38" y="76"/>
                  </a:cxn>
                  <a:cxn ang="0">
                    <a:pos x="18" y="98"/>
                  </a:cxn>
                  <a:cxn ang="0">
                    <a:pos x="34" y="148"/>
                  </a:cxn>
                  <a:cxn ang="0">
                    <a:pos x="40" y="124"/>
                  </a:cxn>
                  <a:cxn ang="0">
                    <a:pos x="64" y="140"/>
                  </a:cxn>
                  <a:cxn ang="0">
                    <a:pos x="88" y="170"/>
                  </a:cxn>
                  <a:cxn ang="0">
                    <a:pos x="92" y="132"/>
                  </a:cxn>
                  <a:cxn ang="0">
                    <a:pos x="92" y="172"/>
                  </a:cxn>
                  <a:cxn ang="0">
                    <a:pos x="132" y="148"/>
                  </a:cxn>
                  <a:cxn ang="0">
                    <a:pos x="140" y="118"/>
                  </a:cxn>
                  <a:cxn ang="0">
                    <a:pos x="144" y="106"/>
                  </a:cxn>
                  <a:cxn ang="0">
                    <a:pos x="156" y="78"/>
                  </a:cxn>
                  <a:cxn ang="0">
                    <a:pos x="166" y="98"/>
                  </a:cxn>
                </a:cxnLst>
                <a:rect l="0" t="0" r="r" b="b"/>
                <a:pathLst>
                  <a:path w="182" h="182">
                    <a:moveTo>
                      <a:pt x="182" y="90"/>
                    </a:moveTo>
                    <a:lnTo>
                      <a:pt x="182" y="90"/>
                    </a:lnTo>
                    <a:lnTo>
                      <a:pt x="182" y="86"/>
                    </a:lnTo>
                    <a:lnTo>
                      <a:pt x="180" y="84"/>
                    </a:lnTo>
                    <a:lnTo>
                      <a:pt x="172" y="76"/>
                    </a:lnTo>
                    <a:lnTo>
                      <a:pt x="162" y="72"/>
                    </a:lnTo>
                    <a:lnTo>
                      <a:pt x="150" y="66"/>
                    </a:lnTo>
                    <a:lnTo>
                      <a:pt x="150" y="66"/>
                    </a:lnTo>
                    <a:lnTo>
                      <a:pt x="156" y="54"/>
                    </a:lnTo>
                    <a:lnTo>
                      <a:pt x="158" y="44"/>
                    </a:lnTo>
                    <a:lnTo>
                      <a:pt x="160" y="34"/>
                    </a:lnTo>
                    <a:lnTo>
                      <a:pt x="158" y="30"/>
                    </a:lnTo>
                    <a:lnTo>
                      <a:pt x="156" y="26"/>
                    </a:lnTo>
                    <a:lnTo>
                      <a:pt x="156" y="26"/>
                    </a:lnTo>
                    <a:lnTo>
                      <a:pt x="150" y="24"/>
                    </a:lnTo>
                    <a:lnTo>
                      <a:pt x="144" y="22"/>
                    </a:lnTo>
                    <a:lnTo>
                      <a:pt x="144" y="22"/>
                    </a:lnTo>
                    <a:lnTo>
                      <a:pt x="132" y="26"/>
                    </a:lnTo>
                    <a:lnTo>
                      <a:pt x="116" y="32"/>
                    </a:lnTo>
                    <a:lnTo>
                      <a:pt x="116" y="32"/>
                    </a:lnTo>
                    <a:lnTo>
                      <a:pt x="110" y="20"/>
                    </a:lnTo>
                    <a:lnTo>
                      <a:pt x="106" y="10"/>
                    </a:lnTo>
                    <a:lnTo>
                      <a:pt x="98" y="2"/>
                    </a:lnTo>
                    <a:lnTo>
                      <a:pt x="94" y="0"/>
                    </a:lnTo>
                    <a:lnTo>
                      <a:pt x="92" y="0"/>
                    </a:lnTo>
                    <a:lnTo>
                      <a:pt x="92" y="0"/>
                    </a:lnTo>
                    <a:lnTo>
                      <a:pt x="88" y="0"/>
                    </a:lnTo>
                    <a:lnTo>
                      <a:pt x="84" y="2"/>
                    </a:lnTo>
                    <a:lnTo>
                      <a:pt x="76" y="10"/>
                    </a:lnTo>
                    <a:lnTo>
                      <a:pt x="72" y="20"/>
                    </a:lnTo>
                    <a:lnTo>
                      <a:pt x="66" y="32"/>
                    </a:lnTo>
                    <a:lnTo>
                      <a:pt x="66" y="32"/>
                    </a:lnTo>
                    <a:lnTo>
                      <a:pt x="50" y="26"/>
                    </a:lnTo>
                    <a:lnTo>
                      <a:pt x="38" y="22"/>
                    </a:lnTo>
                    <a:lnTo>
                      <a:pt x="38" y="22"/>
                    </a:lnTo>
                    <a:lnTo>
                      <a:pt x="32" y="24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4" y="30"/>
                    </a:lnTo>
                    <a:lnTo>
                      <a:pt x="24" y="34"/>
                    </a:lnTo>
                    <a:lnTo>
                      <a:pt x="24" y="44"/>
                    </a:lnTo>
                    <a:lnTo>
                      <a:pt x="26" y="54"/>
                    </a:lnTo>
                    <a:lnTo>
                      <a:pt x="32" y="66"/>
                    </a:lnTo>
                    <a:lnTo>
                      <a:pt x="32" y="66"/>
                    </a:lnTo>
                    <a:lnTo>
                      <a:pt x="20" y="72"/>
                    </a:lnTo>
                    <a:lnTo>
                      <a:pt x="10" y="76"/>
                    </a:lnTo>
                    <a:lnTo>
                      <a:pt x="2" y="84"/>
                    </a:lnTo>
                    <a:lnTo>
                      <a:pt x="0" y="86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0" y="94"/>
                    </a:lnTo>
                    <a:lnTo>
                      <a:pt x="2" y="98"/>
                    </a:lnTo>
                    <a:lnTo>
                      <a:pt x="10" y="106"/>
                    </a:lnTo>
                    <a:lnTo>
                      <a:pt x="20" y="110"/>
                    </a:lnTo>
                    <a:lnTo>
                      <a:pt x="32" y="116"/>
                    </a:lnTo>
                    <a:lnTo>
                      <a:pt x="32" y="11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0"/>
                    </a:lnTo>
                    <a:lnTo>
                      <a:pt x="22" y="140"/>
                    </a:lnTo>
                    <a:lnTo>
                      <a:pt x="24" y="150"/>
                    </a:lnTo>
                    <a:lnTo>
                      <a:pt x="26" y="156"/>
                    </a:lnTo>
                    <a:lnTo>
                      <a:pt x="26" y="156"/>
                    </a:lnTo>
                    <a:lnTo>
                      <a:pt x="32" y="158"/>
                    </a:lnTo>
                    <a:lnTo>
                      <a:pt x="38" y="160"/>
                    </a:lnTo>
                    <a:lnTo>
                      <a:pt x="38" y="160"/>
                    </a:lnTo>
                    <a:lnTo>
                      <a:pt x="52" y="156"/>
                    </a:lnTo>
                    <a:lnTo>
                      <a:pt x="66" y="150"/>
                    </a:lnTo>
                    <a:lnTo>
                      <a:pt x="66" y="150"/>
                    </a:lnTo>
                    <a:lnTo>
                      <a:pt x="72" y="162"/>
                    </a:lnTo>
                    <a:lnTo>
                      <a:pt x="76" y="172"/>
                    </a:lnTo>
                    <a:lnTo>
                      <a:pt x="84" y="180"/>
                    </a:lnTo>
                    <a:lnTo>
                      <a:pt x="88" y="182"/>
                    </a:lnTo>
                    <a:lnTo>
                      <a:pt x="92" y="182"/>
                    </a:lnTo>
                    <a:lnTo>
                      <a:pt x="92" y="182"/>
                    </a:lnTo>
                    <a:lnTo>
                      <a:pt x="94" y="182"/>
                    </a:lnTo>
                    <a:lnTo>
                      <a:pt x="98" y="180"/>
                    </a:lnTo>
                    <a:lnTo>
                      <a:pt x="106" y="172"/>
                    </a:lnTo>
                    <a:lnTo>
                      <a:pt x="110" y="162"/>
                    </a:lnTo>
                    <a:lnTo>
                      <a:pt x="116" y="150"/>
                    </a:lnTo>
                    <a:lnTo>
                      <a:pt x="116" y="150"/>
                    </a:lnTo>
                    <a:lnTo>
                      <a:pt x="132" y="156"/>
                    </a:lnTo>
                    <a:lnTo>
                      <a:pt x="144" y="160"/>
                    </a:lnTo>
                    <a:lnTo>
                      <a:pt x="144" y="160"/>
                    </a:lnTo>
                    <a:lnTo>
                      <a:pt x="150" y="158"/>
                    </a:lnTo>
                    <a:lnTo>
                      <a:pt x="156" y="156"/>
                    </a:lnTo>
                    <a:lnTo>
                      <a:pt x="156" y="156"/>
                    </a:lnTo>
                    <a:lnTo>
                      <a:pt x="158" y="152"/>
                    </a:lnTo>
                    <a:lnTo>
                      <a:pt x="160" y="148"/>
                    </a:lnTo>
                    <a:lnTo>
                      <a:pt x="158" y="138"/>
                    </a:lnTo>
                    <a:lnTo>
                      <a:pt x="156" y="128"/>
                    </a:lnTo>
                    <a:lnTo>
                      <a:pt x="150" y="116"/>
                    </a:lnTo>
                    <a:lnTo>
                      <a:pt x="150" y="116"/>
                    </a:lnTo>
                    <a:lnTo>
                      <a:pt x="162" y="110"/>
                    </a:lnTo>
                    <a:lnTo>
                      <a:pt x="172" y="106"/>
                    </a:lnTo>
                    <a:lnTo>
                      <a:pt x="180" y="98"/>
                    </a:lnTo>
                    <a:lnTo>
                      <a:pt x="182" y="94"/>
                    </a:lnTo>
                    <a:lnTo>
                      <a:pt x="182" y="90"/>
                    </a:lnTo>
                    <a:lnTo>
                      <a:pt x="182" y="90"/>
                    </a:lnTo>
                    <a:close/>
                    <a:moveTo>
                      <a:pt x="144" y="32"/>
                    </a:moveTo>
                    <a:lnTo>
                      <a:pt x="144" y="32"/>
                    </a:lnTo>
                    <a:lnTo>
                      <a:pt x="148" y="34"/>
                    </a:lnTo>
                    <a:lnTo>
                      <a:pt x="148" y="34"/>
                    </a:lnTo>
                    <a:lnTo>
                      <a:pt x="150" y="38"/>
                    </a:lnTo>
                    <a:lnTo>
                      <a:pt x="150" y="44"/>
                    </a:lnTo>
                    <a:lnTo>
                      <a:pt x="146" y="54"/>
                    </a:lnTo>
                    <a:lnTo>
                      <a:pt x="140" y="64"/>
                    </a:lnTo>
                    <a:lnTo>
                      <a:pt x="140" y="64"/>
                    </a:lnTo>
                    <a:lnTo>
                      <a:pt x="120" y="62"/>
                    </a:lnTo>
                    <a:lnTo>
                      <a:pt x="120" y="62"/>
                    </a:lnTo>
                    <a:lnTo>
                      <a:pt x="118" y="42"/>
                    </a:lnTo>
                    <a:lnTo>
                      <a:pt x="118" y="42"/>
                    </a:lnTo>
                    <a:lnTo>
                      <a:pt x="132" y="34"/>
                    </a:lnTo>
                    <a:lnTo>
                      <a:pt x="144" y="32"/>
                    </a:lnTo>
                    <a:lnTo>
                      <a:pt x="144" y="32"/>
                    </a:lnTo>
                    <a:close/>
                    <a:moveTo>
                      <a:pt x="112" y="90"/>
                    </a:moveTo>
                    <a:lnTo>
                      <a:pt x="112" y="90"/>
                    </a:lnTo>
                    <a:lnTo>
                      <a:pt x="112" y="100"/>
                    </a:lnTo>
                    <a:lnTo>
                      <a:pt x="112" y="100"/>
                    </a:lnTo>
                    <a:lnTo>
                      <a:pt x="106" y="106"/>
                    </a:lnTo>
                    <a:lnTo>
                      <a:pt x="106" y="106"/>
                    </a:lnTo>
                    <a:lnTo>
                      <a:pt x="100" y="112"/>
                    </a:lnTo>
                    <a:lnTo>
                      <a:pt x="100" y="112"/>
                    </a:lnTo>
                    <a:lnTo>
                      <a:pt x="92" y="112"/>
                    </a:lnTo>
                    <a:lnTo>
                      <a:pt x="90" y="118"/>
                    </a:lnTo>
                    <a:lnTo>
                      <a:pt x="90" y="112"/>
                    </a:lnTo>
                    <a:lnTo>
                      <a:pt x="90" y="112"/>
                    </a:lnTo>
                    <a:lnTo>
                      <a:pt x="82" y="112"/>
                    </a:lnTo>
                    <a:lnTo>
                      <a:pt x="82" y="112"/>
                    </a:lnTo>
                    <a:lnTo>
                      <a:pt x="76" y="106"/>
                    </a:lnTo>
                    <a:lnTo>
                      <a:pt x="76" y="106"/>
                    </a:lnTo>
                    <a:lnTo>
                      <a:pt x="70" y="100"/>
                    </a:lnTo>
                    <a:lnTo>
                      <a:pt x="70" y="100"/>
                    </a:lnTo>
                    <a:lnTo>
                      <a:pt x="70" y="90"/>
                    </a:lnTo>
                    <a:lnTo>
                      <a:pt x="70" y="90"/>
                    </a:lnTo>
                    <a:lnTo>
                      <a:pt x="70" y="82"/>
                    </a:lnTo>
                    <a:lnTo>
                      <a:pt x="70" y="82"/>
                    </a:lnTo>
                    <a:lnTo>
                      <a:pt x="76" y="76"/>
                    </a:lnTo>
                    <a:lnTo>
                      <a:pt x="76" y="76"/>
                    </a:lnTo>
                    <a:lnTo>
                      <a:pt x="82" y="70"/>
                    </a:lnTo>
                    <a:lnTo>
                      <a:pt x="82" y="70"/>
                    </a:lnTo>
                    <a:lnTo>
                      <a:pt x="92" y="70"/>
                    </a:lnTo>
                    <a:lnTo>
                      <a:pt x="92" y="70"/>
                    </a:lnTo>
                    <a:lnTo>
                      <a:pt x="100" y="70"/>
                    </a:lnTo>
                    <a:lnTo>
                      <a:pt x="100" y="70"/>
                    </a:lnTo>
                    <a:lnTo>
                      <a:pt x="106" y="76"/>
                    </a:lnTo>
                    <a:lnTo>
                      <a:pt x="106" y="76"/>
                    </a:lnTo>
                    <a:lnTo>
                      <a:pt x="112" y="82"/>
                    </a:lnTo>
                    <a:lnTo>
                      <a:pt x="112" y="82"/>
                    </a:lnTo>
                    <a:lnTo>
                      <a:pt x="112" y="90"/>
                    </a:lnTo>
                    <a:lnTo>
                      <a:pt x="112" y="90"/>
                    </a:lnTo>
                    <a:close/>
                    <a:moveTo>
                      <a:pt x="104" y="60"/>
                    </a:moveTo>
                    <a:lnTo>
                      <a:pt x="104" y="60"/>
                    </a:lnTo>
                    <a:lnTo>
                      <a:pt x="98" y="56"/>
                    </a:lnTo>
                    <a:lnTo>
                      <a:pt x="98" y="56"/>
                    </a:lnTo>
                    <a:lnTo>
                      <a:pt x="108" y="48"/>
                    </a:lnTo>
                    <a:lnTo>
                      <a:pt x="108" y="48"/>
                    </a:lnTo>
                    <a:lnTo>
                      <a:pt x="110" y="60"/>
                    </a:lnTo>
                    <a:lnTo>
                      <a:pt x="110" y="60"/>
                    </a:lnTo>
                    <a:lnTo>
                      <a:pt x="104" y="60"/>
                    </a:lnTo>
                    <a:lnTo>
                      <a:pt x="104" y="60"/>
                    </a:lnTo>
                    <a:close/>
                    <a:moveTo>
                      <a:pt x="78" y="60"/>
                    </a:moveTo>
                    <a:lnTo>
                      <a:pt x="78" y="60"/>
                    </a:lnTo>
                    <a:lnTo>
                      <a:pt x="72" y="60"/>
                    </a:lnTo>
                    <a:lnTo>
                      <a:pt x="72" y="60"/>
                    </a:lnTo>
                    <a:lnTo>
                      <a:pt x="74" y="48"/>
                    </a:lnTo>
                    <a:lnTo>
                      <a:pt x="74" y="48"/>
                    </a:lnTo>
                    <a:lnTo>
                      <a:pt x="84" y="56"/>
                    </a:lnTo>
                    <a:lnTo>
                      <a:pt x="84" y="56"/>
                    </a:lnTo>
                    <a:lnTo>
                      <a:pt x="78" y="60"/>
                    </a:lnTo>
                    <a:lnTo>
                      <a:pt x="78" y="60"/>
                    </a:lnTo>
                    <a:close/>
                    <a:moveTo>
                      <a:pt x="60" y="78"/>
                    </a:moveTo>
                    <a:lnTo>
                      <a:pt x="60" y="78"/>
                    </a:lnTo>
                    <a:lnTo>
                      <a:pt x="56" y="84"/>
                    </a:lnTo>
                    <a:lnTo>
                      <a:pt x="56" y="84"/>
                    </a:lnTo>
                    <a:lnTo>
                      <a:pt x="48" y="74"/>
                    </a:lnTo>
                    <a:lnTo>
                      <a:pt x="48" y="74"/>
                    </a:lnTo>
                    <a:lnTo>
                      <a:pt x="60" y="72"/>
                    </a:lnTo>
                    <a:lnTo>
                      <a:pt x="60" y="72"/>
                    </a:lnTo>
                    <a:lnTo>
                      <a:pt x="60" y="78"/>
                    </a:lnTo>
                    <a:lnTo>
                      <a:pt x="60" y="78"/>
                    </a:lnTo>
                    <a:close/>
                    <a:moveTo>
                      <a:pt x="60" y="104"/>
                    </a:moveTo>
                    <a:lnTo>
                      <a:pt x="60" y="104"/>
                    </a:lnTo>
                    <a:lnTo>
                      <a:pt x="60" y="110"/>
                    </a:lnTo>
                    <a:lnTo>
                      <a:pt x="60" y="110"/>
                    </a:lnTo>
                    <a:lnTo>
                      <a:pt x="48" y="108"/>
                    </a:lnTo>
                    <a:lnTo>
                      <a:pt x="48" y="108"/>
                    </a:lnTo>
                    <a:lnTo>
                      <a:pt x="56" y="98"/>
                    </a:lnTo>
                    <a:lnTo>
                      <a:pt x="56" y="98"/>
                    </a:lnTo>
                    <a:lnTo>
                      <a:pt x="60" y="104"/>
                    </a:lnTo>
                    <a:lnTo>
                      <a:pt x="60" y="104"/>
                    </a:lnTo>
                    <a:close/>
                    <a:moveTo>
                      <a:pt x="78" y="122"/>
                    </a:moveTo>
                    <a:lnTo>
                      <a:pt x="78" y="122"/>
                    </a:lnTo>
                    <a:lnTo>
                      <a:pt x="84" y="126"/>
                    </a:lnTo>
                    <a:lnTo>
                      <a:pt x="84" y="126"/>
                    </a:lnTo>
                    <a:lnTo>
                      <a:pt x="74" y="134"/>
                    </a:lnTo>
                    <a:lnTo>
                      <a:pt x="74" y="134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78" y="122"/>
                    </a:lnTo>
                    <a:lnTo>
                      <a:pt x="78" y="122"/>
                    </a:lnTo>
                    <a:close/>
                    <a:moveTo>
                      <a:pt x="104" y="122"/>
                    </a:moveTo>
                    <a:lnTo>
                      <a:pt x="104" y="122"/>
                    </a:lnTo>
                    <a:lnTo>
                      <a:pt x="110" y="122"/>
                    </a:lnTo>
                    <a:lnTo>
                      <a:pt x="110" y="122"/>
                    </a:lnTo>
                    <a:lnTo>
                      <a:pt x="108" y="134"/>
                    </a:lnTo>
                    <a:lnTo>
                      <a:pt x="108" y="134"/>
                    </a:lnTo>
                    <a:lnTo>
                      <a:pt x="98" y="126"/>
                    </a:lnTo>
                    <a:lnTo>
                      <a:pt x="98" y="126"/>
                    </a:lnTo>
                    <a:lnTo>
                      <a:pt x="104" y="122"/>
                    </a:lnTo>
                    <a:lnTo>
                      <a:pt x="104" y="122"/>
                    </a:lnTo>
                    <a:close/>
                    <a:moveTo>
                      <a:pt x="122" y="104"/>
                    </a:moveTo>
                    <a:lnTo>
                      <a:pt x="122" y="104"/>
                    </a:lnTo>
                    <a:lnTo>
                      <a:pt x="126" y="98"/>
                    </a:lnTo>
                    <a:lnTo>
                      <a:pt x="126" y="98"/>
                    </a:lnTo>
                    <a:lnTo>
                      <a:pt x="134" y="108"/>
                    </a:lnTo>
                    <a:lnTo>
                      <a:pt x="134" y="108"/>
                    </a:lnTo>
                    <a:lnTo>
                      <a:pt x="122" y="110"/>
                    </a:lnTo>
                    <a:lnTo>
                      <a:pt x="122" y="110"/>
                    </a:lnTo>
                    <a:lnTo>
                      <a:pt x="122" y="104"/>
                    </a:lnTo>
                    <a:lnTo>
                      <a:pt x="122" y="104"/>
                    </a:lnTo>
                    <a:close/>
                    <a:moveTo>
                      <a:pt x="122" y="78"/>
                    </a:moveTo>
                    <a:lnTo>
                      <a:pt x="122" y="78"/>
                    </a:lnTo>
                    <a:lnTo>
                      <a:pt x="122" y="72"/>
                    </a:lnTo>
                    <a:lnTo>
                      <a:pt x="122" y="72"/>
                    </a:lnTo>
                    <a:lnTo>
                      <a:pt x="134" y="74"/>
                    </a:lnTo>
                    <a:lnTo>
                      <a:pt x="134" y="74"/>
                    </a:lnTo>
                    <a:lnTo>
                      <a:pt x="126" y="84"/>
                    </a:lnTo>
                    <a:lnTo>
                      <a:pt x="126" y="84"/>
                    </a:lnTo>
                    <a:lnTo>
                      <a:pt x="122" y="78"/>
                    </a:lnTo>
                    <a:lnTo>
                      <a:pt x="122" y="78"/>
                    </a:lnTo>
                    <a:close/>
                    <a:moveTo>
                      <a:pt x="92" y="10"/>
                    </a:moveTo>
                    <a:lnTo>
                      <a:pt x="92" y="10"/>
                    </a:lnTo>
                    <a:lnTo>
                      <a:pt x="94" y="12"/>
                    </a:lnTo>
                    <a:lnTo>
                      <a:pt x="100" y="16"/>
                    </a:lnTo>
                    <a:lnTo>
                      <a:pt x="104" y="26"/>
                    </a:lnTo>
                    <a:lnTo>
                      <a:pt x="106" y="38"/>
                    </a:lnTo>
                    <a:lnTo>
                      <a:pt x="106" y="38"/>
                    </a:lnTo>
                    <a:lnTo>
                      <a:pt x="92" y="50"/>
                    </a:lnTo>
                    <a:lnTo>
                      <a:pt x="92" y="50"/>
                    </a:lnTo>
                    <a:lnTo>
                      <a:pt x="76" y="38"/>
                    </a:lnTo>
                    <a:lnTo>
                      <a:pt x="76" y="38"/>
                    </a:lnTo>
                    <a:lnTo>
                      <a:pt x="78" y="26"/>
                    </a:lnTo>
                    <a:lnTo>
                      <a:pt x="82" y="16"/>
                    </a:lnTo>
                    <a:lnTo>
                      <a:pt x="88" y="12"/>
                    </a:lnTo>
                    <a:lnTo>
                      <a:pt x="92" y="10"/>
                    </a:lnTo>
                    <a:lnTo>
                      <a:pt x="92" y="10"/>
                    </a:lnTo>
                    <a:close/>
                    <a:moveTo>
                      <a:pt x="34" y="34"/>
                    </a:moveTo>
                    <a:lnTo>
                      <a:pt x="34" y="34"/>
                    </a:lnTo>
                    <a:lnTo>
                      <a:pt x="38" y="32"/>
                    </a:lnTo>
                    <a:lnTo>
                      <a:pt x="38" y="32"/>
                    </a:lnTo>
                    <a:lnTo>
                      <a:pt x="50" y="34"/>
                    </a:lnTo>
                    <a:lnTo>
                      <a:pt x="64" y="42"/>
                    </a:lnTo>
                    <a:lnTo>
                      <a:pt x="64" y="42"/>
                    </a:lnTo>
                    <a:lnTo>
                      <a:pt x="62" y="62"/>
                    </a:lnTo>
                    <a:lnTo>
                      <a:pt x="62" y="62"/>
                    </a:lnTo>
                    <a:lnTo>
                      <a:pt x="42" y="64"/>
                    </a:lnTo>
                    <a:lnTo>
                      <a:pt x="42" y="64"/>
                    </a:lnTo>
                    <a:lnTo>
                      <a:pt x="36" y="54"/>
                    </a:lnTo>
                    <a:lnTo>
                      <a:pt x="34" y="44"/>
                    </a:lnTo>
                    <a:lnTo>
                      <a:pt x="32" y="38"/>
                    </a:lnTo>
                    <a:lnTo>
                      <a:pt x="34" y="34"/>
                    </a:lnTo>
                    <a:lnTo>
                      <a:pt x="34" y="34"/>
                    </a:lnTo>
                    <a:close/>
                    <a:moveTo>
                      <a:pt x="10" y="90"/>
                    </a:moveTo>
                    <a:lnTo>
                      <a:pt x="10" y="90"/>
                    </a:lnTo>
                    <a:lnTo>
                      <a:pt x="12" y="88"/>
                    </a:lnTo>
                    <a:lnTo>
                      <a:pt x="18" y="82"/>
                    </a:lnTo>
                    <a:lnTo>
                      <a:pt x="26" y="78"/>
                    </a:lnTo>
                    <a:lnTo>
                      <a:pt x="38" y="76"/>
                    </a:lnTo>
                    <a:lnTo>
                      <a:pt x="38" y="76"/>
                    </a:lnTo>
                    <a:lnTo>
                      <a:pt x="50" y="90"/>
                    </a:lnTo>
                    <a:lnTo>
                      <a:pt x="50" y="90"/>
                    </a:lnTo>
                    <a:lnTo>
                      <a:pt x="38" y="106"/>
                    </a:lnTo>
                    <a:lnTo>
                      <a:pt x="38" y="106"/>
                    </a:lnTo>
                    <a:lnTo>
                      <a:pt x="26" y="102"/>
                    </a:lnTo>
                    <a:lnTo>
                      <a:pt x="18" y="98"/>
                    </a:lnTo>
                    <a:lnTo>
                      <a:pt x="12" y="94"/>
                    </a:lnTo>
                    <a:lnTo>
                      <a:pt x="10" y="90"/>
                    </a:lnTo>
                    <a:lnTo>
                      <a:pt x="10" y="90"/>
                    </a:lnTo>
                    <a:close/>
                    <a:moveTo>
                      <a:pt x="38" y="150"/>
                    </a:moveTo>
                    <a:lnTo>
                      <a:pt x="38" y="150"/>
                    </a:lnTo>
                    <a:lnTo>
                      <a:pt x="34" y="148"/>
                    </a:lnTo>
                    <a:lnTo>
                      <a:pt x="34" y="148"/>
                    </a:lnTo>
                    <a:lnTo>
                      <a:pt x="32" y="146"/>
                    </a:lnTo>
                    <a:lnTo>
                      <a:pt x="32" y="140"/>
                    </a:lnTo>
                    <a:lnTo>
                      <a:pt x="34" y="134"/>
                    </a:lnTo>
                    <a:lnTo>
                      <a:pt x="40" y="124"/>
                    </a:lnTo>
                    <a:lnTo>
                      <a:pt x="40" y="124"/>
                    </a:lnTo>
                    <a:lnTo>
                      <a:pt x="42" y="118"/>
                    </a:lnTo>
                    <a:lnTo>
                      <a:pt x="42" y="118"/>
                    </a:lnTo>
                    <a:lnTo>
                      <a:pt x="62" y="120"/>
                    </a:lnTo>
                    <a:lnTo>
                      <a:pt x="62" y="120"/>
                    </a:lnTo>
                    <a:lnTo>
                      <a:pt x="64" y="140"/>
                    </a:lnTo>
                    <a:lnTo>
                      <a:pt x="64" y="140"/>
                    </a:lnTo>
                    <a:lnTo>
                      <a:pt x="50" y="148"/>
                    </a:lnTo>
                    <a:lnTo>
                      <a:pt x="38" y="150"/>
                    </a:lnTo>
                    <a:lnTo>
                      <a:pt x="38" y="150"/>
                    </a:lnTo>
                    <a:close/>
                    <a:moveTo>
                      <a:pt x="92" y="172"/>
                    </a:moveTo>
                    <a:lnTo>
                      <a:pt x="92" y="172"/>
                    </a:lnTo>
                    <a:lnTo>
                      <a:pt x="88" y="170"/>
                    </a:lnTo>
                    <a:lnTo>
                      <a:pt x="82" y="164"/>
                    </a:lnTo>
                    <a:lnTo>
                      <a:pt x="78" y="156"/>
                    </a:lnTo>
                    <a:lnTo>
                      <a:pt x="76" y="144"/>
                    </a:lnTo>
                    <a:lnTo>
                      <a:pt x="76" y="144"/>
                    </a:lnTo>
                    <a:lnTo>
                      <a:pt x="92" y="132"/>
                    </a:lnTo>
                    <a:lnTo>
                      <a:pt x="92" y="132"/>
                    </a:lnTo>
                    <a:lnTo>
                      <a:pt x="106" y="144"/>
                    </a:lnTo>
                    <a:lnTo>
                      <a:pt x="106" y="144"/>
                    </a:lnTo>
                    <a:lnTo>
                      <a:pt x="104" y="156"/>
                    </a:lnTo>
                    <a:lnTo>
                      <a:pt x="100" y="164"/>
                    </a:lnTo>
                    <a:lnTo>
                      <a:pt x="94" y="170"/>
                    </a:lnTo>
                    <a:lnTo>
                      <a:pt x="92" y="172"/>
                    </a:lnTo>
                    <a:lnTo>
                      <a:pt x="92" y="172"/>
                    </a:lnTo>
                    <a:close/>
                    <a:moveTo>
                      <a:pt x="148" y="148"/>
                    </a:moveTo>
                    <a:lnTo>
                      <a:pt x="148" y="148"/>
                    </a:lnTo>
                    <a:lnTo>
                      <a:pt x="144" y="150"/>
                    </a:lnTo>
                    <a:lnTo>
                      <a:pt x="144" y="150"/>
                    </a:lnTo>
                    <a:lnTo>
                      <a:pt x="132" y="148"/>
                    </a:lnTo>
                    <a:lnTo>
                      <a:pt x="118" y="140"/>
                    </a:lnTo>
                    <a:lnTo>
                      <a:pt x="118" y="140"/>
                    </a:lnTo>
                    <a:lnTo>
                      <a:pt x="120" y="120"/>
                    </a:lnTo>
                    <a:lnTo>
                      <a:pt x="120" y="120"/>
                    </a:lnTo>
                    <a:lnTo>
                      <a:pt x="140" y="118"/>
                    </a:lnTo>
                    <a:lnTo>
                      <a:pt x="140" y="118"/>
                    </a:lnTo>
                    <a:lnTo>
                      <a:pt x="146" y="128"/>
                    </a:lnTo>
                    <a:lnTo>
                      <a:pt x="150" y="138"/>
                    </a:lnTo>
                    <a:lnTo>
                      <a:pt x="150" y="144"/>
                    </a:lnTo>
                    <a:lnTo>
                      <a:pt x="148" y="148"/>
                    </a:lnTo>
                    <a:lnTo>
                      <a:pt x="148" y="148"/>
                    </a:lnTo>
                    <a:close/>
                    <a:moveTo>
                      <a:pt x="144" y="106"/>
                    </a:moveTo>
                    <a:lnTo>
                      <a:pt x="144" y="106"/>
                    </a:lnTo>
                    <a:lnTo>
                      <a:pt x="132" y="90"/>
                    </a:lnTo>
                    <a:lnTo>
                      <a:pt x="132" y="90"/>
                    </a:lnTo>
                    <a:lnTo>
                      <a:pt x="144" y="76"/>
                    </a:lnTo>
                    <a:lnTo>
                      <a:pt x="144" y="76"/>
                    </a:lnTo>
                    <a:lnTo>
                      <a:pt x="156" y="78"/>
                    </a:lnTo>
                    <a:lnTo>
                      <a:pt x="166" y="82"/>
                    </a:lnTo>
                    <a:lnTo>
                      <a:pt x="170" y="88"/>
                    </a:lnTo>
                    <a:lnTo>
                      <a:pt x="172" y="90"/>
                    </a:lnTo>
                    <a:lnTo>
                      <a:pt x="172" y="90"/>
                    </a:lnTo>
                    <a:lnTo>
                      <a:pt x="170" y="94"/>
                    </a:lnTo>
                    <a:lnTo>
                      <a:pt x="166" y="98"/>
                    </a:lnTo>
                    <a:lnTo>
                      <a:pt x="156" y="102"/>
                    </a:lnTo>
                    <a:lnTo>
                      <a:pt x="144" y="106"/>
                    </a:lnTo>
                    <a:lnTo>
                      <a:pt x="144" y="10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8" name="Freeform 12"/>
              <p:cNvSpPr>
                <a:spLocks/>
              </p:cNvSpPr>
              <p:nvPr userDrawn="1"/>
            </p:nvSpPr>
            <p:spPr bwMode="auto">
              <a:xfrm>
                <a:off x="4532313" y="5057785"/>
                <a:ext cx="41275" cy="41275"/>
              </a:xfrm>
              <a:custGeom>
                <a:avLst/>
                <a:gdLst/>
                <a:ahLst/>
                <a:cxnLst>
                  <a:cxn ang="0">
                    <a:pos x="26" y="12"/>
                  </a:cxn>
                  <a:cxn ang="0">
                    <a:pos x="26" y="12"/>
                  </a:cxn>
                  <a:cxn ang="0">
                    <a:pos x="26" y="18"/>
                  </a:cxn>
                  <a:cxn ang="0">
                    <a:pos x="22" y="22"/>
                  </a:cxn>
                  <a:cxn ang="0">
                    <a:pos x="18" y="26"/>
                  </a:cxn>
                  <a:cxn ang="0">
                    <a:pos x="14" y="26"/>
                  </a:cxn>
                  <a:cxn ang="0">
                    <a:pos x="14" y="26"/>
                  </a:cxn>
                  <a:cxn ang="0">
                    <a:pos x="8" y="26"/>
                  </a:cxn>
                  <a:cxn ang="0">
                    <a:pos x="4" y="22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0" y="8"/>
                  </a:cxn>
                  <a:cxn ang="0">
                    <a:pos x="4" y="4"/>
                  </a:cxn>
                  <a:cxn ang="0">
                    <a:pos x="8" y="0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18" y="0"/>
                  </a:cxn>
                  <a:cxn ang="0">
                    <a:pos x="22" y="4"/>
                  </a:cxn>
                  <a:cxn ang="0">
                    <a:pos x="26" y="8"/>
                  </a:cxn>
                  <a:cxn ang="0">
                    <a:pos x="26" y="12"/>
                  </a:cxn>
                  <a:cxn ang="0">
                    <a:pos x="26" y="12"/>
                  </a:cxn>
                </a:cxnLst>
                <a:rect l="0" t="0" r="r" b="b"/>
                <a:pathLst>
                  <a:path w="26" h="26">
                    <a:moveTo>
                      <a:pt x="26" y="12"/>
                    </a:moveTo>
                    <a:lnTo>
                      <a:pt x="26" y="12"/>
                    </a:lnTo>
                    <a:lnTo>
                      <a:pt x="26" y="18"/>
                    </a:lnTo>
                    <a:lnTo>
                      <a:pt x="22" y="22"/>
                    </a:lnTo>
                    <a:lnTo>
                      <a:pt x="18" y="26"/>
                    </a:lnTo>
                    <a:lnTo>
                      <a:pt x="14" y="26"/>
                    </a:lnTo>
                    <a:lnTo>
                      <a:pt x="14" y="26"/>
                    </a:lnTo>
                    <a:lnTo>
                      <a:pt x="8" y="26"/>
                    </a:lnTo>
                    <a:lnTo>
                      <a:pt x="4" y="22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8"/>
                    </a:lnTo>
                    <a:lnTo>
                      <a:pt x="4" y="4"/>
                    </a:lnTo>
                    <a:lnTo>
                      <a:pt x="8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8" y="0"/>
                    </a:lnTo>
                    <a:lnTo>
                      <a:pt x="22" y="4"/>
                    </a:lnTo>
                    <a:lnTo>
                      <a:pt x="26" y="8"/>
                    </a:lnTo>
                    <a:lnTo>
                      <a:pt x="26" y="12"/>
                    </a:lnTo>
                    <a:lnTo>
                      <a:pt x="26" y="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373" name="그룹 81"/>
            <p:cNvGrpSpPr/>
            <p:nvPr userDrawn="1"/>
          </p:nvGrpSpPr>
          <p:grpSpPr>
            <a:xfrm>
              <a:off x="3278188" y="4943485"/>
              <a:ext cx="260350" cy="269875"/>
              <a:chOff x="3278188" y="4943485"/>
              <a:chExt cx="260350" cy="269875"/>
            </a:xfrm>
            <a:grpFill/>
          </p:grpSpPr>
          <p:sp>
            <p:nvSpPr>
              <p:cNvPr id="375" name="Freeform 13"/>
              <p:cNvSpPr>
                <a:spLocks/>
              </p:cNvSpPr>
              <p:nvPr userDrawn="1"/>
            </p:nvSpPr>
            <p:spPr bwMode="auto">
              <a:xfrm>
                <a:off x="3363913" y="5035560"/>
                <a:ext cx="85725" cy="8572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20" y="0"/>
                  </a:cxn>
                  <a:cxn ang="0">
                    <a:pos x="20" y="18"/>
                  </a:cxn>
                  <a:cxn ang="0">
                    <a:pos x="0" y="18"/>
                  </a:cxn>
                  <a:cxn ang="0">
                    <a:pos x="0" y="36"/>
                  </a:cxn>
                  <a:cxn ang="0">
                    <a:pos x="20" y="36"/>
                  </a:cxn>
                  <a:cxn ang="0">
                    <a:pos x="20" y="54"/>
                  </a:cxn>
                  <a:cxn ang="0">
                    <a:pos x="36" y="54"/>
                  </a:cxn>
                  <a:cxn ang="0">
                    <a:pos x="36" y="36"/>
                  </a:cxn>
                  <a:cxn ang="0">
                    <a:pos x="54" y="36"/>
                  </a:cxn>
                  <a:cxn ang="0">
                    <a:pos x="54" y="18"/>
                  </a:cxn>
                  <a:cxn ang="0">
                    <a:pos x="36" y="18"/>
                  </a:cxn>
                  <a:cxn ang="0">
                    <a:pos x="36" y="0"/>
                  </a:cxn>
                </a:cxnLst>
                <a:rect l="0" t="0" r="r" b="b"/>
                <a:pathLst>
                  <a:path w="54" h="54">
                    <a:moveTo>
                      <a:pt x="36" y="0"/>
                    </a:moveTo>
                    <a:lnTo>
                      <a:pt x="20" y="0"/>
                    </a:lnTo>
                    <a:lnTo>
                      <a:pt x="20" y="18"/>
                    </a:lnTo>
                    <a:lnTo>
                      <a:pt x="0" y="18"/>
                    </a:lnTo>
                    <a:lnTo>
                      <a:pt x="0" y="36"/>
                    </a:lnTo>
                    <a:lnTo>
                      <a:pt x="20" y="36"/>
                    </a:lnTo>
                    <a:lnTo>
                      <a:pt x="20" y="54"/>
                    </a:lnTo>
                    <a:lnTo>
                      <a:pt x="36" y="54"/>
                    </a:lnTo>
                    <a:lnTo>
                      <a:pt x="36" y="36"/>
                    </a:lnTo>
                    <a:lnTo>
                      <a:pt x="54" y="36"/>
                    </a:lnTo>
                    <a:lnTo>
                      <a:pt x="54" y="18"/>
                    </a:lnTo>
                    <a:lnTo>
                      <a:pt x="36" y="18"/>
                    </a:lnTo>
                    <a:lnTo>
                      <a:pt x="3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6" name="Freeform 14"/>
              <p:cNvSpPr>
                <a:spLocks noEditPoints="1"/>
              </p:cNvSpPr>
              <p:nvPr userDrawn="1"/>
            </p:nvSpPr>
            <p:spPr bwMode="auto">
              <a:xfrm>
                <a:off x="3278188" y="4943485"/>
                <a:ext cx="260350" cy="26987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28" y="0"/>
                  </a:cxn>
                  <a:cxn ang="0">
                    <a:pos x="16" y="6"/>
                  </a:cxn>
                  <a:cxn ang="0">
                    <a:pos x="6" y="16"/>
                  </a:cxn>
                  <a:cxn ang="0">
                    <a:pos x="0" y="28"/>
                  </a:cxn>
                  <a:cxn ang="0">
                    <a:pos x="0" y="134"/>
                  </a:cxn>
                  <a:cxn ang="0">
                    <a:pos x="0" y="140"/>
                  </a:cxn>
                  <a:cxn ang="0">
                    <a:pos x="6" y="154"/>
                  </a:cxn>
                  <a:cxn ang="0">
                    <a:pos x="16" y="164"/>
                  </a:cxn>
                  <a:cxn ang="0">
                    <a:pos x="28" y="170"/>
                  </a:cxn>
                  <a:cxn ang="0">
                    <a:pos x="126" y="170"/>
                  </a:cxn>
                  <a:cxn ang="0">
                    <a:pos x="134" y="170"/>
                  </a:cxn>
                  <a:cxn ang="0">
                    <a:pos x="148" y="164"/>
                  </a:cxn>
                  <a:cxn ang="0">
                    <a:pos x="156" y="154"/>
                  </a:cxn>
                  <a:cxn ang="0">
                    <a:pos x="162" y="140"/>
                  </a:cxn>
                  <a:cxn ang="0">
                    <a:pos x="164" y="36"/>
                  </a:cxn>
                  <a:cxn ang="0">
                    <a:pos x="162" y="28"/>
                  </a:cxn>
                  <a:cxn ang="0">
                    <a:pos x="156" y="16"/>
                  </a:cxn>
                  <a:cxn ang="0">
                    <a:pos x="148" y="6"/>
                  </a:cxn>
                  <a:cxn ang="0">
                    <a:pos x="134" y="0"/>
                  </a:cxn>
                  <a:cxn ang="0">
                    <a:pos x="126" y="0"/>
                  </a:cxn>
                  <a:cxn ang="0">
                    <a:pos x="36" y="158"/>
                  </a:cxn>
                  <a:cxn ang="0">
                    <a:pos x="26" y="156"/>
                  </a:cxn>
                  <a:cxn ang="0">
                    <a:pos x="14" y="142"/>
                  </a:cxn>
                  <a:cxn ang="0">
                    <a:pos x="12" y="112"/>
                  </a:cxn>
                  <a:cxn ang="0">
                    <a:pos x="18" y="126"/>
                  </a:cxn>
                  <a:cxn ang="0">
                    <a:pos x="20" y="136"/>
                  </a:cxn>
                  <a:cxn ang="0">
                    <a:pos x="34" y="150"/>
                  </a:cxn>
                  <a:cxn ang="0">
                    <a:pos x="56" y="152"/>
                  </a:cxn>
                  <a:cxn ang="0">
                    <a:pos x="82" y="128"/>
                  </a:cxn>
                  <a:cxn ang="0">
                    <a:pos x="72" y="128"/>
                  </a:cxn>
                  <a:cxn ang="0">
                    <a:pos x="58" y="122"/>
                  </a:cxn>
                  <a:cxn ang="0">
                    <a:pos x="46" y="110"/>
                  </a:cxn>
                  <a:cxn ang="0">
                    <a:pos x="38" y="94"/>
                  </a:cxn>
                  <a:cxn ang="0">
                    <a:pos x="38" y="84"/>
                  </a:cxn>
                  <a:cxn ang="0">
                    <a:pos x="42" y="68"/>
                  </a:cxn>
                  <a:cxn ang="0">
                    <a:pos x="50" y="54"/>
                  </a:cxn>
                  <a:cxn ang="0">
                    <a:pos x="64" y="44"/>
                  </a:cxn>
                  <a:cxn ang="0">
                    <a:pos x="82" y="42"/>
                  </a:cxn>
                  <a:cxn ang="0">
                    <a:pos x="90" y="42"/>
                  </a:cxn>
                  <a:cxn ang="0">
                    <a:pos x="106" y="48"/>
                  </a:cxn>
                  <a:cxn ang="0">
                    <a:pos x="118" y="60"/>
                  </a:cxn>
                  <a:cxn ang="0">
                    <a:pos x="124" y="76"/>
                  </a:cxn>
                  <a:cxn ang="0">
                    <a:pos x="126" y="84"/>
                  </a:cxn>
                  <a:cxn ang="0">
                    <a:pos x="122" y="102"/>
                  </a:cxn>
                  <a:cxn ang="0">
                    <a:pos x="112" y="116"/>
                  </a:cxn>
                  <a:cxn ang="0">
                    <a:pos x="98" y="126"/>
                  </a:cxn>
                  <a:cxn ang="0">
                    <a:pos x="82" y="128"/>
                  </a:cxn>
                  <a:cxn ang="0">
                    <a:pos x="152" y="58"/>
                  </a:cxn>
                  <a:cxn ang="0">
                    <a:pos x="144" y="44"/>
                  </a:cxn>
                  <a:cxn ang="0">
                    <a:pos x="142" y="34"/>
                  </a:cxn>
                  <a:cxn ang="0">
                    <a:pos x="130" y="20"/>
                  </a:cxn>
                  <a:cxn ang="0">
                    <a:pos x="108" y="18"/>
                  </a:cxn>
                  <a:cxn ang="0">
                    <a:pos x="126" y="12"/>
                  </a:cxn>
                  <a:cxn ang="0">
                    <a:pos x="136" y="14"/>
                  </a:cxn>
                  <a:cxn ang="0">
                    <a:pos x="150" y="28"/>
                  </a:cxn>
                  <a:cxn ang="0">
                    <a:pos x="152" y="58"/>
                  </a:cxn>
                </a:cxnLst>
                <a:rect l="0" t="0" r="r" b="b"/>
                <a:pathLst>
                  <a:path w="164" h="170">
                    <a:moveTo>
                      <a:pt x="126" y="0"/>
                    </a:moveTo>
                    <a:lnTo>
                      <a:pt x="36" y="0"/>
                    </a:lnTo>
                    <a:lnTo>
                      <a:pt x="36" y="0"/>
                    </a:lnTo>
                    <a:lnTo>
                      <a:pt x="28" y="0"/>
                    </a:lnTo>
                    <a:lnTo>
                      <a:pt x="22" y="2"/>
                    </a:lnTo>
                    <a:lnTo>
                      <a:pt x="16" y="6"/>
                    </a:lnTo>
                    <a:lnTo>
                      <a:pt x="10" y="10"/>
                    </a:lnTo>
                    <a:lnTo>
                      <a:pt x="6" y="16"/>
                    </a:lnTo>
                    <a:lnTo>
                      <a:pt x="2" y="22"/>
                    </a:lnTo>
                    <a:lnTo>
                      <a:pt x="0" y="28"/>
                    </a:lnTo>
                    <a:lnTo>
                      <a:pt x="0" y="36"/>
                    </a:lnTo>
                    <a:lnTo>
                      <a:pt x="0" y="134"/>
                    </a:lnTo>
                    <a:lnTo>
                      <a:pt x="0" y="134"/>
                    </a:lnTo>
                    <a:lnTo>
                      <a:pt x="0" y="140"/>
                    </a:lnTo>
                    <a:lnTo>
                      <a:pt x="2" y="148"/>
                    </a:lnTo>
                    <a:lnTo>
                      <a:pt x="6" y="154"/>
                    </a:lnTo>
                    <a:lnTo>
                      <a:pt x="10" y="160"/>
                    </a:lnTo>
                    <a:lnTo>
                      <a:pt x="16" y="164"/>
                    </a:lnTo>
                    <a:lnTo>
                      <a:pt x="22" y="168"/>
                    </a:lnTo>
                    <a:lnTo>
                      <a:pt x="28" y="170"/>
                    </a:lnTo>
                    <a:lnTo>
                      <a:pt x="36" y="170"/>
                    </a:lnTo>
                    <a:lnTo>
                      <a:pt x="126" y="170"/>
                    </a:lnTo>
                    <a:lnTo>
                      <a:pt x="126" y="170"/>
                    </a:lnTo>
                    <a:lnTo>
                      <a:pt x="134" y="170"/>
                    </a:lnTo>
                    <a:lnTo>
                      <a:pt x="140" y="168"/>
                    </a:lnTo>
                    <a:lnTo>
                      <a:pt x="148" y="164"/>
                    </a:lnTo>
                    <a:lnTo>
                      <a:pt x="152" y="160"/>
                    </a:lnTo>
                    <a:lnTo>
                      <a:pt x="156" y="154"/>
                    </a:lnTo>
                    <a:lnTo>
                      <a:pt x="160" y="148"/>
                    </a:lnTo>
                    <a:lnTo>
                      <a:pt x="162" y="140"/>
                    </a:lnTo>
                    <a:lnTo>
                      <a:pt x="164" y="134"/>
                    </a:lnTo>
                    <a:lnTo>
                      <a:pt x="164" y="36"/>
                    </a:lnTo>
                    <a:lnTo>
                      <a:pt x="164" y="36"/>
                    </a:lnTo>
                    <a:lnTo>
                      <a:pt x="162" y="28"/>
                    </a:lnTo>
                    <a:lnTo>
                      <a:pt x="160" y="22"/>
                    </a:lnTo>
                    <a:lnTo>
                      <a:pt x="156" y="16"/>
                    </a:lnTo>
                    <a:lnTo>
                      <a:pt x="152" y="10"/>
                    </a:lnTo>
                    <a:lnTo>
                      <a:pt x="148" y="6"/>
                    </a:lnTo>
                    <a:lnTo>
                      <a:pt x="140" y="2"/>
                    </a:lnTo>
                    <a:lnTo>
                      <a:pt x="134" y="0"/>
                    </a:lnTo>
                    <a:lnTo>
                      <a:pt x="126" y="0"/>
                    </a:lnTo>
                    <a:lnTo>
                      <a:pt x="126" y="0"/>
                    </a:lnTo>
                    <a:close/>
                    <a:moveTo>
                      <a:pt x="56" y="158"/>
                    </a:moveTo>
                    <a:lnTo>
                      <a:pt x="36" y="158"/>
                    </a:lnTo>
                    <a:lnTo>
                      <a:pt x="36" y="158"/>
                    </a:lnTo>
                    <a:lnTo>
                      <a:pt x="26" y="156"/>
                    </a:lnTo>
                    <a:lnTo>
                      <a:pt x="18" y="150"/>
                    </a:lnTo>
                    <a:lnTo>
                      <a:pt x="14" y="142"/>
                    </a:lnTo>
                    <a:lnTo>
                      <a:pt x="12" y="132"/>
                    </a:lnTo>
                    <a:lnTo>
                      <a:pt x="12" y="112"/>
                    </a:lnTo>
                    <a:lnTo>
                      <a:pt x="18" y="112"/>
                    </a:lnTo>
                    <a:lnTo>
                      <a:pt x="18" y="126"/>
                    </a:lnTo>
                    <a:lnTo>
                      <a:pt x="18" y="126"/>
                    </a:lnTo>
                    <a:lnTo>
                      <a:pt x="20" y="136"/>
                    </a:lnTo>
                    <a:lnTo>
                      <a:pt x="26" y="144"/>
                    </a:lnTo>
                    <a:lnTo>
                      <a:pt x="34" y="150"/>
                    </a:lnTo>
                    <a:lnTo>
                      <a:pt x="44" y="152"/>
                    </a:lnTo>
                    <a:lnTo>
                      <a:pt x="56" y="152"/>
                    </a:lnTo>
                    <a:lnTo>
                      <a:pt x="56" y="158"/>
                    </a:lnTo>
                    <a:close/>
                    <a:moveTo>
                      <a:pt x="82" y="128"/>
                    </a:moveTo>
                    <a:lnTo>
                      <a:pt x="82" y="128"/>
                    </a:lnTo>
                    <a:lnTo>
                      <a:pt x="72" y="128"/>
                    </a:lnTo>
                    <a:lnTo>
                      <a:pt x="64" y="126"/>
                    </a:lnTo>
                    <a:lnTo>
                      <a:pt x="58" y="122"/>
                    </a:lnTo>
                    <a:lnTo>
                      <a:pt x="50" y="116"/>
                    </a:lnTo>
                    <a:lnTo>
                      <a:pt x="46" y="110"/>
                    </a:lnTo>
                    <a:lnTo>
                      <a:pt x="42" y="102"/>
                    </a:lnTo>
                    <a:lnTo>
                      <a:pt x="38" y="94"/>
                    </a:lnTo>
                    <a:lnTo>
                      <a:pt x="38" y="84"/>
                    </a:lnTo>
                    <a:lnTo>
                      <a:pt x="38" y="84"/>
                    </a:lnTo>
                    <a:lnTo>
                      <a:pt x="38" y="76"/>
                    </a:lnTo>
                    <a:lnTo>
                      <a:pt x="42" y="68"/>
                    </a:lnTo>
                    <a:lnTo>
                      <a:pt x="46" y="60"/>
                    </a:lnTo>
                    <a:lnTo>
                      <a:pt x="50" y="54"/>
                    </a:lnTo>
                    <a:lnTo>
                      <a:pt x="58" y="48"/>
                    </a:lnTo>
                    <a:lnTo>
                      <a:pt x="64" y="44"/>
                    </a:lnTo>
                    <a:lnTo>
                      <a:pt x="72" y="42"/>
                    </a:lnTo>
                    <a:lnTo>
                      <a:pt x="82" y="42"/>
                    </a:lnTo>
                    <a:lnTo>
                      <a:pt x="82" y="42"/>
                    </a:lnTo>
                    <a:lnTo>
                      <a:pt x="90" y="42"/>
                    </a:lnTo>
                    <a:lnTo>
                      <a:pt x="98" y="44"/>
                    </a:lnTo>
                    <a:lnTo>
                      <a:pt x="106" y="48"/>
                    </a:lnTo>
                    <a:lnTo>
                      <a:pt x="112" y="54"/>
                    </a:lnTo>
                    <a:lnTo>
                      <a:pt x="118" y="60"/>
                    </a:lnTo>
                    <a:lnTo>
                      <a:pt x="122" y="68"/>
                    </a:lnTo>
                    <a:lnTo>
                      <a:pt x="124" y="76"/>
                    </a:lnTo>
                    <a:lnTo>
                      <a:pt x="126" y="84"/>
                    </a:lnTo>
                    <a:lnTo>
                      <a:pt x="126" y="84"/>
                    </a:lnTo>
                    <a:lnTo>
                      <a:pt x="124" y="94"/>
                    </a:lnTo>
                    <a:lnTo>
                      <a:pt x="122" y="102"/>
                    </a:lnTo>
                    <a:lnTo>
                      <a:pt x="118" y="110"/>
                    </a:lnTo>
                    <a:lnTo>
                      <a:pt x="112" y="116"/>
                    </a:lnTo>
                    <a:lnTo>
                      <a:pt x="106" y="122"/>
                    </a:lnTo>
                    <a:lnTo>
                      <a:pt x="98" y="126"/>
                    </a:lnTo>
                    <a:lnTo>
                      <a:pt x="90" y="128"/>
                    </a:lnTo>
                    <a:lnTo>
                      <a:pt x="82" y="128"/>
                    </a:lnTo>
                    <a:lnTo>
                      <a:pt x="82" y="128"/>
                    </a:lnTo>
                    <a:close/>
                    <a:moveTo>
                      <a:pt x="152" y="58"/>
                    </a:moveTo>
                    <a:lnTo>
                      <a:pt x="144" y="58"/>
                    </a:lnTo>
                    <a:lnTo>
                      <a:pt x="144" y="44"/>
                    </a:lnTo>
                    <a:lnTo>
                      <a:pt x="144" y="44"/>
                    </a:lnTo>
                    <a:lnTo>
                      <a:pt x="142" y="34"/>
                    </a:lnTo>
                    <a:lnTo>
                      <a:pt x="138" y="26"/>
                    </a:lnTo>
                    <a:lnTo>
                      <a:pt x="130" y="20"/>
                    </a:lnTo>
                    <a:lnTo>
                      <a:pt x="120" y="18"/>
                    </a:lnTo>
                    <a:lnTo>
                      <a:pt x="108" y="18"/>
                    </a:lnTo>
                    <a:lnTo>
                      <a:pt x="108" y="12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36" y="14"/>
                    </a:lnTo>
                    <a:lnTo>
                      <a:pt x="144" y="20"/>
                    </a:lnTo>
                    <a:lnTo>
                      <a:pt x="150" y="28"/>
                    </a:lnTo>
                    <a:lnTo>
                      <a:pt x="152" y="38"/>
                    </a:lnTo>
                    <a:lnTo>
                      <a:pt x="152" y="5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74" name="Freeform 15"/>
            <p:cNvSpPr>
              <a:spLocks noEditPoints="1"/>
            </p:cNvSpPr>
            <p:nvPr userDrawn="1"/>
          </p:nvSpPr>
          <p:spPr bwMode="auto">
            <a:xfrm>
              <a:off x="2138363" y="4949835"/>
              <a:ext cx="247650" cy="257175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118" y="0"/>
                </a:cxn>
                <a:cxn ang="0">
                  <a:pos x="110" y="2"/>
                </a:cxn>
                <a:cxn ang="0">
                  <a:pos x="102" y="4"/>
                </a:cxn>
                <a:cxn ang="0">
                  <a:pos x="96" y="8"/>
                </a:cxn>
                <a:cxn ang="0">
                  <a:pos x="90" y="12"/>
                </a:cxn>
                <a:cxn ang="0">
                  <a:pos x="84" y="18"/>
                </a:cxn>
                <a:cxn ang="0">
                  <a:pos x="82" y="24"/>
                </a:cxn>
                <a:cxn ang="0">
                  <a:pos x="78" y="32"/>
                </a:cxn>
                <a:cxn ang="0">
                  <a:pos x="78" y="40"/>
                </a:cxn>
                <a:cxn ang="0">
                  <a:pos x="78" y="40"/>
                </a:cxn>
                <a:cxn ang="0">
                  <a:pos x="78" y="32"/>
                </a:cxn>
                <a:cxn ang="0">
                  <a:pos x="76" y="24"/>
                </a:cxn>
                <a:cxn ang="0">
                  <a:pos x="72" y="18"/>
                </a:cxn>
                <a:cxn ang="0">
                  <a:pos x="66" y="12"/>
                </a:cxn>
                <a:cxn ang="0">
                  <a:pos x="60" y="8"/>
                </a:cxn>
                <a:cxn ang="0">
                  <a:pos x="54" y="4"/>
                </a:cxn>
                <a:cxn ang="0">
                  <a:pos x="48" y="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32" y="2"/>
                </a:cxn>
                <a:cxn ang="0">
                  <a:pos x="24" y="4"/>
                </a:cxn>
                <a:cxn ang="0">
                  <a:pos x="18" y="8"/>
                </a:cxn>
                <a:cxn ang="0">
                  <a:pos x="12" y="12"/>
                </a:cxn>
                <a:cxn ang="0">
                  <a:pos x="6" y="18"/>
                </a:cxn>
                <a:cxn ang="0">
                  <a:pos x="4" y="24"/>
                </a:cxn>
                <a:cxn ang="0">
                  <a:pos x="2" y="32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2" y="52"/>
                </a:cxn>
                <a:cxn ang="0">
                  <a:pos x="8" y="62"/>
                </a:cxn>
                <a:cxn ang="0">
                  <a:pos x="78" y="162"/>
                </a:cxn>
                <a:cxn ang="0">
                  <a:pos x="148" y="62"/>
                </a:cxn>
                <a:cxn ang="0">
                  <a:pos x="148" y="62"/>
                </a:cxn>
                <a:cxn ang="0">
                  <a:pos x="154" y="52"/>
                </a:cxn>
                <a:cxn ang="0">
                  <a:pos x="156" y="40"/>
                </a:cxn>
                <a:cxn ang="0">
                  <a:pos x="156" y="40"/>
                </a:cxn>
                <a:cxn ang="0">
                  <a:pos x="156" y="32"/>
                </a:cxn>
                <a:cxn ang="0">
                  <a:pos x="152" y="24"/>
                </a:cxn>
                <a:cxn ang="0">
                  <a:pos x="150" y="18"/>
                </a:cxn>
                <a:cxn ang="0">
                  <a:pos x="144" y="12"/>
                </a:cxn>
                <a:cxn ang="0">
                  <a:pos x="138" y="8"/>
                </a:cxn>
                <a:cxn ang="0">
                  <a:pos x="132" y="4"/>
                </a:cxn>
                <a:cxn ang="0">
                  <a:pos x="124" y="2"/>
                </a:cxn>
                <a:cxn ang="0">
                  <a:pos x="118" y="0"/>
                </a:cxn>
                <a:cxn ang="0">
                  <a:pos x="118" y="0"/>
                </a:cxn>
                <a:cxn ang="0">
                  <a:pos x="132" y="48"/>
                </a:cxn>
                <a:cxn ang="0">
                  <a:pos x="132" y="48"/>
                </a:cxn>
                <a:cxn ang="0">
                  <a:pos x="130" y="40"/>
                </a:cxn>
                <a:cxn ang="0">
                  <a:pos x="124" y="32"/>
                </a:cxn>
                <a:cxn ang="0">
                  <a:pos x="118" y="26"/>
                </a:cxn>
                <a:cxn ang="0">
                  <a:pos x="110" y="24"/>
                </a:cxn>
                <a:cxn ang="0">
                  <a:pos x="110" y="14"/>
                </a:cxn>
                <a:cxn ang="0">
                  <a:pos x="110" y="14"/>
                </a:cxn>
                <a:cxn ang="0">
                  <a:pos x="116" y="14"/>
                </a:cxn>
                <a:cxn ang="0">
                  <a:pos x="122" y="16"/>
                </a:cxn>
                <a:cxn ang="0">
                  <a:pos x="128" y="20"/>
                </a:cxn>
                <a:cxn ang="0">
                  <a:pos x="132" y="24"/>
                </a:cxn>
                <a:cxn ang="0">
                  <a:pos x="136" y="28"/>
                </a:cxn>
                <a:cxn ang="0">
                  <a:pos x="140" y="34"/>
                </a:cxn>
                <a:cxn ang="0">
                  <a:pos x="142" y="42"/>
                </a:cxn>
                <a:cxn ang="0">
                  <a:pos x="142" y="48"/>
                </a:cxn>
                <a:cxn ang="0">
                  <a:pos x="132" y="48"/>
                </a:cxn>
              </a:cxnLst>
              <a:rect l="0" t="0" r="r" b="b"/>
              <a:pathLst>
                <a:path w="156" h="162">
                  <a:moveTo>
                    <a:pt x="118" y="0"/>
                  </a:moveTo>
                  <a:lnTo>
                    <a:pt x="118" y="0"/>
                  </a:lnTo>
                  <a:lnTo>
                    <a:pt x="110" y="2"/>
                  </a:lnTo>
                  <a:lnTo>
                    <a:pt x="102" y="4"/>
                  </a:lnTo>
                  <a:lnTo>
                    <a:pt x="96" y="8"/>
                  </a:lnTo>
                  <a:lnTo>
                    <a:pt x="90" y="12"/>
                  </a:lnTo>
                  <a:lnTo>
                    <a:pt x="84" y="18"/>
                  </a:lnTo>
                  <a:lnTo>
                    <a:pt x="82" y="24"/>
                  </a:lnTo>
                  <a:lnTo>
                    <a:pt x="78" y="32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6" y="24"/>
                  </a:lnTo>
                  <a:lnTo>
                    <a:pt x="72" y="18"/>
                  </a:lnTo>
                  <a:lnTo>
                    <a:pt x="66" y="12"/>
                  </a:lnTo>
                  <a:lnTo>
                    <a:pt x="60" y="8"/>
                  </a:lnTo>
                  <a:lnTo>
                    <a:pt x="54" y="4"/>
                  </a:lnTo>
                  <a:lnTo>
                    <a:pt x="48" y="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2" y="2"/>
                  </a:lnTo>
                  <a:lnTo>
                    <a:pt x="24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4" y="24"/>
                  </a:lnTo>
                  <a:lnTo>
                    <a:pt x="2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2" y="52"/>
                  </a:lnTo>
                  <a:lnTo>
                    <a:pt x="8" y="62"/>
                  </a:lnTo>
                  <a:lnTo>
                    <a:pt x="78" y="162"/>
                  </a:lnTo>
                  <a:lnTo>
                    <a:pt x="148" y="62"/>
                  </a:lnTo>
                  <a:lnTo>
                    <a:pt x="148" y="62"/>
                  </a:lnTo>
                  <a:lnTo>
                    <a:pt x="154" y="52"/>
                  </a:lnTo>
                  <a:lnTo>
                    <a:pt x="156" y="40"/>
                  </a:lnTo>
                  <a:lnTo>
                    <a:pt x="156" y="40"/>
                  </a:lnTo>
                  <a:lnTo>
                    <a:pt x="156" y="32"/>
                  </a:lnTo>
                  <a:lnTo>
                    <a:pt x="152" y="24"/>
                  </a:lnTo>
                  <a:lnTo>
                    <a:pt x="150" y="18"/>
                  </a:lnTo>
                  <a:lnTo>
                    <a:pt x="144" y="12"/>
                  </a:lnTo>
                  <a:lnTo>
                    <a:pt x="138" y="8"/>
                  </a:lnTo>
                  <a:lnTo>
                    <a:pt x="132" y="4"/>
                  </a:lnTo>
                  <a:lnTo>
                    <a:pt x="124" y="2"/>
                  </a:lnTo>
                  <a:lnTo>
                    <a:pt x="118" y="0"/>
                  </a:lnTo>
                  <a:lnTo>
                    <a:pt x="118" y="0"/>
                  </a:lnTo>
                  <a:close/>
                  <a:moveTo>
                    <a:pt x="132" y="48"/>
                  </a:moveTo>
                  <a:lnTo>
                    <a:pt x="132" y="48"/>
                  </a:lnTo>
                  <a:lnTo>
                    <a:pt x="130" y="40"/>
                  </a:lnTo>
                  <a:lnTo>
                    <a:pt x="124" y="32"/>
                  </a:lnTo>
                  <a:lnTo>
                    <a:pt x="118" y="26"/>
                  </a:lnTo>
                  <a:lnTo>
                    <a:pt x="110" y="24"/>
                  </a:lnTo>
                  <a:lnTo>
                    <a:pt x="110" y="14"/>
                  </a:lnTo>
                  <a:lnTo>
                    <a:pt x="110" y="14"/>
                  </a:lnTo>
                  <a:lnTo>
                    <a:pt x="116" y="14"/>
                  </a:lnTo>
                  <a:lnTo>
                    <a:pt x="122" y="16"/>
                  </a:lnTo>
                  <a:lnTo>
                    <a:pt x="128" y="20"/>
                  </a:lnTo>
                  <a:lnTo>
                    <a:pt x="132" y="24"/>
                  </a:lnTo>
                  <a:lnTo>
                    <a:pt x="136" y="28"/>
                  </a:lnTo>
                  <a:lnTo>
                    <a:pt x="140" y="34"/>
                  </a:lnTo>
                  <a:lnTo>
                    <a:pt x="142" y="42"/>
                  </a:lnTo>
                  <a:lnTo>
                    <a:pt x="142" y="48"/>
                  </a:lnTo>
                  <a:lnTo>
                    <a:pt x="132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23"/>
          <p:cNvSpPr>
            <a:spLocks noChangeArrowheads="1"/>
          </p:cNvSpPr>
          <p:nvPr userDrawn="1"/>
        </p:nvSpPr>
        <p:spPr bwMode="auto">
          <a:xfrm>
            <a:off x="0" y="0"/>
            <a:ext cx="3130550" cy="6858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21" name="그룹 20"/>
          <p:cNvGrpSpPr/>
          <p:nvPr userDrawn="1"/>
        </p:nvGrpSpPr>
        <p:grpSpPr>
          <a:xfrm>
            <a:off x="0" y="0"/>
            <a:ext cx="3105150" cy="6858000"/>
            <a:chOff x="1143000" y="0"/>
            <a:chExt cx="3105150" cy="6858000"/>
          </a:xfrm>
          <a:solidFill>
            <a:schemeClr val="accent3">
              <a:lumMod val="20000"/>
              <a:lumOff val="80000"/>
              <a:alpha val="10000"/>
            </a:schemeClr>
          </a:solidFill>
        </p:grpSpPr>
        <p:sp>
          <p:nvSpPr>
            <p:cNvPr id="23" name="Freeform 124"/>
            <p:cNvSpPr>
              <a:spLocks noEditPoints="1"/>
            </p:cNvSpPr>
            <p:nvPr userDrawn="1"/>
          </p:nvSpPr>
          <p:spPr bwMode="auto">
            <a:xfrm>
              <a:off x="1143000" y="0"/>
              <a:ext cx="2952750" cy="2870200"/>
            </a:xfrm>
            <a:custGeom>
              <a:avLst/>
              <a:gdLst/>
              <a:ahLst/>
              <a:cxnLst>
                <a:cxn ang="0">
                  <a:pos x="0" y="98"/>
                </a:cxn>
                <a:cxn ang="0">
                  <a:pos x="102" y="0"/>
                </a:cxn>
                <a:cxn ang="0">
                  <a:pos x="156" y="0"/>
                </a:cxn>
                <a:cxn ang="0">
                  <a:pos x="0" y="150"/>
                </a:cxn>
                <a:cxn ang="0">
                  <a:pos x="0" y="98"/>
                </a:cxn>
                <a:cxn ang="0">
                  <a:pos x="0" y="282"/>
                </a:cxn>
                <a:cxn ang="0">
                  <a:pos x="292" y="0"/>
                </a:cxn>
                <a:cxn ang="0">
                  <a:pos x="346" y="0"/>
                </a:cxn>
                <a:cxn ang="0">
                  <a:pos x="0" y="334"/>
                </a:cxn>
                <a:cxn ang="0">
                  <a:pos x="0" y="282"/>
                </a:cxn>
                <a:cxn ang="0">
                  <a:pos x="0" y="466"/>
                </a:cxn>
                <a:cxn ang="0">
                  <a:pos x="480" y="0"/>
                </a:cxn>
                <a:cxn ang="0">
                  <a:pos x="534" y="0"/>
                </a:cxn>
                <a:cxn ang="0">
                  <a:pos x="0" y="520"/>
                </a:cxn>
                <a:cxn ang="0">
                  <a:pos x="0" y="466"/>
                </a:cxn>
                <a:cxn ang="0">
                  <a:pos x="0" y="652"/>
                </a:cxn>
                <a:cxn ang="0">
                  <a:pos x="670" y="0"/>
                </a:cxn>
                <a:cxn ang="0">
                  <a:pos x="724" y="0"/>
                </a:cxn>
                <a:cxn ang="0">
                  <a:pos x="0" y="704"/>
                </a:cxn>
                <a:cxn ang="0">
                  <a:pos x="0" y="652"/>
                </a:cxn>
                <a:cxn ang="0">
                  <a:pos x="0" y="836"/>
                </a:cxn>
                <a:cxn ang="0">
                  <a:pos x="860" y="0"/>
                </a:cxn>
                <a:cxn ang="0">
                  <a:pos x="914" y="0"/>
                </a:cxn>
                <a:cxn ang="0">
                  <a:pos x="0" y="888"/>
                </a:cxn>
                <a:cxn ang="0">
                  <a:pos x="0" y="836"/>
                </a:cxn>
                <a:cxn ang="0">
                  <a:pos x="0" y="1020"/>
                </a:cxn>
                <a:cxn ang="0">
                  <a:pos x="1050" y="0"/>
                </a:cxn>
                <a:cxn ang="0">
                  <a:pos x="1102" y="0"/>
                </a:cxn>
                <a:cxn ang="0">
                  <a:pos x="0" y="1072"/>
                </a:cxn>
                <a:cxn ang="0">
                  <a:pos x="0" y="1020"/>
                </a:cxn>
                <a:cxn ang="0">
                  <a:pos x="0" y="1204"/>
                </a:cxn>
                <a:cxn ang="0">
                  <a:pos x="1238" y="0"/>
                </a:cxn>
                <a:cxn ang="0">
                  <a:pos x="1292" y="0"/>
                </a:cxn>
                <a:cxn ang="0">
                  <a:pos x="0" y="1256"/>
                </a:cxn>
                <a:cxn ang="0">
                  <a:pos x="0" y="1204"/>
                </a:cxn>
                <a:cxn ang="0">
                  <a:pos x="0" y="1388"/>
                </a:cxn>
                <a:cxn ang="0">
                  <a:pos x="1428" y="0"/>
                </a:cxn>
                <a:cxn ang="0">
                  <a:pos x="1482" y="0"/>
                </a:cxn>
                <a:cxn ang="0">
                  <a:pos x="0" y="1440"/>
                </a:cxn>
                <a:cxn ang="0">
                  <a:pos x="0" y="1388"/>
                </a:cxn>
                <a:cxn ang="0">
                  <a:pos x="0" y="1572"/>
                </a:cxn>
                <a:cxn ang="0">
                  <a:pos x="1618" y="0"/>
                </a:cxn>
                <a:cxn ang="0">
                  <a:pos x="1670" y="0"/>
                </a:cxn>
                <a:cxn ang="0">
                  <a:pos x="0" y="1624"/>
                </a:cxn>
                <a:cxn ang="0">
                  <a:pos x="0" y="1572"/>
                </a:cxn>
                <a:cxn ang="0">
                  <a:pos x="0" y="1756"/>
                </a:cxn>
                <a:cxn ang="0">
                  <a:pos x="1806" y="0"/>
                </a:cxn>
                <a:cxn ang="0">
                  <a:pos x="1860" y="0"/>
                </a:cxn>
                <a:cxn ang="0">
                  <a:pos x="0" y="1808"/>
                </a:cxn>
                <a:cxn ang="0">
                  <a:pos x="0" y="1756"/>
                </a:cxn>
              </a:cxnLst>
              <a:rect l="0" t="0" r="r" b="b"/>
              <a:pathLst>
                <a:path w="1860" h="1808">
                  <a:moveTo>
                    <a:pt x="0" y="98"/>
                  </a:moveTo>
                  <a:lnTo>
                    <a:pt x="102" y="0"/>
                  </a:lnTo>
                  <a:lnTo>
                    <a:pt x="156" y="0"/>
                  </a:lnTo>
                  <a:lnTo>
                    <a:pt x="0" y="150"/>
                  </a:lnTo>
                  <a:lnTo>
                    <a:pt x="0" y="98"/>
                  </a:lnTo>
                  <a:close/>
                  <a:moveTo>
                    <a:pt x="0" y="282"/>
                  </a:moveTo>
                  <a:lnTo>
                    <a:pt x="292" y="0"/>
                  </a:lnTo>
                  <a:lnTo>
                    <a:pt x="346" y="0"/>
                  </a:lnTo>
                  <a:lnTo>
                    <a:pt x="0" y="334"/>
                  </a:lnTo>
                  <a:lnTo>
                    <a:pt x="0" y="282"/>
                  </a:lnTo>
                  <a:close/>
                  <a:moveTo>
                    <a:pt x="0" y="466"/>
                  </a:moveTo>
                  <a:lnTo>
                    <a:pt x="480" y="0"/>
                  </a:lnTo>
                  <a:lnTo>
                    <a:pt x="534" y="0"/>
                  </a:lnTo>
                  <a:lnTo>
                    <a:pt x="0" y="520"/>
                  </a:lnTo>
                  <a:lnTo>
                    <a:pt x="0" y="466"/>
                  </a:lnTo>
                  <a:close/>
                  <a:moveTo>
                    <a:pt x="0" y="652"/>
                  </a:moveTo>
                  <a:lnTo>
                    <a:pt x="670" y="0"/>
                  </a:lnTo>
                  <a:lnTo>
                    <a:pt x="724" y="0"/>
                  </a:lnTo>
                  <a:lnTo>
                    <a:pt x="0" y="704"/>
                  </a:lnTo>
                  <a:lnTo>
                    <a:pt x="0" y="652"/>
                  </a:lnTo>
                  <a:close/>
                  <a:moveTo>
                    <a:pt x="0" y="836"/>
                  </a:moveTo>
                  <a:lnTo>
                    <a:pt x="860" y="0"/>
                  </a:lnTo>
                  <a:lnTo>
                    <a:pt x="914" y="0"/>
                  </a:lnTo>
                  <a:lnTo>
                    <a:pt x="0" y="888"/>
                  </a:lnTo>
                  <a:lnTo>
                    <a:pt x="0" y="836"/>
                  </a:lnTo>
                  <a:close/>
                  <a:moveTo>
                    <a:pt x="0" y="1020"/>
                  </a:moveTo>
                  <a:lnTo>
                    <a:pt x="1050" y="0"/>
                  </a:lnTo>
                  <a:lnTo>
                    <a:pt x="1102" y="0"/>
                  </a:lnTo>
                  <a:lnTo>
                    <a:pt x="0" y="1072"/>
                  </a:lnTo>
                  <a:lnTo>
                    <a:pt x="0" y="1020"/>
                  </a:lnTo>
                  <a:close/>
                  <a:moveTo>
                    <a:pt x="0" y="1204"/>
                  </a:moveTo>
                  <a:lnTo>
                    <a:pt x="1238" y="0"/>
                  </a:lnTo>
                  <a:lnTo>
                    <a:pt x="1292" y="0"/>
                  </a:lnTo>
                  <a:lnTo>
                    <a:pt x="0" y="1256"/>
                  </a:lnTo>
                  <a:lnTo>
                    <a:pt x="0" y="1204"/>
                  </a:lnTo>
                  <a:close/>
                  <a:moveTo>
                    <a:pt x="0" y="1388"/>
                  </a:moveTo>
                  <a:lnTo>
                    <a:pt x="1428" y="0"/>
                  </a:lnTo>
                  <a:lnTo>
                    <a:pt x="1482" y="0"/>
                  </a:lnTo>
                  <a:lnTo>
                    <a:pt x="0" y="1440"/>
                  </a:lnTo>
                  <a:lnTo>
                    <a:pt x="0" y="1388"/>
                  </a:lnTo>
                  <a:close/>
                  <a:moveTo>
                    <a:pt x="0" y="1572"/>
                  </a:moveTo>
                  <a:lnTo>
                    <a:pt x="1618" y="0"/>
                  </a:lnTo>
                  <a:lnTo>
                    <a:pt x="1670" y="0"/>
                  </a:lnTo>
                  <a:lnTo>
                    <a:pt x="0" y="1624"/>
                  </a:lnTo>
                  <a:lnTo>
                    <a:pt x="0" y="1572"/>
                  </a:lnTo>
                  <a:close/>
                  <a:moveTo>
                    <a:pt x="0" y="1756"/>
                  </a:moveTo>
                  <a:lnTo>
                    <a:pt x="1806" y="0"/>
                  </a:lnTo>
                  <a:lnTo>
                    <a:pt x="1860" y="0"/>
                  </a:lnTo>
                  <a:lnTo>
                    <a:pt x="0" y="1808"/>
                  </a:lnTo>
                  <a:lnTo>
                    <a:pt x="0" y="17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125"/>
            <p:cNvSpPr>
              <a:spLocks/>
            </p:cNvSpPr>
            <p:nvPr userDrawn="1"/>
          </p:nvSpPr>
          <p:spPr bwMode="auto">
            <a:xfrm>
              <a:off x="1143000" y="0"/>
              <a:ext cx="247650" cy="23812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98"/>
                </a:cxn>
                <a:cxn ang="0">
                  <a:pos x="0" y="150"/>
                </a:cxn>
                <a:cxn ang="0">
                  <a:pos x="156" y="0"/>
                </a:cxn>
                <a:cxn ang="0">
                  <a:pos x="102" y="0"/>
                </a:cxn>
              </a:cxnLst>
              <a:rect l="0" t="0" r="r" b="b"/>
              <a:pathLst>
                <a:path w="156" h="150">
                  <a:moveTo>
                    <a:pt x="102" y="0"/>
                  </a:moveTo>
                  <a:lnTo>
                    <a:pt x="0" y="98"/>
                  </a:lnTo>
                  <a:lnTo>
                    <a:pt x="0" y="150"/>
                  </a:lnTo>
                  <a:lnTo>
                    <a:pt x="156" y="0"/>
                  </a:lnTo>
                  <a:lnTo>
                    <a:pt x="10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26"/>
            <p:cNvSpPr>
              <a:spLocks/>
            </p:cNvSpPr>
            <p:nvPr userDrawn="1"/>
          </p:nvSpPr>
          <p:spPr bwMode="auto">
            <a:xfrm>
              <a:off x="1143000" y="0"/>
              <a:ext cx="549275" cy="530225"/>
            </a:xfrm>
            <a:custGeom>
              <a:avLst/>
              <a:gdLst/>
              <a:ahLst/>
              <a:cxnLst>
                <a:cxn ang="0">
                  <a:pos x="292" y="0"/>
                </a:cxn>
                <a:cxn ang="0">
                  <a:pos x="0" y="282"/>
                </a:cxn>
                <a:cxn ang="0">
                  <a:pos x="0" y="334"/>
                </a:cxn>
                <a:cxn ang="0">
                  <a:pos x="346" y="0"/>
                </a:cxn>
                <a:cxn ang="0">
                  <a:pos x="292" y="0"/>
                </a:cxn>
              </a:cxnLst>
              <a:rect l="0" t="0" r="r" b="b"/>
              <a:pathLst>
                <a:path w="346" h="334">
                  <a:moveTo>
                    <a:pt x="292" y="0"/>
                  </a:moveTo>
                  <a:lnTo>
                    <a:pt x="0" y="282"/>
                  </a:lnTo>
                  <a:lnTo>
                    <a:pt x="0" y="334"/>
                  </a:lnTo>
                  <a:lnTo>
                    <a:pt x="346" y="0"/>
                  </a:lnTo>
                  <a:lnTo>
                    <a:pt x="29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127"/>
            <p:cNvSpPr>
              <a:spLocks/>
            </p:cNvSpPr>
            <p:nvPr userDrawn="1"/>
          </p:nvSpPr>
          <p:spPr bwMode="auto">
            <a:xfrm>
              <a:off x="1143000" y="0"/>
              <a:ext cx="847725" cy="825500"/>
            </a:xfrm>
            <a:custGeom>
              <a:avLst/>
              <a:gdLst/>
              <a:ahLst/>
              <a:cxnLst>
                <a:cxn ang="0">
                  <a:pos x="480" y="0"/>
                </a:cxn>
                <a:cxn ang="0">
                  <a:pos x="0" y="466"/>
                </a:cxn>
                <a:cxn ang="0">
                  <a:pos x="0" y="520"/>
                </a:cxn>
                <a:cxn ang="0">
                  <a:pos x="534" y="0"/>
                </a:cxn>
                <a:cxn ang="0">
                  <a:pos x="480" y="0"/>
                </a:cxn>
              </a:cxnLst>
              <a:rect l="0" t="0" r="r" b="b"/>
              <a:pathLst>
                <a:path w="534" h="520">
                  <a:moveTo>
                    <a:pt x="480" y="0"/>
                  </a:moveTo>
                  <a:lnTo>
                    <a:pt x="0" y="466"/>
                  </a:lnTo>
                  <a:lnTo>
                    <a:pt x="0" y="520"/>
                  </a:lnTo>
                  <a:lnTo>
                    <a:pt x="534" y="0"/>
                  </a:lnTo>
                  <a:lnTo>
                    <a:pt x="48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128"/>
            <p:cNvSpPr>
              <a:spLocks/>
            </p:cNvSpPr>
            <p:nvPr userDrawn="1"/>
          </p:nvSpPr>
          <p:spPr bwMode="auto">
            <a:xfrm>
              <a:off x="1143000" y="0"/>
              <a:ext cx="1149350" cy="1117600"/>
            </a:xfrm>
            <a:custGeom>
              <a:avLst/>
              <a:gdLst/>
              <a:ahLst/>
              <a:cxnLst>
                <a:cxn ang="0">
                  <a:pos x="670" y="0"/>
                </a:cxn>
                <a:cxn ang="0">
                  <a:pos x="0" y="652"/>
                </a:cxn>
                <a:cxn ang="0">
                  <a:pos x="0" y="704"/>
                </a:cxn>
                <a:cxn ang="0">
                  <a:pos x="724" y="0"/>
                </a:cxn>
                <a:cxn ang="0">
                  <a:pos x="670" y="0"/>
                </a:cxn>
              </a:cxnLst>
              <a:rect l="0" t="0" r="r" b="b"/>
              <a:pathLst>
                <a:path w="724" h="704">
                  <a:moveTo>
                    <a:pt x="670" y="0"/>
                  </a:moveTo>
                  <a:lnTo>
                    <a:pt x="0" y="652"/>
                  </a:lnTo>
                  <a:lnTo>
                    <a:pt x="0" y="704"/>
                  </a:lnTo>
                  <a:lnTo>
                    <a:pt x="724" y="0"/>
                  </a:lnTo>
                  <a:lnTo>
                    <a:pt x="6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29"/>
            <p:cNvSpPr>
              <a:spLocks/>
            </p:cNvSpPr>
            <p:nvPr userDrawn="1"/>
          </p:nvSpPr>
          <p:spPr bwMode="auto">
            <a:xfrm>
              <a:off x="1143000" y="0"/>
              <a:ext cx="1450975" cy="1409700"/>
            </a:xfrm>
            <a:custGeom>
              <a:avLst/>
              <a:gdLst/>
              <a:ahLst/>
              <a:cxnLst>
                <a:cxn ang="0">
                  <a:pos x="860" y="0"/>
                </a:cxn>
                <a:cxn ang="0">
                  <a:pos x="0" y="836"/>
                </a:cxn>
                <a:cxn ang="0">
                  <a:pos x="0" y="888"/>
                </a:cxn>
                <a:cxn ang="0">
                  <a:pos x="914" y="0"/>
                </a:cxn>
                <a:cxn ang="0">
                  <a:pos x="860" y="0"/>
                </a:cxn>
              </a:cxnLst>
              <a:rect l="0" t="0" r="r" b="b"/>
              <a:pathLst>
                <a:path w="914" h="888">
                  <a:moveTo>
                    <a:pt x="860" y="0"/>
                  </a:moveTo>
                  <a:lnTo>
                    <a:pt x="0" y="836"/>
                  </a:lnTo>
                  <a:lnTo>
                    <a:pt x="0" y="888"/>
                  </a:lnTo>
                  <a:lnTo>
                    <a:pt x="914" y="0"/>
                  </a:lnTo>
                  <a:lnTo>
                    <a:pt x="86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130"/>
            <p:cNvSpPr>
              <a:spLocks/>
            </p:cNvSpPr>
            <p:nvPr userDrawn="1"/>
          </p:nvSpPr>
          <p:spPr bwMode="auto">
            <a:xfrm>
              <a:off x="1143000" y="0"/>
              <a:ext cx="1749425" cy="1701800"/>
            </a:xfrm>
            <a:custGeom>
              <a:avLst/>
              <a:gdLst/>
              <a:ahLst/>
              <a:cxnLst>
                <a:cxn ang="0">
                  <a:pos x="1050" y="0"/>
                </a:cxn>
                <a:cxn ang="0">
                  <a:pos x="0" y="1020"/>
                </a:cxn>
                <a:cxn ang="0">
                  <a:pos x="0" y="1072"/>
                </a:cxn>
                <a:cxn ang="0">
                  <a:pos x="1102" y="0"/>
                </a:cxn>
                <a:cxn ang="0">
                  <a:pos x="1050" y="0"/>
                </a:cxn>
              </a:cxnLst>
              <a:rect l="0" t="0" r="r" b="b"/>
              <a:pathLst>
                <a:path w="1102" h="1072">
                  <a:moveTo>
                    <a:pt x="1050" y="0"/>
                  </a:moveTo>
                  <a:lnTo>
                    <a:pt x="0" y="1020"/>
                  </a:lnTo>
                  <a:lnTo>
                    <a:pt x="0" y="1072"/>
                  </a:lnTo>
                  <a:lnTo>
                    <a:pt x="1102" y="0"/>
                  </a:lnTo>
                  <a:lnTo>
                    <a:pt x="10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131"/>
            <p:cNvSpPr>
              <a:spLocks/>
            </p:cNvSpPr>
            <p:nvPr userDrawn="1"/>
          </p:nvSpPr>
          <p:spPr bwMode="auto">
            <a:xfrm>
              <a:off x="1143000" y="0"/>
              <a:ext cx="2051050" cy="1993900"/>
            </a:xfrm>
            <a:custGeom>
              <a:avLst/>
              <a:gdLst/>
              <a:ahLst/>
              <a:cxnLst>
                <a:cxn ang="0">
                  <a:pos x="1238" y="0"/>
                </a:cxn>
                <a:cxn ang="0">
                  <a:pos x="0" y="1204"/>
                </a:cxn>
                <a:cxn ang="0">
                  <a:pos x="0" y="1256"/>
                </a:cxn>
                <a:cxn ang="0">
                  <a:pos x="1292" y="0"/>
                </a:cxn>
                <a:cxn ang="0">
                  <a:pos x="1238" y="0"/>
                </a:cxn>
              </a:cxnLst>
              <a:rect l="0" t="0" r="r" b="b"/>
              <a:pathLst>
                <a:path w="1292" h="1256">
                  <a:moveTo>
                    <a:pt x="1238" y="0"/>
                  </a:moveTo>
                  <a:lnTo>
                    <a:pt x="0" y="1204"/>
                  </a:lnTo>
                  <a:lnTo>
                    <a:pt x="0" y="1256"/>
                  </a:lnTo>
                  <a:lnTo>
                    <a:pt x="1292" y="0"/>
                  </a:lnTo>
                  <a:lnTo>
                    <a:pt x="12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132"/>
            <p:cNvSpPr>
              <a:spLocks/>
            </p:cNvSpPr>
            <p:nvPr userDrawn="1"/>
          </p:nvSpPr>
          <p:spPr bwMode="auto">
            <a:xfrm>
              <a:off x="1143000" y="0"/>
              <a:ext cx="2352675" cy="2286000"/>
            </a:xfrm>
            <a:custGeom>
              <a:avLst/>
              <a:gdLst/>
              <a:ahLst/>
              <a:cxnLst>
                <a:cxn ang="0">
                  <a:pos x="1428" y="0"/>
                </a:cxn>
                <a:cxn ang="0">
                  <a:pos x="0" y="1388"/>
                </a:cxn>
                <a:cxn ang="0">
                  <a:pos x="0" y="1440"/>
                </a:cxn>
                <a:cxn ang="0">
                  <a:pos x="1482" y="0"/>
                </a:cxn>
                <a:cxn ang="0">
                  <a:pos x="1428" y="0"/>
                </a:cxn>
              </a:cxnLst>
              <a:rect l="0" t="0" r="r" b="b"/>
              <a:pathLst>
                <a:path w="1482" h="1440">
                  <a:moveTo>
                    <a:pt x="1428" y="0"/>
                  </a:moveTo>
                  <a:lnTo>
                    <a:pt x="0" y="1388"/>
                  </a:lnTo>
                  <a:lnTo>
                    <a:pt x="0" y="1440"/>
                  </a:lnTo>
                  <a:lnTo>
                    <a:pt x="1482" y="0"/>
                  </a:lnTo>
                  <a:lnTo>
                    <a:pt x="142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133"/>
            <p:cNvSpPr>
              <a:spLocks/>
            </p:cNvSpPr>
            <p:nvPr userDrawn="1"/>
          </p:nvSpPr>
          <p:spPr bwMode="auto">
            <a:xfrm>
              <a:off x="1143000" y="0"/>
              <a:ext cx="2651125" cy="2578100"/>
            </a:xfrm>
            <a:custGeom>
              <a:avLst/>
              <a:gdLst/>
              <a:ahLst/>
              <a:cxnLst>
                <a:cxn ang="0">
                  <a:pos x="1618" y="0"/>
                </a:cxn>
                <a:cxn ang="0">
                  <a:pos x="0" y="1572"/>
                </a:cxn>
                <a:cxn ang="0">
                  <a:pos x="0" y="1624"/>
                </a:cxn>
                <a:cxn ang="0">
                  <a:pos x="1670" y="0"/>
                </a:cxn>
                <a:cxn ang="0">
                  <a:pos x="1618" y="0"/>
                </a:cxn>
              </a:cxnLst>
              <a:rect l="0" t="0" r="r" b="b"/>
              <a:pathLst>
                <a:path w="1670" h="1624">
                  <a:moveTo>
                    <a:pt x="1618" y="0"/>
                  </a:moveTo>
                  <a:lnTo>
                    <a:pt x="0" y="1572"/>
                  </a:lnTo>
                  <a:lnTo>
                    <a:pt x="0" y="1624"/>
                  </a:lnTo>
                  <a:lnTo>
                    <a:pt x="1670" y="0"/>
                  </a:lnTo>
                  <a:lnTo>
                    <a:pt x="16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134"/>
            <p:cNvSpPr>
              <a:spLocks/>
            </p:cNvSpPr>
            <p:nvPr userDrawn="1"/>
          </p:nvSpPr>
          <p:spPr bwMode="auto">
            <a:xfrm>
              <a:off x="1143000" y="0"/>
              <a:ext cx="2952750" cy="2870200"/>
            </a:xfrm>
            <a:custGeom>
              <a:avLst/>
              <a:gdLst/>
              <a:ahLst/>
              <a:cxnLst>
                <a:cxn ang="0">
                  <a:pos x="1806" y="0"/>
                </a:cxn>
                <a:cxn ang="0">
                  <a:pos x="0" y="1756"/>
                </a:cxn>
                <a:cxn ang="0">
                  <a:pos x="0" y="1808"/>
                </a:cxn>
                <a:cxn ang="0">
                  <a:pos x="1860" y="0"/>
                </a:cxn>
                <a:cxn ang="0">
                  <a:pos x="1806" y="0"/>
                </a:cxn>
              </a:cxnLst>
              <a:rect l="0" t="0" r="r" b="b"/>
              <a:pathLst>
                <a:path w="1860" h="1808">
                  <a:moveTo>
                    <a:pt x="1806" y="0"/>
                  </a:moveTo>
                  <a:lnTo>
                    <a:pt x="0" y="1756"/>
                  </a:lnTo>
                  <a:lnTo>
                    <a:pt x="0" y="1808"/>
                  </a:lnTo>
                  <a:lnTo>
                    <a:pt x="1860" y="0"/>
                  </a:lnTo>
                  <a:lnTo>
                    <a:pt x="180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135"/>
            <p:cNvSpPr>
              <a:spLocks/>
            </p:cNvSpPr>
            <p:nvPr userDrawn="1"/>
          </p:nvSpPr>
          <p:spPr bwMode="auto">
            <a:xfrm>
              <a:off x="1143000" y="60325"/>
              <a:ext cx="3105150" cy="3105150"/>
            </a:xfrm>
            <a:custGeom>
              <a:avLst/>
              <a:gdLst/>
              <a:ahLst/>
              <a:cxnLst>
                <a:cxn ang="0">
                  <a:pos x="0" y="1956"/>
                </a:cxn>
                <a:cxn ang="0">
                  <a:pos x="1956" y="54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0" y="1956"/>
                </a:cxn>
              </a:cxnLst>
              <a:rect l="0" t="0" r="r" b="b"/>
              <a:pathLst>
                <a:path w="1956" h="1956">
                  <a:moveTo>
                    <a:pt x="0" y="1956"/>
                  </a:moveTo>
                  <a:lnTo>
                    <a:pt x="1956" y="54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0" y="19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136"/>
            <p:cNvSpPr>
              <a:spLocks/>
            </p:cNvSpPr>
            <p:nvPr userDrawn="1"/>
          </p:nvSpPr>
          <p:spPr bwMode="auto">
            <a:xfrm>
              <a:off x="1143000" y="355600"/>
              <a:ext cx="3105150" cy="3101975"/>
            </a:xfrm>
            <a:custGeom>
              <a:avLst/>
              <a:gdLst/>
              <a:ahLst/>
              <a:cxnLst>
                <a:cxn ang="0">
                  <a:pos x="0" y="1954"/>
                </a:cxn>
                <a:cxn ang="0">
                  <a:pos x="1956" y="52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0" y="1954"/>
                </a:cxn>
              </a:cxnLst>
              <a:rect l="0" t="0" r="r" b="b"/>
              <a:pathLst>
                <a:path w="1956" h="1954">
                  <a:moveTo>
                    <a:pt x="0" y="1954"/>
                  </a:moveTo>
                  <a:lnTo>
                    <a:pt x="1956" y="52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0" y="19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137"/>
            <p:cNvSpPr>
              <a:spLocks/>
            </p:cNvSpPr>
            <p:nvPr userDrawn="1"/>
          </p:nvSpPr>
          <p:spPr bwMode="auto">
            <a:xfrm>
              <a:off x="1143000" y="647700"/>
              <a:ext cx="3105150" cy="3101975"/>
            </a:xfrm>
            <a:custGeom>
              <a:avLst/>
              <a:gdLst/>
              <a:ahLst/>
              <a:cxnLst>
                <a:cxn ang="0">
                  <a:pos x="0" y="1954"/>
                </a:cxn>
                <a:cxn ang="0">
                  <a:pos x="1956" y="52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0" y="1954"/>
                </a:cxn>
              </a:cxnLst>
              <a:rect l="0" t="0" r="r" b="b"/>
              <a:pathLst>
                <a:path w="1956" h="1954">
                  <a:moveTo>
                    <a:pt x="0" y="1954"/>
                  </a:moveTo>
                  <a:lnTo>
                    <a:pt x="1956" y="52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0" y="19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38"/>
            <p:cNvSpPr>
              <a:spLocks/>
            </p:cNvSpPr>
            <p:nvPr userDrawn="1"/>
          </p:nvSpPr>
          <p:spPr bwMode="auto">
            <a:xfrm>
              <a:off x="1143000" y="939800"/>
              <a:ext cx="3105150" cy="3101975"/>
            </a:xfrm>
            <a:custGeom>
              <a:avLst/>
              <a:gdLst/>
              <a:ahLst/>
              <a:cxnLst>
                <a:cxn ang="0">
                  <a:pos x="0" y="1954"/>
                </a:cxn>
                <a:cxn ang="0">
                  <a:pos x="1956" y="52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0" y="1954"/>
                </a:cxn>
              </a:cxnLst>
              <a:rect l="0" t="0" r="r" b="b"/>
              <a:pathLst>
                <a:path w="1956" h="1954">
                  <a:moveTo>
                    <a:pt x="0" y="1954"/>
                  </a:moveTo>
                  <a:lnTo>
                    <a:pt x="1956" y="52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0" y="19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139"/>
            <p:cNvSpPr>
              <a:spLocks/>
            </p:cNvSpPr>
            <p:nvPr userDrawn="1"/>
          </p:nvSpPr>
          <p:spPr bwMode="auto">
            <a:xfrm>
              <a:off x="1143000" y="1231900"/>
              <a:ext cx="3105150" cy="3101975"/>
            </a:xfrm>
            <a:custGeom>
              <a:avLst/>
              <a:gdLst/>
              <a:ahLst/>
              <a:cxnLst>
                <a:cxn ang="0">
                  <a:pos x="0" y="1954"/>
                </a:cxn>
                <a:cxn ang="0">
                  <a:pos x="1956" y="52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0" y="1954"/>
                </a:cxn>
              </a:cxnLst>
              <a:rect l="0" t="0" r="r" b="b"/>
              <a:pathLst>
                <a:path w="1956" h="1954">
                  <a:moveTo>
                    <a:pt x="0" y="1954"/>
                  </a:moveTo>
                  <a:lnTo>
                    <a:pt x="1956" y="52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0" y="19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40"/>
            <p:cNvSpPr>
              <a:spLocks/>
            </p:cNvSpPr>
            <p:nvPr userDrawn="1"/>
          </p:nvSpPr>
          <p:spPr bwMode="auto">
            <a:xfrm>
              <a:off x="1143000" y="1524000"/>
              <a:ext cx="3105150" cy="3101975"/>
            </a:xfrm>
            <a:custGeom>
              <a:avLst/>
              <a:gdLst/>
              <a:ahLst/>
              <a:cxnLst>
                <a:cxn ang="0">
                  <a:pos x="0" y="1954"/>
                </a:cxn>
                <a:cxn ang="0">
                  <a:pos x="1956" y="52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0" y="1954"/>
                </a:cxn>
              </a:cxnLst>
              <a:rect l="0" t="0" r="r" b="b"/>
              <a:pathLst>
                <a:path w="1956" h="1954">
                  <a:moveTo>
                    <a:pt x="0" y="1954"/>
                  </a:moveTo>
                  <a:lnTo>
                    <a:pt x="1956" y="52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0" y="19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141"/>
            <p:cNvSpPr>
              <a:spLocks/>
            </p:cNvSpPr>
            <p:nvPr userDrawn="1"/>
          </p:nvSpPr>
          <p:spPr bwMode="auto">
            <a:xfrm>
              <a:off x="1143000" y="1816100"/>
              <a:ext cx="3105150" cy="3101975"/>
            </a:xfrm>
            <a:custGeom>
              <a:avLst/>
              <a:gdLst/>
              <a:ahLst/>
              <a:cxnLst>
                <a:cxn ang="0">
                  <a:pos x="0" y="1954"/>
                </a:cxn>
                <a:cxn ang="0">
                  <a:pos x="1956" y="52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0" y="1954"/>
                </a:cxn>
              </a:cxnLst>
              <a:rect l="0" t="0" r="r" b="b"/>
              <a:pathLst>
                <a:path w="1956" h="1954">
                  <a:moveTo>
                    <a:pt x="0" y="1954"/>
                  </a:moveTo>
                  <a:lnTo>
                    <a:pt x="1956" y="52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0" y="19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142"/>
            <p:cNvSpPr>
              <a:spLocks/>
            </p:cNvSpPr>
            <p:nvPr userDrawn="1"/>
          </p:nvSpPr>
          <p:spPr bwMode="auto">
            <a:xfrm>
              <a:off x="1143000" y="2108200"/>
              <a:ext cx="3105150" cy="3101975"/>
            </a:xfrm>
            <a:custGeom>
              <a:avLst/>
              <a:gdLst/>
              <a:ahLst/>
              <a:cxnLst>
                <a:cxn ang="0">
                  <a:pos x="0" y="1954"/>
                </a:cxn>
                <a:cxn ang="0">
                  <a:pos x="1956" y="52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0" y="1954"/>
                </a:cxn>
              </a:cxnLst>
              <a:rect l="0" t="0" r="r" b="b"/>
              <a:pathLst>
                <a:path w="1956" h="1954">
                  <a:moveTo>
                    <a:pt x="0" y="1954"/>
                  </a:moveTo>
                  <a:lnTo>
                    <a:pt x="1956" y="52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0" y="19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Freeform 143"/>
            <p:cNvSpPr>
              <a:spLocks/>
            </p:cNvSpPr>
            <p:nvPr userDrawn="1"/>
          </p:nvSpPr>
          <p:spPr bwMode="auto">
            <a:xfrm>
              <a:off x="1143000" y="2400300"/>
              <a:ext cx="3105150" cy="3101975"/>
            </a:xfrm>
            <a:custGeom>
              <a:avLst/>
              <a:gdLst/>
              <a:ahLst/>
              <a:cxnLst>
                <a:cxn ang="0">
                  <a:pos x="0" y="1954"/>
                </a:cxn>
                <a:cxn ang="0">
                  <a:pos x="1956" y="54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0" y="1954"/>
                </a:cxn>
              </a:cxnLst>
              <a:rect l="0" t="0" r="r" b="b"/>
              <a:pathLst>
                <a:path w="1956" h="1954">
                  <a:moveTo>
                    <a:pt x="0" y="1954"/>
                  </a:moveTo>
                  <a:lnTo>
                    <a:pt x="1956" y="54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0" y="19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Freeform 144"/>
            <p:cNvSpPr>
              <a:spLocks/>
            </p:cNvSpPr>
            <p:nvPr userDrawn="1"/>
          </p:nvSpPr>
          <p:spPr bwMode="auto">
            <a:xfrm>
              <a:off x="1143000" y="2695575"/>
              <a:ext cx="3105150" cy="3101975"/>
            </a:xfrm>
            <a:custGeom>
              <a:avLst/>
              <a:gdLst/>
              <a:ahLst/>
              <a:cxnLst>
                <a:cxn ang="0">
                  <a:pos x="0" y="1954"/>
                </a:cxn>
                <a:cxn ang="0">
                  <a:pos x="1956" y="52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0" y="1954"/>
                </a:cxn>
              </a:cxnLst>
              <a:rect l="0" t="0" r="r" b="b"/>
              <a:pathLst>
                <a:path w="1956" h="1954">
                  <a:moveTo>
                    <a:pt x="0" y="1954"/>
                  </a:moveTo>
                  <a:lnTo>
                    <a:pt x="1956" y="52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0" y="19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145"/>
            <p:cNvSpPr>
              <a:spLocks/>
            </p:cNvSpPr>
            <p:nvPr userDrawn="1"/>
          </p:nvSpPr>
          <p:spPr bwMode="auto">
            <a:xfrm>
              <a:off x="1143000" y="2987675"/>
              <a:ext cx="3105150" cy="3101975"/>
            </a:xfrm>
            <a:custGeom>
              <a:avLst/>
              <a:gdLst/>
              <a:ahLst/>
              <a:cxnLst>
                <a:cxn ang="0">
                  <a:pos x="0" y="1954"/>
                </a:cxn>
                <a:cxn ang="0">
                  <a:pos x="1956" y="52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0" y="1954"/>
                </a:cxn>
              </a:cxnLst>
              <a:rect l="0" t="0" r="r" b="b"/>
              <a:pathLst>
                <a:path w="1956" h="1954">
                  <a:moveTo>
                    <a:pt x="0" y="1954"/>
                  </a:moveTo>
                  <a:lnTo>
                    <a:pt x="1956" y="52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0" y="19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Freeform 146"/>
            <p:cNvSpPr>
              <a:spLocks/>
            </p:cNvSpPr>
            <p:nvPr userDrawn="1"/>
          </p:nvSpPr>
          <p:spPr bwMode="auto">
            <a:xfrm>
              <a:off x="1143000" y="3279775"/>
              <a:ext cx="3105150" cy="3101975"/>
            </a:xfrm>
            <a:custGeom>
              <a:avLst/>
              <a:gdLst/>
              <a:ahLst/>
              <a:cxnLst>
                <a:cxn ang="0">
                  <a:pos x="0" y="1954"/>
                </a:cxn>
                <a:cxn ang="0">
                  <a:pos x="1956" y="52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0" y="1954"/>
                </a:cxn>
              </a:cxnLst>
              <a:rect l="0" t="0" r="r" b="b"/>
              <a:pathLst>
                <a:path w="1956" h="1954">
                  <a:moveTo>
                    <a:pt x="0" y="1954"/>
                  </a:moveTo>
                  <a:lnTo>
                    <a:pt x="1956" y="52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0" y="19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147"/>
            <p:cNvSpPr>
              <a:spLocks/>
            </p:cNvSpPr>
            <p:nvPr userDrawn="1"/>
          </p:nvSpPr>
          <p:spPr bwMode="auto">
            <a:xfrm>
              <a:off x="1143000" y="3571875"/>
              <a:ext cx="3105150" cy="3101975"/>
            </a:xfrm>
            <a:custGeom>
              <a:avLst/>
              <a:gdLst/>
              <a:ahLst/>
              <a:cxnLst>
                <a:cxn ang="0">
                  <a:pos x="0" y="1954"/>
                </a:cxn>
                <a:cxn ang="0">
                  <a:pos x="1956" y="52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0" y="1954"/>
                </a:cxn>
              </a:cxnLst>
              <a:rect l="0" t="0" r="r" b="b"/>
              <a:pathLst>
                <a:path w="1956" h="1954">
                  <a:moveTo>
                    <a:pt x="0" y="1954"/>
                  </a:moveTo>
                  <a:lnTo>
                    <a:pt x="1956" y="52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0" y="19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" name="Freeform 148"/>
            <p:cNvSpPr>
              <a:spLocks/>
            </p:cNvSpPr>
            <p:nvPr userDrawn="1"/>
          </p:nvSpPr>
          <p:spPr bwMode="auto">
            <a:xfrm>
              <a:off x="1171575" y="3863975"/>
              <a:ext cx="3076575" cy="2994025"/>
            </a:xfrm>
            <a:custGeom>
              <a:avLst/>
              <a:gdLst/>
              <a:ahLst/>
              <a:cxnLst>
                <a:cxn ang="0">
                  <a:pos x="52" y="1886"/>
                </a:cxn>
                <a:cxn ang="0">
                  <a:pos x="1938" y="52"/>
                </a:cxn>
                <a:cxn ang="0">
                  <a:pos x="1938" y="0"/>
                </a:cxn>
                <a:cxn ang="0">
                  <a:pos x="0" y="1886"/>
                </a:cxn>
                <a:cxn ang="0">
                  <a:pos x="52" y="1886"/>
                </a:cxn>
              </a:cxnLst>
              <a:rect l="0" t="0" r="r" b="b"/>
              <a:pathLst>
                <a:path w="1938" h="1886">
                  <a:moveTo>
                    <a:pt x="52" y="1886"/>
                  </a:moveTo>
                  <a:lnTo>
                    <a:pt x="1938" y="52"/>
                  </a:lnTo>
                  <a:lnTo>
                    <a:pt x="1938" y="0"/>
                  </a:lnTo>
                  <a:lnTo>
                    <a:pt x="0" y="1886"/>
                  </a:lnTo>
                  <a:lnTo>
                    <a:pt x="52" y="18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Freeform 149"/>
            <p:cNvSpPr>
              <a:spLocks/>
            </p:cNvSpPr>
            <p:nvPr userDrawn="1"/>
          </p:nvSpPr>
          <p:spPr bwMode="auto">
            <a:xfrm>
              <a:off x="1470025" y="4156075"/>
              <a:ext cx="2778125" cy="2701925"/>
            </a:xfrm>
            <a:custGeom>
              <a:avLst/>
              <a:gdLst/>
              <a:ahLst/>
              <a:cxnLst>
                <a:cxn ang="0">
                  <a:pos x="54" y="1702"/>
                </a:cxn>
                <a:cxn ang="0">
                  <a:pos x="1750" y="52"/>
                </a:cxn>
                <a:cxn ang="0">
                  <a:pos x="1750" y="0"/>
                </a:cxn>
                <a:cxn ang="0">
                  <a:pos x="0" y="1702"/>
                </a:cxn>
                <a:cxn ang="0">
                  <a:pos x="54" y="1702"/>
                </a:cxn>
              </a:cxnLst>
              <a:rect l="0" t="0" r="r" b="b"/>
              <a:pathLst>
                <a:path w="1750" h="1702">
                  <a:moveTo>
                    <a:pt x="54" y="1702"/>
                  </a:moveTo>
                  <a:lnTo>
                    <a:pt x="1750" y="52"/>
                  </a:lnTo>
                  <a:lnTo>
                    <a:pt x="1750" y="0"/>
                  </a:lnTo>
                  <a:lnTo>
                    <a:pt x="0" y="1702"/>
                  </a:lnTo>
                  <a:lnTo>
                    <a:pt x="54" y="170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50"/>
            <p:cNvSpPr>
              <a:spLocks/>
            </p:cNvSpPr>
            <p:nvPr userDrawn="1"/>
          </p:nvSpPr>
          <p:spPr bwMode="auto">
            <a:xfrm>
              <a:off x="1771650" y="4448175"/>
              <a:ext cx="2476500" cy="2409825"/>
            </a:xfrm>
            <a:custGeom>
              <a:avLst/>
              <a:gdLst/>
              <a:ahLst/>
              <a:cxnLst>
                <a:cxn ang="0">
                  <a:pos x="54" y="1518"/>
                </a:cxn>
                <a:cxn ang="0">
                  <a:pos x="1560" y="52"/>
                </a:cxn>
                <a:cxn ang="0">
                  <a:pos x="1560" y="0"/>
                </a:cxn>
                <a:cxn ang="0">
                  <a:pos x="0" y="1518"/>
                </a:cxn>
                <a:cxn ang="0">
                  <a:pos x="54" y="1518"/>
                </a:cxn>
              </a:cxnLst>
              <a:rect l="0" t="0" r="r" b="b"/>
              <a:pathLst>
                <a:path w="1560" h="1518">
                  <a:moveTo>
                    <a:pt x="54" y="1518"/>
                  </a:moveTo>
                  <a:lnTo>
                    <a:pt x="1560" y="52"/>
                  </a:lnTo>
                  <a:lnTo>
                    <a:pt x="1560" y="0"/>
                  </a:lnTo>
                  <a:lnTo>
                    <a:pt x="0" y="1518"/>
                  </a:lnTo>
                  <a:lnTo>
                    <a:pt x="54" y="15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Freeform 151"/>
            <p:cNvSpPr>
              <a:spLocks/>
            </p:cNvSpPr>
            <p:nvPr userDrawn="1"/>
          </p:nvSpPr>
          <p:spPr bwMode="auto">
            <a:xfrm>
              <a:off x="2073275" y="4740275"/>
              <a:ext cx="2174875" cy="2117725"/>
            </a:xfrm>
            <a:custGeom>
              <a:avLst/>
              <a:gdLst/>
              <a:ahLst/>
              <a:cxnLst>
                <a:cxn ang="0">
                  <a:pos x="54" y="1334"/>
                </a:cxn>
                <a:cxn ang="0">
                  <a:pos x="1370" y="52"/>
                </a:cxn>
                <a:cxn ang="0">
                  <a:pos x="1370" y="0"/>
                </a:cxn>
                <a:cxn ang="0">
                  <a:pos x="0" y="1334"/>
                </a:cxn>
                <a:cxn ang="0">
                  <a:pos x="54" y="1334"/>
                </a:cxn>
              </a:cxnLst>
              <a:rect l="0" t="0" r="r" b="b"/>
              <a:pathLst>
                <a:path w="1370" h="1334">
                  <a:moveTo>
                    <a:pt x="54" y="1334"/>
                  </a:moveTo>
                  <a:lnTo>
                    <a:pt x="1370" y="52"/>
                  </a:lnTo>
                  <a:lnTo>
                    <a:pt x="1370" y="0"/>
                  </a:lnTo>
                  <a:lnTo>
                    <a:pt x="0" y="1334"/>
                  </a:lnTo>
                  <a:lnTo>
                    <a:pt x="54" y="13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Freeform 152"/>
            <p:cNvSpPr>
              <a:spLocks/>
            </p:cNvSpPr>
            <p:nvPr userDrawn="1"/>
          </p:nvSpPr>
          <p:spPr bwMode="auto">
            <a:xfrm>
              <a:off x="2371725" y="5035550"/>
              <a:ext cx="1876425" cy="1822450"/>
            </a:xfrm>
            <a:custGeom>
              <a:avLst/>
              <a:gdLst/>
              <a:ahLst/>
              <a:cxnLst>
                <a:cxn ang="0">
                  <a:pos x="54" y="1148"/>
                </a:cxn>
                <a:cxn ang="0">
                  <a:pos x="1182" y="52"/>
                </a:cxn>
                <a:cxn ang="0">
                  <a:pos x="1182" y="0"/>
                </a:cxn>
                <a:cxn ang="0">
                  <a:pos x="0" y="1148"/>
                </a:cxn>
                <a:cxn ang="0">
                  <a:pos x="54" y="1148"/>
                </a:cxn>
              </a:cxnLst>
              <a:rect l="0" t="0" r="r" b="b"/>
              <a:pathLst>
                <a:path w="1182" h="1148">
                  <a:moveTo>
                    <a:pt x="54" y="1148"/>
                  </a:moveTo>
                  <a:lnTo>
                    <a:pt x="1182" y="52"/>
                  </a:lnTo>
                  <a:lnTo>
                    <a:pt x="1182" y="0"/>
                  </a:lnTo>
                  <a:lnTo>
                    <a:pt x="0" y="1148"/>
                  </a:lnTo>
                  <a:lnTo>
                    <a:pt x="54" y="11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153"/>
            <p:cNvSpPr>
              <a:spLocks/>
            </p:cNvSpPr>
            <p:nvPr userDrawn="1"/>
          </p:nvSpPr>
          <p:spPr bwMode="auto">
            <a:xfrm>
              <a:off x="2673350" y="5327650"/>
              <a:ext cx="1574800" cy="1530350"/>
            </a:xfrm>
            <a:custGeom>
              <a:avLst/>
              <a:gdLst/>
              <a:ahLst/>
              <a:cxnLst>
                <a:cxn ang="0">
                  <a:pos x="54" y="964"/>
                </a:cxn>
                <a:cxn ang="0">
                  <a:pos x="992" y="52"/>
                </a:cxn>
                <a:cxn ang="0">
                  <a:pos x="992" y="0"/>
                </a:cxn>
                <a:cxn ang="0">
                  <a:pos x="0" y="964"/>
                </a:cxn>
                <a:cxn ang="0">
                  <a:pos x="54" y="964"/>
                </a:cxn>
              </a:cxnLst>
              <a:rect l="0" t="0" r="r" b="b"/>
              <a:pathLst>
                <a:path w="992" h="964">
                  <a:moveTo>
                    <a:pt x="54" y="964"/>
                  </a:moveTo>
                  <a:lnTo>
                    <a:pt x="992" y="52"/>
                  </a:lnTo>
                  <a:lnTo>
                    <a:pt x="992" y="0"/>
                  </a:lnTo>
                  <a:lnTo>
                    <a:pt x="0" y="964"/>
                  </a:lnTo>
                  <a:lnTo>
                    <a:pt x="54" y="9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154"/>
            <p:cNvSpPr>
              <a:spLocks/>
            </p:cNvSpPr>
            <p:nvPr userDrawn="1"/>
          </p:nvSpPr>
          <p:spPr bwMode="auto">
            <a:xfrm>
              <a:off x="2974975" y="5619750"/>
              <a:ext cx="1273175" cy="1238250"/>
            </a:xfrm>
            <a:custGeom>
              <a:avLst/>
              <a:gdLst/>
              <a:ahLst/>
              <a:cxnLst>
                <a:cxn ang="0">
                  <a:pos x="54" y="780"/>
                </a:cxn>
                <a:cxn ang="0">
                  <a:pos x="802" y="52"/>
                </a:cxn>
                <a:cxn ang="0">
                  <a:pos x="802" y="0"/>
                </a:cxn>
                <a:cxn ang="0">
                  <a:pos x="0" y="780"/>
                </a:cxn>
                <a:cxn ang="0">
                  <a:pos x="54" y="780"/>
                </a:cxn>
              </a:cxnLst>
              <a:rect l="0" t="0" r="r" b="b"/>
              <a:pathLst>
                <a:path w="802" h="780">
                  <a:moveTo>
                    <a:pt x="54" y="780"/>
                  </a:moveTo>
                  <a:lnTo>
                    <a:pt x="802" y="52"/>
                  </a:lnTo>
                  <a:lnTo>
                    <a:pt x="802" y="0"/>
                  </a:lnTo>
                  <a:lnTo>
                    <a:pt x="0" y="780"/>
                  </a:lnTo>
                  <a:lnTo>
                    <a:pt x="54" y="7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155"/>
            <p:cNvSpPr>
              <a:spLocks/>
            </p:cNvSpPr>
            <p:nvPr userDrawn="1"/>
          </p:nvSpPr>
          <p:spPr bwMode="auto">
            <a:xfrm>
              <a:off x="3276600" y="5911850"/>
              <a:ext cx="971550" cy="946150"/>
            </a:xfrm>
            <a:custGeom>
              <a:avLst/>
              <a:gdLst/>
              <a:ahLst/>
              <a:cxnLst>
                <a:cxn ang="0">
                  <a:pos x="52" y="596"/>
                </a:cxn>
                <a:cxn ang="0">
                  <a:pos x="612" y="52"/>
                </a:cxn>
                <a:cxn ang="0">
                  <a:pos x="612" y="0"/>
                </a:cxn>
                <a:cxn ang="0">
                  <a:pos x="0" y="596"/>
                </a:cxn>
                <a:cxn ang="0">
                  <a:pos x="52" y="596"/>
                </a:cxn>
              </a:cxnLst>
              <a:rect l="0" t="0" r="r" b="b"/>
              <a:pathLst>
                <a:path w="612" h="596">
                  <a:moveTo>
                    <a:pt x="52" y="596"/>
                  </a:moveTo>
                  <a:lnTo>
                    <a:pt x="612" y="52"/>
                  </a:lnTo>
                  <a:lnTo>
                    <a:pt x="612" y="0"/>
                  </a:lnTo>
                  <a:lnTo>
                    <a:pt x="0" y="596"/>
                  </a:lnTo>
                  <a:lnTo>
                    <a:pt x="52" y="5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156"/>
            <p:cNvSpPr>
              <a:spLocks/>
            </p:cNvSpPr>
            <p:nvPr userDrawn="1"/>
          </p:nvSpPr>
          <p:spPr bwMode="auto">
            <a:xfrm>
              <a:off x="3575050" y="6203950"/>
              <a:ext cx="673100" cy="654050"/>
            </a:xfrm>
            <a:custGeom>
              <a:avLst/>
              <a:gdLst/>
              <a:ahLst/>
              <a:cxnLst>
                <a:cxn ang="0">
                  <a:pos x="54" y="412"/>
                </a:cxn>
                <a:cxn ang="0">
                  <a:pos x="424" y="52"/>
                </a:cxn>
                <a:cxn ang="0">
                  <a:pos x="424" y="0"/>
                </a:cxn>
                <a:cxn ang="0">
                  <a:pos x="0" y="412"/>
                </a:cxn>
                <a:cxn ang="0">
                  <a:pos x="54" y="412"/>
                </a:cxn>
              </a:cxnLst>
              <a:rect l="0" t="0" r="r" b="b"/>
              <a:pathLst>
                <a:path w="424" h="412">
                  <a:moveTo>
                    <a:pt x="54" y="412"/>
                  </a:moveTo>
                  <a:lnTo>
                    <a:pt x="424" y="52"/>
                  </a:lnTo>
                  <a:lnTo>
                    <a:pt x="424" y="0"/>
                  </a:lnTo>
                  <a:lnTo>
                    <a:pt x="0" y="412"/>
                  </a:lnTo>
                  <a:lnTo>
                    <a:pt x="54" y="4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157"/>
            <p:cNvSpPr>
              <a:spLocks/>
            </p:cNvSpPr>
            <p:nvPr userDrawn="1"/>
          </p:nvSpPr>
          <p:spPr bwMode="auto">
            <a:xfrm>
              <a:off x="3876675" y="6496050"/>
              <a:ext cx="371475" cy="361950"/>
            </a:xfrm>
            <a:custGeom>
              <a:avLst/>
              <a:gdLst/>
              <a:ahLst/>
              <a:cxnLst>
                <a:cxn ang="0">
                  <a:pos x="54" y="228"/>
                </a:cxn>
                <a:cxn ang="0">
                  <a:pos x="234" y="52"/>
                </a:cxn>
                <a:cxn ang="0">
                  <a:pos x="234" y="0"/>
                </a:cxn>
                <a:cxn ang="0">
                  <a:pos x="0" y="228"/>
                </a:cxn>
                <a:cxn ang="0">
                  <a:pos x="54" y="228"/>
                </a:cxn>
              </a:cxnLst>
              <a:rect l="0" t="0" r="r" b="b"/>
              <a:pathLst>
                <a:path w="234" h="228">
                  <a:moveTo>
                    <a:pt x="54" y="228"/>
                  </a:moveTo>
                  <a:lnTo>
                    <a:pt x="234" y="52"/>
                  </a:lnTo>
                  <a:lnTo>
                    <a:pt x="234" y="0"/>
                  </a:lnTo>
                  <a:lnTo>
                    <a:pt x="0" y="228"/>
                  </a:lnTo>
                  <a:lnTo>
                    <a:pt x="54" y="2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158"/>
            <p:cNvSpPr>
              <a:spLocks/>
            </p:cNvSpPr>
            <p:nvPr userDrawn="1"/>
          </p:nvSpPr>
          <p:spPr bwMode="auto">
            <a:xfrm>
              <a:off x="4178300" y="6788150"/>
              <a:ext cx="69850" cy="69850"/>
            </a:xfrm>
            <a:custGeom>
              <a:avLst/>
              <a:gdLst/>
              <a:ahLst/>
              <a:cxnLst>
                <a:cxn ang="0">
                  <a:pos x="44" y="44"/>
                </a:cxn>
                <a:cxn ang="0">
                  <a:pos x="44" y="0"/>
                </a:cxn>
                <a:cxn ang="0">
                  <a:pos x="0" y="44"/>
                </a:cxn>
                <a:cxn ang="0">
                  <a:pos x="44" y="44"/>
                </a:cxn>
              </a:cxnLst>
              <a:rect l="0" t="0" r="r" b="b"/>
              <a:pathLst>
                <a:path w="44" h="44">
                  <a:moveTo>
                    <a:pt x="44" y="44"/>
                  </a:moveTo>
                  <a:lnTo>
                    <a:pt x="44" y="0"/>
                  </a:lnTo>
                  <a:lnTo>
                    <a:pt x="0" y="44"/>
                  </a:lnTo>
                  <a:lnTo>
                    <a:pt x="44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3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1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1071538" y="928670"/>
            <a:ext cx="1424007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4572000" y="601329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4572000" y="908240"/>
            <a:ext cx="3643338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4572000" y="1571612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4572000" y="1878523"/>
            <a:ext cx="3643338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4572000" y="2571744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2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4572000" y="2878653"/>
            <a:ext cx="3643338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4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4572000" y="4572008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5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4572000" y="4878919"/>
            <a:ext cx="3643338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6" name="텍스트 개체 틀 5"/>
          <p:cNvSpPr>
            <a:spLocks noGrp="1"/>
          </p:cNvSpPr>
          <p:nvPr>
            <p:ph type="body" sz="quarter" idx="38" hasCustomPrompt="1"/>
          </p:nvPr>
        </p:nvSpPr>
        <p:spPr>
          <a:xfrm>
            <a:off x="4572000" y="5572140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7" name="텍스트 개체 틀 62"/>
          <p:cNvSpPr>
            <a:spLocks noGrp="1"/>
          </p:cNvSpPr>
          <p:nvPr>
            <p:ph type="body" sz="quarter" idx="39" hasCustomPrompt="1"/>
          </p:nvPr>
        </p:nvSpPr>
        <p:spPr>
          <a:xfrm>
            <a:off x="4572000" y="5879049"/>
            <a:ext cx="3643338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8" name="텍스트 개체 틀 5"/>
          <p:cNvSpPr>
            <a:spLocks noGrp="1"/>
          </p:cNvSpPr>
          <p:nvPr>
            <p:ph type="body" sz="quarter" idx="40" hasCustomPrompt="1"/>
          </p:nvPr>
        </p:nvSpPr>
        <p:spPr>
          <a:xfrm>
            <a:off x="4572000" y="3571876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9" name="텍스트 개체 틀 62"/>
          <p:cNvSpPr>
            <a:spLocks noGrp="1"/>
          </p:cNvSpPr>
          <p:nvPr>
            <p:ph type="body" sz="quarter" idx="41" hasCustomPrompt="1"/>
          </p:nvPr>
        </p:nvSpPr>
        <p:spPr>
          <a:xfrm>
            <a:off x="4572000" y="3878787"/>
            <a:ext cx="3643338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107" name="그룹 106"/>
          <p:cNvGrpSpPr/>
          <p:nvPr userDrawn="1"/>
        </p:nvGrpSpPr>
        <p:grpSpPr>
          <a:xfrm>
            <a:off x="2937393" y="3504257"/>
            <a:ext cx="1571625" cy="990600"/>
            <a:chOff x="2937393" y="3429000"/>
            <a:chExt cx="1571625" cy="990600"/>
          </a:xfrm>
        </p:grpSpPr>
        <p:sp>
          <p:nvSpPr>
            <p:cNvPr id="59" name="Freeform 162"/>
            <p:cNvSpPr>
              <a:spLocks/>
            </p:cNvSpPr>
            <p:nvPr userDrawn="1"/>
          </p:nvSpPr>
          <p:spPr bwMode="auto">
            <a:xfrm>
              <a:off x="2959618" y="3489325"/>
              <a:ext cx="1457325" cy="809625"/>
            </a:xfrm>
            <a:custGeom>
              <a:avLst/>
              <a:gdLst/>
              <a:ahLst/>
              <a:cxnLst>
                <a:cxn ang="0">
                  <a:pos x="730" y="16"/>
                </a:cxn>
                <a:cxn ang="0">
                  <a:pos x="654" y="8"/>
                </a:cxn>
                <a:cxn ang="0">
                  <a:pos x="534" y="0"/>
                </a:cxn>
                <a:cxn ang="0">
                  <a:pos x="488" y="0"/>
                </a:cxn>
                <a:cxn ang="0">
                  <a:pos x="398" y="0"/>
                </a:cxn>
                <a:cxn ang="0">
                  <a:pos x="258" y="12"/>
                </a:cxn>
                <a:cxn ang="0">
                  <a:pos x="232" y="16"/>
                </a:cxn>
                <a:cxn ang="0">
                  <a:pos x="144" y="34"/>
                </a:cxn>
                <a:cxn ang="0">
                  <a:pos x="82" y="58"/>
                </a:cxn>
                <a:cxn ang="0">
                  <a:pos x="40" y="82"/>
                </a:cxn>
                <a:cxn ang="0">
                  <a:pos x="16" y="104"/>
                </a:cxn>
                <a:cxn ang="0">
                  <a:pos x="4" y="126"/>
                </a:cxn>
                <a:cxn ang="0">
                  <a:pos x="0" y="144"/>
                </a:cxn>
                <a:cxn ang="0">
                  <a:pos x="2" y="158"/>
                </a:cxn>
                <a:cxn ang="0">
                  <a:pos x="108" y="510"/>
                </a:cxn>
                <a:cxn ang="0">
                  <a:pos x="108" y="452"/>
                </a:cxn>
                <a:cxn ang="0">
                  <a:pos x="176" y="432"/>
                </a:cxn>
                <a:cxn ang="0">
                  <a:pos x="232" y="424"/>
                </a:cxn>
                <a:cxn ang="0">
                  <a:pos x="260" y="420"/>
                </a:cxn>
                <a:cxn ang="0">
                  <a:pos x="402" y="410"/>
                </a:cxn>
                <a:cxn ang="0">
                  <a:pos x="496" y="410"/>
                </a:cxn>
                <a:cxn ang="0">
                  <a:pos x="542" y="412"/>
                </a:cxn>
                <a:cxn ang="0">
                  <a:pos x="666" y="422"/>
                </a:cxn>
                <a:cxn ang="0">
                  <a:pos x="744" y="432"/>
                </a:cxn>
                <a:cxn ang="0">
                  <a:pos x="762" y="434"/>
                </a:cxn>
                <a:cxn ang="0">
                  <a:pos x="796" y="432"/>
                </a:cxn>
                <a:cxn ang="0">
                  <a:pos x="826" y="422"/>
                </a:cxn>
                <a:cxn ang="0">
                  <a:pos x="854" y="404"/>
                </a:cxn>
                <a:cxn ang="0">
                  <a:pos x="878" y="382"/>
                </a:cxn>
                <a:cxn ang="0">
                  <a:pos x="898" y="352"/>
                </a:cxn>
                <a:cxn ang="0">
                  <a:pos x="910" y="320"/>
                </a:cxn>
                <a:cxn ang="0">
                  <a:pos x="918" y="282"/>
                </a:cxn>
                <a:cxn ang="0">
                  <a:pos x="918" y="262"/>
                </a:cxn>
                <a:cxn ang="0">
                  <a:pos x="914" y="200"/>
                </a:cxn>
                <a:cxn ang="0">
                  <a:pos x="904" y="160"/>
                </a:cxn>
                <a:cxn ang="0">
                  <a:pos x="888" y="124"/>
                </a:cxn>
                <a:cxn ang="0">
                  <a:pos x="866" y="90"/>
                </a:cxn>
                <a:cxn ang="0">
                  <a:pos x="838" y="62"/>
                </a:cxn>
                <a:cxn ang="0">
                  <a:pos x="800" y="38"/>
                </a:cxn>
                <a:cxn ang="0">
                  <a:pos x="756" y="22"/>
                </a:cxn>
                <a:cxn ang="0">
                  <a:pos x="730" y="16"/>
                </a:cxn>
              </a:cxnLst>
              <a:rect l="0" t="0" r="r" b="b"/>
              <a:pathLst>
                <a:path w="918" h="510">
                  <a:moveTo>
                    <a:pt x="730" y="16"/>
                  </a:moveTo>
                  <a:lnTo>
                    <a:pt x="730" y="16"/>
                  </a:lnTo>
                  <a:lnTo>
                    <a:pt x="710" y="14"/>
                  </a:lnTo>
                  <a:lnTo>
                    <a:pt x="654" y="8"/>
                  </a:lnTo>
                  <a:lnTo>
                    <a:pt x="578" y="2"/>
                  </a:lnTo>
                  <a:lnTo>
                    <a:pt x="534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442" y="0"/>
                  </a:lnTo>
                  <a:lnTo>
                    <a:pt x="398" y="0"/>
                  </a:lnTo>
                  <a:lnTo>
                    <a:pt x="318" y="6"/>
                  </a:lnTo>
                  <a:lnTo>
                    <a:pt x="258" y="12"/>
                  </a:lnTo>
                  <a:lnTo>
                    <a:pt x="232" y="16"/>
                  </a:lnTo>
                  <a:lnTo>
                    <a:pt x="232" y="16"/>
                  </a:lnTo>
                  <a:lnTo>
                    <a:pt x="184" y="24"/>
                  </a:lnTo>
                  <a:lnTo>
                    <a:pt x="144" y="34"/>
                  </a:lnTo>
                  <a:lnTo>
                    <a:pt x="110" y="46"/>
                  </a:lnTo>
                  <a:lnTo>
                    <a:pt x="82" y="58"/>
                  </a:lnTo>
                  <a:lnTo>
                    <a:pt x="58" y="70"/>
                  </a:lnTo>
                  <a:lnTo>
                    <a:pt x="40" y="82"/>
                  </a:lnTo>
                  <a:lnTo>
                    <a:pt x="26" y="94"/>
                  </a:lnTo>
                  <a:lnTo>
                    <a:pt x="16" y="104"/>
                  </a:lnTo>
                  <a:lnTo>
                    <a:pt x="8" y="116"/>
                  </a:lnTo>
                  <a:lnTo>
                    <a:pt x="4" y="126"/>
                  </a:lnTo>
                  <a:lnTo>
                    <a:pt x="0" y="136"/>
                  </a:lnTo>
                  <a:lnTo>
                    <a:pt x="0" y="144"/>
                  </a:lnTo>
                  <a:lnTo>
                    <a:pt x="0" y="154"/>
                  </a:lnTo>
                  <a:lnTo>
                    <a:pt x="2" y="158"/>
                  </a:lnTo>
                  <a:lnTo>
                    <a:pt x="2" y="510"/>
                  </a:lnTo>
                  <a:lnTo>
                    <a:pt x="108" y="510"/>
                  </a:lnTo>
                  <a:lnTo>
                    <a:pt x="108" y="452"/>
                  </a:lnTo>
                  <a:lnTo>
                    <a:pt x="108" y="452"/>
                  </a:lnTo>
                  <a:lnTo>
                    <a:pt x="142" y="440"/>
                  </a:lnTo>
                  <a:lnTo>
                    <a:pt x="176" y="432"/>
                  </a:lnTo>
                  <a:lnTo>
                    <a:pt x="206" y="426"/>
                  </a:lnTo>
                  <a:lnTo>
                    <a:pt x="232" y="424"/>
                  </a:lnTo>
                  <a:lnTo>
                    <a:pt x="232" y="424"/>
                  </a:lnTo>
                  <a:lnTo>
                    <a:pt x="260" y="420"/>
                  </a:lnTo>
                  <a:lnTo>
                    <a:pt x="320" y="414"/>
                  </a:lnTo>
                  <a:lnTo>
                    <a:pt x="402" y="410"/>
                  </a:lnTo>
                  <a:lnTo>
                    <a:pt x="448" y="410"/>
                  </a:lnTo>
                  <a:lnTo>
                    <a:pt x="496" y="410"/>
                  </a:lnTo>
                  <a:lnTo>
                    <a:pt x="496" y="410"/>
                  </a:lnTo>
                  <a:lnTo>
                    <a:pt x="542" y="412"/>
                  </a:lnTo>
                  <a:lnTo>
                    <a:pt x="586" y="414"/>
                  </a:lnTo>
                  <a:lnTo>
                    <a:pt x="666" y="422"/>
                  </a:lnTo>
                  <a:lnTo>
                    <a:pt x="722" y="428"/>
                  </a:lnTo>
                  <a:lnTo>
                    <a:pt x="744" y="432"/>
                  </a:lnTo>
                  <a:lnTo>
                    <a:pt x="744" y="432"/>
                  </a:lnTo>
                  <a:lnTo>
                    <a:pt x="762" y="434"/>
                  </a:lnTo>
                  <a:lnTo>
                    <a:pt x="778" y="434"/>
                  </a:lnTo>
                  <a:lnTo>
                    <a:pt x="796" y="432"/>
                  </a:lnTo>
                  <a:lnTo>
                    <a:pt x="812" y="428"/>
                  </a:lnTo>
                  <a:lnTo>
                    <a:pt x="826" y="422"/>
                  </a:lnTo>
                  <a:lnTo>
                    <a:pt x="842" y="414"/>
                  </a:lnTo>
                  <a:lnTo>
                    <a:pt x="854" y="404"/>
                  </a:lnTo>
                  <a:lnTo>
                    <a:pt x="868" y="394"/>
                  </a:lnTo>
                  <a:lnTo>
                    <a:pt x="878" y="382"/>
                  </a:lnTo>
                  <a:lnTo>
                    <a:pt x="888" y="368"/>
                  </a:lnTo>
                  <a:lnTo>
                    <a:pt x="898" y="352"/>
                  </a:lnTo>
                  <a:lnTo>
                    <a:pt x="904" y="336"/>
                  </a:lnTo>
                  <a:lnTo>
                    <a:pt x="910" y="320"/>
                  </a:lnTo>
                  <a:lnTo>
                    <a:pt x="914" y="302"/>
                  </a:lnTo>
                  <a:lnTo>
                    <a:pt x="918" y="282"/>
                  </a:lnTo>
                  <a:lnTo>
                    <a:pt x="918" y="262"/>
                  </a:lnTo>
                  <a:lnTo>
                    <a:pt x="918" y="262"/>
                  </a:lnTo>
                  <a:lnTo>
                    <a:pt x="916" y="220"/>
                  </a:lnTo>
                  <a:lnTo>
                    <a:pt x="914" y="200"/>
                  </a:lnTo>
                  <a:lnTo>
                    <a:pt x="910" y="180"/>
                  </a:lnTo>
                  <a:lnTo>
                    <a:pt x="904" y="160"/>
                  </a:lnTo>
                  <a:lnTo>
                    <a:pt x="896" y="142"/>
                  </a:lnTo>
                  <a:lnTo>
                    <a:pt x="888" y="124"/>
                  </a:lnTo>
                  <a:lnTo>
                    <a:pt x="878" y="106"/>
                  </a:lnTo>
                  <a:lnTo>
                    <a:pt x="866" y="90"/>
                  </a:lnTo>
                  <a:lnTo>
                    <a:pt x="852" y="76"/>
                  </a:lnTo>
                  <a:lnTo>
                    <a:pt x="838" y="62"/>
                  </a:lnTo>
                  <a:lnTo>
                    <a:pt x="820" y="50"/>
                  </a:lnTo>
                  <a:lnTo>
                    <a:pt x="800" y="38"/>
                  </a:lnTo>
                  <a:lnTo>
                    <a:pt x="780" y="30"/>
                  </a:lnTo>
                  <a:lnTo>
                    <a:pt x="756" y="22"/>
                  </a:lnTo>
                  <a:lnTo>
                    <a:pt x="730" y="16"/>
                  </a:lnTo>
                  <a:lnTo>
                    <a:pt x="730" y="16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66000"/>
                  </a:schemeClr>
                </a:gs>
                <a:gs pos="54000">
                  <a:schemeClr val="tx1">
                    <a:alpha val="1400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0" name="Freeform 164"/>
            <p:cNvSpPr>
              <a:spLocks/>
            </p:cNvSpPr>
            <p:nvPr userDrawn="1"/>
          </p:nvSpPr>
          <p:spPr bwMode="auto">
            <a:xfrm>
              <a:off x="2937393" y="3578225"/>
              <a:ext cx="193675" cy="841375"/>
            </a:xfrm>
            <a:custGeom>
              <a:avLst/>
              <a:gdLst/>
              <a:ahLst/>
              <a:cxnLst>
                <a:cxn ang="0">
                  <a:pos x="0" y="41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8"/>
                </a:cxn>
                <a:cxn ang="0">
                  <a:pos x="6" y="18"/>
                </a:cxn>
                <a:cxn ang="0">
                  <a:pos x="12" y="32"/>
                </a:cxn>
                <a:cxn ang="0">
                  <a:pos x="24" y="52"/>
                </a:cxn>
                <a:cxn ang="0">
                  <a:pos x="46" y="74"/>
                </a:cxn>
                <a:cxn ang="0">
                  <a:pos x="76" y="102"/>
                </a:cxn>
                <a:cxn ang="0">
                  <a:pos x="122" y="134"/>
                </a:cxn>
                <a:cxn ang="0">
                  <a:pos x="122" y="530"/>
                </a:cxn>
                <a:cxn ang="0">
                  <a:pos x="122" y="530"/>
                </a:cxn>
                <a:cxn ang="0">
                  <a:pos x="104" y="526"/>
                </a:cxn>
                <a:cxn ang="0">
                  <a:pos x="84" y="520"/>
                </a:cxn>
                <a:cxn ang="0">
                  <a:pos x="62" y="508"/>
                </a:cxn>
                <a:cxn ang="0">
                  <a:pos x="52" y="502"/>
                </a:cxn>
                <a:cxn ang="0">
                  <a:pos x="42" y="494"/>
                </a:cxn>
                <a:cxn ang="0">
                  <a:pos x="30" y="484"/>
                </a:cxn>
                <a:cxn ang="0">
                  <a:pos x="22" y="474"/>
                </a:cxn>
                <a:cxn ang="0">
                  <a:pos x="14" y="460"/>
                </a:cxn>
                <a:cxn ang="0">
                  <a:pos x="8" y="448"/>
                </a:cxn>
                <a:cxn ang="0">
                  <a:pos x="2" y="432"/>
                </a:cxn>
                <a:cxn ang="0">
                  <a:pos x="0" y="414"/>
                </a:cxn>
                <a:cxn ang="0">
                  <a:pos x="0" y="414"/>
                </a:cxn>
              </a:cxnLst>
              <a:rect l="0" t="0" r="r" b="b"/>
              <a:pathLst>
                <a:path w="122" h="530">
                  <a:moveTo>
                    <a:pt x="0" y="414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8"/>
                  </a:lnTo>
                  <a:lnTo>
                    <a:pt x="6" y="18"/>
                  </a:lnTo>
                  <a:lnTo>
                    <a:pt x="12" y="32"/>
                  </a:lnTo>
                  <a:lnTo>
                    <a:pt x="24" y="52"/>
                  </a:lnTo>
                  <a:lnTo>
                    <a:pt x="46" y="74"/>
                  </a:lnTo>
                  <a:lnTo>
                    <a:pt x="76" y="102"/>
                  </a:lnTo>
                  <a:lnTo>
                    <a:pt x="122" y="134"/>
                  </a:lnTo>
                  <a:lnTo>
                    <a:pt x="122" y="530"/>
                  </a:lnTo>
                  <a:lnTo>
                    <a:pt x="122" y="530"/>
                  </a:lnTo>
                  <a:lnTo>
                    <a:pt x="104" y="526"/>
                  </a:lnTo>
                  <a:lnTo>
                    <a:pt x="84" y="520"/>
                  </a:lnTo>
                  <a:lnTo>
                    <a:pt x="62" y="508"/>
                  </a:lnTo>
                  <a:lnTo>
                    <a:pt x="52" y="502"/>
                  </a:lnTo>
                  <a:lnTo>
                    <a:pt x="42" y="494"/>
                  </a:lnTo>
                  <a:lnTo>
                    <a:pt x="30" y="484"/>
                  </a:lnTo>
                  <a:lnTo>
                    <a:pt x="22" y="474"/>
                  </a:lnTo>
                  <a:lnTo>
                    <a:pt x="14" y="460"/>
                  </a:lnTo>
                  <a:lnTo>
                    <a:pt x="8" y="448"/>
                  </a:lnTo>
                  <a:lnTo>
                    <a:pt x="2" y="432"/>
                  </a:lnTo>
                  <a:lnTo>
                    <a:pt x="0" y="414"/>
                  </a:lnTo>
                  <a:lnTo>
                    <a:pt x="0" y="4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90000"/>
                  </a:schemeClr>
                </a:gs>
                <a:gs pos="54000">
                  <a:schemeClr val="accent5"/>
                </a:gs>
                <a:gs pos="100000">
                  <a:schemeClr val="accent5">
                    <a:lumMod val="90000"/>
                  </a:schemeClr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1" name="Freeform 166"/>
            <p:cNvSpPr>
              <a:spLocks/>
            </p:cNvSpPr>
            <p:nvPr userDrawn="1"/>
          </p:nvSpPr>
          <p:spPr bwMode="auto">
            <a:xfrm>
              <a:off x="2937393" y="3429000"/>
              <a:ext cx="1571625" cy="825500"/>
            </a:xfrm>
            <a:custGeom>
              <a:avLst/>
              <a:gdLst/>
              <a:ahLst/>
              <a:cxnLst>
                <a:cxn ang="0">
                  <a:pos x="250" y="6"/>
                </a:cxn>
                <a:cxn ang="0">
                  <a:pos x="162" y="10"/>
                </a:cxn>
                <a:cxn ang="0">
                  <a:pos x="98" y="20"/>
                </a:cxn>
                <a:cxn ang="0">
                  <a:pos x="52" y="36"/>
                </a:cxn>
                <a:cxn ang="0">
                  <a:pos x="24" y="54"/>
                </a:cxn>
                <a:cxn ang="0">
                  <a:pos x="8" y="72"/>
                </a:cxn>
                <a:cxn ang="0">
                  <a:pos x="2" y="88"/>
                </a:cxn>
                <a:cxn ang="0">
                  <a:pos x="0" y="104"/>
                </a:cxn>
                <a:cxn ang="0">
                  <a:pos x="0" y="520"/>
                </a:cxn>
                <a:cxn ang="0">
                  <a:pos x="8" y="484"/>
                </a:cxn>
                <a:cxn ang="0">
                  <a:pos x="30" y="458"/>
                </a:cxn>
                <a:cxn ang="0">
                  <a:pos x="62" y="440"/>
                </a:cxn>
                <a:cxn ang="0">
                  <a:pos x="100" y="428"/>
                </a:cxn>
                <a:cxn ang="0">
                  <a:pos x="140" y="420"/>
                </a:cxn>
                <a:cxn ang="0">
                  <a:pos x="220" y="414"/>
                </a:cxn>
                <a:cxn ang="0">
                  <a:pos x="250" y="414"/>
                </a:cxn>
                <a:cxn ang="0">
                  <a:pos x="800" y="414"/>
                </a:cxn>
                <a:cxn ang="0">
                  <a:pos x="838" y="410"/>
                </a:cxn>
                <a:cxn ang="0">
                  <a:pos x="872" y="398"/>
                </a:cxn>
                <a:cxn ang="0">
                  <a:pos x="906" y="378"/>
                </a:cxn>
                <a:cxn ang="0">
                  <a:pos x="934" y="352"/>
                </a:cxn>
                <a:cxn ang="0">
                  <a:pos x="956" y="322"/>
                </a:cxn>
                <a:cxn ang="0">
                  <a:pos x="974" y="286"/>
                </a:cxn>
                <a:cxn ang="0">
                  <a:pos x="986" y="248"/>
                </a:cxn>
                <a:cxn ang="0">
                  <a:pos x="990" y="208"/>
                </a:cxn>
                <a:cxn ang="0">
                  <a:pos x="988" y="186"/>
                </a:cxn>
                <a:cxn ang="0">
                  <a:pos x="984" y="148"/>
                </a:cxn>
                <a:cxn ang="0">
                  <a:pos x="972" y="110"/>
                </a:cxn>
                <a:cxn ang="0">
                  <a:pos x="956" y="78"/>
                </a:cxn>
                <a:cxn ang="0">
                  <a:pos x="932" y="48"/>
                </a:cxn>
                <a:cxn ang="0">
                  <a:pos x="902" y="26"/>
                </a:cxn>
                <a:cxn ang="0">
                  <a:pos x="862" y="10"/>
                </a:cxn>
                <a:cxn ang="0">
                  <a:pos x="812" y="2"/>
                </a:cxn>
                <a:cxn ang="0">
                  <a:pos x="784" y="0"/>
                </a:cxn>
                <a:cxn ang="0">
                  <a:pos x="250" y="6"/>
                </a:cxn>
              </a:cxnLst>
              <a:rect l="0" t="0" r="r" b="b"/>
              <a:pathLst>
                <a:path w="990" h="520">
                  <a:moveTo>
                    <a:pt x="250" y="6"/>
                  </a:moveTo>
                  <a:lnTo>
                    <a:pt x="250" y="6"/>
                  </a:lnTo>
                  <a:lnTo>
                    <a:pt x="202" y="6"/>
                  </a:lnTo>
                  <a:lnTo>
                    <a:pt x="162" y="10"/>
                  </a:lnTo>
                  <a:lnTo>
                    <a:pt x="128" y="14"/>
                  </a:lnTo>
                  <a:lnTo>
                    <a:pt x="98" y="20"/>
                  </a:lnTo>
                  <a:lnTo>
                    <a:pt x="72" y="28"/>
                  </a:lnTo>
                  <a:lnTo>
                    <a:pt x="52" y="36"/>
                  </a:lnTo>
                  <a:lnTo>
                    <a:pt x="36" y="46"/>
                  </a:lnTo>
                  <a:lnTo>
                    <a:pt x="24" y="54"/>
                  </a:lnTo>
                  <a:lnTo>
                    <a:pt x="16" y="64"/>
                  </a:lnTo>
                  <a:lnTo>
                    <a:pt x="8" y="72"/>
                  </a:lnTo>
                  <a:lnTo>
                    <a:pt x="4" y="80"/>
                  </a:lnTo>
                  <a:lnTo>
                    <a:pt x="2" y="88"/>
                  </a:lnTo>
                  <a:lnTo>
                    <a:pt x="0" y="100"/>
                  </a:lnTo>
                  <a:lnTo>
                    <a:pt x="0" y="104"/>
                  </a:lnTo>
                  <a:lnTo>
                    <a:pt x="0" y="520"/>
                  </a:lnTo>
                  <a:lnTo>
                    <a:pt x="0" y="520"/>
                  </a:lnTo>
                  <a:lnTo>
                    <a:pt x="2" y="502"/>
                  </a:lnTo>
                  <a:lnTo>
                    <a:pt x="8" y="484"/>
                  </a:lnTo>
                  <a:lnTo>
                    <a:pt x="18" y="470"/>
                  </a:lnTo>
                  <a:lnTo>
                    <a:pt x="30" y="458"/>
                  </a:lnTo>
                  <a:lnTo>
                    <a:pt x="44" y="448"/>
                  </a:lnTo>
                  <a:lnTo>
                    <a:pt x="62" y="440"/>
                  </a:lnTo>
                  <a:lnTo>
                    <a:pt x="80" y="432"/>
                  </a:lnTo>
                  <a:lnTo>
                    <a:pt x="100" y="428"/>
                  </a:lnTo>
                  <a:lnTo>
                    <a:pt x="120" y="422"/>
                  </a:lnTo>
                  <a:lnTo>
                    <a:pt x="140" y="420"/>
                  </a:lnTo>
                  <a:lnTo>
                    <a:pt x="182" y="416"/>
                  </a:lnTo>
                  <a:lnTo>
                    <a:pt x="220" y="414"/>
                  </a:lnTo>
                  <a:lnTo>
                    <a:pt x="250" y="414"/>
                  </a:lnTo>
                  <a:lnTo>
                    <a:pt x="250" y="414"/>
                  </a:lnTo>
                  <a:lnTo>
                    <a:pt x="800" y="414"/>
                  </a:lnTo>
                  <a:lnTo>
                    <a:pt x="800" y="414"/>
                  </a:lnTo>
                  <a:lnTo>
                    <a:pt x="818" y="412"/>
                  </a:lnTo>
                  <a:lnTo>
                    <a:pt x="838" y="410"/>
                  </a:lnTo>
                  <a:lnTo>
                    <a:pt x="856" y="404"/>
                  </a:lnTo>
                  <a:lnTo>
                    <a:pt x="872" y="398"/>
                  </a:lnTo>
                  <a:lnTo>
                    <a:pt x="890" y="388"/>
                  </a:lnTo>
                  <a:lnTo>
                    <a:pt x="906" y="378"/>
                  </a:lnTo>
                  <a:lnTo>
                    <a:pt x="920" y="366"/>
                  </a:lnTo>
                  <a:lnTo>
                    <a:pt x="934" y="352"/>
                  </a:lnTo>
                  <a:lnTo>
                    <a:pt x="946" y="338"/>
                  </a:lnTo>
                  <a:lnTo>
                    <a:pt x="956" y="322"/>
                  </a:lnTo>
                  <a:lnTo>
                    <a:pt x="966" y="304"/>
                  </a:lnTo>
                  <a:lnTo>
                    <a:pt x="974" y="286"/>
                  </a:lnTo>
                  <a:lnTo>
                    <a:pt x="980" y="268"/>
                  </a:lnTo>
                  <a:lnTo>
                    <a:pt x="986" y="248"/>
                  </a:lnTo>
                  <a:lnTo>
                    <a:pt x="988" y="228"/>
                  </a:lnTo>
                  <a:lnTo>
                    <a:pt x="990" y="208"/>
                  </a:lnTo>
                  <a:lnTo>
                    <a:pt x="990" y="208"/>
                  </a:lnTo>
                  <a:lnTo>
                    <a:pt x="988" y="186"/>
                  </a:lnTo>
                  <a:lnTo>
                    <a:pt x="986" y="166"/>
                  </a:lnTo>
                  <a:lnTo>
                    <a:pt x="984" y="148"/>
                  </a:lnTo>
                  <a:lnTo>
                    <a:pt x="978" y="128"/>
                  </a:lnTo>
                  <a:lnTo>
                    <a:pt x="972" y="110"/>
                  </a:lnTo>
                  <a:lnTo>
                    <a:pt x="966" y="94"/>
                  </a:lnTo>
                  <a:lnTo>
                    <a:pt x="956" y="78"/>
                  </a:lnTo>
                  <a:lnTo>
                    <a:pt x="946" y="62"/>
                  </a:lnTo>
                  <a:lnTo>
                    <a:pt x="932" y="48"/>
                  </a:lnTo>
                  <a:lnTo>
                    <a:pt x="918" y="36"/>
                  </a:lnTo>
                  <a:lnTo>
                    <a:pt x="902" y="26"/>
                  </a:lnTo>
                  <a:lnTo>
                    <a:pt x="882" y="18"/>
                  </a:lnTo>
                  <a:lnTo>
                    <a:pt x="862" y="10"/>
                  </a:lnTo>
                  <a:lnTo>
                    <a:pt x="838" y="4"/>
                  </a:lnTo>
                  <a:lnTo>
                    <a:pt x="812" y="2"/>
                  </a:lnTo>
                  <a:lnTo>
                    <a:pt x="784" y="0"/>
                  </a:lnTo>
                  <a:lnTo>
                    <a:pt x="784" y="0"/>
                  </a:lnTo>
                  <a:lnTo>
                    <a:pt x="250" y="6"/>
                  </a:lnTo>
                  <a:lnTo>
                    <a:pt x="25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90000"/>
                  </a:schemeClr>
                </a:gs>
                <a:gs pos="16000">
                  <a:schemeClr val="accent5"/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08" name="그룹 107"/>
          <p:cNvGrpSpPr/>
          <p:nvPr userDrawn="1"/>
        </p:nvGrpSpPr>
        <p:grpSpPr>
          <a:xfrm>
            <a:off x="2937393" y="2506034"/>
            <a:ext cx="1571625" cy="990600"/>
            <a:chOff x="2937393" y="2436810"/>
            <a:chExt cx="1571625" cy="990600"/>
          </a:xfrm>
        </p:grpSpPr>
        <p:sp>
          <p:nvSpPr>
            <p:cNvPr id="66" name="Freeform 170"/>
            <p:cNvSpPr>
              <a:spLocks/>
            </p:cNvSpPr>
            <p:nvPr userDrawn="1"/>
          </p:nvSpPr>
          <p:spPr bwMode="auto">
            <a:xfrm>
              <a:off x="2959618" y="2497135"/>
              <a:ext cx="1457325" cy="841375"/>
            </a:xfrm>
            <a:custGeom>
              <a:avLst/>
              <a:gdLst/>
              <a:ahLst/>
              <a:cxnLst>
                <a:cxn ang="0">
                  <a:pos x="730" y="16"/>
                </a:cxn>
                <a:cxn ang="0">
                  <a:pos x="654" y="8"/>
                </a:cxn>
                <a:cxn ang="0">
                  <a:pos x="534" y="0"/>
                </a:cxn>
                <a:cxn ang="0">
                  <a:pos x="488" y="0"/>
                </a:cxn>
                <a:cxn ang="0">
                  <a:pos x="398" y="0"/>
                </a:cxn>
                <a:cxn ang="0">
                  <a:pos x="258" y="12"/>
                </a:cxn>
                <a:cxn ang="0">
                  <a:pos x="232" y="16"/>
                </a:cxn>
                <a:cxn ang="0">
                  <a:pos x="144" y="34"/>
                </a:cxn>
                <a:cxn ang="0">
                  <a:pos x="82" y="58"/>
                </a:cxn>
                <a:cxn ang="0">
                  <a:pos x="40" y="82"/>
                </a:cxn>
                <a:cxn ang="0">
                  <a:pos x="16" y="104"/>
                </a:cxn>
                <a:cxn ang="0">
                  <a:pos x="4" y="126"/>
                </a:cxn>
                <a:cxn ang="0">
                  <a:pos x="0" y="144"/>
                </a:cxn>
                <a:cxn ang="0">
                  <a:pos x="2" y="158"/>
                </a:cxn>
                <a:cxn ang="0">
                  <a:pos x="108" y="530"/>
                </a:cxn>
                <a:cxn ang="0">
                  <a:pos x="108" y="452"/>
                </a:cxn>
                <a:cxn ang="0">
                  <a:pos x="176" y="432"/>
                </a:cxn>
                <a:cxn ang="0">
                  <a:pos x="232" y="424"/>
                </a:cxn>
                <a:cxn ang="0">
                  <a:pos x="260" y="420"/>
                </a:cxn>
                <a:cxn ang="0">
                  <a:pos x="402" y="410"/>
                </a:cxn>
                <a:cxn ang="0">
                  <a:pos x="496" y="410"/>
                </a:cxn>
                <a:cxn ang="0">
                  <a:pos x="542" y="412"/>
                </a:cxn>
                <a:cxn ang="0">
                  <a:pos x="666" y="422"/>
                </a:cxn>
                <a:cxn ang="0">
                  <a:pos x="744" y="432"/>
                </a:cxn>
                <a:cxn ang="0">
                  <a:pos x="762" y="434"/>
                </a:cxn>
                <a:cxn ang="0">
                  <a:pos x="796" y="432"/>
                </a:cxn>
                <a:cxn ang="0">
                  <a:pos x="826" y="422"/>
                </a:cxn>
                <a:cxn ang="0">
                  <a:pos x="854" y="404"/>
                </a:cxn>
                <a:cxn ang="0">
                  <a:pos x="878" y="382"/>
                </a:cxn>
                <a:cxn ang="0">
                  <a:pos x="898" y="352"/>
                </a:cxn>
                <a:cxn ang="0">
                  <a:pos x="910" y="320"/>
                </a:cxn>
                <a:cxn ang="0">
                  <a:pos x="918" y="282"/>
                </a:cxn>
                <a:cxn ang="0">
                  <a:pos x="918" y="262"/>
                </a:cxn>
                <a:cxn ang="0">
                  <a:pos x="914" y="200"/>
                </a:cxn>
                <a:cxn ang="0">
                  <a:pos x="904" y="160"/>
                </a:cxn>
                <a:cxn ang="0">
                  <a:pos x="888" y="124"/>
                </a:cxn>
                <a:cxn ang="0">
                  <a:pos x="866" y="90"/>
                </a:cxn>
                <a:cxn ang="0">
                  <a:pos x="838" y="62"/>
                </a:cxn>
                <a:cxn ang="0">
                  <a:pos x="800" y="38"/>
                </a:cxn>
                <a:cxn ang="0">
                  <a:pos x="756" y="22"/>
                </a:cxn>
                <a:cxn ang="0">
                  <a:pos x="730" y="16"/>
                </a:cxn>
              </a:cxnLst>
              <a:rect l="0" t="0" r="r" b="b"/>
              <a:pathLst>
                <a:path w="918" h="530">
                  <a:moveTo>
                    <a:pt x="730" y="16"/>
                  </a:moveTo>
                  <a:lnTo>
                    <a:pt x="730" y="16"/>
                  </a:lnTo>
                  <a:lnTo>
                    <a:pt x="710" y="14"/>
                  </a:lnTo>
                  <a:lnTo>
                    <a:pt x="654" y="8"/>
                  </a:lnTo>
                  <a:lnTo>
                    <a:pt x="578" y="2"/>
                  </a:lnTo>
                  <a:lnTo>
                    <a:pt x="534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442" y="0"/>
                  </a:lnTo>
                  <a:lnTo>
                    <a:pt x="398" y="0"/>
                  </a:lnTo>
                  <a:lnTo>
                    <a:pt x="318" y="6"/>
                  </a:lnTo>
                  <a:lnTo>
                    <a:pt x="258" y="12"/>
                  </a:lnTo>
                  <a:lnTo>
                    <a:pt x="232" y="16"/>
                  </a:lnTo>
                  <a:lnTo>
                    <a:pt x="232" y="16"/>
                  </a:lnTo>
                  <a:lnTo>
                    <a:pt x="184" y="24"/>
                  </a:lnTo>
                  <a:lnTo>
                    <a:pt x="144" y="34"/>
                  </a:lnTo>
                  <a:lnTo>
                    <a:pt x="110" y="46"/>
                  </a:lnTo>
                  <a:lnTo>
                    <a:pt x="82" y="58"/>
                  </a:lnTo>
                  <a:lnTo>
                    <a:pt x="58" y="70"/>
                  </a:lnTo>
                  <a:lnTo>
                    <a:pt x="40" y="82"/>
                  </a:lnTo>
                  <a:lnTo>
                    <a:pt x="26" y="94"/>
                  </a:lnTo>
                  <a:lnTo>
                    <a:pt x="16" y="104"/>
                  </a:lnTo>
                  <a:lnTo>
                    <a:pt x="8" y="116"/>
                  </a:lnTo>
                  <a:lnTo>
                    <a:pt x="4" y="126"/>
                  </a:lnTo>
                  <a:lnTo>
                    <a:pt x="0" y="136"/>
                  </a:lnTo>
                  <a:lnTo>
                    <a:pt x="0" y="144"/>
                  </a:lnTo>
                  <a:lnTo>
                    <a:pt x="0" y="154"/>
                  </a:lnTo>
                  <a:lnTo>
                    <a:pt x="2" y="158"/>
                  </a:lnTo>
                  <a:lnTo>
                    <a:pt x="16" y="518"/>
                  </a:lnTo>
                  <a:lnTo>
                    <a:pt x="108" y="530"/>
                  </a:lnTo>
                  <a:lnTo>
                    <a:pt x="108" y="452"/>
                  </a:lnTo>
                  <a:lnTo>
                    <a:pt x="108" y="452"/>
                  </a:lnTo>
                  <a:lnTo>
                    <a:pt x="142" y="440"/>
                  </a:lnTo>
                  <a:lnTo>
                    <a:pt x="176" y="432"/>
                  </a:lnTo>
                  <a:lnTo>
                    <a:pt x="206" y="426"/>
                  </a:lnTo>
                  <a:lnTo>
                    <a:pt x="232" y="424"/>
                  </a:lnTo>
                  <a:lnTo>
                    <a:pt x="232" y="424"/>
                  </a:lnTo>
                  <a:lnTo>
                    <a:pt x="260" y="420"/>
                  </a:lnTo>
                  <a:lnTo>
                    <a:pt x="320" y="414"/>
                  </a:lnTo>
                  <a:lnTo>
                    <a:pt x="402" y="410"/>
                  </a:lnTo>
                  <a:lnTo>
                    <a:pt x="448" y="410"/>
                  </a:lnTo>
                  <a:lnTo>
                    <a:pt x="496" y="410"/>
                  </a:lnTo>
                  <a:lnTo>
                    <a:pt x="496" y="410"/>
                  </a:lnTo>
                  <a:lnTo>
                    <a:pt x="542" y="412"/>
                  </a:lnTo>
                  <a:lnTo>
                    <a:pt x="586" y="414"/>
                  </a:lnTo>
                  <a:lnTo>
                    <a:pt x="666" y="422"/>
                  </a:lnTo>
                  <a:lnTo>
                    <a:pt x="722" y="428"/>
                  </a:lnTo>
                  <a:lnTo>
                    <a:pt x="744" y="432"/>
                  </a:lnTo>
                  <a:lnTo>
                    <a:pt x="744" y="432"/>
                  </a:lnTo>
                  <a:lnTo>
                    <a:pt x="762" y="434"/>
                  </a:lnTo>
                  <a:lnTo>
                    <a:pt x="778" y="434"/>
                  </a:lnTo>
                  <a:lnTo>
                    <a:pt x="796" y="432"/>
                  </a:lnTo>
                  <a:lnTo>
                    <a:pt x="812" y="428"/>
                  </a:lnTo>
                  <a:lnTo>
                    <a:pt x="826" y="422"/>
                  </a:lnTo>
                  <a:lnTo>
                    <a:pt x="842" y="414"/>
                  </a:lnTo>
                  <a:lnTo>
                    <a:pt x="854" y="404"/>
                  </a:lnTo>
                  <a:lnTo>
                    <a:pt x="868" y="394"/>
                  </a:lnTo>
                  <a:lnTo>
                    <a:pt x="878" y="382"/>
                  </a:lnTo>
                  <a:lnTo>
                    <a:pt x="888" y="368"/>
                  </a:lnTo>
                  <a:lnTo>
                    <a:pt x="898" y="352"/>
                  </a:lnTo>
                  <a:lnTo>
                    <a:pt x="904" y="336"/>
                  </a:lnTo>
                  <a:lnTo>
                    <a:pt x="910" y="320"/>
                  </a:lnTo>
                  <a:lnTo>
                    <a:pt x="914" y="302"/>
                  </a:lnTo>
                  <a:lnTo>
                    <a:pt x="918" y="282"/>
                  </a:lnTo>
                  <a:lnTo>
                    <a:pt x="918" y="262"/>
                  </a:lnTo>
                  <a:lnTo>
                    <a:pt x="918" y="262"/>
                  </a:lnTo>
                  <a:lnTo>
                    <a:pt x="916" y="220"/>
                  </a:lnTo>
                  <a:lnTo>
                    <a:pt x="914" y="200"/>
                  </a:lnTo>
                  <a:lnTo>
                    <a:pt x="910" y="180"/>
                  </a:lnTo>
                  <a:lnTo>
                    <a:pt x="904" y="160"/>
                  </a:lnTo>
                  <a:lnTo>
                    <a:pt x="896" y="142"/>
                  </a:lnTo>
                  <a:lnTo>
                    <a:pt x="888" y="124"/>
                  </a:lnTo>
                  <a:lnTo>
                    <a:pt x="878" y="106"/>
                  </a:lnTo>
                  <a:lnTo>
                    <a:pt x="866" y="90"/>
                  </a:lnTo>
                  <a:lnTo>
                    <a:pt x="852" y="76"/>
                  </a:lnTo>
                  <a:lnTo>
                    <a:pt x="838" y="62"/>
                  </a:lnTo>
                  <a:lnTo>
                    <a:pt x="820" y="50"/>
                  </a:lnTo>
                  <a:lnTo>
                    <a:pt x="800" y="38"/>
                  </a:lnTo>
                  <a:lnTo>
                    <a:pt x="780" y="30"/>
                  </a:lnTo>
                  <a:lnTo>
                    <a:pt x="756" y="22"/>
                  </a:lnTo>
                  <a:lnTo>
                    <a:pt x="730" y="16"/>
                  </a:lnTo>
                  <a:lnTo>
                    <a:pt x="730" y="16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66000"/>
                  </a:schemeClr>
                </a:gs>
                <a:gs pos="54000">
                  <a:schemeClr val="tx1">
                    <a:alpha val="1400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7" name="Freeform 172"/>
            <p:cNvSpPr>
              <a:spLocks/>
            </p:cNvSpPr>
            <p:nvPr userDrawn="1"/>
          </p:nvSpPr>
          <p:spPr bwMode="auto">
            <a:xfrm>
              <a:off x="2937393" y="2586035"/>
              <a:ext cx="193675" cy="841375"/>
            </a:xfrm>
            <a:custGeom>
              <a:avLst/>
              <a:gdLst/>
              <a:ahLst/>
              <a:cxnLst>
                <a:cxn ang="0">
                  <a:pos x="0" y="41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8"/>
                </a:cxn>
                <a:cxn ang="0">
                  <a:pos x="6" y="18"/>
                </a:cxn>
                <a:cxn ang="0">
                  <a:pos x="12" y="32"/>
                </a:cxn>
                <a:cxn ang="0">
                  <a:pos x="24" y="52"/>
                </a:cxn>
                <a:cxn ang="0">
                  <a:pos x="46" y="74"/>
                </a:cxn>
                <a:cxn ang="0">
                  <a:pos x="76" y="102"/>
                </a:cxn>
                <a:cxn ang="0">
                  <a:pos x="122" y="134"/>
                </a:cxn>
                <a:cxn ang="0">
                  <a:pos x="122" y="530"/>
                </a:cxn>
                <a:cxn ang="0">
                  <a:pos x="122" y="530"/>
                </a:cxn>
                <a:cxn ang="0">
                  <a:pos x="104" y="526"/>
                </a:cxn>
                <a:cxn ang="0">
                  <a:pos x="84" y="520"/>
                </a:cxn>
                <a:cxn ang="0">
                  <a:pos x="62" y="508"/>
                </a:cxn>
                <a:cxn ang="0">
                  <a:pos x="52" y="502"/>
                </a:cxn>
                <a:cxn ang="0">
                  <a:pos x="42" y="494"/>
                </a:cxn>
                <a:cxn ang="0">
                  <a:pos x="30" y="484"/>
                </a:cxn>
                <a:cxn ang="0">
                  <a:pos x="22" y="474"/>
                </a:cxn>
                <a:cxn ang="0">
                  <a:pos x="14" y="460"/>
                </a:cxn>
                <a:cxn ang="0">
                  <a:pos x="8" y="448"/>
                </a:cxn>
                <a:cxn ang="0">
                  <a:pos x="2" y="432"/>
                </a:cxn>
                <a:cxn ang="0">
                  <a:pos x="0" y="414"/>
                </a:cxn>
                <a:cxn ang="0">
                  <a:pos x="0" y="414"/>
                </a:cxn>
              </a:cxnLst>
              <a:rect l="0" t="0" r="r" b="b"/>
              <a:pathLst>
                <a:path w="122" h="530">
                  <a:moveTo>
                    <a:pt x="0" y="414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8"/>
                  </a:lnTo>
                  <a:lnTo>
                    <a:pt x="6" y="18"/>
                  </a:lnTo>
                  <a:lnTo>
                    <a:pt x="12" y="32"/>
                  </a:lnTo>
                  <a:lnTo>
                    <a:pt x="24" y="52"/>
                  </a:lnTo>
                  <a:lnTo>
                    <a:pt x="46" y="74"/>
                  </a:lnTo>
                  <a:lnTo>
                    <a:pt x="76" y="102"/>
                  </a:lnTo>
                  <a:lnTo>
                    <a:pt x="122" y="134"/>
                  </a:lnTo>
                  <a:lnTo>
                    <a:pt x="122" y="530"/>
                  </a:lnTo>
                  <a:lnTo>
                    <a:pt x="122" y="530"/>
                  </a:lnTo>
                  <a:lnTo>
                    <a:pt x="104" y="526"/>
                  </a:lnTo>
                  <a:lnTo>
                    <a:pt x="84" y="520"/>
                  </a:lnTo>
                  <a:lnTo>
                    <a:pt x="62" y="508"/>
                  </a:lnTo>
                  <a:lnTo>
                    <a:pt x="52" y="502"/>
                  </a:lnTo>
                  <a:lnTo>
                    <a:pt x="42" y="494"/>
                  </a:lnTo>
                  <a:lnTo>
                    <a:pt x="30" y="484"/>
                  </a:lnTo>
                  <a:lnTo>
                    <a:pt x="22" y="474"/>
                  </a:lnTo>
                  <a:lnTo>
                    <a:pt x="14" y="460"/>
                  </a:lnTo>
                  <a:lnTo>
                    <a:pt x="8" y="448"/>
                  </a:lnTo>
                  <a:lnTo>
                    <a:pt x="2" y="432"/>
                  </a:lnTo>
                  <a:lnTo>
                    <a:pt x="0" y="414"/>
                  </a:lnTo>
                  <a:lnTo>
                    <a:pt x="0" y="4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54000">
                  <a:schemeClr val="accent4"/>
                </a:gs>
                <a:gs pos="100000">
                  <a:schemeClr val="accent4">
                    <a:lumMod val="50000"/>
                  </a:schemeClr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8" name="Freeform 174"/>
            <p:cNvSpPr>
              <a:spLocks/>
            </p:cNvSpPr>
            <p:nvPr userDrawn="1"/>
          </p:nvSpPr>
          <p:spPr bwMode="auto">
            <a:xfrm>
              <a:off x="2937393" y="2436810"/>
              <a:ext cx="1571625" cy="825500"/>
            </a:xfrm>
            <a:custGeom>
              <a:avLst/>
              <a:gdLst/>
              <a:ahLst/>
              <a:cxnLst>
                <a:cxn ang="0">
                  <a:pos x="250" y="6"/>
                </a:cxn>
                <a:cxn ang="0">
                  <a:pos x="162" y="10"/>
                </a:cxn>
                <a:cxn ang="0">
                  <a:pos x="98" y="20"/>
                </a:cxn>
                <a:cxn ang="0">
                  <a:pos x="52" y="36"/>
                </a:cxn>
                <a:cxn ang="0">
                  <a:pos x="24" y="54"/>
                </a:cxn>
                <a:cxn ang="0">
                  <a:pos x="8" y="72"/>
                </a:cxn>
                <a:cxn ang="0">
                  <a:pos x="2" y="88"/>
                </a:cxn>
                <a:cxn ang="0">
                  <a:pos x="0" y="104"/>
                </a:cxn>
                <a:cxn ang="0">
                  <a:pos x="0" y="520"/>
                </a:cxn>
                <a:cxn ang="0">
                  <a:pos x="8" y="484"/>
                </a:cxn>
                <a:cxn ang="0">
                  <a:pos x="30" y="458"/>
                </a:cxn>
                <a:cxn ang="0">
                  <a:pos x="62" y="440"/>
                </a:cxn>
                <a:cxn ang="0">
                  <a:pos x="100" y="428"/>
                </a:cxn>
                <a:cxn ang="0">
                  <a:pos x="140" y="420"/>
                </a:cxn>
                <a:cxn ang="0">
                  <a:pos x="220" y="414"/>
                </a:cxn>
                <a:cxn ang="0">
                  <a:pos x="250" y="414"/>
                </a:cxn>
                <a:cxn ang="0">
                  <a:pos x="800" y="414"/>
                </a:cxn>
                <a:cxn ang="0">
                  <a:pos x="838" y="410"/>
                </a:cxn>
                <a:cxn ang="0">
                  <a:pos x="872" y="398"/>
                </a:cxn>
                <a:cxn ang="0">
                  <a:pos x="906" y="378"/>
                </a:cxn>
                <a:cxn ang="0">
                  <a:pos x="934" y="352"/>
                </a:cxn>
                <a:cxn ang="0">
                  <a:pos x="956" y="322"/>
                </a:cxn>
                <a:cxn ang="0">
                  <a:pos x="974" y="286"/>
                </a:cxn>
                <a:cxn ang="0">
                  <a:pos x="986" y="248"/>
                </a:cxn>
                <a:cxn ang="0">
                  <a:pos x="990" y="208"/>
                </a:cxn>
                <a:cxn ang="0">
                  <a:pos x="988" y="186"/>
                </a:cxn>
                <a:cxn ang="0">
                  <a:pos x="984" y="148"/>
                </a:cxn>
                <a:cxn ang="0">
                  <a:pos x="972" y="110"/>
                </a:cxn>
                <a:cxn ang="0">
                  <a:pos x="956" y="78"/>
                </a:cxn>
                <a:cxn ang="0">
                  <a:pos x="932" y="48"/>
                </a:cxn>
                <a:cxn ang="0">
                  <a:pos x="902" y="26"/>
                </a:cxn>
                <a:cxn ang="0">
                  <a:pos x="862" y="10"/>
                </a:cxn>
                <a:cxn ang="0">
                  <a:pos x="812" y="2"/>
                </a:cxn>
                <a:cxn ang="0">
                  <a:pos x="784" y="0"/>
                </a:cxn>
                <a:cxn ang="0">
                  <a:pos x="250" y="6"/>
                </a:cxn>
              </a:cxnLst>
              <a:rect l="0" t="0" r="r" b="b"/>
              <a:pathLst>
                <a:path w="990" h="520">
                  <a:moveTo>
                    <a:pt x="250" y="6"/>
                  </a:moveTo>
                  <a:lnTo>
                    <a:pt x="250" y="6"/>
                  </a:lnTo>
                  <a:lnTo>
                    <a:pt x="202" y="6"/>
                  </a:lnTo>
                  <a:lnTo>
                    <a:pt x="162" y="10"/>
                  </a:lnTo>
                  <a:lnTo>
                    <a:pt x="128" y="14"/>
                  </a:lnTo>
                  <a:lnTo>
                    <a:pt x="98" y="20"/>
                  </a:lnTo>
                  <a:lnTo>
                    <a:pt x="72" y="28"/>
                  </a:lnTo>
                  <a:lnTo>
                    <a:pt x="52" y="36"/>
                  </a:lnTo>
                  <a:lnTo>
                    <a:pt x="36" y="46"/>
                  </a:lnTo>
                  <a:lnTo>
                    <a:pt x="24" y="54"/>
                  </a:lnTo>
                  <a:lnTo>
                    <a:pt x="16" y="64"/>
                  </a:lnTo>
                  <a:lnTo>
                    <a:pt x="8" y="72"/>
                  </a:lnTo>
                  <a:lnTo>
                    <a:pt x="4" y="80"/>
                  </a:lnTo>
                  <a:lnTo>
                    <a:pt x="2" y="88"/>
                  </a:lnTo>
                  <a:lnTo>
                    <a:pt x="0" y="100"/>
                  </a:lnTo>
                  <a:lnTo>
                    <a:pt x="0" y="104"/>
                  </a:lnTo>
                  <a:lnTo>
                    <a:pt x="0" y="520"/>
                  </a:lnTo>
                  <a:lnTo>
                    <a:pt x="0" y="520"/>
                  </a:lnTo>
                  <a:lnTo>
                    <a:pt x="2" y="502"/>
                  </a:lnTo>
                  <a:lnTo>
                    <a:pt x="8" y="484"/>
                  </a:lnTo>
                  <a:lnTo>
                    <a:pt x="18" y="470"/>
                  </a:lnTo>
                  <a:lnTo>
                    <a:pt x="30" y="458"/>
                  </a:lnTo>
                  <a:lnTo>
                    <a:pt x="44" y="448"/>
                  </a:lnTo>
                  <a:lnTo>
                    <a:pt x="62" y="440"/>
                  </a:lnTo>
                  <a:lnTo>
                    <a:pt x="80" y="432"/>
                  </a:lnTo>
                  <a:lnTo>
                    <a:pt x="100" y="428"/>
                  </a:lnTo>
                  <a:lnTo>
                    <a:pt x="120" y="422"/>
                  </a:lnTo>
                  <a:lnTo>
                    <a:pt x="140" y="420"/>
                  </a:lnTo>
                  <a:lnTo>
                    <a:pt x="182" y="416"/>
                  </a:lnTo>
                  <a:lnTo>
                    <a:pt x="220" y="414"/>
                  </a:lnTo>
                  <a:lnTo>
                    <a:pt x="250" y="414"/>
                  </a:lnTo>
                  <a:lnTo>
                    <a:pt x="250" y="414"/>
                  </a:lnTo>
                  <a:lnTo>
                    <a:pt x="800" y="414"/>
                  </a:lnTo>
                  <a:lnTo>
                    <a:pt x="800" y="414"/>
                  </a:lnTo>
                  <a:lnTo>
                    <a:pt x="818" y="412"/>
                  </a:lnTo>
                  <a:lnTo>
                    <a:pt x="838" y="410"/>
                  </a:lnTo>
                  <a:lnTo>
                    <a:pt x="856" y="404"/>
                  </a:lnTo>
                  <a:lnTo>
                    <a:pt x="872" y="398"/>
                  </a:lnTo>
                  <a:lnTo>
                    <a:pt x="890" y="388"/>
                  </a:lnTo>
                  <a:lnTo>
                    <a:pt x="906" y="378"/>
                  </a:lnTo>
                  <a:lnTo>
                    <a:pt x="920" y="366"/>
                  </a:lnTo>
                  <a:lnTo>
                    <a:pt x="934" y="352"/>
                  </a:lnTo>
                  <a:lnTo>
                    <a:pt x="946" y="338"/>
                  </a:lnTo>
                  <a:lnTo>
                    <a:pt x="956" y="322"/>
                  </a:lnTo>
                  <a:lnTo>
                    <a:pt x="966" y="304"/>
                  </a:lnTo>
                  <a:lnTo>
                    <a:pt x="974" y="286"/>
                  </a:lnTo>
                  <a:lnTo>
                    <a:pt x="980" y="268"/>
                  </a:lnTo>
                  <a:lnTo>
                    <a:pt x="986" y="248"/>
                  </a:lnTo>
                  <a:lnTo>
                    <a:pt x="988" y="228"/>
                  </a:lnTo>
                  <a:lnTo>
                    <a:pt x="990" y="208"/>
                  </a:lnTo>
                  <a:lnTo>
                    <a:pt x="990" y="208"/>
                  </a:lnTo>
                  <a:lnTo>
                    <a:pt x="988" y="186"/>
                  </a:lnTo>
                  <a:lnTo>
                    <a:pt x="986" y="166"/>
                  </a:lnTo>
                  <a:lnTo>
                    <a:pt x="984" y="148"/>
                  </a:lnTo>
                  <a:lnTo>
                    <a:pt x="978" y="128"/>
                  </a:lnTo>
                  <a:lnTo>
                    <a:pt x="972" y="110"/>
                  </a:lnTo>
                  <a:lnTo>
                    <a:pt x="966" y="94"/>
                  </a:lnTo>
                  <a:lnTo>
                    <a:pt x="956" y="78"/>
                  </a:lnTo>
                  <a:lnTo>
                    <a:pt x="946" y="62"/>
                  </a:lnTo>
                  <a:lnTo>
                    <a:pt x="932" y="48"/>
                  </a:lnTo>
                  <a:lnTo>
                    <a:pt x="918" y="36"/>
                  </a:lnTo>
                  <a:lnTo>
                    <a:pt x="902" y="26"/>
                  </a:lnTo>
                  <a:lnTo>
                    <a:pt x="882" y="18"/>
                  </a:lnTo>
                  <a:lnTo>
                    <a:pt x="862" y="10"/>
                  </a:lnTo>
                  <a:lnTo>
                    <a:pt x="838" y="4"/>
                  </a:lnTo>
                  <a:lnTo>
                    <a:pt x="812" y="2"/>
                  </a:lnTo>
                  <a:lnTo>
                    <a:pt x="784" y="0"/>
                  </a:lnTo>
                  <a:lnTo>
                    <a:pt x="784" y="0"/>
                  </a:lnTo>
                  <a:lnTo>
                    <a:pt x="250" y="6"/>
                  </a:lnTo>
                  <a:lnTo>
                    <a:pt x="25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16000">
                  <a:schemeClr val="accent4"/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09" name="그룹 108"/>
          <p:cNvGrpSpPr/>
          <p:nvPr userDrawn="1"/>
        </p:nvGrpSpPr>
        <p:grpSpPr>
          <a:xfrm>
            <a:off x="2937393" y="1507811"/>
            <a:ext cx="1571625" cy="990600"/>
            <a:chOff x="2937393" y="1457324"/>
            <a:chExt cx="1571625" cy="990600"/>
          </a:xfrm>
        </p:grpSpPr>
        <p:sp>
          <p:nvSpPr>
            <p:cNvPr id="73" name="Freeform 178"/>
            <p:cNvSpPr>
              <a:spLocks/>
            </p:cNvSpPr>
            <p:nvPr userDrawn="1"/>
          </p:nvSpPr>
          <p:spPr bwMode="auto">
            <a:xfrm>
              <a:off x="2959618" y="1514474"/>
              <a:ext cx="1457325" cy="800100"/>
            </a:xfrm>
            <a:custGeom>
              <a:avLst/>
              <a:gdLst/>
              <a:ahLst/>
              <a:cxnLst>
                <a:cxn ang="0">
                  <a:pos x="468" y="0"/>
                </a:cxn>
                <a:cxn ang="0">
                  <a:pos x="384" y="4"/>
                </a:cxn>
                <a:cxn ang="0">
                  <a:pos x="256" y="14"/>
                </a:cxn>
                <a:cxn ang="0">
                  <a:pos x="232" y="18"/>
                </a:cxn>
                <a:cxn ang="0">
                  <a:pos x="146" y="36"/>
                </a:cxn>
                <a:cxn ang="0">
                  <a:pos x="84" y="58"/>
                </a:cxn>
                <a:cxn ang="0">
                  <a:pos x="42" y="82"/>
                </a:cxn>
                <a:cxn ang="0">
                  <a:pos x="18" y="104"/>
                </a:cxn>
                <a:cxn ang="0">
                  <a:pos x="4" y="126"/>
                </a:cxn>
                <a:cxn ang="0">
                  <a:pos x="0" y="142"/>
                </a:cxn>
                <a:cxn ang="0">
                  <a:pos x="2" y="158"/>
                </a:cxn>
                <a:cxn ang="0">
                  <a:pos x="2" y="158"/>
                </a:cxn>
                <a:cxn ang="0">
                  <a:pos x="108" y="504"/>
                </a:cxn>
                <a:cxn ang="0">
                  <a:pos x="108" y="452"/>
                </a:cxn>
                <a:cxn ang="0">
                  <a:pos x="176" y="434"/>
                </a:cxn>
                <a:cxn ang="0">
                  <a:pos x="232" y="424"/>
                </a:cxn>
                <a:cxn ang="0">
                  <a:pos x="254" y="422"/>
                </a:cxn>
                <a:cxn ang="0">
                  <a:pos x="372" y="412"/>
                </a:cxn>
                <a:cxn ang="0">
                  <a:pos x="452" y="410"/>
                </a:cxn>
                <a:cxn ang="0">
                  <a:pos x="496" y="412"/>
                </a:cxn>
                <a:cxn ang="0">
                  <a:pos x="586" y="416"/>
                </a:cxn>
                <a:cxn ang="0">
                  <a:pos x="722" y="430"/>
                </a:cxn>
                <a:cxn ang="0">
                  <a:pos x="744" y="434"/>
                </a:cxn>
                <a:cxn ang="0">
                  <a:pos x="768" y="436"/>
                </a:cxn>
                <a:cxn ang="0">
                  <a:pos x="784" y="434"/>
                </a:cxn>
                <a:cxn ang="0">
                  <a:pos x="814" y="428"/>
                </a:cxn>
                <a:cxn ang="0">
                  <a:pos x="840" y="416"/>
                </a:cxn>
                <a:cxn ang="0">
                  <a:pos x="864" y="398"/>
                </a:cxn>
                <a:cxn ang="0">
                  <a:pos x="884" y="374"/>
                </a:cxn>
                <a:cxn ang="0">
                  <a:pos x="900" y="348"/>
                </a:cxn>
                <a:cxn ang="0">
                  <a:pos x="912" y="316"/>
                </a:cxn>
                <a:cxn ang="0">
                  <a:pos x="918" y="282"/>
                </a:cxn>
                <a:cxn ang="0">
                  <a:pos x="918" y="262"/>
                </a:cxn>
                <a:cxn ang="0">
                  <a:pos x="914" y="202"/>
                </a:cxn>
                <a:cxn ang="0">
                  <a:pos x="904" y="162"/>
                </a:cxn>
                <a:cxn ang="0">
                  <a:pos x="888" y="126"/>
                </a:cxn>
                <a:cxn ang="0">
                  <a:pos x="866" y="92"/>
                </a:cxn>
                <a:cxn ang="0">
                  <a:pos x="838" y="62"/>
                </a:cxn>
                <a:cxn ang="0">
                  <a:pos x="800" y="40"/>
                </a:cxn>
                <a:cxn ang="0">
                  <a:pos x="756" y="24"/>
                </a:cxn>
                <a:cxn ang="0">
                  <a:pos x="730" y="18"/>
                </a:cxn>
                <a:cxn ang="0">
                  <a:pos x="730" y="18"/>
                </a:cxn>
                <a:cxn ang="0">
                  <a:pos x="658" y="10"/>
                </a:cxn>
                <a:cxn ang="0">
                  <a:pos x="584" y="4"/>
                </a:cxn>
                <a:cxn ang="0">
                  <a:pos x="498" y="0"/>
                </a:cxn>
                <a:cxn ang="0">
                  <a:pos x="488" y="0"/>
                </a:cxn>
                <a:cxn ang="0">
                  <a:pos x="468" y="0"/>
                </a:cxn>
              </a:cxnLst>
              <a:rect l="0" t="0" r="r" b="b"/>
              <a:pathLst>
                <a:path w="918" h="504">
                  <a:moveTo>
                    <a:pt x="468" y="0"/>
                  </a:moveTo>
                  <a:lnTo>
                    <a:pt x="468" y="0"/>
                  </a:lnTo>
                  <a:lnTo>
                    <a:pt x="424" y="2"/>
                  </a:lnTo>
                  <a:lnTo>
                    <a:pt x="384" y="4"/>
                  </a:lnTo>
                  <a:lnTo>
                    <a:pt x="310" y="8"/>
                  </a:lnTo>
                  <a:lnTo>
                    <a:pt x="256" y="14"/>
                  </a:lnTo>
                  <a:lnTo>
                    <a:pt x="232" y="18"/>
                  </a:lnTo>
                  <a:lnTo>
                    <a:pt x="232" y="18"/>
                  </a:lnTo>
                  <a:lnTo>
                    <a:pt x="186" y="26"/>
                  </a:lnTo>
                  <a:lnTo>
                    <a:pt x="146" y="36"/>
                  </a:lnTo>
                  <a:lnTo>
                    <a:pt x="112" y="46"/>
                  </a:lnTo>
                  <a:lnTo>
                    <a:pt x="84" y="58"/>
                  </a:lnTo>
                  <a:lnTo>
                    <a:pt x="62" y="70"/>
                  </a:lnTo>
                  <a:lnTo>
                    <a:pt x="42" y="82"/>
                  </a:lnTo>
                  <a:lnTo>
                    <a:pt x="28" y="92"/>
                  </a:lnTo>
                  <a:lnTo>
                    <a:pt x="18" y="104"/>
                  </a:lnTo>
                  <a:lnTo>
                    <a:pt x="10" y="116"/>
                  </a:lnTo>
                  <a:lnTo>
                    <a:pt x="4" y="126"/>
                  </a:lnTo>
                  <a:lnTo>
                    <a:pt x="2" y="134"/>
                  </a:lnTo>
                  <a:lnTo>
                    <a:pt x="0" y="142"/>
                  </a:lnTo>
                  <a:lnTo>
                    <a:pt x="0" y="154"/>
                  </a:lnTo>
                  <a:lnTo>
                    <a:pt x="2" y="158"/>
                  </a:lnTo>
                  <a:lnTo>
                    <a:pt x="2" y="158"/>
                  </a:lnTo>
                  <a:lnTo>
                    <a:pt x="2" y="158"/>
                  </a:lnTo>
                  <a:lnTo>
                    <a:pt x="2" y="504"/>
                  </a:lnTo>
                  <a:lnTo>
                    <a:pt x="108" y="504"/>
                  </a:lnTo>
                  <a:lnTo>
                    <a:pt x="108" y="452"/>
                  </a:lnTo>
                  <a:lnTo>
                    <a:pt x="108" y="452"/>
                  </a:lnTo>
                  <a:lnTo>
                    <a:pt x="142" y="442"/>
                  </a:lnTo>
                  <a:lnTo>
                    <a:pt x="176" y="434"/>
                  </a:lnTo>
                  <a:lnTo>
                    <a:pt x="206" y="428"/>
                  </a:lnTo>
                  <a:lnTo>
                    <a:pt x="232" y="424"/>
                  </a:lnTo>
                  <a:lnTo>
                    <a:pt x="232" y="424"/>
                  </a:lnTo>
                  <a:lnTo>
                    <a:pt x="254" y="422"/>
                  </a:lnTo>
                  <a:lnTo>
                    <a:pt x="304" y="418"/>
                  </a:lnTo>
                  <a:lnTo>
                    <a:pt x="372" y="412"/>
                  </a:lnTo>
                  <a:lnTo>
                    <a:pt x="452" y="410"/>
                  </a:lnTo>
                  <a:lnTo>
                    <a:pt x="452" y="410"/>
                  </a:lnTo>
                  <a:lnTo>
                    <a:pt x="496" y="412"/>
                  </a:lnTo>
                  <a:lnTo>
                    <a:pt x="496" y="412"/>
                  </a:lnTo>
                  <a:lnTo>
                    <a:pt x="542" y="412"/>
                  </a:lnTo>
                  <a:lnTo>
                    <a:pt x="586" y="416"/>
                  </a:lnTo>
                  <a:lnTo>
                    <a:pt x="666" y="422"/>
                  </a:lnTo>
                  <a:lnTo>
                    <a:pt x="722" y="430"/>
                  </a:lnTo>
                  <a:lnTo>
                    <a:pt x="744" y="434"/>
                  </a:lnTo>
                  <a:lnTo>
                    <a:pt x="744" y="434"/>
                  </a:lnTo>
                  <a:lnTo>
                    <a:pt x="744" y="434"/>
                  </a:lnTo>
                  <a:lnTo>
                    <a:pt x="768" y="436"/>
                  </a:lnTo>
                  <a:lnTo>
                    <a:pt x="768" y="436"/>
                  </a:lnTo>
                  <a:lnTo>
                    <a:pt x="784" y="434"/>
                  </a:lnTo>
                  <a:lnTo>
                    <a:pt x="798" y="432"/>
                  </a:lnTo>
                  <a:lnTo>
                    <a:pt x="814" y="428"/>
                  </a:lnTo>
                  <a:lnTo>
                    <a:pt x="828" y="422"/>
                  </a:lnTo>
                  <a:lnTo>
                    <a:pt x="840" y="416"/>
                  </a:lnTo>
                  <a:lnTo>
                    <a:pt x="852" y="408"/>
                  </a:lnTo>
                  <a:lnTo>
                    <a:pt x="864" y="398"/>
                  </a:lnTo>
                  <a:lnTo>
                    <a:pt x="876" y="386"/>
                  </a:lnTo>
                  <a:lnTo>
                    <a:pt x="884" y="374"/>
                  </a:lnTo>
                  <a:lnTo>
                    <a:pt x="894" y="362"/>
                  </a:lnTo>
                  <a:lnTo>
                    <a:pt x="900" y="348"/>
                  </a:lnTo>
                  <a:lnTo>
                    <a:pt x="906" y="332"/>
                  </a:lnTo>
                  <a:lnTo>
                    <a:pt x="912" y="316"/>
                  </a:lnTo>
                  <a:lnTo>
                    <a:pt x="916" y="300"/>
                  </a:lnTo>
                  <a:lnTo>
                    <a:pt x="918" y="282"/>
                  </a:lnTo>
                  <a:lnTo>
                    <a:pt x="918" y="262"/>
                  </a:lnTo>
                  <a:lnTo>
                    <a:pt x="918" y="262"/>
                  </a:lnTo>
                  <a:lnTo>
                    <a:pt x="916" y="222"/>
                  </a:lnTo>
                  <a:lnTo>
                    <a:pt x="914" y="202"/>
                  </a:lnTo>
                  <a:lnTo>
                    <a:pt x="910" y="182"/>
                  </a:lnTo>
                  <a:lnTo>
                    <a:pt x="904" y="162"/>
                  </a:lnTo>
                  <a:lnTo>
                    <a:pt x="896" y="144"/>
                  </a:lnTo>
                  <a:lnTo>
                    <a:pt x="888" y="126"/>
                  </a:lnTo>
                  <a:lnTo>
                    <a:pt x="878" y="108"/>
                  </a:lnTo>
                  <a:lnTo>
                    <a:pt x="866" y="92"/>
                  </a:lnTo>
                  <a:lnTo>
                    <a:pt x="852" y="76"/>
                  </a:lnTo>
                  <a:lnTo>
                    <a:pt x="838" y="62"/>
                  </a:lnTo>
                  <a:lnTo>
                    <a:pt x="820" y="50"/>
                  </a:lnTo>
                  <a:lnTo>
                    <a:pt x="800" y="40"/>
                  </a:lnTo>
                  <a:lnTo>
                    <a:pt x="780" y="30"/>
                  </a:lnTo>
                  <a:lnTo>
                    <a:pt x="756" y="24"/>
                  </a:lnTo>
                  <a:lnTo>
                    <a:pt x="730" y="18"/>
                  </a:lnTo>
                  <a:lnTo>
                    <a:pt x="730" y="18"/>
                  </a:lnTo>
                  <a:lnTo>
                    <a:pt x="730" y="18"/>
                  </a:lnTo>
                  <a:lnTo>
                    <a:pt x="730" y="18"/>
                  </a:lnTo>
                  <a:lnTo>
                    <a:pt x="710" y="16"/>
                  </a:lnTo>
                  <a:lnTo>
                    <a:pt x="658" y="10"/>
                  </a:lnTo>
                  <a:lnTo>
                    <a:pt x="658" y="10"/>
                  </a:lnTo>
                  <a:lnTo>
                    <a:pt x="584" y="4"/>
                  </a:lnTo>
                  <a:lnTo>
                    <a:pt x="542" y="2"/>
                  </a:lnTo>
                  <a:lnTo>
                    <a:pt x="498" y="0"/>
                  </a:lnTo>
                  <a:lnTo>
                    <a:pt x="498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468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66000"/>
                  </a:schemeClr>
                </a:gs>
                <a:gs pos="54000">
                  <a:schemeClr val="tx1">
                    <a:alpha val="1400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4" name="Freeform 181"/>
            <p:cNvSpPr>
              <a:spLocks/>
            </p:cNvSpPr>
            <p:nvPr userDrawn="1"/>
          </p:nvSpPr>
          <p:spPr bwMode="auto">
            <a:xfrm>
              <a:off x="2937393" y="1603374"/>
              <a:ext cx="193675" cy="84455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10"/>
                </a:cxn>
                <a:cxn ang="0">
                  <a:pos x="6" y="20"/>
                </a:cxn>
                <a:cxn ang="0">
                  <a:pos x="12" y="34"/>
                </a:cxn>
                <a:cxn ang="0">
                  <a:pos x="24" y="54"/>
                </a:cxn>
                <a:cxn ang="0">
                  <a:pos x="46" y="76"/>
                </a:cxn>
                <a:cxn ang="0">
                  <a:pos x="76" y="104"/>
                </a:cxn>
                <a:cxn ang="0">
                  <a:pos x="122" y="136"/>
                </a:cxn>
                <a:cxn ang="0">
                  <a:pos x="122" y="532"/>
                </a:cxn>
                <a:cxn ang="0">
                  <a:pos x="122" y="532"/>
                </a:cxn>
                <a:cxn ang="0">
                  <a:pos x="104" y="528"/>
                </a:cxn>
                <a:cxn ang="0">
                  <a:pos x="84" y="520"/>
                </a:cxn>
                <a:cxn ang="0">
                  <a:pos x="62" y="510"/>
                </a:cxn>
                <a:cxn ang="0">
                  <a:pos x="52" y="502"/>
                </a:cxn>
                <a:cxn ang="0">
                  <a:pos x="42" y="494"/>
                </a:cxn>
                <a:cxn ang="0">
                  <a:pos x="30" y="486"/>
                </a:cxn>
                <a:cxn ang="0">
                  <a:pos x="22" y="474"/>
                </a:cxn>
                <a:cxn ang="0">
                  <a:pos x="14" y="462"/>
                </a:cxn>
                <a:cxn ang="0">
                  <a:pos x="8" y="448"/>
                </a:cxn>
                <a:cxn ang="0">
                  <a:pos x="2" y="434"/>
                </a:cxn>
                <a:cxn ang="0">
                  <a:pos x="0" y="416"/>
                </a:cxn>
                <a:cxn ang="0">
                  <a:pos x="0" y="416"/>
                </a:cxn>
              </a:cxnLst>
              <a:rect l="0" t="0" r="r" b="b"/>
              <a:pathLst>
                <a:path w="122" h="532">
                  <a:moveTo>
                    <a:pt x="0" y="416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10"/>
                  </a:lnTo>
                  <a:lnTo>
                    <a:pt x="6" y="20"/>
                  </a:lnTo>
                  <a:lnTo>
                    <a:pt x="12" y="34"/>
                  </a:lnTo>
                  <a:lnTo>
                    <a:pt x="24" y="54"/>
                  </a:lnTo>
                  <a:lnTo>
                    <a:pt x="46" y="76"/>
                  </a:lnTo>
                  <a:lnTo>
                    <a:pt x="76" y="104"/>
                  </a:lnTo>
                  <a:lnTo>
                    <a:pt x="122" y="136"/>
                  </a:lnTo>
                  <a:lnTo>
                    <a:pt x="122" y="532"/>
                  </a:lnTo>
                  <a:lnTo>
                    <a:pt x="122" y="532"/>
                  </a:lnTo>
                  <a:lnTo>
                    <a:pt x="104" y="528"/>
                  </a:lnTo>
                  <a:lnTo>
                    <a:pt x="84" y="520"/>
                  </a:lnTo>
                  <a:lnTo>
                    <a:pt x="62" y="510"/>
                  </a:lnTo>
                  <a:lnTo>
                    <a:pt x="52" y="502"/>
                  </a:lnTo>
                  <a:lnTo>
                    <a:pt x="42" y="494"/>
                  </a:lnTo>
                  <a:lnTo>
                    <a:pt x="30" y="486"/>
                  </a:lnTo>
                  <a:lnTo>
                    <a:pt x="22" y="474"/>
                  </a:lnTo>
                  <a:lnTo>
                    <a:pt x="14" y="462"/>
                  </a:lnTo>
                  <a:lnTo>
                    <a:pt x="8" y="448"/>
                  </a:lnTo>
                  <a:lnTo>
                    <a:pt x="2" y="434"/>
                  </a:lnTo>
                  <a:lnTo>
                    <a:pt x="0" y="416"/>
                  </a:lnTo>
                  <a:lnTo>
                    <a:pt x="0" y="4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54000">
                  <a:schemeClr val="bg1">
                    <a:lumMod val="7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5" name="Freeform 183"/>
            <p:cNvSpPr>
              <a:spLocks/>
            </p:cNvSpPr>
            <p:nvPr userDrawn="1"/>
          </p:nvSpPr>
          <p:spPr bwMode="auto">
            <a:xfrm>
              <a:off x="2937393" y="1457324"/>
              <a:ext cx="1571625" cy="822325"/>
            </a:xfrm>
            <a:custGeom>
              <a:avLst/>
              <a:gdLst/>
              <a:ahLst/>
              <a:cxnLst>
                <a:cxn ang="0">
                  <a:pos x="250" y="6"/>
                </a:cxn>
                <a:cxn ang="0">
                  <a:pos x="162" y="10"/>
                </a:cxn>
                <a:cxn ang="0">
                  <a:pos x="98" y="20"/>
                </a:cxn>
                <a:cxn ang="0">
                  <a:pos x="52" y="36"/>
                </a:cxn>
                <a:cxn ang="0">
                  <a:pos x="24" y="54"/>
                </a:cxn>
                <a:cxn ang="0">
                  <a:pos x="8" y="72"/>
                </a:cxn>
                <a:cxn ang="0">
                  <a:pos x="2" y="88"/>
                </a:cxn>
                <a:cxn ang="0">
                  <a:pos x="0" y="102"/>
                </a:cxn>
                <a:cxn ang="0">
                  <a:pos x="0" y="518"/>
                </a:cxn>
                <a:cxn ang="0">
                  <a:pos x="8" y="484"/>
                </a:cxn>
                <a:cxn ang="0">
                  <a:pos x="30" y="458"/>
                </a:cxn>
                <a:cxn ang="0">
                  <a:pos x="62" y="440"/>
                </a:cxn>
                <a:cxn ang="0">
                  <a:pos x="100" y="426"/>
                </a:cxn>
                <a:cxn ang="0">
                  <a:pos x="140" y="418"/>
                </a:cxn>
                <a:cxn ang="0">
                  <a:pos x="220" y="414"/>
                </a:cxn>
                <a:cxn ang="0">
                  <a:pos x="250" y="412"/>
                </a:cxn>
                <a:cxn ang="0">
                  <a:pos x="800" y="414"/>
                </a:cxn>
                <a:cxn ang="0">
                  <a:pos x="838" y="410"/>
                </a:cxn>
                <a:cxn ang="0">
                  <a:pos x="872" y="396"/>
                </a:cxn>
                <a:cxn ang="0">
                  <a:pos x="906" y="378"/>
                </a:cxn>
                <a:cxn ang="0">
                  <a:pos x="934" y="352"/>
                </a:cxn>
                <a:cxn ang="0">
                  <a:pos x="956" y="320"/>
                </a:cxn>
                <a:cxn ang="0">
                  <a:pos x="974" y="286"/>
                </a:cxn>
                <a:cxn ang="0">
                  <a:pos x="986" y="248"/>
                </a:cxn>
                <a:cxn ang="0">
                  <a:pos x="990" y="206"/>
                </a:cxn>
                <a:cxn ang="0">
                  <a:pos x="988" y="186"/>
                </a:cxn>
                <a:cxn ang="0">
                  <a:pos x="984" y="146"/>
                </a:cxn>
                <a:cxn ang="0">
                  <a:pos x="972" y="110"/>
                </a:cxn>
                <a:cxn ang="0">
                  <a:pos x="956" y="76"/>
                </a:cxn>
                <a:cxn ang="0">
                  <a:pos x="932" y="48"/>
                </a:cxn>
                <a:cxn ang="0">
                  <a:pos x="902" y="26"/>
                </a:cxn>
                <a:cxn ang="0">
                  <a:pos x="862" y="10"/>
                </a:cxn>
                <a:cxn ang="0">
                  <a:pos x="812" y="0"/>
                </a:cxn>
                <a:cxn ang="0">
                  <a:pos x="784" y="0"/>
                </a:cxn>
                <a:cxn ang="0">
                  <a:pos x="250" y="6"/>
                </a:cxn>
              </a:cxnLst>
              <a:rect l="0" t="0" r="r" b="b"/>
              <a:pathLst>
                <a:path w="990" h="518">
                  <a:moveTo>
                    <a:pt x="250" y="6"/>
                  </a:moveTo>
                  <a:lnTo>
                    <a:pt x="250" y="6"/>
                  </a:lnTo>
                  <a:lnTo>
                    <a:pt x="202" y="6"/>
                  </a:lnTo>
                  <a:lnTo>
                    <a:pt x="162" y="10"/>
                  </a:lnTo>
                  <a:lnTo>
                    <a:pt x="128" y="14"/>
                  </a:lnTo>
                  <a:lnTo>
                    <a:pt x="98" y="20"/>
                  </a:lnTo>
                  <a:lnTo>
                    <a:pt x="72" y="28"/>
                  </a:lnTo>
                  <a:lnTo>
                    <a:pt x="52" y="36"/>
                  </a:lnTo>
                  <a:lnTo>
                    <a:pt x="36" y="44"/>
                  </a:lnTo>
                  <a:lnTo>
                    <a:pt x="24" y="54"/>
                  </a:lnTo>
                  <a:lnTo>
                    <a:pt x="16" y="62"/>
                  </a:lnTo>
                  <a:lnTo>
                    <a:pt x="8" y="72"/>
                  </a:lnTo>
                  <a:lnTo>
                    <a:pt x="4" y="80"/>
                  </a:lnTo>
                  <a:lnTo>
                    <a:pt x="2" y="88"/>
                  </a:lnTo>
                  <a:lnTo>
                    <a:pt x="0" y="98"/>
                  </a:lnTo>
                  <a:lnTo>
                    <a:pt x="0" y="102"/>
                  </a:lnTo>
                  <a:lnTo>
                    <a:pt x="0" y="518"/>
                  </a:lnTo>
                  <a:lnTo>
                    <a:pt x="0" y="518"/>
                  </a:lnTo>
                  <a:lnTo>
                    <a:pt x="2" y="500"/>
                  </a:lnTo>
                  <a:lnTo>
                    <a:pt x="8" y="484"/>
                  </a:lnTo>
                  <a:lnTo>
                    <a:pt x="18" y="470"/>
                  </a:lnTo>
                  <a:lnTo>
                    <a:pt x="30" y="458"/>
                  </a:lnTo>
                  <a:lnTo>
                    <a:pt x="44" y="448"/>
                  </a:lnTo>
                  <a:lnTo>
                    <a:pt x="62" y="440"/>
                  </a:lnTo>
                  <a:lnTo>
                    <a:pt x="80" y="432"/>
                  </a:lnTo>
                  <a:lnTo>
                    <a:pt x="100" y="426"/>
                  </a:lnTo>
                  <a:lnTo>
                    <a:pt x="120" y="422"/>
                  </a:lnTo>
                  <a:lnTo>
                    <a:pt x="140" y="418"/>
                  </a:lnTo>
                  <a:lnTo>
                    <a:pt x="182" y="414"/>
                  </a:lnTo>
                  <a:lnTo>
                    <a:pt x="220" y="414"/>
                  </a:lnTo>
                  <a:lnTo>
                    <a:pt x="250" y="412"/>
                  </a:lnTo>
                  <a:lnTo>
                    <a:pt x="250" y="412"/>
                  </a:lnTo>
                  <a:lnTo>
                    <a:pt x="800" y="414"/>
                  </a:lnTo>
                  <a:lnTo>
                    <a:pt x="800" y="414"/>
                  </a:lnTo>
                  <a:lnTo>
                    <a:pt x="818" y="412"/>
                  </a:lnTo>
                  <a:lnTo>
                    <a:pt x="838" y="410"/>
                  </a:lnTo>
                  <a:lnTo>
                    <a:pt x="856" y="404"/>
                  </a:lnTo>
                  <a:lnTo>
                    <a:pt x="872" y="396"/>
                  </a:lnTo>
                  <a:lnTo>
                    <a:pt x="890" y="388"/>
                  </a:lnTo>
                  <a:lnTo>
                    <a:pt x="906" y="378"/>
                  </a:lnTo>
                  <a:lnTo>
                    <a:pt x="920" y="364"/>
                  </a:lnTo>
                  <a:lnTo>
                    <a:pt x="934" y="352"/>
                  </a:lnTo>
                  <a:lnTo>
                    <a:pt x="946" y="336"/>
                  </a:lnTo>
                  <a:lnTo>
                    <a:pt x="956" y="320"/>
                  </a:lnTo>
                  <a:lnTo>
                    <a:pt x="966" y="304"/>
                  </a:lnTo>
                  <a:lnTo>
                    <a:pt x="974" y="286"/>
                  </a:lnTo>
                  <a:lnTo>
                    <a:pt x="980" y="266"/>
                  </a:lnTo>
                  <a:lnTo>
                    <a:pt x="986" y="248"/>
                  </a:lnTo>
                  <a:lnTo>
                    <a:pt x="988" y="228"/>
                  </a:lnTo>
                  <a:lnTo>
                    <a:pt x="990" y="206"/>
                  </a:lnTo>
                  <a:lnTo>
                    <a:pt x="990" y="206"/>
                  </a:lnTo>
                  <a:lnTo>
                    <a:pt x="988" y="186"/>
                  </a:lnTo>
                  <a:lnTo>
                    <a:pt x="986" y="166"/>
                  </a:lnTo>
                  <a:lnTo>
                    <a:pt x="984" y="146"/>
                  </a:lnTo>
                  <a:lnTo>
                    <a:pt x="978" y="128"/>
                  </a:lnTo>
                  <a:lnTo>
                    <a:pt x="972" y="110"/>
                  </a:lnTo>
                  <a:lnTo>
                    <a:pt x="966" y="92"/>
                  </a:lnTo>
                  <a:lnTo>
                    <a:pt x="956" y="76"/>
                  </a:lnTo>
                  <a:lnTo>
                    <a:pt x="946" y="62"/>
                  </a:lnTo>
                  <a:lnTo>
                    <a:pt x="932" y="48"/>
                  </a:lnTo>
                  <a:lnTo>
                    <a:pt x="918" y="36"/>
                  </a:lnTo>
                  <a:lnTo>
                    <a:pt x="902" y="26"/>
                  </a:lnTo>
                  <a:lnTo>
                    <a:pt x="882" y="16"/>
                  </a:lnTo>
                  <a:lnTo>
                    <a:pt x="862" y="10"/>
                  </a:lnTo>
                  <a:lnTo>
                    <a:pt x="838" y="4"/>
                  </a:lnTo>
                  <a:lnTo>
                    <a:pt x="812" y="0"/>
                  </a:lnTo>
                  <a:lnTo>
                    <a:pt x="784" y="0"/>
                  </a:lnTo>
                  <a:lnTo>
                    <a:pt x="784" y="0"/>
                  </a:lnTo>
                  <a:lnTo>
                    <a:pt x="250" y="6"/>
                  </a:lnTo>
                  <a:lnTo>
                    <a:pt x="25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6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10" name="그룹 109"/>
          <p:cNvGrpSpPr/>
          <p:nvPr userDrawn="1"/>
        </p:nvGrpSpPr>
        <p:grpSpPr>
          <a:xfrm>
            <a:off x="2937393" y="509588"/>
            <a:ext cx="1571625" cy="990600"/>
            <a:chOff x="2937393" y="509588"/>
            <a:chExt cx="1571625" cy="990600"/>
          </a:xfrm>
        </p:grpSpPr>
        <p:sp>
          <p:nvSpPr>
            <p:cNvPr id="80" name="Freeform 187"/>
            <p:cNvSpPr>
              <a:spLocks/>
            </p:cNvSpPr>
            <p:nvPr userDrawn="1"/>
          </p:nvSpPr>
          <p:spPr bwMode="auto">
            <a:xfrm>
              <a:off x="2959618" y="569913"/>
              <a:ext cx="1457325" cy="796925"/>
            </a:xfrm>
            <a:custGeom>
              <a:avLst/>
              <a:gdLst/>
              <a:ahLst/>
              <a:cxnLst>
                <a:cxn ang="0">
                  <a:pos x="730" y="16"/>
                </a:cxn>
                <a:cxn ang="0">
                  <a:pos x="654" y="8"/>
                </a:cxn>
                <a:cxn ang="0">
                  <a:pos x="534" y="0"/>
                </a:cxn>
                <a:cxn ang="0">
                  <a:pos x="488" y="0"/>
                </a:cxn>
                <a:cxn ang="0">
                  <a:pos x="398" y="2"/>
                </a:cxn>
                <a:cxn ang="0">
                  <a:pos x="258" y="12"/>
                </a:cxn>
                <a:cxn ang="0">
                  <a:pos x="232" y="16"/>
                </a:cxn>
                <a:cxn ang="0">
                  <a:pos x="144" y="36"/>
                </a:cxn>
                <a:cxn ang="0">
                  <a:pos x="82" y="58"/>
                </a:cxn>
                <a:cxn ang="0">
                  <a:pos x="40" y="82"/>
                </a:cxn>
                <a:cxn ang="0">
                  <a:pos x="16" y="106"/>
                </a:cxn>
                <a:cxn ang="0">
                  <a:pos x="4" y="126"/>
                </a:cxn>
                <a:cxn ang="0">
                  <a:pos x="0" y="144"/>
                </a:cxn>
                <a:cxn ang="0">
                  <a:pos x="2" y="158"/>
                </a:cxn>
                <a:cxn ang="0">
                  <a:pos x="108" y="502"/>
                </a:cxn>
                <a:cxn ang="0">
                  <a:pos x="108" y="452"/>
                </a:cxn>
                <a:cxn ang="0">
                  <a:pos x="176" y="432"/>
                </a:cxn>
                <a:cxn ang="0">
                  <a:pos x="232" y="424"/>
                </a:cxn>
                <a:cxn ang="0">
                  <a:pos x="260" y="420"/>
                </a:cxn>
                <a:cxn ang="0">
                  <a:pos x="402" y="410"/>
                </a:cxn>
                <a:cxn ang="0">
                  <a:pos x="496" y="410"/>
                </a:cxn>
                <a:cxn ang="0">
                  <a:pos x="542" y="412"/>
                </a:cxn>
                <a:cxn ang="0">
                  <a:pos x="666" y="422"/>
                </a:cxn>
                <a:cxn ang="0">
                  <a:pos x="744" y="432"/>
                </a:cxn>
                <a:cxn ang="0">
                  <a:pos x="762" y="434"/>
                </a:cxn>
                <a:cxn ang="0">
                  <a:pos x="796" y="432"/>
                </a:cxn>
                <a:cxn ang="0">
                  <a:pos x="826" y="422"/>
                </a:cxn>
                <a:cxn ang="0">
                  <a:pos x="854" y="404"/>
                </a:cxn>
                <a:cxn ang="0">
                  <a:pos x="878" y="382"/>
                </a:cxn>
                <a:cxn ang="0">
                  <a:pos x="898" y="354"/>
                </a:cxn>
                <a:cxn ang="0">
                  <a:pos x="910" y="320"/>
                </a:cxn>
                <a:cxn ang="0">
                  <a:pos x="918" y="282"/>
                </a:cxn>
                <a:cxn ang="0">
                  <a:pos x="918" y="262"/>
                </a:cxn>
                <a:cxn ang="0">
                  <a:pos x="914" y="200"/>
                </a:cxn>
                <a:cxn ang="0">
                  <a:pos x="904" y="162"/>
                </a:cxn>
                <a:cxn ang="0">
                  <a:pos x="888" y="124"/>
                </a:cxn>
                <a:cxn ang="0">
                  <a:pos x="866" y="90"/>
                </a:cxn>
                <a:cxn ang="0">
                  <a:pos x="838" y="62"/>
                </a:cxn>
                <a:cxn ang="0">
                  <a:pos x="800" y="38"/>
                </a:cxn>
                <a:cxn ang="0">
                  <a:pos x="756" y="22"/>
                </a:cxn>
                <a:cxn ang="0">
                  <a:pos x="730" y="16"/>
                </a:cxn>
              </a:cxnLst>
              <a:rect l="0" t="0" r="r" b="b"/>
              <a:pathLst>
                <a:path w="918" h="502">
                  <a:moveTo>
                    <a:pt x="730" y="16"/>
                  </a:moveTo>
                  <a:lnTo>
                    <a:pt x="730" y="16"/>
                  </a:lnTo>
                  <a:lnTo>
                    <a:pt x="710" y="14"/>
                  </a:lnTo>
                  <a:lnTo>
                    <a:pt x="654" y="8"/>
                  </a:lnTo>
                  <a:lnTo>
                    <a:pt x="578" y="2"/>
                  </a:lnTo>
                  <a:lnTo>
                    <a:pt x="534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442" y="0"/>
                  </a:lnTo>
                  <a:lnTo>
                    <a:pt x="398" y="2"/>
                  </a:lnTo>
                  <a:lnTo>
                    <a:pt x="318" y="6"/>
                  </a:lnTo>
                  <a:lnTo>
                    <a:pt x="258" y="12"/>
                  </a:lnTo>
                  <a:lnTo>
                    <a:pt x="232" y="16"/>
                  </a:lnTo>
                  <a:lnTo>
                    <a:pt x="232" y="16"/>
                  </a:lnTo>
                  <a:lnTo>
                    <a:pt x="184" y="26"/>
                  </a:lnTo>
                  <a:lnTo>
                    <a:pt x="144" y="36"/>
                  </a:lnTo>
                  <a:lnTo>
                    <a:pt x="110" y="46"/>
                  </a:lnTo>
                  <a:lnTo>
                    <a:pt x="82" y="58"/>
                  </a:lnTo>
                  <a:lnTo>
                    <a:pt x="58" y="70"/>
                  </a:lnTo>
                  <a:lnTo>
                    <a:pt x="40" y="82"/>
                  </a:lnTo>
                  <a:lnTo>
                    <a:pt x="26" y="94"/>
                  </a:lnTo>
                  <a:lnTo>
                    <a:pt x="16" y="106"/>
                  </a:lnTo>
                  <a:lnTo>
                    <a:pt x="8" y="116"/>
                  </a:lnTo>
                  <a:lnTo>
                    <a:pt x="4" y="126"/>
                  </a:lnTo>
                  <a:lnTo>
                    <a:pt x="0" y="136"/>
                  </a:lnTo>
                  <a:lnTo>
                    <a:pt x="0" y="144"/>
                  </a:lnTo>
                  <a:lnTo>
                    <a:pt x="0" y="154"/>
                  </a:lnTo>
                  <a:lnTo>
                    <a:pt x="2" y="158"/>
                  </a:lnTo>
                  <a:lnTo>
                    <a:pt x="2" y="502"/>
                  </a:lnTo>
                  <a:lnTo>
                    <a:pt x="108" y="502"/>
                  </a:lnTo>
                  <a:lnTo>
                    <a:pt x="108" y="452"/>
                  </a:lnTo>
                  <a:lnTo>
                    <a:pt x="108" y="452"/>
                  </a:lnTo>
                  <a:lnTo>
                    <a:pt x="142" y="440"/>
                  </a:lnTo>
                  <a:lnTo>
                    <a:pt x="176" y="432"/>
                  </a:lnTo>
                  <a:lnTo>
                    <a:pt x="206" y="426"/>
                  </a:lnTo>
                  <a:lnTo>
                    <a:pt x="232" y="424"/>
                  </a:lnTo>
                  <a:lnTo>
                    <a:pt x="232" y="424"/>
                  </a:lnTo>
                  <a:lnTo>
                    <a:pt x="260" y="420"/>
                  </a:lnTo>
                  <a:lnTo>
                    <a:pt x="320" y="414"/>
                  </a:lnTo>
                  <a:lnTo>
                    <a:pt x="402" y="410"/>
                  </a:lnTo>
                  <a:lnTo>
                    <a:pt x="448" y="410"/>
                  </a:lnTo>
                  <a:lnTo>
                    <a:pt x="496" y="410"/>
                  </a:lnTo>
                  <a:lnTo>
                    <a:pt x="496" y="410"/>
                  </a:lnTo>
                  <a:lnTo>
                    <a:pt x="542" y="412"/>
                  </a:lnTo>
                  <a:lnTo>
                    <a:pt x="586" y="414"/>
                  </a:lnTo>
                  <a:lnTo>
                    <a:pt x="666" y="422"/>
                  </a:lnTo>
                  <a:lnTo>
                    <a:pt x="722" y="428"/>
                  </a:lnTo>
                  <a:lnTo>
                    <a:pt x="744" y="432"/>
                  </a:lnTo>
                  <a:lnTo>
                    <a:pt x="744" y="432"/>
                  </a:lnTo>
                  <a:lnTo>
                    <a:pt x="762" y="434"/>
                  </a:lnTo>
                  <a:lnTo>
                    <a:pt x="778" y="434"/>
                  </a:lnTo>
                  <a:lnTo>
                    <a:pt x="796" y="432"/>
                  </a:lnTo>
                  <a:lnTo>
                    <a:pt x="812" y="428"/>
                  </a:lnTo>
                  <a:lnTo>
                    <a:pt x="826" y="422"/>
                  </a:lnTo>
                  <a:lnTo>
                    <a:pt x="842" y="414"/>
                  </a:lnTo>
                  <a:lnTo>
                    <a:pt x="854" y="404"/>
                  </a:lnTo>
                  <a:lnTo>
                    <a:pt x="868" y="394"/>
                  </a:lnTo>
                  <a:lnTo>
                    <a:pt x="878" y="382"/>
                  </a:lnTo>
                  <a:lnTo>
                    <a:pt x="888" y="368"/>
                  </a:lnTo>
                  <a:lnTo>
                    <a:pt x="898" y="354"/>
                  </a:lnTo>
                  <a:lnTo>
                    <a:pt x="904" y="338"/>
                  </a:lnTo>
                  <a:lnTo>
                    <a:pt x="910" y="320"/>
                  </a:lnTo>
                  <a:lnTo>
                    <a:pt x="914" y="302"/>
                  </a:lnTo>
                  <a:lnTo>
                    <a:pt x="918" y="282"/>
                  </a:lnTo>
                  <a:lnTo>
                    <a:pt x="918" y="262"/>
                  </a:lnTo>
                  <a:lnTo>
                    <a:pt x="918" y="262"/>
                  </a:lnTo>
                  <a:lnTo>
                    <a:pt x="916" y="220"/>
                  </a:lnTo>
                  <a:lnTo>
                    <a:pt x="914" y="200"/>
                  </a:lnTo>
                  <a:lnTo>
                    <a:pt x="910" y="180"/>
                  </a:lnTo>
                  <a:lnTo>
                    <a:pt x="904" y="162"/>
                  </a:lnTo>
                  <a:lnTo>
                    <a:pt x="896" y="142"/>
                  </a:lnTo>
                  <a:lnTo>
                    <a:pt x="888" y="124"/>
                  </a:lnTo>
                  <a:lnTo>
                    <a:pt x="878" y="106"/>
                  </a:lnTo>
                  <a:lnTo>
                    <a:pt x="866" y="90"/>
                  </a:lnTo>
                  <a:lnTo>
                    <a:pt x="852" y="76"/>
                  </a:lnTo>
                  <a:lnTo>
                    <a:pt x="838" y="62"/>
                  </a:lnTo>
                  <a:lnTo>
                    <a:pt x="820" y="50"/>
                  </a:lnTo>
                  <a:lnTo>
                    <a:pt x="800" y="38"/>
                  </a:lnTo>
                  <a:lnTo>
                    <a:pt x="780" y="30"/>
                  </a:lnTo>
                  <a:lnTo>
                    <a:pt x="756" y="22"/>
                  </a:lnTo>
                  <a:lnTo>
                    <a:pt x="730" y="16"/>
                  </a:lnTo>
                  <a:lnTo>
                    <a:pt x="730" y="16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66000"/>
                  </a:schemeClr>
                </a:gs>
                <a:gs pos="54000">
                  <a:schemeClr val="tx1">
                    <a:alpha val="1400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Freeform 188"/>
            <p:cNvSpPr>
              <a:spLocks/>
            </p:cNvSpPr>
            <p:nvPr userDrawn="1"/>
          </p:nvSpPr>
          <p:spPr bwMode="auto">
            <a:xfrm>
              <a:off x="2937393" y="655638"/>
              <a:ext cx="193675" cy="84455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6" y="4"/>
                </a:cxn>
                <a:cxn ang="0">
                  <a:pos x="4" y="10"/>
                </a:cxn>
                <a:cxn ang="0">
                  <a:pos x="6" y="20"/>
                </a:cxn>
                <a:cxn ang="0">
                  <a:pos x="12" y="34"/>
                </a:cxn>
                <a:cxn ang="0">
                  <a:pos x="24" y="54"/>
                </a:cxn>
                <a:cxn ang="0">
                  <a:pos x="46" y="76"/>
                </a:cxn>
                <a:cxn ang="0">
                  <a:pos x="78" y="104"/>
                </a:cxn>
                <a:cxn ang="0">
                  <a:pos x="122" y="136"/>
                </a:cxn>
                <a:cxn ang="0">
                  <a:pos x="122" y="532"/>
                </a:cxn>
                <a:cxn ang="0">
                  <a:pos x="122" y="532"/>
                </a:cxn>
                <a:cxn ang="0">
                  <a:pos x="104" y="528"/>
                </a:cxn>
                <a:cxn ang="0">
                  <a:pos x="86" y="520"/>
                </a:cxn>
                <a:cxn ang="0">
                  <a:pos x="64" y="510"/>
                </a:cxn>
                <a:cxn ang="0">
                  <a:pos x="52" y="504"/>
                </a:cxn>
                <a:cxn ang="0">
                  <a:pos x="42" y="496"/>
                </a:cxn>
                <a:cxn ang="0">
                  <a:pos x="32" y="486"/>
                </a:cxn>
                <a:cxn ang="0">
                  <a:pos x="22" y="474"/>
                </a:cxn>
                <a:cxn ang="0">
                  <a:pos x="14" y="462"/>
                </a:cxn>
                <a:cxn ang="0">
                  <a:pos x="8" y="448"/>
                </a:cxn>
                <a:cxn ang="0">
                  <a:pos x="4" y="434"/>
                </a:cxn>
                <a:cxn ang="0">
                  <a:pos x="0" y="416"/>
                </a:cxn>
                <a:cxn ang="0">
                  <a:pos x="0" y="416"/>
                </a:cxn>
              </a:cxnLst>
              <a:rect l="0" t="0" r="r" b="b"/>
              <a:pathLst>
                <a:path w="122" h="532">
                  <a:moveTo>
                    <a:pt x="0" y="416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6" y="4"/>
                  </a:lnTo>
                  <a:lnTo>
                    <a:pt x="4" y="10"/>
                  </a:lnTo>
                  <a:lnTo>
                    <a:pt x="6" y="20"/>
                  </a:lnTo>
                  <a:lnTo>
                    <a:pt x="12" y="34"/>
                  </a:lnTo>
                  <a:lnTo>
                    <a:pt x="24" y="54"/>
                  </a:lnTo>
                  <a:lnTo>
                    <a:pt x="46" y="76"/>
                  </a:lnTo>
                  <a:lnTo>
                    <a:pt x="78" y="104"/>
                  </a:lnTo>
                  <a:lnTo>
                    <a:pt x="122" y="136"/>
                  </a:lnTo>
                  <a:lnTo>
                    <a:pt x="122" y="532"/>
                  </a:lnTo>
                  <a:lnTo>
                    <a:pt x="122" y="532"/>
                  </a:lnTo>
                  <a:lnTo>
                    <a:pt x="104" y="528"/>
                  </a:lnTo>
                  <a:lnTo>
                    <a:pt x="86" y="520"/>
                  </a:lnTo>
                  <a:lnTo>
                    <a:pt x="64" y="510"/>
                  </a:lnTo>
                  <a:lnTo>
                    <a:pt x="52" y="504"/>
                  </a:lnTo>
                  <a:lnTo>
                    <a:pt x="42" y="496"/>
                  </a:lnTo>
                  <a:lnTo>
                    <a:pt x="32" y="486"/>
                  </a:lnTo>
                  <a:lnTo>
                    <a:pt x="22" y="474"/>
                  </a:lnTo>
                  <a:lnTo>
                    <a:pt x="14" y="462"/>
                  </a:lnTo>
                  <a:lnTo>
                    <a:pt x="8" y="448"/>
                  </a:lnTo>
                  <a:lnTo>
                    <a:pt x="4" y="434"/>
                  </a:lnTo>
                  <a:lnTo>
                    <a:pt x="0" y="416"/>
                  </a:lnTo>
                  <a:lnTo>
                    <a:pt x="0" y="4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50000"/>
                  </a:schemeClr>
                </a:gs>
                <a:gs pos="54000">
                  <a:schemeClr val="accent3"/>
                </a:gs>
                <a:gs pos="100000">
                  <a:schemeClr val="accent3">
                    <a:lumMod val="50000"/>
                  </a:schemeClr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2" name="Freeform 191"/>
            <p:cNvSpPr>
              <a:spLocks/>
            </p:cNvSpPr>
            <p:nvPr userDrawn="1"/>
          </p:nvSpPr>
          <p:spPr bwMode="auto">
            <a:xfrm>
              <a:off x="2937393" y="509588"/>
              <a:ext cx="1571625" cy="825500"/>
            </a:xfrm>
            <a:custGeom>
              <a:avLst/>
              <a:gdLst/>
              <a:ahLst/>
              <a:cxnLst>
                <a:cxn ang="0">
                  <a:pos x="250" y="6"/>
                </a:cxn>
                <a:cxn ang="0">
                  <a:pos x="162" y="10"/>
                </a:cxn>
                <a:cxn ang="0">
                  <a:pos x="98" y="22"/>
                </a:cxn>
                <a:cxn ang="0">
                  <a:pos x="52" y="36"/>
                </a:cxn>
                <a:cxn ang="0">
                  <a:pos x="24" y="54"/>
                </a:cxn>
                <a:cxn ang="0">
                  <a:pos x="8" y="72"/>
                </a:cxn>
                <a:cxn ang="0">
                  <a:pos x="2" y="88"/>
                </a:cxn>
                <a:cxn ang="0">
                  <a:pos x="0" y="104"/>
                </a:cxn>
                <a:cxn ang="0">
                  <a:pos x="0" y="520"/>
                </a:cxn>
                <a:cxn ang="0">
                  <a:pos x="8" y="486"/>
                </a:cxn>
                <a:cxn ang="0">
                  <a:pos x="30" y="460"/>
                </a:cxn>
                <a:cxn ang="0">
                  <a:pos x="62" y="440"/>
                </a:cxn>
                <a:cxn ang="0">
                  <a:pos x="100" y="428"/>
                </a:cxn>
                <a:cxn ang="0">
                  <a:pos x="140" y="420"/>
                </a:cxn>
                <a:cxn ang="0">
                  <a:pos x="220" y="414"/>
                </a:cxn>
                <a:cxn ang="0">
                  <a:pos x="250" y="414"/>
                </a:cxn>
                <a:cxn ang="0">
                  <a:pos x="800" y="414"/>
                </a:cxn>
                <a:cxn ang="0">
                  <a:pos x="838" y="410"/>
                </a:cxn>
                <a:cxn ang="0">
                  <a:pos x="872" y="398"/>
                </a:cxn>
                <a:cxn ang="0">
                  <a:pos x="906" y="378"/>
                </a:cxn>
                <a:cxn ang="0">
                  <a:pos x="934" y="352"/>
                </a:cxn>
                <a:cxn ang="0">
                  <a:pos x="956" y="322"/>
                </a:cxn>
                <a:cxn ang="0">
                  <a:pos x="974" y="286"/>
                </a:cxn>
                <a:cxn ang="0">
                  <a:pos x="986" y="248"/>
                </a:cxn>
                <a:cxn ang="0">
                  <a:pos x="990" y="208"/>
                </a:cxn>
                <a:cxn ang="0">
                  <a:pos x="988" y="186"/>
                </a:cxn>
                <a:cxn ang="0">
                  <a:pos x="984" y="148"/>
                </a:cxn>
                <a:cxn ang="0">
                  <a:pos x="972" y="110"/>
                </a:cxn>
                <a:cxn ang="0">
                  <a:pos x="956" y="78"/>
                </a:cxn>
                <a:cxn ang="0">
                  <a:pos x="932" y="50"/>
                </a:cxn>
                <a:cxn ang="0">
                  <a:pos x="902" y="26"/>
                </a:cxn>
                <a:cxn ang="0">
                  <a:pos x="862" y="10"/>
                </a:cxn>
                <a:cxn ang="0">
                  <a:pos x="812" y="2"/>
                </a:cxn>
                <a:cxn ang="0">
                  <a:pos x="784" y="0"/>
                </a:cxn>
                <a:cxn ang="0">
                  <a:pos x="250" y="6"/>
                </a:cxn>
              </a:cxnLst>
              <a:rect l="0" t="0" r="r" b="b"/>
              <a:pathLst>
                <a:path w="990" h="520">
                  <a:moveTo>
                    <a:pt x="250" y="6"/>
                  </a:moveTo>
                  <a:lnTo>
                    <a:pt x="250" y="6"/>
                  </a:lnTo>
                  <a:lnTo>
                    <a:pt x="202" y="8"/>
                  </a:lnTo>
                  <a:lnTo>
                    <a:pt x="162" y="10"/>
                  </a:lnTo>
                  <a:lnTo>
                    <a:pt x="128" y="14"/>
                  </a:lnTo>
                  <a:lnTo>
                    <a:pt x="98" y="22"/>
                  </a:lnTo>
                  <a:lnTo>
                    <a:pt x="72" y="28"/>
                  </a:lnTo>
                  <a:lnTo>
                    <a:pt x="52" y="36"/>
                  </a:lnTo>
                  <a:lnTo>
                    <a:pt x="36" y="46"/>
                  </a:lnTo>
                  <a:lnTo>
                    <a:pt x="24" y="54"/>
                  </a:lnTo>
                  <a:lnTo>
                    <a:pt x="16" y="64"/>
                  </a:lnTo>
                  <a:lnTo>
                    <a:pt x="8" y="72"/>
                  </a:lnTo>
                  <a:lnTo>
                    <a:pt x="4" y="80"/>
                  </a:lnTo>
                  <a:lnTo>
                    <a:pt x="2" y="88"/>
                  </a:lnTo>
                  <a:lnTo>
                    <a:pt x="0" y="100"/>
                  </a:lnTo>
                  <a:lnTo>
                    <a:pt x="0" y="104"/>
                  </a:lnTo>
                  <a:lnTo>
                    <a:pt x="0" y="520"/>
                  </a:lnTo>
                  <a:lnTo>
                    <a:pt x="0" y="520"/>
                  </a:lnTo>
                  <a:lnTo>
                    <a:pt x="2" y="502"/>
                  </a:lnTo>
                  <a:lnTo>
                    <a:pt x="8" y="486"/>
                  </a:lnTo>
                  <a:lnTo>
                    <a:pt x="18" y="472"/>
                  </a:lnTo>
                  <a:lnTo>
                    <a:pt x="30" y="460"/>
                  </a:lnTo>
                  <a:lnTo>
                    <a:pt x="44" y="448"/>
                  </a:lnTo>
                  <a:lnTo>
                    <a:pt x="62" y="440"/>
                  </a:lnTo>
                  <a:lnTo>
                    <a:pt x="80" y="434"/>
                  </a:lnTo>
                  <a:lnTo>
                    <a:pt x="100" y="428"/>
                  </a:lnTo>
                  <a:lnTo>
                    <a:pt x="120" y="424"/>
                  </a:lnTo>
                  <a:lnTo>
                    <a:pt x="140" y="420"/>
                  </a:lnTo>
                  <a:lnTo>
                    <a:pt x="182" y="416"/>
                  </a:lnTo>
                  <a:lnTo>
                    <a:pt x="220" y="414"/>
                  </a:lnTo>
                  <a:lnTo>
                    <a:pt x="250" y="414"/>
                  </a:lnTo>
                  <a:lnTo>
                    <a:pt x="250" y="414"/>
                  </a:lnTo>
                  <a:lnTo>
                    <a:pt x="800" y="414"/>
                  </a:lnTo>
                  <a:lnTo>
                    <a:pt x="800" y="414"/>
                  </a:lnTo>
                  <a:lnTo>
                    <a:pt x="818" y="414"/>
                  </a:lnTo>
                  <a:lnTo>
                    <a:pt x="838" y="410"/>
                  </a:lnTo>
                  <a:lnTo>
                    <a:pt x="856" y="404"/>
                  </a:lnTo>
                  <a:lnTo>
                    <a:pt x="872" y="398"/>
                  </a:lnTo>
                  <a:lnTo>
                    <a:pt x="890" y="388"/>
                  </a:lnTo>
                  <a:lnTo>
                    <a:pt x="906" y="378"/>
                  </a:lnTo>
                  <a:lnTo>
                    <a:pt x="920" y="366"/>
                  </a:lnTo>
                  <a:lnTo>
                    <a:pt x="934" y="352"/>
                  </a:lnTo>
                  <a:lnTo>
                    <a:pt x="946" y="338"/>
                  </a:lnTo>
                  <a:lnTo>
                    <a:pt x="956" y="322"/>
                  </a:lnTo>
                  <a:lnTo>
                    <a:pt x="966" y="304"/>
                  </a:lnTo>
                  <a:lnTo>
                    <a:pt x="974" y="286"/>
                  </a:lnTo>
                  <a:lnTo>
                    <a:pt x="980" y="268"/>
                  </a:lnTo>
                  <a:lnTo>
                    <a:pt x="986" y="248"/>
                  </a:lnTo>
                  <a:lnTo>
                    <a:pt x="988" y="228"/>
                  </a:lnTo>
                  <a:lnTo>
                    <a:pt x="990" y="208"/>
                  </a:lnTo>
                  <a:lnTo>
                    <a:pt x="990" y="208"/>
                  </a:lnTo>
                  <a:lnTo>
                    <a:pt x="988" y="186"/>
                  </a:lnTo>
                  <a:lnTo>
                    <a:pt x="986" y="166"/>
                  </a:lnTo>
                  <a:lnTo>
                    <a:pt x="984" y="148"/>
                  </a:lnTo>
                  <a:lnTo>
                    <a:pt x="978" y="128"/>
                  </a:lnTo>
                  <a:lnTo>
                    <a:pt x="972" y="110"/>
                  </a:lnTo>
                  <a:lnTo>
                    <a:pt x="966" y="94"/>
                  </a:lnTo>
                  <a:lnTo>
                    <a:pt x="956" y="78"/>
                  </a:lnTo>
                  <a:lnTo>
                    <a:pt x="946" y="62"/>
                  </a:lnTo>
                  <a:lnTo>
                    <a:pt x="932" y="50"/>
                  </a:lnTo>
                  <a:lnTo>
                    <a:pt x="918" y="38"/>
                  </a:lnTo>
                  <a:lnTo>
                    <a:pt x="902" y="26"/>
                  </a:lnTo>
                  <a:lnTo>
                    <a:pt x="882" y="18"/>
                  </a:lnTo>
                  <a:lnTo>
                    <a:pt x="862" y="10"/>
                  </a:lnTo>
                  <a:lnTo>
                    <a:pt x="838" y="6"/>
                  </a:lnTo>
                  <a:lnTo>
                    <a:pt x="812" y="2"/>
                  </a:lnTo>
                  <a:lnTo>
                    <a:pt x="784" y="0"/>
                  </a:lnTo>
                  <a:lnTo>
                    <a:pt x="784" y="0"/>
                  </a:lnTo>
                  <a:lnTo>
                    <a:pt x="250" y="6"/>
                  </a:lnTo>
                  <a:lnTo>
                    <a:pt x="25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50000"/>
                  </a:schemeClr>
                </a:gs>
                <a:gs pos="16000">
                  <a:schemeClr val="accent3"/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06" name="그룹 105"/>
          <p:cNvGrpSpPr/>
          <p:nvPr userDrawn="1"/>
        </p:nvGrpSpPr>
        <p:grpSpPr>
          <a:xfrm>
            <a:off x="2937393" y="4502480"/>
            <a:ext cx="1571625" cy="990600"/>
            <a:chOff x="2937393" y="4456124"/>
            <a:chExt cx="1571625" cy="990600"/>
          </a:xfrm>
        </p:grpSpPr>
        <p:sp>
          <p:nvSpPr>
            <p:cNvPr id="87" name="Freeform 195"/>
            <p:cNvSpPr>
              <a:spLocks/>
            </p:cNvSpPr>
            <p:nvPr userDrawn="1"/>
          </p:nvSpPr>
          <p:spPr bwMode="auto">
            <a:xfrm>
              <a:off x="2959618" y="4513274"/>
              <a:ext cx="1457325" cy="822325"/>
            </a:xfrm>
            <a:custGeom>
              <a:avLst/>
              <a:gdLst/>
              <a:ahLst/>
              <a:cxnLst>
                <a:cxn ang="0">
                  <a:pos x="730" y="18"/>
                </a:cxn>
                <a:cxn ang="0">
                  <a:pos x="654" y="8"/>
                </a:cxn>
                <a:cxn ang="0">
                  <a:pos x="534" y="0"/>
                </a:cxn>
                <a:cxn ang="0">
                  <a:pos x="488" y="0"/>
                </a:cxn>
                <a:cxn ang="0">
                  <a:pos x="398" y="2"/>
                </a:cxn>
                <a:cxn ang="0">
                  <a:pos x="258" y="14"/>
                </a:cxn>
                <a:cxn ang="0">
                  <a:pos x="232" y="16"/>
                </a:cxn>
                <a:cxn ang="0">
                  <a:pos x="144" y="36"/>
                </a:cxn>
                <a:cxn ang="0">
                  <a:pos x="82" y="58"/>
                </a:cxn>
                <a:cxn ang="0">
                  <a:pos x="40" y="82"/>
                </a:cxn>
                <a:cxn ang="0">
                  <a:pos x="16" y="106"/>
                </a:cxn>
                <a:cxn ang="0">
                  <a:pos x="4" y="128"/>
                </a:cxn>
                <a:cxn ang="0">
                  <a:pos x="0" y="144"/>
                </a:cxn>
                <a:cxn ang="0">
                  <a:pos x="2" y="158"/>
                </a:cxn>
                <a:cxn ang="0">
                  <a:pos x="108" y="518"/>
                </a:cxn>
                <a:cxn ang="0">
                  <a:pos x="108" y="452"/>
                </a:cxn>
                <a:cxn ang="0">
                  <a:pos x="176" y="432"/>
                </a:cxn>
                <a:cxn ang="0">
                  <a:pos x="232" y="424"/>
                </a:cxn>
                <a:cxn ang="0">
                  <a:pos x="260" y="420"/>
                </a:cxn>
                <a:cxn ang="0">
                  <a:pos x="402" y="410"/>
                </a:cxn>
                <a:cxn ang="0">
                  <a:pos x="496" y="410"/>
                </a:cxn>
                <a:cxn ang="0">
                  <a:pos x="542" y="412"/>
                </a:cxn>
                <a:cxn ang="0">
                  <a:pos x="666" y="422"/>
                </a:cxn>
                <a:cxn ang="0">
                  <a:pos x="744" y="432"/>
                </a:cxn>
                <a:cxn ang="0">
                  <a:pos x="762" y="434"/>
                </a:cxn>
                <a:cxn ang="0">
                  <a:pos x="796" y="432"/>
                </a:cxn>
                <a:cxn ang="0">
                  <a:pos x="826" y="422"/>
                </a:cxn>
                <a:cxn ang="0">
                  <a:pos x="854" y="406"/>
                </a:cxn>
                <a:cxn ang="0">
                  <a:pos x="878" y="382"/>
                </a:cxn>
                <a:cxn ang="0">
                  <a:pos x="898" y="354"/>
                </a:cxn>
                <a:cxn ang="0">
                  <a:pos x="910" y="320"/>
                </a:cxn>
                <a:cxn ang="0">
                  <a:pos x="918" y="282"/>
                </a:cxn>
                <a:cxn ang="0">
                  <a:pos x="918" y="262"/>
                </a:cxn>
                <a:cxn ang="0">
                  <a:pos x="914" y="202"/>
                </a:cxn>
                <a:cxn ang="0">
                  <a:pos x="904" y="162"/>
                </a:cxn>
                <a:cxn ang="0">
                  <a:pos x="888" y="124"/>
                </a:cxn>
                <a:cxn ang="0">
                  <a:pos x="866" y="92"/>
                </a:cxn>
                <a:cxn ang="0">
                  <a:pos x="838" y="62"/>
                </a:cxn>
                <a:cxn ang="0">
                  <a:pos x="800" y="40"/>
                </a:cxn>
                <a:cxn ang="0">
                  <a:pos x="756" y="22"/>
                </a:cxn>
                <a:cxn ang="0">
                  <a:pos x="730" y="18"/>
                </a:cxn>
              </a:cxnLst>
              <a:rect l="0" t="0" r="r" b="b"/>
              <a:pathLst>
                <a:path w="918" h="518">
                  <a:moveTo>
                    <a:pt x="730" y="18"/>
                  </a:moveTo>
                  <a:lnTo>
                    <a:pt x="730" y="18"/>
                  </a:lnTo>
                  <a:lnTo>
                    <a:pt x="710" y="14"/>
                  </a:lnTo>
                  <a:lnTo>
                    <a:pt x="654" y="8"/>
                  </a:lnTo>
                  <a:lnTo>
                    <a:pt x="578" y="2"/>
                  </a:lnTo>
                  <a:lnTo>
                    <a:pt x="534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442" y="0"/>
                  </a:lnTo>
                  <a:lnTo>
                    <a:pt x="398" y="2"/>
                  </a:lnTo>
                  <a:lnTo>
                    <a:pt x="318" y="8"/>
                  </a:lnTo>
                  <a:lnTo>
                    <a:pt x="258" y="14"/>
                  </a:lnTo>
                  <a:lnTo>
                    <a:pt x="232" y="16"/>
                  </a:lnTo>
                  <a:lnTo>
                    <a:pt x="232" y="16"/>
                  </a:lnTo>
                  <a:lnTo>
                    <a:pt x="184" y="26"/>
                  </a:lnTo>
                  <a:lnTo>
                    <a:pt x="144" y="36"/>
                  </a:lnTo>
                  <a:lnTo>
                    <a:pt x="110" y="46"/>
                  </a:lnTo>
                  <a:lnTo>
                    <a:pt x="82" y="58"/>
                  </a:lnTo>
                  <a:lnTo>
                    <a:pt x="58" y="70"/>
                  </a:lnTo>
                  <a:lnTo>
                    <a:pt x="40" y="82"/>
                  </a:lnTo>
                  <a:lnTo>
                    <a:pt x="26" y="94"/>
                  </a:lnTo>
                  <a:lnTo>
                    <a:pt x="16" y="106"/>
                  </a:lnTo>
                  <a:lnTo>
                    <a:pt x="8" y="116"/>
                  </a:lnTo>
                  <a:lnTo>
                    <a:pt x="4" y="128"/>
                  </a:lnTo>
                  <a:lnTo>
                    <a:pt x="0" y="136"/>
                  </a:lnTo>
                  <a:lnTo>
                    <a:pt x="0" y="144"/>
                  </a:lnTo>
                  <a:lnTo>
                    <a:pt x="0" y="156"/>
                  </a:lnTo>
                  <a:lnTo>
                    <a:pt x="2" y="158"/>
                  </a:lnTo>
                  <a:lnTo>
                    <a:pt x="2" y="518"/>
                  </a:lnTo>
                  <a:lnTo>
                    <a:pt x="108" y="518"/>
                  </a:lnTo>
                  <a:lnTo>
                    <a:pt x="108" y="452"/>
                  </a:lnTo>
                  <a:lnTo>
                    <a:pt x="108" y="452"/>
                  </a:lnTo>
                  <a:lnTo>
                    <a:pt x="142" y="440"/>
                  </a:lnTo>
                  <a:lnTo>
                    <a:pt x="176" y="432"/>
                  </a:lnTo>
                  <a:lnTo>
                    <a:pt x="206" y="428"/>
                  </a:lnTo>
                  <a:lnTo>
                    <a:pt x="232" y="424"/>
                  </a:lnTo>
                  <a:lnTo>
                    <a:pt x="232" y="424"/>
                  </a:lnTo>
                  <a:lnTo>
                    <a:pt x="260" y="420"/>
                  </a:lnTo>
                  <a:lnTo>
                    <a:pt x="320" y="416"/>
                  </a:lnTo>
                  <a:lnTo>
                    <a:pt x="402" y="410"/>
                  </a:lnTo>
                  <a:lnTo>
                    <a:pt x="448" y="410"/>
                  </a:lnTo>
                  <a:lnTo>
                    <a:pt x="496" y="410"/>
                  </a:lnTo>
                  <a:lnTo>
                    <a:pt x="496" y="410"/>
                  </a:lnTo>
                  <a:lnTo>
                    <a:pt x="542" y="412"/>
                  </a:lnTo>
                  <a:lnTo>
                    <a:pt x="586" y="414"/>
                  </a:lnTo>
                  <a:lnTo>
                    <a:pt x="666" y="422"/>
                  </a:lnTo>
                  <a:lnTo>
                    <a:pt x="722" y="430"/>
                  </a:lnTo>
                  <a:lnTo>
                    <a:pt x="744" y="432"/>
                  </a:lnTo>
                  <a:lnTo>
                    <a:pt x="744" y="432"/>
                  </a:lnTo>
                  <a:lnTo>
                    <a:pt x="762" y="434"/>
                  </a:lnTo>
                  <a:lnTo>
                    <a:pt x="778" y="434"/>
                  </a:lnTo>
                  <a:lnTo>
                    <a:pt x="796" y="432"/>
                  </a:lnTo>
                  <a:lnTo>
                    <a:pt x="812" y="428"/>
                  </a:lnTo>
                  <a:lnTo>
                    <a:pt x="826" y="422"/>
                  </a:lnTo>
                  <a:lnTo>
                    <a:pt x="842" y="414"/>
                  </a:lnTo>
                  <a:lnTo>
                    <a:pt x="854" y="406"/>
                  </a:lnTo>
                  <a:lnTo>
                    <a:pt x="868" y="394"/>
                  </a:lnTo>
                  <a:lnTo>
                    <a:pt x="878" y="382"/>
                  </a:lnTo>
                  <a:lnTo>
                    <a:pt x="888" y="368"/>
                  </a:lnTo>
                  <a:lnTo>
                    <a:pt x="898" y="354"/>
                  </a:lnTo>
                  <a:lnTo>
                    <a:pt x="904" y="338"/>
                  </a:lnTo>
                  <a:lnTo>
                    <a:pt x="910" y="320"/>
                  </a:lnTo>
                  <a:lnTo>
                    <a:pt x="914" y="302"/>
                  </a:lnTo>
                  <a:lnTo>
                    <a:pt x="918" y="282"/>
                  </a:lnTo>
                  <a:lnTo>
                    <a:pt x="918" y="262"/>
                  </a:lnTo>
                  <a:lnTo>
                    <a:pt x="918" y="262"/>
                  </a:lnTo>
                  <a:lnTo>
                    <a:pt x="916" y="222"/>
                  </a:lnTo>
                  <a:lnTo>
                    <a:pt x="914" y="202"/>
                  </a:lnTo>
                  <a:lnTo>
                    <a:pt x="910" y="182"/>
                  </a:lnTo>
                  <a:lnTo>
                    <a:pt x="904" y="162"/>
                  </a:lnTo>
                  <a:lnTo>
                    <a:pt x="896" y="144"/>
                  </a:lnTo>
                  <a:lnTo>
                    <a:pt x="888" y="124"/>
                  </a:lnTo>
                  <a:lnTo>
                    <a:pt x="878" y="108"/>
                  </a:lnTo>
                  <a:lnTo>
                    <a:pt x="866" y="92"/>
                  </a:lnTo>
                  <a:lnTo>
                    <a:pt x="852" y="76"/>
                  </a:lnTo>
                  <a:lnTo>
                    <a:pt x="838" y="62"/>
                  </a:lnTo>
                  <a:lnTo>
                    <a:pt x="820" y="50"/>
                  </a:lnTo>
                  <a:lnTo>
                    <a:pt x="800" y="40"/>
                  </a:lnTo>
                  <a:lnTo>
                    <a:pt x="780" y="30"/>
                  </a:lnTo>
                  <a:lnTo>
                    <a:pt x="756" y="22"/>
                  </a:lnTo>
                  <a:lnTo>
                    <a:pt x="730" y="18"/>
                  </a:lnTo>
                  <a:lnTo>
                    <a:pt x="730" y="18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66000"/>
                  </a:schemeClr>
                </a:gs>
                <a:gs pos="54000">
                  <a:schemeClr val="tx1">
                    <a:alpha val="1400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8" name="Freeform 197"/>
            <p:cNvSpPr>
              <a:spLocks/>
            </p:cNvSpPr>
            <p:nvPr userDrawn="1"/>
          </p:nvSpPr>
          <p:spPr bwMode="auto">
            <a:xfrm>
              <a:off x="2937393" y="4602174"/>
              <a:ext cx="193675" cy="84455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8"/>
                </a:cxn>
                <a:cxn ang="0">
                  <a:pos x="6" y="18"/>
                </a:cxn>
                <a:cxn ang="0">
                  <a:pos x="12" y="34"/>
                </a:cxn>
                <a:cxn ang="0">
                  <a:pos x="24" y="52"/>
                </a:cxn>
                <a:cxn ang="0">
                  <a:pos x="46" y="76"/>
                </a:cxn>
                <a:cxn ang="0">
                  <a:pos x="76" y="104"/>
                </a:cxn>
                <a:cxn ang="0">
                  <a:pos x="122" y="136"/>
                </a:cxn>
                <a:cxn ang="0">
                  <a:pos x="122" y="532"/>
                </a:cxn>
                <a:cxn ang="0">
                  <a:pos x="122" y="532"/>
                </a:cxn>
                <a:cxn ang="0">
                  <a:pos x="104" y="526"/>
                </a:cxn>
                <a:cxn ang="0">
                  <a:pos x="84" y="520"/>
                </a:cxn>
                <a:cxn ang="0">
                  <a:pos x="62" y="510"/>
                </a:cxn>
                <a:cxn ang="0">
                  <a:pos x="52" y="502"/>
                </a:cxn>
                <a:cxn ang="0">
                  <a:pos x="42" y="494"/>
                </a:cxn>
                <a:cxn ang="0">
                  <a:pos x="30" y="484"/>
                </a:cxn>
                <a:cxn ang="0">
                  <a:pos x="22" y="474"/>
                </a:cxn>
                <a:cxn ang="0">
                  <a:pos x="14" y="462"/>
                </a:cxn>
                <a:cxn ang="0">
                  <a:pos x="8" y="448"/>
                </a:cxn>
                <a:cxn ang="0">
                  <a:pos x="2" y="432"/>
                </a:cxn>
                <a:cxn ang="0">
                  <a:pos x="0" y="416"/>
                </a:cxn>
                <a:cxn ang="0">
                  <a:pos x="0" y="416"/>
                </a:cxn>
              </a:cxnLst>
              <a:rect l="0" t="0" r="r" b="b"/>
              <a:pathLst>
                <a:path w="122" h="532">
                  <a:moveTo>
                    <a:pt x="0" y="416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8"/>
                  </a:lnTo>
                  <a:lnTo>
                    <a:pt x="6" y="18"/>
                  </a:lnTo>
                  <a:lnTo>
                    <a:pt x="12" y="34"/>
                  </a:lnTo>
                  <a:lnTo>
                    <a:pt x="24" y="52"/>
                  </a:lnTo>
                  <a:lnTo>
                    <a:pt x="46" y="76"/>
                  </a:lnTo>
                  <a:lnTo>
                    <a:pt x="76" y="104"/>
                  </a:lnTo>
                  <a:lnTo>
                    <a:pt x="122" y="136"/>
                  </a:lnTo>
                  <a:lnTo>
                    <a:pt x="122" y="532"/>
                  </a:lnTo>
                  <a:lnTo>
                    <a:pt x="122" y="532"/>
                  </a:lnTo>
                  <a:lnTo>
                    <a:pt x="104" y="526"/>
                  </a:lnTo>
                  <a:lnTo>
                    <a:pt x="84" y="520"/>
                  </a:lnTo>
                  <a:lnTo>
                    <a:pt x="62" y="510"/>
                  </a:lnTo>
                  <a:lnTo>
                    <a:pt x="52" y="502"/>
                  </a:lnTo>
                  <a:lnTo>
                    <a:pt x="42" y="494"/>
                  </a:lnTo>
                  <a:lnTo>
                    <a:pt x="30" y="484"/>
                  </a:lnTo>
                  <a:lnTo>
                    <a:pt x="22" y="474"/>
                  </a:lnTo>
                  <a:lnTo>
                    <a:pt x="14" y="462"/>
                  </a:lnTo>
                  <a:lnTo>
                    <a:pt x="8" y="448"/>
                  </a:lnTo>
                  <a:lnTo>
                    <a:pt x="2" y="432"/>
                  </a:lnTo>
                  <a:lnTo>
                    <a:pt x="0" y="416"/>
                  </a:lnTo>
                  <a:lnTo>
                    <a:pt x="0" y="4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50000"/>
                  </a:schemeClr>
                </a:gs>
                <a:gs pos="54000">
                  <a:schemeClr val="accent6"/>
                </a:gs>
                <a:gs pos="100000">
                  <a:schemeClr val="accent6">
                    <a:lumMod val="50000"/>
                  </a:schemeClr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9" name="Freeform 199"/>
            <p:cNvSpPr>
              <a:spLocks/>
            </p:cNvSpPr>
            <p:nvPr userDrawn="1"/>
          </p:nvSpPr>
          <p:spPr bwMode="auto">
            <a:xfrm>
              <a:off x="2937393" y="4456124"/>
              <a:ext cx="1571625" cy="822325"/>
            </a:xfrm>
            <a:custGeom>
              <a:avLst/>
              <a:gdLst/>
              <a:ahLst/>
              <a:cxnLst>
                <a:cxn ang="0">
                  <a:pos x="250" y="4"/>
                </a:cxn>
                <a:cxn ang="0">
                  <a:pos x="162" y="8"/>
                </a:cxn>
                <a:cxn ang="0">
                  <a:pos x="98" y="20"/>
                </a:cxn>
                <a:cxn ang="0">
                  <a:pos x="52" y="36"/>
                </a:cxn>
                <a:cxn ang="0">
                  <a:pos x="24" y="54"/>
                </a:cxn>
                <a:cxn ang="0">
                  <a:pos x="8" y="72"/>
                </a:cxn>
                <a:cxn ang="0">
                  <a:pos x="2" y="86"/>
                </a:cxn>
                <a:cxn ang="0">
                  <a:pos x="0" y="102"/>
                </a:cxn>
                <a:cxn ang="0">
                  <a:pos x="0" y="518"/>
                </a:cxn>
                <a:cxn ang="0">
                  <a:pos x="8" y="484"/>
                </a:cxn>
                <a:cxn ang="0">
                  <a:pos x="30" y="458"/>
                </a:cxn>
                <a:cxn ang="0">
                  <a:pos x="62" y="438"/>
                </a:cxn>
                <a:cxn ang="0">
                  <a:pos x="100" y="426"/>
                </a:cxn>
                <a:cxn ang="0">
                  <a:pos x="140" y="418"/>
                </a:cxn>
                <a:cxn ang="0">
                  <a:pos x="220" y="412"/>
                </a:cxn>
                <a:cxn ang="0">
                  <a:pos x="250" y="412"/>
                </a:cxn>
                <a:cxn ang="0">
                  <a:pos x="800" y="412"/>
                </a:cxn>
                <a:cxn ang="0">
                  <a:pos x="838" y="408"/>
                </a:cxn>
                <a:cxn ang="0">
                  <a:pos x="872" y="396"/>
                </a:cxn>
                <a:cxn ang="0">
                  <a:pos x="906" y="376"/>
                </a:cxn>
                <a:cxn ang="0">
                  <a:pos x="934" y="350"/>
                </a:cxn>
                <a:cxn ang="0">
                  <a:pos x="956" y="320"/>
                </a:cxn>
                <a:cxn ang="0">
                  <a:pos x="974" y="284"/>
                </a:cxn>
                <a:cxn ang="0">
                  <a:pos x="986" y="246"/>
                </a:cxn>
                <a:cxn ang="0">
                  <a:pos x="990" y="206"/>
                </a:cxn>
                <a:cxn ang="0">
                  <a:pos x="988" y="186"/>
                </a:cxn>
                <a:cxn ang="0">
                  <a:pos x="984" y="146"/>
                </a:cxn>
                <a:cxn ang="0">
                  <a:pos x="972" y="110"/>
                </a:cxn>
                <a:cxn ang="0">
                  <a:pos x="956" y="76"/>
                </a:cxn>
                <a:cxn ang="0">
                  <a:pos x="932" y="48"/>
                </a:cxn>
                <a:cxn ang="0">
                  <a:pos x="902" y="26"/>
                </a:cxn>
                <a:cxn ang="0">
                  <a:pos x="862" y="8"/>
                </a:cxn>
                <a:cxn ang="0">
                  <a:pos x="812" y="0"/>
                </a:cxn>
                <a:cxn ang="0">
                  <a:pos x="784" y="0"/>
                </a:cxn>
                <a:cxn ang="0">
                  <a:pos x="250" y="4"/>
                </a:cxn>
              </a:cxnLst>
              <a:rect l="0" t="0" r="r" b="b"/>
              <a:pathLst>
                <a:path w="990" h="518">
                  <a:moveTo>
                    <a:pt x="250" y="4"/>
                  </a:moveTo>
                  <a:lnTo>
                    <a:pt x="250" y="4"/>
                  </a:lnTo>
                  <a:lnTo>
                    <a:pt x="202" y="6"/>
                  </a:lnTo>
                  <a:lnTo>
                    <a:pt x="162" y="8"/>
                  </a:lnTo>
                  <a:lnTo>
                    <a:pt x="128" y="14"/>
                  </a:lnTo>
                  <a:lnTo>
                    <a:pt x="98" y="20"/>
                  </a:lnTo>
                  <a:lnTo>
                    <a:pt x="72" y="28"/>
                  </a:lnTo>
                  <a:lnTo>
                    <a:pt x="52" y="36"/>
                  </a:lnTo>
                  <a:lnTo>
                    <a:pt x="36" y="44"/>
                  </a:lnTo>
                  <a:lnTo>
                    <a:pt x="24" y="54"/>
                  </a:lnTo>
                  <a:lnTo>
                    <a:pt x="16" y="62"/>
                  </a:lnTo>
                  <a:lnTo>
                    <a:pt x="8" y="72"/>
                  </a:lnTo>
                  <a:lnTo>
                    <a:pt x="4" y="80"/>
                  </a:lnTo>
                  <a:lnTo>
                    <a:pt x="2" y="86"/>
                  </a:lnTo>
                  <a:lnTo>
                    <a:pt x="0" y="98"/>
                  </a:lnTo>
                  <a:lnTo>
                    <a:pt x="0" y="102"/>
                  </a:lnTo>
                  <a:lnTo>
                    <a:pt x="0" y="518"/>
                  </a:lnTo>
                  <a:lnTo>
                    <a:pt x="0" y="518"/>
                  </a:lnTo>
                  <a:lnTo>
                    <a:pt x="2" y="500"/>
                  </a:lnTo>
                  <a:lnTo>
                    <a:pt x="8" y="484"/>
                  </a:lnTo>
                  <a:lnTo>
                    <a:pt x="18" y="470"/>
                  </a:lnTo>
                  <a:lnTo>
                    <a:pt x="30" y="458"/>
                  </a:lnTo>
                  <a:lnTo>
                    <a:pt x="44" y="448"/>
                  </a:lnTo>
                  <a:lnTo>
                    <a:pt x="62" y="438"/>
                  </a:lnTo>
                  <a:lnTo>
                    <a:pt x="80" y="432"/>
                  </a:lnTo>
                  <a:lnTo>
                    <a:pt x="100" y="426"/>
                  </a:lnTo>
                  <a:lnTo>
                    <a:pt x="120" y="422"/>
                  </a:lnTo>
                  <a:lnTo>
                    <a:pt x="140" y="418"/>
                  </a:lnTo>
                  <a:lnTo>
                    <a:pt x="182" y="414"/>
                  </a:lnTo>
                  <a:lnTo>
                    <a:pt x="220" y="412"/>
                  </a:lnTo>
                  <a:lnTo>
                    <a:pt x="250" y="412"/>
                  </a:lnTo>
                  <a:lnTo>
                    <a:pt x="250" y="412"/>
                  </a:lnTo>
                  <a:lnTo>
                    <a:pt x="800" y="412"/>
                  </a:lnTo>
                  <a:lnTo>
                    <a:pt x="800" y="412"/>
                  </a:lnTo>
                  <a:lnTo>
                    <a:pt x="818" y="412"/>
                  </a:lnTo>
                  <a:lnTo>
                    <a:pt x="838" y="408"/>
                  </a:lnTo>
                  <a:lnTo>
                    <a:pt x="856" y="404"/>
                  </a:lnTo>
                  <a:lnTo>
                    <a:pt x="872" y="396"/>
                  </a:lnTo>
                  <a:lnTo>
                    <a:pt x="890" y="388"/>
                  </a:lnTo>
                  <a:lnTo>
                    <a:pt x="906" y="376"/>
                  </a:lnTo>
                  <a:lnTo>
                    <a:pt x="920" y="364"/>
                  </a:lnTo>
                  <a:lnTo>
                    <a:pt x="934" y="350"/>
                  </a:lnTo>
                  <a:lnTo>
                    <a:pt x="946" y="336"/>
                  </a:lnTo>
                  <a:lnTo>
                    <a:pt x="956" y="320"/>
                  </a:lnTo>
                  <a:lnTo>
                    <a:pt x="966" y="302"/>
                  </a:lnTo>
                  <a:lnTo>
                    <a:pt x="974" y="284"/>
                  </a:lnTo>
                  <a:lnTo>
                    <a:pt x="980" y="266"/>
                  </a:lnTo>
                  <a:lnTo>
                    <a:pt x="986" y="246"/>
                  </a:lnTo>
                  <a:lnTo>
                    <a:pt x="988" y="226"/>
                  </a:lnTo>
                  <a:lnTo>
                    <a:pt x="990" y="206"/>
                  </a:lnTo>
                  <a:lnTo>
                    <a:pt x="990" y="206"/>
                  </a:lnTo>
                  <a:lnTo>
                    <a:pt x="988" y="186"/>
                  </a:lnTo>
                  <a:lnTo>
                    <a:pt x="986" y="166"/>
                  </a:lnTo>
                  <a:lnTo>
                    <a:pt x="984" y="146"/>
                  </a:lnTo>
                  <a:lnTo>
                    <a:pt x="978" y="128"/>
                  </a:lnTo>
                  <a:lnTo>
                    <a:pt x="972" y="110"/>
                  </a:lnTo>
                  <a:lnTo>
                    <a:pt x="966" y="92"/>
                  </a:lnTo>
                  <a:lnTo>
                    <a:pt x="956" y="76"/>
                  </a:lnTo>
                  <a:lnTo>
                    <a:pt x="946" y="62"/>
                  </a:lnTo>
                  <a:lnTo>
                    <a:pt x="932" y="48"/>
                  </a:lnTo>
                  <a:lnTo>
                    <a:pt x="918" y="36"/>
                  </a:lnTo>
                  <a:lnTo>
                    <a:pt x="902" y="26"/>
                  </a:lnTo>
                  <a:lnTo>
                    <a:pt x="882" y="16"/>
                  </a:lnTo>
                  <a:lnTo>
                    <a:pt x="862" y="8"/>
                  </a:lnTo>
                  <a:lnTo>
                    <a:pt x="838" y="4"/>
                  </a:lnTo>
                  <a:lnTo>
                    <a:pt x="812" y="0"/>
                  </a:lnTo>
                  <a:lnTo>
                    <a:pt x="784" y="0"/>
                  </a:lnTo>
                  <a:lnTo>
                    <a:pt x="784" y="0"/>
                  </a:lnTo>
                  <a:lnTo>
                    <a:pt x="250" y="4"/>
                  </a:lnTo>
                  <a:lnTo>
                    <a:pt x="250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50000"/>
                  </a:schemeClr>
                </a:gs>
                <a:gs pos="16000">
                  <a:schemeClr val="accent6"/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05" name="그룹 104"/>
          <p:cNvGrpSpPr/>
          <p:nvPr userDrawn="1"/>
        </p:nvGrpSpPr>
        <p:grpSpPr>
          <a:xfrm>
            <a:off x="2937393" y="5500702"/>
            <a:ext cx="1571625" cy="990600"/>
            <a:chOff x="2937393" y="5500702"/>
            <a:chExt cx="1571625" cy="990600"/>
          </a:xfrm>
        </p:grpSpPr>
        <p:sp>
          <p:nvSpPr>
            <p:cNvPr id="99" name="Freeform 195"/>
            <p:cNvSpPr>
              <a:spLocks/>
            </p:cNvSpPr>
            <p:nvPr userDrawn="1"/>
          </p:nvSpPr>
          <p:spPr bwMode="auto">
            <a:xfrm>
              <a:off x="2959618" y="5557852"/>
              <a:ext cx="1457325" cy="822325"/>
            </a:xfrm>
            <a:custGeom>
              <a:avLst/>
              <a:gdLst/>
              <a:ahLst/>
              <a:cxnLst>
                <a:cxn ang="0">
                  <a:pos x="730" y="18"/>
                </a:cxn>
                <a:cxn ang="0">
                  <a:pos x="654" y="8"/>
                </a:cxn>
                <a:cxn ang="0">
                  <a:pos x="534" y="0"/>
                </a:cxn>
                <a:cxn ang="0">
                  <a:pos x="488" y="0"/>
                </a:cxn>
                <a:cxn ang="0">
                  <a:pos x="398" y="2"/>
                </a:cxn>
                <a:cxn ang="0">
                  <a:pos x="258" y="14"/>
                </a:cxn>
                <a:cxn ang="0">
                  <a:pos x="232" y="16"/>
                </a:cxn>
                <a:cxn ang="0">
                  <a:pos x="144" y="36"/>
                </a:cxn>
                <a:cxn ang="0">
                  <a:pos x="82" y="58"/>
                </a:cxn>
                <a:cxn ang="0">
                  <a:pos x="40" y="82"/>
                </a:cxn>
                <a:cxn ang="0">
                  <a:pos x="16" y="106"/>
                </a:cxn>
                <a:cxn ang="0">
                  <a:pos x="4" y="128"/>
                </a:cxn>
                <a:cxn ang="0">
                  <a:pos x="0" y="144"/>
                </a:cxn>
                <a:cxn ang="0">
                  <a:pos x="2" y="158"/>
                </a:cxn>
                <a:cxn ang="0">
                  <a:pos x="108" y="518"/>
                </a:cxn>
                <a:cxn ang="0">
                  <a:pos x="108" y="452"/>
                </a:cxn>
                <a:cxn ang="0">
                  <a:pos x="176" y="432"/>
                </a:cxn>
                <a:cxn ang="0">
                  <a:pos x="232" y="424"/>
                </a:cxn>
                <a:cxn ang="0">
                  <a:pos x="260" y="420"/>
                </a:cxn>
                <a:cxn ang="0">
                  <a:pos x="402" y="410"/>
                </a:cxn>
                <a:cxn ang="0">
                  <a:pos x="496" y="410"/>
                </a:cxn>
                <a:cxn ang="0">
                  <a:pos x="542" y="412"/>
                </a:cxn>
                <a:cxn ang="0">
                  <a:pos x="666" y="422"/>
                </a:cxn>
                <a:cxn ang="0">
                  <a:pos x="744" y="432"/>
                </a:cxn>
                <a:cxn ang="0">
                  <a:pos x="762" y="434"/>
                </a:cxn>
                <a:cxn ang="0">
                  <a:pos x="796" y="432"/>
                </a:cxn>
                <a:cxn ang="0">
                  <a:pos x="826" y="422"/>
                </a:cxn>
                <a:cxn ang="0">
                  <a:pos x="854" y="406"/>
                </a:cxn>
                <a:cxn ang="0">
                  <a:pos x="878" y="382"/>
                </a:cxn>
                <a:cxn ang="0">
                  <a:pos x="898" y="354"/>
                </a:cxn>
                <a:cxn ang="0">
                  <a:pos x="910" y="320"/>
                </a:cxn>
                <a:cxn ang="0">
                  <a:pos x="918" y="282"/>
                </a:cxn>
                <a:cxn ang="0">
                  <a:pos x="918" y="262"/>
                </a:cxn>
                <a:cxn ang="0">
                  <a:pos x="914" y="202"/>
                </a:cxn>
                <a:cxn ang="0">
                  <a:pos x="904" y="162"/>
                </a:cxn>
                <a:cxn ang="0">
                  <a:pos x="888" y="124"/>
                </a:cxn>
                <a:cxn ang="0">
                  <a:pos x="866" y="92"/>
                </a:cxn>
                <a:cxn ang="0">
                  <a:pos x="838" y="62"/>
                </a:cxn>
                <a:cxn ang="0">
                  <a:pos x="800" y="40"/>
                </a:cxn>
                <a:cxn ang="0">
                  <a:pos x="756" y="22"/>
                </a:cxn>
                <a:cxn ang="0">
                  <a:pos x="730" y="18"/>
                </a:cxn>
              </a:cxnLst>
              <a:rect l="0" t="0" r="r" b="b"/>
              <a:pathLst>
                <a:path w="918" h="518">
                  <a:moveTo>
                    <a:pt x="730" y="18"/>
                  </a:moveTo>
                  <a:lnTo>
                    <a:pt x="730" y="18"/>
                  </a:lnTo>
                  <a:lnTo>
                    <a:pt x="710" y="14"/>
                  </a:lnTo>
                  <a:lnTo>
                    <a:pt x="654" y="8"/>
                  </a:lnTo>
                  <a:lnTo>
                    <a:pt x="578" y="2"/>
                  </a:lnTo>
                  <a:lnTo>
                    <a:pt x="534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442" y="0"/>
                  </a:lnTo>
                  <a:lnTo>
                    <a:pt x="398" y="2"/>
                  </a:lnTo>
                  <a:lnTo>
                    <a:pt x="318" y="8"/>
                  </a:lnTo>
                  <a:lnTo>
                    <a:pt x="258" y="14"/>
                  </a:lnTo>
                  <a:lnTo>
                    <a:pt x="232" y="16"/>
                  </a:lnTo>
                  <a:lnTo>
                    <a:pt x="232" y="16"/>
                  </a:lnTo>
                  <a:lnTo>
                    <a:pt x="184" y="26"/>
                  </a:lnTo>
                  <a:lnTo>
                    <a:pt x="144" y="36"/>
                  </a:lnTo>
                  <a:lnTo>
                    <a:pt x="110" y="46"/>
                  </a:lnTo>
                  <a:lnTo>
                    <a:pt x="82" y="58"/>
                  </a:lnTo>
                  <a:lnTo>
                    <a:pt x="58" y="70"/>
                  </a:lnTo>
                  <a:lnTo>
                    <a:pt x="40" y="82"/>
                  </a:lnTo>
                  <a:lnTo>
                    <a:pt x="26" y="94"/>
                  </a:lnTo>
                  <a:lnTo>
                    <a:pt x="16" y="106"/>
                  </a:lnTo>
                  <a:lnTo>
                    <a:pt x="8" y="116"/>
                  </a:lnTo>
                  <a:lnTo>
                    <a:pt x="4" y="128"/>
                  </a:lnTo>
                  <a:lnTo>
                    <a:pt x="0" y="136"/>
                  </a:lnTo>
                  <a:lnTo>
                    <a:pt x="0" y="144"/>
                  </a:lnTo>
                  <a:lnTo>
                    <a:pt x="0" y="156"/>
                  </a:lnTo>
                  <a:lnTo>
                    <a:pt x="2" y="158"/>
                  </a:lnTo>
                  <a:lnTo>
                    <a:pt x="2" y="518"/>
                  </a:lnTo>
                  <a:lnTo>
                    <a:pt x="108" y="518"/>
                  </a:lnTo>
                  <a:lnTo>
                    <a:pt x="108" y="452"/>
                  </a:lnTo>
                  <a:lnTo>
                    <a:pt x="108" y="452"/>
                  </a:lnTo>
                  <a:lnTo>
                    <a:pt x="142" y="440"/>
                  </a:lnTo>
                  <a:lnTo>
                    <a:pt x="176" y="432"/>
                  </a:lnTo>
                  <a:lnTo>
                    <a:pt x="206" y="428"/>
                  </a:lnTo>
                  <a:lnTo>
                    <a:pt x="232" y="424"/>
                  </a:lnTo>
                  <a:lnTo>
                    <a:pt x="232" y="424"/>
                  </a:lnTo>
                  <a:lnTo>
                    <a:pt x="260" y="420"/>
                  </a:lnTo>
                  <a:lnTo>
                    <a:pt x="320" y="416"/>
                  </a:lnTo>
                  <a:lnTo>
                    <a:pt x="402" y="410"/>
                  </a:lnTo>
                  <a:lnTo>
                    <a:pt x="448" y="410"/>
                  </a:lnTo>
                  <a:lnTo>
                    <a:pt x="496" y="410"/>
                  </a:lnTo>
                  <a:lnTo>
                    <a:pt x="496" y="410"/>
                  </a:lnTo>
                  <a:lnTo>
                    <a:pt x="542" y="412"/>
                  </a:lnTo>
                  <a:lnTo>
                    <a:pt x="586" y="414"/>
                  </a:lnTo>
                  <a:lnTo>
                    <a:pt x="666" y="422"/>
                  </a:lnTo>
                  <a:lnTo>
                    <a:pt x="722" y="430"/>
                  </a:lnTo>
                  <a:lnTo>
                    <a:pt x="744" y="432"/>
                  </a:lnTo>
                  <a:lnTo>
                    <a:pt x="744" y="432"/>
                  </a:lnTo>
                  <a:lnTo>
                    <a:pt x="762" y="434"/>
                  </a:lnTo>
                  <a:lnTo>
                    <a:pt x="778" y="434"/>
                  </a:lnTo>
                  <a:lnTo>
                    <a:pt x="796" y="432"/>
                  </a:lnTo>
                  <a:lnTo>
                    <a:pt x="812" y="428"/>
                  </a:lnTo>
                  <a:lnTo>
                    <a:pt x="826" y="422"/>
                  </a:lnTo>
                  <a:lnTo>
                    <a:pt x="842" y="414"/>
                  </a:lnTo>
                  <a:lnTo>
                    <a:pt x="854" y="406"/>
                  </a:lnTo>
                  <a:lnTo>
                    <a:pt x="868" y="394"/>
                  </a:lnTo>
                  <a:lnTo>
                    <a:pt x="878" y="382"/>
                  </a:lnTo>
                  <a:lnTo>
                    <a:pt x="888" y="368"/>
                  </a:lnTo>
                  <a:lnTo>
                    <a:pt x="898" y="354"/>
                  </a:lnTo>
                  <a:lnTo>
                    <a:pt x="904" y="338"/>
                  </a:lnTo>
                  <a:lnTo>
                    <a:pt x="910" y="320"/>
                  </a:lnTo>
                  <a:lnTo>
                    <a:pt x="914" y="302"/>
                  </a:lnTo>
                  <a:lnTo>
                    <a:pt x="918" y="282"/>
                  </a:lnTo>
                  <a:lnTo>
                    <a:pt x="918" y="262"/>
                  </a:lnTo>
                  <a:lnTo>
                    <a:pt x="918" y="262"/>
                  </a:lnTo>
                  <a:lnTo>
                    <a:pt x="916" y="222"/>
                  </a:lnTo>
                  <a:lnTo>
                    <a:pt x="914" y="202"/>
                  </a:lnTo>
                  <a:lnTo>
                    <a:pt x="910" y="182"/>
                  </a:lnTo>
                  <a:lnTo>
                    <a:pt x="904" y="162"/>
                  </a:lnTo>
                  <a:lnTo>
                    <a:pt x="896" y="144"/>
                  </a:lnTo>
                  <a:lnTo>
                    <a:pt x="888" y="124"/>
                  </a:lnTo>
                  <a:lnTo>
                    <a:pt x="878" y="108"/>
                  </a:lnTo>
                  <a:lnTo>
                    <a:pt x="866" y="92"/>
                  </a:lnTo>
                  <a:lnTo>
                    <a:pt x="852" y="76"/>
                  </a:lnTo>
                  <a:lnTo>
                    <a:pt x="838" y="62"/>
                  </a:lnTo>
                  <a:lnTo>
                    <a:pt x="820" y="50"/>
                  </a:lnTo>
                  <a:lnTo>
                    <a:pt x="800" y="40"/>
                  </a:lnTo>
                  <a:lnTo>
                    <a:pt x="780" y="30"/>
                  </a:lnTo>
                  <a:lnTo>
                    <a:pt x="756" y="22"/>
                  </a:lnTo>
                  <a:lnTo>
                    <a:pt x="730" y="18"/>
                  </a:lnTo>
                  <a:lnTo>
                    <a:pt x="730" y="18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66000"/>
                  </a:schemeClr>
                </a:gs>
                <a:gs pos="54000">
                  <a:schemeClr val="tx1">
                    <a:alpha val="1400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0" name="Freeform 197"/>
            <p:cNvSpPr>
              <a:spLocks/>
            </p:cNvSpPr>
            <p:nvPr userDrawn="1"/>
          </p:nvSpPr>
          <p:spPr bwMode="auto">
            <a:xfrm>
              <a:off x="2937393" y="5646752"/>
              <a:ext cx="193675" cy="84455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8"/>
                </a:cxn>
                <a:cxn ang="0">
                  <a:pos x="6" y="18"/>
                </a:cxn>
                <a:cxn ang="0">
                  <a:pos x="12" y="34"/>
                </a:cxn>
                <a:cxn ang="0">
                  <a:pos x="24" y="52"/>
                </a:cxn>
                <a:cxn ang="0">
                  <a:pos x="46" y="76"/>
                </a:cxn>
                <a:cxn ang="0">
                  <a:pos x="76" y="104"/>
                </a:cxn>
                <a:cxn ang="0">
                  <a:pos x="122" y="136"/>
                </a:cxn>
                <a:cxn ang="0">
                  <a:pos x="122" y="532"/>
                </a:cxn>
                <a:cxn ang="0">
                  <a:pos x="122" y="532"/>
                </a:cxn>
                <a:cxn ang="0">
                  <a:pos x="104" y="526"/>
                </a:cxn>
                <a:cxn ang="0">
                  <a:pos x="84" y="520"/>
                </a:cxn>
                <a:cxn ang="0">
                  <a:pos x="62" y="510"/>
                </a:cxn>
                <a:cxn ang="0">
                  <a:pos x="52" y="502"/>
                </a:cxn>
                <a:cxn ang="0">
                  <a:pos x="42" y="494"/>
                </a:cxn>
                <a:cxn ang="0">
                  <a:pos x="30" y="484"/>
                </a:cxn>
                <a:cxn ang="0">
                  <a:pos x="22" y="474"/>
                </a:cxn>
                <a:cxn ang="0">
                  <a:pos x="14" y="462"/>
                </a:cxn>
                <a:cxn ang="0">
                  <a:pos x="8" y="448"/>
                </a:cxn>
                <a:cxn ang="0">
                  <a:pos x="2" y="432"/>
                </a:cxn>
                <a:cxn ang="0">
                  <a:pos x="0" y="416"/>
                </a:cxn>
                <a:cxn ang="0">
                  <a:pos x="0" y="416"/>
                </a:cxn>
              </a:cxnLst>
              <a:rect l="0" t="0" r="r" b="b"/>
              <a:pathLst>
                <a:path w="122" h="532">
                  <a:moveTo>
                    <a:pt x="0" y="416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8"/>
                  </a:lnTo>
                  <a:lnTo>
                    <a:pt x="6" y="18"/>
                  </a:lnTo>
                  <a:lnTo>
                    <a:pt x="12" y="34"/>
                  </a:lnTo>
                  <a:lnTo>
                    <a:pt x="24" y="52"/>
                  </a:lnTo>
                  <a:lnTo>
                    <a:pt x="46" y="76"/>
                  </a:lnTo>
                  <a:lnTo>
                    <a:pt x="76" y="104"/>
                  </a:lnTo>
                  <a:lnTo>
                    <a:pt x="122" y="136"/>
                  </a:lnTo>
                  <a:lnTo>
                    <a:pt x="122" y="532"/>
                  </a:lnTo>
                  <a:lnTo>
                    <a:pt x="122" y="532"/>
                  </a:lnTo>
                  <a:lnTo>
                    <a:pt x="104" y="526"/>
                  </a:lnTo>
                  <a:lnTo>
                    <a:pt x="84" y="520"/>
                  </a:lnTo>
                  <a:lnTo>
                    <a:pt x="62" y="510"/>
                  </a:lnTo>
                  <a:lnTo>
                    <a:pt x="52" y="502"/>
                  </a:lnTo>
                  <a:lnTo>
                    <a:pt x="42" y="494"/>
                  </a:lnTo>
                  <a:lnTo>
                    <a:pt x="30" y="484"/>
                  </a:lnTo>
                  <a:lnTo>
                    <a:pt x="22" y="474"/>
                  </a:lnTo>
                  <a:lnTo>
                    <a:pt x="14" y="462"/>
                  </a:lnTo>
                  <a:lnTo>
                    <a:pt x="8" y="448"/>
                  </a:lnTo>
                  <a:lnTo>
                    <a:pt x="2" y="432"/>
                  </a:lnTo>
                  <a:lnTo>
                    <a:pt x="0" y="416"/>
                  </a:lnTo>
                  <a:lnTo>
                    <a:pt x="0" y="4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90000"/>
                  </a:schemeClr>
                </a:gs>
                <a:gs pos="54000">
                  <a:schemeClr val="accent2"/>
                </a:gs>
                <a:gs pos="100000">
                  <a:schemeClr val="accent2">
                    <a:lumMod val="90000"/>
                  </a:schemeClr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1" name="Freeform 199"/>
            <p:cNvSpPr>
              <a:spLocks/>
            </p:cNvSpPr>
            <p:nvPr userDrawn="1"/>
          </p:nvSpPr>
          <p:spPr bwMode="auto">
            <a:xfrm>
              <a:off x="2937393" y="5500702"/>
              <a:ext cx="1571625" cy="822325"/>
            </a:xfrm>
            <a:custGeom>
              <a:avLst/>
              <a:gdLst/>
              <a:ahLst/>
              <a:cxnLst>
                <a:cxn ang="0">
                  <a:pos x="250" y="4"/>
                </a:cxn>
                <a:cxn ang="0">
                  <a:pos x="162" y="8"/>
                </a:cxn>
                <a:cxn ang="0">
                  <a:pos x="98" y="20"/>
                </a:cxn>
                <a:cxn ang="0">
                  <a:pos x="52" y="36"/>
                </a:cxn>
                <a:cxn ang="0">
                  <a:pos x="24" y="54"/>
                </a:cxn>
                <a:cxn ang="0">
                  <a:pos x="8" y="72"/>
                </a:cxn>
                <a:cxn ang="0">
                  <a:pos x="2" y="86"/>
                </a:cxn>
                <a:cxn ang="0">
                  <a:pos x="0" y="102"/>
                </a:cxn>
                <a:cxn ang="0">
                  <a:pos x="0" y="518"/>
                </a:cxn>
                <a:cxn ang="0">
                  <a:pos x="8" y="484"/>
                </a:cxn>
                <a:cxn ang="0">
                  <a:pos x="30" y="458"/>
                </a:cxn>
                <a:cxn ang="0">
                  <a:pos x="62" y="438"/>
                </a:cxn>
                <a:cxn ang="0">
                  <a:pos x="100" y="426"/>
                </a:cxn>
                <a:cxn ang="0">
                  <a:pos x="140" y="418"/>
                </a:cxn>
                <a:cxn ang="0">
                  <a:pos x="220" y="412"/>
                </a:cxn>
                <a:cxn ang="0">
                  <a:pos x="250" y="412"/>
                </a:cxn>
                <a:cxn ang="0">
                  <a:pos x="800" y="412"/>
                </a:cxn>
                <a:cxn ang="0">
                  <a:pos x="838" y="408"/>
                </a:cxn>
                <a:cxn ang="0">
                  <a:pos x="872" y="396"/>
                </a:cxn>
                <a:cxn ang="0">
                  <a:pos x="906" y="376"/>
                </a:cxn>
                <a:cxn ang="0">
                  <a:pos x="934" y="350"/>
                </a:cxn>
                <a:cxn ang="0">
                  <a:pos x="956" y="320"/>
                </a:cxn>
                <a:cxn ang="0">
                  <a:pos x="974" y="284"/>
                </a:cxn>
                <a:cxn ang="0">
                  <a:pos x="986" y="246"/>
                </a:cxn>
                <a:cxn ang="0">
                  <a:pos x="990" y="206"/>
                </a:cxn>
                <a:cxn ang="0">
                  <a:pos x="988" y="186"/>
                </a:cxn>
                <a:cxn ang="0">
                  <a:pos x="984" y="146"/>
                </a:cxn>
                <a:cxn ang="0">
                  <a:pos x="972" y="110"/>
                </a:cxn>
                <a:cxn ang="0">
                  <a:pos x="956" y="76"/>
                </a:cxn>
                <a:cxn ang="0">
                  <a:pos x="932" y="48"/>
                </a:cxn>
                <a:cxn ang="0">
                  <a:pos x="902" y="26"/>
                </a:cxn>
                <a:cxn ang="0">
                  <a:pos x="862" y="8"/>
                </a:cxn>
                <a:cxn ang="0">
                  <a:pos x="812" y="0"/>
                </a:cxn>
                <a:cxn ang="0">
                  <a:pos x="784" y="0"/>
                </a:cxn>
                <a:cxn ang="0">
                  <a:pos x="250" y="4"/>
                </a:cxn>
              </a:cxnLst>
              <a:rect l="0" t="0" r="r" b="b"/>
              <a:pathLst>
                <a:path w="990" h="518">
                  <a:moveTo>
                    <a:pt x="250" y="4"/>
                  </a:moveTo>
                  <a:lnTo>
                    <a:pt x="250" y="4"/>
                  </a:lnTo>
                  <a:lnTo>
                    <a:pt x="202" y="6"/>
                  </a:lnTo>
                  <a:lnTo>
                    <a:pt x="162" y="8"/>
                  </a:lnTo>
                  <a:lnTo>
                    <a:pt x="128" y="14"/>
                  </a:lnTo>
                  <a:lnTo>
                    <a:pt x="98" y="20"/>
                  </a:lnTo>
                  <a:lnTo>
                    <a:pt x="72" y="28"/>
                  </a:lnTo>
                  <a:lnTo>
                    <a:pt x="52" y="36"/>
                  </a:lnTo>
                  <a:lnTo>
                    <a:pt x="36" y="44"/>
                  </a:lnTo>
                  <a:lnTo>
                    <a:pt x="24" y="54"/>
                  </a:lnTo>
                  <a:lnTo>
                    <a:pt x="16" y="62"/>
                  </a:lnTo>
                  <a:lnTo>
                    <a:pt x="8" y="72"/>
                  </a:lnTo>
                  <a:lnTo>
                    <a:pt x="4" y="80"/>
                  </a:lnTo>
                  <a:lnTo>
                    <a:pt x="2" y="86"/>
                  </a:lnTo>
                  <a:lnTo>
                    <a:pt x="0" y="98"/>
                  </a:lnTo>
                  <a:lnTo>
                    <a:pt x="0" y="102"/>
                  </a:lnTo>
                  <a:lnTo>
                    <a:pt x="0" y="518"/>
                  </a:lnTo>
                  <a:lnTo>
                    <a:pt x="0" y="518"/>
                  </a:lnTo>
                  <a:lnTo>
                    <a:pt x="2" y="500"/>
                  </a:lnTo>
                  <a:lnTo>
                    <a:pt x="8" y="484"/>
                  </a:lnTo>
                  <a:lnTo>
                    <a:pt x="18" y="470"/>
                  </a:lnTo>
                  <a:lnTo>
                    <a:pt x="30" y="458"/>
                  </a:lnTo>
                  <a:lnTo>
                    <a:pt x="44" y="448"/>
                  </a:lnTo>
                  <a:lnTo>
                    <a:pt x="62" y="438"/>
                  </a:lnTo>
                  <a:lnTo>
                    <a:pt x="80" y="432"/>
                  </a:lnTo>
                  <a:lnTo>
                    <a:pt x="100" y="426"/>
                  </a:lnTo>
                  <a:lnTo>
                    <a:pt x="120" y="422"/>
                  </a:lnTo>
                  <a:lnTo>
                    <a:pt x="140" y="418"/>
                  </a:lnTo>
                  <a:lnTo>
                    <a:pt x="182" y="414"/>
                  </a:lnTo>
                  <a:lnTo>
                    <a:pt x="220" y="412"/>
                  </a:lnTo>
                  <a:lnTo>
                    <a:pt x="250" y="412"/>
                  </a:lnTo>
                  <a:lnTo>
                    <a:pt x="250" y="412"/>
                  </a:lnTo>
                  <a:lnTo>
                    <a:pt x="800" y="412"/>
                  </a:lnTo>
                  <a:lnTo>
                    <a:pt x="800" y="412"/>
                  </a:lnTo>
                  <a:lnTo>
                    <a:pt x="818" y="412"/>
                  </a:lnTo>
                  <a:lnTo>
                    <a:pt x="838" y="408"/>
                  </a:lnTo>
                  <a:lnTo>
                    <a:pt x="856" y="404"/>
                  </a:lnTo>
                  <a:lnTo>
                    <a:pt x="872" y="396"/>
                  </a:lnTo>
                  <a:lnTo>
                    <a:pt x="890" y="388"/>
                  </a:lnTo>
                  <a:lnTo>
                    <a:pt x="906" y="376"/>
                  </a:lnTo>
                  <a:lnTo>
                    <a:pt x="920" y="364"/>
                  </a:lnTo>
                  <a:lnTo>
                    <a:pt x="934" y="350"/>
                  </a:lnTo>
                  <a:lnTo>
                    <a:pt x="946" y="336"/>
                  </a:lnTo>
                  <a:lnTo>
                    <a:pt x="956" y="320"/>
                  </a:lnTo>
                  <a:lnTo>
                    <a:pt x="966" y="302"/>
                  </a:lnTo>
                  <a:lnTo>
                    <a:pt x="974" y="284"/>
                  </a:lnTo>
                  <a:lnTo>
                    <a:pt x="980" y="266"/>
                  </a:lnTo>
                  <a:lnTo>
                    <a:pt x="986" y="246"/>
                  </a:lnTo>
                  <a:lnTo>
                    <a:pt x="988" y="226"/>
                  </a:lnTo>
                  <a:lnTo>
                    <a:pt x="990" y="206"/>
                  </a:lnTo>
                  <a:lnTo>
                    <a:pt x="990" y="206"/>
                  </a:lnTo>
                  <a:lnTo>
                    <a:pt x="988" y="186"/>
                  </a:lnTo>
                  <a:lnTo>
                    <a:pt x="986" y="166"/>
                  </a:lnTo>
                  <a:lnTo>
                    <a:pt x="984" y="146"/>
                  </a:lnTo>
                  <a:lnTo>
                    <a:pt x="978" y="128"/>
                  </a:lnTo>
                  <a:lnTo>
                    <a:pt x="972" y="110"/>
                  </a:lnTo>
                  <a:lnTo>
                    <a:pt x="966" y="92"/>
                  </a:lnTo>
                  <a:lnTo>
                    <a:pt x="956" y="76"/>
                  </a:lnTo>
                  <a:lnTo>
                    <a:pt x="946" y="62"/>
                  </a:lnTo>
                  <a:lnTo>
                    <a:pt x="932" y="48"/>
                  </a:lnTo>
                  <a:lnTo>
                    <a:pt x="918" y="36"/>
                  </a:lnTo>
                  <a:lnTo>
                    <a:pt x="902" y="26"/>
                  </a:lnTo>
                  <a:lnTo>
                    <a:pt x="882" y="16"/>
                  </a:lnTo>
                  <a:lnTo>
                    <a:pt x="862" y="8"/>
                  </a:lnTo>
                  <a:lnTo>
                    <a:pt x="838" y="4"/>
                  </a:lnTo>
                  <a:lnTo>
                    <a:pt x="812" y="0"/>
                  </a:lnTo>
                  <a:lnTo>
                    <a:pt x="784" y="0"/>
                  </a:lnTo>
                  <a:lnTo>
                    <a:pt x="784" y="0"/>
                  </a:lnTo>
                  <a:lnTo>
                    <a:pt x="250" y="4"/>
                  </a:lnTo>
                  <a:lnTo>
                    <a:pt x="250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90000"/>
                  </a:schemeClr>
                </a:gs>
                <a:gs pos="16000">
                  <a:schemeClr val="accent2"/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12" name="텍스트 개체 틀 5"/>
          <p:cNvSpPr>
            <a:spLocks noGrp="1"/>
          </p:cNvSpPr>
          <p:nvPr>
            <p:ph type="body" sz="quarter" idx="42" hasCustomPrompt="1"/>
          </p:nvPr>
        </p:nvSpPr>
        <p:spPr>
          <a:xfrm>
            <a:off x="3428993" y="428604"/>
            <a:ext cx="857255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600" b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113" name="텍스트 개체 틀 5"/>
          <p:cNvSpPr>
            <a:spLocks noGrp="1"/>
          </p:cNvSpPr>
          <p:nvPr>
            <p:ph type="body" sz="quarter" idx="43" hasCustomPrompt="1"/>
          </p:nvPr>
        </p:nvSpPr>
        <p:spPr>
          <a:xfrm>
            <a:off x="3428993" y="1425827"/>
            <a:ext cx="857255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600" b="1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114" name="텍스트 개체 틀 5"/>
          <p:cNvSpPr>
            <a:spLocks noGrp="1"/>
          </p:cNvSpPr>
          <p:nvPr>
            <p:ph type="body" sz="quarter" idx="44" hasCustomPrompt="1"/>
          </p:nvPr>
        </p:nvSpPr>
        <p:spPr>
          <a:xfrm>
            <a:off x="3428993" y="2423050"/>
            <a:ext cx="857255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600" b="1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03</a:t>
            </a:r>
            <a:endParaRPr lang="ko-KR" altLang="en-US" dirty="0"/>
          </a:p>
        </p:txBody>
      </p:sp>
      <p:sp>
        <p:nvSpPr>
          <p:cNvPr id="115" name="텍스트 개체 틀 5"/>
          <p:cNvSpPr>
            <a:spLocks noGrp="1"/>
          </p:cNvSpPr>
          <p:nvPr>
            <p:ph type="body" sz="quarter" idx="45" hasCustomPrompt="1"/>
          </p:nvPr>
        </p:nvSpPr>
        <p:spPr>
          <a:xfrm>
            <a:off x="3428993" y="3420273"/>
            <a:ext cx="857255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600" b="1">
                <a:solidFill>
                  <a:schemeClr val="accent5">
                    <a:lumMod val="9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04</a:t>
            </a:r>
            <a:endParaRPr lang="ko-KR" altLang="en-US" dirty="0"/>
          </a:p>
        </p:txBody>
      </p:sp>
      <p:sp>
        <p:nvSpPr>
          <p:cNvPr id="116" name="텍스트 개체 틀 5"/>
          <p:cNvSpPr>
            <a:spLocks noGrp="1"/>
          </p:cNvSpPr>
          <p:nvPr>
            <p:ph type="body" sz="quarter" idx="46" hasCustomPrompt="1"/>
          </p:nvPr>
        </p:nvSpPr>
        <p:spPr>
          <a:xfrm>
            <a:off x="3428993" y="4417496"/>
            <a:ext cx="857255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600" b="1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05</a:t>
            </a:r>
            <a:endParaRPr lang="ko-KR" altLang="en-US" dirty="0"/>
          </a:p>
        </p:txBody>
      </p:sp>
      <p:sp>
        <p:nvSpPr>
          <p:cNvPr id="117" name="텍스트 개체 틀 5"/>
          <p:cNvSpPr>
            <a:spLocks noGrp="1"/>
          </p:cNvSpPr>
          <p:nvPr>
            <p:ph type="body" sz="quarter" idx="47" hasCustomPrompt="1"/>
          </p:nvPr>
        </p:nvSpPr>
        <p:spPr>
          <a:xfrm>
            <a:off x="3428993" y="5414721"/>
            <a:ext cx="857255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600" b="1">
                <a:solidFill>
                  <a:schemeClr val="accent2">
                    <a:lumMod val="9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06</a:t>
            </a:r>
            <a:endParaRPr lang="ko-KR" altLang="en-US" dirty="0"/>
          </a:p>
        </p:txBody>
      </p:sp>
      <p:grpSp>
        <p:nvGrpSpPr>
          <p:cNvPr id="118" name="그룹 117"/>
          <p:cNvGrpSpPr/>
          <p:nvPr userDrawn="1"/>
        </p:nvGrpSpPr>
        <p:grpSpPr>
          <a:xfrm>
            <a:off x="1142976" y="642918"/>
            <a:ext cx="1357322" cy="251031"/>
            <a:chOff x="1606550" y="1928802"/>
            <a:chExt cx="5905500" cy="1092200"/>
          </a:xfrm>
        </p:grpSpPr>
        <p:sp>
          <p:nvSpPr>
            <p:cNvPr id="119" name="Freeform 5"/>
            <p:cNvSpPr>
              <a:spLocks/>
            </p:cNvSpPr>
            <p:nvPr userDrawn="1"/>
          </p:nvSpPr>
          <p:spPr bwMode="auto">
            <a:xfrm>
              <a:off x="4562475" y="1928802"/>
              <a:ext cx="996950" cy="730250"/>
            </a:xfrm>
            <a:custGeom>
              <a:avLst/>
              <a:gdLst/>
              <a:ahLst/>
              <a:cxnLst>
                <a:cxn ang="0">
                  <a:pos x="58" y="344"/>
                </a:cxn>
                <a:cxn ang="0">
                  <a:pos x="58" y="344"/>
                </a:cxn>
                <a:cxn ang="0">
                  <a:pos x="44" y="328"/>
                </a:cxn>
                <a:cxn ang="0">
                  <a:pos x="32" y="312"/>
                </a:cxn>
                <a:cxn ang="0">
                  <a:pos x="22" y="296"/>
                </a:cxn>
                <a:cxn ang="0">
                  <a:pos x="14" y="278"/>
                </a:cxn>
                <a:cxn ang="0">
                  <a:pos x="8" y="258"/>
                </a:cxn>
                <a:cxn ang="0">
                  <a:pos x="4" y="240"/>
                </a:cxn>
                <a:cxn ang="0">
                  <a:pos x="0" y="220"/>
                </a:cxn>
                <a:cxn ang="0">
                  <a:pos x="0" y="202"/>
                </a:cxn>
                <a:cxn ang="0">
                  <a:pos x="0" y="182"/>
                </a:cxn>
                <a:cxn ang="0">
                  <a:pos x="4" y="164"/>
                </a:cxn>
                <a:cxn ang="0">
                  <a:pos x="8" y="144"/>
                </a:cxn>
                <a:cxn ang="0">
                  <a:pos x="14" y="126"/>
                </a:cxn>
                <a:cxn ang="0">
                  <a:pos x="22" y="108"/>
                </a:cxn>
                <a:cxn ang="0">
                  <a:pos x="32" y="90"/>
                </a:cxn>
                <a:cxn ang="0">
                  <a:pos x="44" y="74"/>
                </a:cxn>
                <a:cxn ang="0">
                  <a:pos x="58" y="60"/>
                </a:cxn>
                <a:cxn ang="0">
                  <a:pos x="58" y="60"/>
                </a:cxn>
                <a:cxn ang="0">
                  <a:pos x="74" y="46"/>
                </a:cxn>
                <a:cxn ang="0">
                  <a:pos x="90" y="34"/>
                </a:cxn>
                <a:cxn ang="0">
                  <a:pos x="108" y="24"/>
                </a:cxn>
                <a:cxn ang="0">
                  <a:pos x="126" y="16"/>
                </a:cxn>
                <a:cxn ang="0">
                  <a:pos x="144" y="8"/>
                </a:cxn>
                <a:cxn ang="0">
                  <a:pos x="162" y="4"/>
                </a:cxn>
                <a:cxn ang="0">
                  <a:pos x="182" y="2"/>
                </a:cxn>
                <a:cxn ang="0">
                  <a:pos x="200" y="0"/>
                </a:cxn>
                <a:cxn ang="0">
                  <a:pos x="220" y="2"/>
                </a:cxn>
                <a:cxn ang="0">
                  <a:pos x="240" y="4"/>
                </a:cxn>
                <a:cxn ang="0">
                  <a:pos x="258" y="8"/>
                </a:cxn>
                <a:cxn ang="0">
                  <a:pos x="276" y="16"/>
                </a:cxn>
                <a:cxn ang="0">
                  <a:pos x="294" y="24"/>
                </a:cxn>
                <a:cxn ang="0">
                  <a:pos x="312" y="34"/>
                </a:cxn>
                <a:cxn ang="0">
                  <a:pos x="328" y="46"/>
                </a:cxn>
                <a:cxn ang="0">
                  <a:pos x="344" y="60"/>
                </a:cxn>
                <a:cxn ang="0">
                  <a:pos x="628" y="344"/>
                </a:cxn>
                <a:cxn ang="0">
                  <a:pos x="628" y="344"/>
                </a:cxn>
                <a:cxn ang="0">
                  <a:pos x="602" y="368"/>
                </a:cxn>
                <a:cxn ang="0">
                  <a:pos x="574" y="388"/>
                </a:cxn>
                <a:cxn ang="0">
                  <a:pos x="542" y="408"/>
                </a:cxn>
                <a:cxn ang="0">
                  <a:pos x="508" y="424"/>
                </a:cxn>
                <a:cxn ang="0">
                  <a:pos x="474" y="438"/>
                </a:cxn>
                <a:cxn ang="0">
                  <a:pos x="438" y="448"/>
                </a:cxn>
                <a:cxn ang="0">
                  <a:pos x="400" y="454"/>
                </a:cxn>
                <a:cxn ang="0">
                  <a:pos x="360" y="458"/>
                </a:cxn>
                <a:cxn ang="0">
                  <a:pos x="322" y="460"/>
                </a:cxn>
                <a:cxn ang="0">
                  <a:pos x="282" y="456"/>
                </a:cxn>
                <a:cxn ang="0">
                  <a:pos x="242" y="448"/>
                </a:cxn>
                <a:cxn ang="0">
                  <a:pos x="204" y="436"/>
                </a:cxn>
                <a:cxn ang="0">
                  <a:pos x="166" y="420"/>
                </a:cxn>
                <a:cxn ang="0">
                  <a:pos x="128" y="400"/>
                </a:cxn>
                <a:cxn ang="0">
                  <a:pos x="110" y="388"/>
                </a:cxn>
                <a:cxn ang="0">
                  <a:pos x="92" y="374"/>
                </a:cxn>
                <a:cxn ang="0">
                  <a:pos x="76" y="360"/>
                </a:cxn>
                <a:cxn ang="0">
                  <a:pos x="58" y="344"/>
                </a:cxn>
                <a:cxn ang="0">
                  <a:pos x="58" y="344"/>
                </a:cxn>
              </a:cxnLst>
              <a:rect l="0" t="0" r="r" b="b"/>
              <a:pathLst>
                <a:path w="628" h="460">
                  <a:moveTo>
                    <a:pt x="58" y="344"/>
                  </a:moveTo>
                  <a:lnTo>
                    <a:pt x="58" y="344"/>
                  </a:lnTo>
                  <a:lnTo>
                    <a:pt x="44" y="328"/>
                  </a:lnTo>
                  <a:lnTo>
                    <a:pt x="32" y="312"/>
                  </a:lnTo>
                  <a:lnTo>
                    <a:pt x="22" y="296"/>
                  </a:lnTo>
                  <a:lnTo>
                    <a:pt x="14" y="278"/>
                  </a:lnTo>
                  <a:lnTo>
                    <a:pt x="8" y="258"/>
                  </a:lnTo>
                  <a:lnTo>
                    <a:pt x="4" y="240"/>
                  </a:lnTo>
                  <a:lnTo>
                    <a:pt x="0" y="220"/>
                  </a:lnTo>
                  <a:lnTo>
                    <a:pt x="0" y="202"/>
                  </a:lnTo>
                  <a:lnTo>
                    <a:pt x="0" y="182"/>
                  </a:lnTo>
                  <a:lnTo>
                    <a:pt x="4" y="164"/>
                  </a:lnTo>
                  <a:lnTo>
                    <a:pt x="8" y="144"/>
                  </a:lnTo>
                  <a:lnTo>
                    <a:pt x="14" y="126"/>
                  </a:lnTo>
                  <a:lnTo>
                    <a:pt x="22" y="108"/>
                  </a:lnTo>
                  <a:lnTo>
                    <a:pt x="32" y="90"/>
                  </a:lnTo>
                  <a:lnTo>
                    <a:pt x="44" y="74"/>
                  </a:lnTo>
                  <a:lnTo>
                    <a:pt x="58" y="60"/>
                  </a:lnTo>
                  <a:lnTo>
                    <a:pt x="58" y="60"/>
                  </a:lnTo>
                  <a:lnTo>
                    <a:pt x="74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2" y="4"/>
                  </a:lnTo>
                  <a:lnTo>
                    <a:pt x="182" y="2"/>
                  </a:lnTo>
                  <a:lnTo>
                    <a:pt x="200" y="0"/>
                  </a:lnTo>
                  <a:lnTo>
                    <a:pt x="220" y="2"/>
                  </a:lnTo>
                  <a:lnTo>
                    <a:pt x="240" y="4"/>
                  </a:lnTo>
                  <a:lnTo>
                    <a:pt x="258" y="8"/>
                  </a:lnTo>
                  <a:lnTo>
                    <a:pt x="276" y="16"/>
                  </a:lnTo>
                  <a:lnTo>
                    <a:pt x="294" y="24"/>
                  </a:lnTo>
                  <a:lnTo>
                    <a:pt x="312" y="34"/>
                  </a:lnTo>
                  <a:lnTo>
                    <a:pt x="328" y="46"/>
                  </a:lnTo>
                  <a:lnTo>
                    <a:pt x="344" y="60"/>
                  </a:lnTo>
                  <a:lnTo>
                    <a:pt x="628" y="344"/>
                  </a:lnTo>
                  <a:lnTo>
                    <a:pt x="628" y="344"/>
                  </a:lnTo>
                  <a:lnTo>
                    <a:pt x="602" y="368"/>
                  </a:lnTo>
                  <a:lnTo>
                    <a:pt x="574" y="388"/>
                  </a:lnTo>
                  <a:lnTo>
                    <a:pt x="542" y="408"/>
                  </a:lnTo>
                  <a:lnTo>
                    <a:pt x="508" y="424"/>
                  </a:lnTo>
                  <a:lnTo>
                    <a:pt x="474" y="438"/>
                  </a:lnTo>
                  <a:lnTo>
                    <a:pt x="438" y="448"/>
                  </a:lnTo>
                  <a:lnTo>
                    <a:pt x="400" y="454"/>
                  </a:lnTo>
                  <a:lnTo>
                    <a:pt x="360" y="458"/>
                  </a:lnTo>
                  <a:lnTo>
                    <a:pt x="322" y="460"/>
                  </a:lnTo>
                  <a:lnTo>
                    <a:pt x="282" y="456"/>
                  </a:lnTo>
                  <a:lnTo>
                    <a:pt x="242" y="448"/>
                  </a:lnTo>
                  <a:lnTo>
                    <a:pt x="204" y="436"/>
                  </a:lnTo>
                  <a:lnTo>
                    <a:pt x="166" y="420"/>
                  </a:lnTo>
                  <a:lnTo>
                    <a:pt x="128" y="400"/>
                  </a:lnTo>
                  <a:lnTo>
                    <a:pt x="110" y="388"/>
                  </a:lnTo>
                  <a:lnTo>
                    <a:pt x="92" y="374"/>
                  </a:lnTo>
                  <a:lnTo>
                    <a:pt x="76" y="360"/>
                  </a:lnTo>
                  <a:lnTo>
                    <a:pt x="58" y="344"/>
                  </a:lnTo>
                  <a:lnTo>
                    <a:pt x="58" y="3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" name="Freeform 6"/>
            <p:cNvSpPr>
              <a:spLocks/>
            </p:cNvSpPr>
            <p:nvPr userDrawn="1"/>
          </p:nvSpPr>
          <p:spPr bwMode="auto">
            <a:xfrm>
              <a:off x="4654550" y="1928802"/>
              <a:ext cx="1450975" cy="109220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32" y="370"/>
                </a:cxn>
                <a:cxn ang="0">
                  <a:pos x="68" y="388"/>
                </a:cxn>
                <a:cxn ang="0">
                  <a:pos x="104" y="400"/>
                </a:cxn>
                <a:cxn ang="0">
                  <a:pos x="142" y="402"/>
                </a:cxn>
                <a:cxn ang="0">
                  <a:pos x="182" y="400"/>
                </a:cxn>
                <a:cxn ang="0">
                  <a:pos x="218" y="388"/>
                </a:cxn>
                <a:cxn ang="0">
                  <a:pos x="254" y="370"/>
                </a:cxn>
                <a:cxn ang="0">
                  <a:pos x="286" y="344"/>
                </a:cxn>
                <a:cxn ang="0">
                  <a:pos x="570" y="60"/>
                </a:cxn>
                <a:cxn ang="0">
                  <a:pos x="602" y="34"/>
                </a:cxn>
                <a:cxn ang="0">
                  <a:pos x="636" y="16"/>
                </a:cxn>
                <a:cxn ang="0">
                  <a:pos x="674" y="4"/>
                </a:cxn>
                <a:cxn ang="0">
                  <a:pos x="712" y="0"/>
                </a:cxn>
                <a:cxn ang="0">
                  <a:pos x="750" y="4"/>
                </a:cxn>
                <a:cxn ang="0">
                  <a:pos x="788" y="16"/>
                </a:cxn>
                <a:cxn ang="0">
                  <a:pos x="822" y="34"/>
                </a:cxn>
                <a:cxn ang="0">
                  <a:pos x="854" y="60"/>
                </a:cxn>
                <a:cxn ang="0">
                  <a:pos x="868" y="74"/>
                </a:cxn>
                <a:cxn ang="0">
                  <a:pos x="890" y="108"/>
                </a:cxn>
                <a:cxn ang="0">
                  <a:pos x="906" y="144"/>
                </a:cxn>
                <a:cxn ang="0">
                  <a:pos x="912" y="182"/>
                </a:cxn>
                <a:cxn ang="0">
                  <a:pos x="912" y="220"/>
                </a:cxn>
                <a:cxn ang="0">
                  <a:pos x="906" y="258"/>
                </a:cxn>
                <a:cxn ang="0">
                  <a:pos x="890" y="296"/>
                </a:cxn>
                <a:cxn ang="0">
                  <a:pos x="868" y="328"/>
                </a:cxn>
                <a:cxn ang="0">
                  <a:pos x="570" y="628"/>
                </a:cxn>
                <a:cxn ang="0">
                  <a:pos x="554" y="642"/>
                </a:cxn>
                <a:cxn ang="0">
                  <a:pos x="522" y="664"/>
                </a:cxn>
                <a:cxn ang="0">
                  <a:pos x="484" y="680"/>
                </a:cxn>
                <a:cxn ang="0">
                  <a:pos x="446" y="686"/>
                </a:cxn>
                <a:cxn ang="0">
                  <a:pos x="408" y="686"/>
                </a:cxn>
                <a:cxn ang="0">
                  <a:pos x="370" y="680"/>
                </a:cxn>
                <a:cxn ang="0">
                  <a:pos x="334" y="664"/>
                </a:cxn>
                <a:cxn ang="0">
                  <a:pos x="300" y="642"/>
                </a:cxn>
                <a:cxn ang="0">
                  <a:pos x="0" y="344"/>
                </a:cxn>
              </a:cxnLst>
              <a:rect l="0" t="0" r="r" b="b"/>
              <a:pathLst>
                <a:path w="914" h="688">
                  <a:moveTo>
                    <a:pt x="0" y="344"/>
                  </a:moveTo>
                  <a:lnTo>
                    <a:pt x="0" y="344"/>
                  </a:lnTo>
                  <a:lnTo>
                    <a:pt x="16" y="358"/>
                  </a:lnTo>
                  <a:lnTo>
                    <a:pt x="32" y="370"/>
                  </a:lnTo>
                  <a:lnTo>
                    <a:pt x="50" y="380"/>
                  </a:lnTo>
                  <a:lnTo>
                    <a:pt x="68" y="388"/>
                  </a:lnTo>
                  <a:lnTo>
                    <a:pt x="86" y="394"/>
                  </a:lnTo>
                  <a:lnTo>
                    <a:pt x="104" y="400"/>
                  </a:lnTo>
                  <a:lnTo>
                    <a:pt x="124" y="402"/>
                  </a:lnTo>
                  <a:lnTo>
                    <a:pt x="142" y="402"/>
                  </a:lnTo>
                  <a:lnTo>
                    <a:pt x="162" y="402"/>
                  </a:lnTo>
                  <a:lnTo>
                    <a:pt x="182" y="400"/>
                  </a:lnTo>
                  <a:lnTo>
                    <a:pt x="200" y="394"/>
                  </a:lnTo>
                  <a:lnTo>
                    <a:pt x="218" y="388"/>
                  </a:lnTo>
                  <a:lnTo>
                    <a:pt x="236" y="380"/>
                  </a:lnTo>
                  <a:lnTo>
                    <a:pt x="254" y="370"/>
                  </a:lnTo>
                  <a:lnTo>
                    <a:pt x="270" y="358"/>
                  </a:lnTo>
                  <a:lnTo>
                    <a:pt x="286" y="344"/>
                  </a:lnTo>
                  <a:lnTo>
                    <a:pt x="570" y="60"/>
                  </a:lnTo>
                  <a:lnTo>
                    <a:pt x="570" y="60"/>
                  </a:lnTo>
                  <a:lnTo>
                    <a:pt x="586" y="46"/>
                  </a:lnTo>
                  <a:lnTo>
                    <a:pt x="602" y="34"/>
                  </a:lnTo>
                  <a:lnTo>
                    <a:pt x="618" y="24"/>
                  </a:lnTo>
                  <a:lnTo>
                    <a:pt x="636" y="16"/>
                  </a:lnTo>
                  <a:lnTo>
                    <a:pt x="654" y="8"/>
                  </a:lnTo>
                  <a:lnTo>
                    <a:pt x="674" y="4"/>
                  </a:lnTo>
                  <a:lnTo>
                    <a:pt x="692" y="2"/>
                  </a:lnTo>
                  <a:lnTo>
                    <a:pt x="712" y="0"/>
                  </a:lnTo>
                  <a:lnTo>
                    <a:pt x="732" y="2"/>
                  </a:lnTo>
                  <a:lnTo>
                    <a:pt x="750" y="4"/>
                  </a:lnTo>
                  <a:lnTo>
                    <a:pt x="770" y="8"/>
                  </a:lnTo>
                  <a:lnTo>
                    <a:pt x="788" y="16"/>
                  </a:lnTo>
                  <a:lnTo>
                    <a:pt x="806" y="24"/>
                  </a:lnTo>
                  <a:lnTo>
                    <a:pt x="822" y="34"/>
                  </a:lnTo>
                  <a:lnTo>
                    <a:pt x="840" y="46"/>
                  </a:lnTo>
                  <a:lnTo>
                    <a:pt x="854" y="60"/>
                  </a:lnTo>
                  <a:lnTo>
                    <a:pt x="854" y="60"/>
                  </a:lnTo>
                  <a:lnTo>
                    <a:pt x="868" y="74"/>
                  </a:lnTo>
                  <a:lnTo>
                    <a:pt x="880" y="90"/>
                  </a:lnTo>
                  <a:lnTo>
                    <a:pt x="890" y="108"/>
                  </a:lnTo>
                  <a:lnTo>
                    <a:pt x="898" y="126"/>
                  </a:lnTo>
                  <a:lnTo>
                    <a:pt x="906" y="144"/>
                  </a:lnTo>
                  <a:lnTo>
                    <a:pt x="910" y="164"/>
                  </a:lnTo>
                  <a:lnTo>
                    <a:pt x="912" y="182"/>
                  </a:lnTo>
                  <a:lnTo>
                    <a:pt x="914" y="202"/>
                  </a:lnTo>
                  <a:lnTo>
                    <a:pt x="912" y="220"/>
                  </a:lnTo>
                  <a:lnTo>
                    <a:pt x="910" y="240"/>
                  </a:lnTo>
                  <a:lnTo>
                    <a:pt x="906" y="258"/>
                  </a:lnTo>
                  <a:lnTo>
                    <a:pt x="898" y="278"/>
                  </a:lnTo>
                  <a:lnTo>
                    <a:pt x="890" y="296"/>
                  </a:lnTo>
                  <a:lnTo>
                    <a:pt x="880" y="312"/>
                  </a:lnTo>
                  <a:lnTo>
                    <a:pt x="868" y="328"/>
                  </a:lnTo>
                  <a:lnTo>
                    <a:pt x="854" y="344"/>
                  </a:lnTo>
                  <a:lnTo>
                    <a:pt x="570" y="628"/>
                  </a:lnTo>
                  <a:lnTo>
                    <a:pt x="570" y="628"/>
                  </a:lnTo>
                  <a:lnTo>
                    <a:pt x="554" y="642"/>
                  </a:lnTo>
                  <a:lnTo>
                    <a:pt x="538" y="654"/>
                  </a:lnTo>
                  <a:lnTo>
                    <a:pt x="522" y="664"/>
                  </a:lnTo>
                  <a:lnTo>
                    <a:pt x="504" y="672"/>
                  </a:lnTo>
                  <a:lnTo>
                    <a:pt x="484" y="680"/>
                  </a:lnTo>
                  <a:lnTo>
                    <a:pt x="466" y="684"/>
                  </a:lnTo>
                  <a:lnTo>
                    <a:pt x="446" y="686"/>
                  </a:lnTo>
                  <a:lnTo>
                    <a:pt x="428" y="688"/>
                  </a:lnTo>
                  <a:lnTo>
                    <a:pt x="408" y="686"/>
                  </a:lnTo>
                  <a:lnTo>
                    <a:pt x="390" y="684"/>
                  </a:lnTo>
                  <a:lnTo>
                    <a:pt x="370" y="680"/>
                  </a:lnTo>
                  <a:lnTo>
                    <a:pt x="352" y="672"/>
                  </a:lnTo>
                  <a:lnTo>
                    <a:pt x="334" y="664"/>
                  </a:lnTo>
                  <a:lnTo>
                    <a:pt x="316" y="654"/>
                  </a:lnTo>
                  <a:lnTo>
                    <a:pt x="300" y="642"/>
                  </a:lnTo>
                  <a:lnTo>
                    <a:pt x="286" y="628"/>
                  </a:lnTo>
                  <a:lnTo>
                    <a:pt x="0" y="3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" name="Freeform 7"/>
            <p:cNvSpPr>
              <a:spLocks/>
            </p:cNvSpPr>
            <p:nvPr userDrawn="1"/>
          </p:nvSpPr>
          <p:spPr bwMode="auto">
            <a:xfrm>
              <a:off x="4562475" y="1928802"/>
              <a:ext cx="771525" cy="638175"/>
            </a:xfrm>
            <a:custGeom>
              <a:avLst/>
              <a:gdLst/>
              <a:ahLst/>
              <a:cxnLst>
                <a:cxn ang="0">
                  <a:pos x="58" y="344"/>
                </a:cxn>
                <a:cxn ang="0">
                  <a:pos x="58" y="344"/>
                </a:cxn>
                <a:cxn ang="0">
                  <a:pos x="74" y="358"/>
                </a:cxn>
                <a:cxn ang="0">
                  <a:pos x="90" y="370"/>
                </a:cxn>
                <a:cxn ang="0">
                  <a:pos x="108" y="380"/>
                </a:cxn>
                <a:cxn ang="0">
                  <a:pos x="126" y="388"/>
                </a:cxn>
                <a:cxn ang="0">
                  <a:pos x="144" y="394"/>
                </a:cxn>
                <a:cxn ang="0">
                  <a:pos x="162" y="400"/>
                </a:cxn>
                <a:cxn ang="0">
                  <a:pos x="182" y="402"/>
                </a:cxn>
                <a:cxn ang="0">
                  <a:pos x="200" y="402"/>
                </a:cxn>
                <a:cxn ang="0">
                  <a:pos x="220" y="402"/>
                </a:cxn>
                <a:cxn ang="0">
                  <a:pos x="240" y="400"/>
                </a:cxn>
                <a:cxn ang="0">
                  <a:pos x="258" y="394"/>
                </a:cxn>
                <a:cxn ang="0">
                  <a:pos x="276" y="388"/>
                </a:cxn>
                <a:cxn ang="0">
                  <a:pos x="294" y="380"/>
                </a:cxn>
                <a:cxn ang="0">
                  <a:pos x="312" y="370"/>
                </a:cxn>
                <a:cxn ang="0">
                  <a:pos x="328" y="358"/>
                </a:cxn>
                <a:cxn ang="0">
                  <a:pos x="344" y="344"/>
                </a:cxn>
                <a:cxn ang="0">
                  <a:pos x="344" y="344"/>
                </a:cxn>
                <a:cxn ang="0">
                  <a:pos x="486" y="202"/>
                </a:cxn>
                <a:cxn ang="0">
                  <a:pos x="344" y="60"/>
                </a:cxn>
                <a:cxn ang="0">
                  <a:pos x="344" y="60"/>
                </a:cxn>
                <a:cxn ang="0">
                  <a:pos x="328" y="46"/>
                </a:cxn>
                <a:cxn ang="0">
                  <a:pos x="312" y="34"/>
                </a:cxn>
                <a:cxn ang="0">
                  <a:pos x="294" y="24"/>
                </a:cxn>
                <a:cxn ang="0">
                  <a:pos x="276" y="16"/>
                </a:cxn>
                <a:cxn ang="0">
                  <a:pos x="258" y="8"/>
                </a:cxn>
                <a:cxn ang="0">
                  <a:pos x="240" y="4"/>
                </a:cxn>
                <a:cxn ang="0">
                  <a:pos x="220" y="2"/>
                </a:cxn>
                <a:cxn ang="0">
                  <a:pos x="200" y="0"/>
                </a:cxn>
                <a:cxn ang="0">
                  <a:pos x="182" y="2"/>
                </a:cxn>
                <a:cxn ang="0">
                  <a:pos x="162" y="4"/>
                </a:cxn>
                <a:cxn ang="0">
                  <a:pos x="144" y="8"/>
                </a:cxn>
                <a:cxn ang="0">
                  <a:pos x="126" y="16"/>
                </a:cxn>
                <a:cxn ang="0">
                  <a:pos x="108" y="24"/>
                </a:cxn>
                <a:cxn ang="0">
                  <a:pos x="90" y="34"/>
                </a:cxn>
                <a:cxn ang="0">
                  <a:pos x="74" y="46"/>
                </a:cxn>
                <a:cxn ang="0">
                  <a:pos x="58" y="60"/>
                </a:cxn>
                <a:cxn ang="0">
                  <a:pos x="58" y="60"/>
                </a:cxn>
                <a:cxn ang="0">
                  <a:pos x="44" y="74"/>
                </a:cxn>
                <a:cxn ang="0">
                  <a:pos x="32" y="90"/>
                </a:cxn>
                <a:cxn ang="0">
                  <a:pos x="22" y="108"/>
                </a:cxn>
                <a:cxn ang="0">
                  <a:pos x="14" y="126"/>
                </a:cxn>
                <a:cxn ang="0">
                  <a:pos x="8" y="144"/>
                </a:cxn>
                <a:cxn ang="0">
                  <a:pos x="4" y="164"/>
                </a:cxn>
                <a:cxn ang="0">
                  <a:pos x="0" y="182"/>
                </a:cxn>
                <a:cxn ang="0">
                  <a:pos x="0" y="202"/>
                </a:cxn>
                <a:cxn ang="0">
                  <a:pos x="0" y="220"/>
                </a:cxn>
                <a:cxn ang="0">
                  <a:pos x="4" y="240"/>
                </a:cxn>
                <a:cxn ang="0">
                  <a:pos x="8" y="258"/>
                </a:cxn>
                <a:cxn ang="0">
                  <a:pos x="14" y="278"/>
                </a:cxn>
                <a:cxn ang="0">
                  <a:pos x="22" y="296"/>
                </a:cxn>
                <a:cxn ang="0">
                  <a:pos x="32" y="312"/>
                </a:cxn>
                <a:cxn ang="0">
                  <a:pos x="44" y="328"/>
                </a:cxn>
                <a:cxn ang="0">
                  <a:pos x="58" y="344"/>
                </a:cxn>
                <a:cxn ang="0">
                  <a:pos x="58" y="344"/>
                </a:cxn>
                <a:cxn ang="0">
                  <a:pos x="58" y="344"/>
                </a:cxn>
              </a:cxnLst>
              <a:rect l="0" t="0" r="r" b="b"/>
              <a:pathLst>
                <a:path w="486" h="402">
                  <a:moveTo>
                    <a:pt x="58" y="344"/>
                  </a:moveTo>
                  <a:lnTo>
                    <a:pt x="58" y="344"/>
                  </a:lnTo>
                  <a:lnTo>
                    <a:pt x="74" y="358"/>
                  </a:lnTo>
                  <a:lnTo>
                    <a:pt x="90" y="370"/>
                  </a:lnTo>
                  <a:lnTo>
                    <a:pt x="108" y="380"/>
                  </a:lnTo>
                  <a:lnTo>
                    <a:pt x="126" y="388"/>
                  </a:lnTo>
                  <a:lnTo>
                    <a:pt x="144" y="394"/>
                  </a:lnTo>
                  <a:lnTo>
                    <a:pt x="162" y="400"/>
                  </a:lnTo>
                  <a:lnTo>
                    <a:pt x="182" y="402"/>
                  </a:lnTo>
                  <a:lnTo>
                    <a:pt x="200" y="402"/>
                  </a:lnTo>
                  <a:lnTo>
                    <a:pt x="220" y="402"/>
                  </a:lnTo>
                  <a:lnTo>
                    <a:pt x="240" y="400"/>
                  </a:lnTo>
                  <a:lnTo>
                    <a:pt x="258" y="394"/>
                  </a:lnTo>
                  <a:lnTo>
                    <a:pt x="276" y="388"/>
                  </a:lnTo>
                  <a:lnTo>
                    <a:pt x="294" y="380"/>
                  </a:lnTo>
                  <a:lnTo>
                    <a:pt x="312" y="370"/>
                  </a:lnTo>
                  <a:lnTo>
                    <a:pt x="328" y="358"/>
                  </a:lnTo>
                  <a:lnTo>
                    <a:pt x="344" y="344"/>
                  </a:lnTo>
                  <a:lnTo>
                    <a:pt x="344" y="344"/>
                  </a:lnTo>
                  <a:lnTo>
                    <a:pt x="486" y="202"/>
                  </a:lnTo>
                  <a:lnTo>
                    <a:pt x="344" y="60"/>
                  </a:lnTo>
                  <a:lnTo>
                    <a:pt x="344" y="60"/>
                  </a:lnTo>
                  <a:lnTo>
                    <a:pt x="328" y="46"/>
                  </a:lnTo>
                  <a:lnTo>
                    <a:pt x="312" y="34"/>
                  </a:lnTo>
                  <a:lnTo>
                    <a:pt x="294" y="24"/>
                  </a:lnTo>
                  <a:lnTo>
                    <a:pt x="276" y="16"/>
                  </a:lnTo>
                  <a:lnTo>
                    <a:pt x="258" y="8"/>
                  </a:lnTo>
                  <a:lnTo>
                    <a:pt x="240" y="4"/>
                  </a:lnTo>
                  <a:lnTo>
                    <a:pt x="220" y="2"/>
                  </a:lnTo>
                  <a:lnTo>
                    <a:pt x="200" y="0"/>
                  </a:lnTo>
                  <a:lnTo>
                    <a:pt x="182" y="2"/>
                  </a:lnTo>
                  <a:lnTo>
                    <a:pt x="162" y="4"/>
                  </a:lnTo>
                  <a:lnTo>
                    <a:pt x="144" y="8"/>
                  </a:lnTo>
                  <a:lnTo>
                    <a:pt x="126" y="16"/>
                  </a:lnTo>
                  <a:lnTo>
                    <a:pt x="108" y="24"/>
                  </a:lnTo>
                  <a:lnTo>
                    <a:pt x="90" y="34"/>
                  </a:lnTo>
                  <a:lnTo>
                    <a:pt x="74" y="46"/>
                  </a:lnTo>
                  <a:lnTo>
                    <a:pt x="58" y="60"/>
                  </a:lnTo>
                  <a:lnTo>
                    <a:pt x="58" y="60"/>
                  </a:lnTo>
                  <a:lnTo>
                    <a:pt x="44" y="74"/>
                  </a:lnTo>
                  <a:lnTo>
                    <a:pt x="32" y="90"/>
                  </a:lnTo>
                  <a:lnTo>
                    <a:pt x="22" y="108"/>
                  </a:lnTo>
                  <a:lnTo>
                    <a:pt x="14" y="126"/>
                  </a:lnTo>
                  <a:lnTo>
                    <a:pt x="8" y="144"/>
                  </a:lnTo>
                  <a:lnTo>
                    <a:pt x="4" y="164"/>
                  </a:lnTo>
                  <a:lnTo>
                    <a:pt x="0" y="182"/>
                  </a:lnTo>
                  <a:lnTo>
                    <a:pt x="0" y="202"/>
                  </a:lnTo>
                  <a:lnTo>
                    <a:pt x="0" y="220"/>
                  </a:lnTo>
                  <a:lnTo>
                    <a:pt x="4" y="240"/>
                  </a:lnTo>
                  <a:lnTo>
                    <a:pt x="8" y="258"/>
                  </a:lnTo>
                  <a:lnTo>
                    <a:pt x="14" y="278"/>
                  </a:lnTo>
                  <a:lnTo>
                    <a:pt x="22" y="296"/>
                  </a:lnTo>
                  <a:lnTo>
                    <a:pt x="32" y="312"/>
                  </a:lnTo>
                  <a:lnTo>
                    <a:pt x="44" y="328"/>
                  </a:lnTo>
                  <a:lnTo>
                    <a:pt x="58" y="344"/>
                  </a:lnTo>
                  <a:lnTo>
                    <a:pt x="58" y="344"/>
                  </a:lnTo>
                  <a:lnTo>
                    <a:pt x="58" y="344"/>
                  </a:lnTo>
                  <a:close/>
                </a:path>
              </a:pathLst>
            </a:custGeom>
            <a:gradFill flip="none" rotWithShape="1">
              <a:gsLst>
                <a:gs pos="18000">
                  <a:schemeClr val="accent1"/>
                </a:gs>
                <a:gs pos="89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2" name="Freeform 8"/>
            <p:cNvSpPr>
              <a:spLocks/>
            </p:cNvSpPr>
            <p:nvPr userDrawn="1"/>
          </p:nvSpPr>
          <p:spPr bwMode="auto">
            <a:xfrm>
              <a:off x="1606550" y="2249477"/>
              <a:ext cx="1276350" cy="771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36"/>
                </a:cxn>
                <a:cxn ang="0">
                  <a:pos x="16" y="60"/>
                </a:cxn>
                <a:cxn ang="0">
                  <a:pos x="34" y="74"/>
                </a:cxn>
                <a:cxn ang="0">
                  <a:pos x="58" y="82"/>
                </a:cxn>
                <a:cxn ang="0">
                  <a:pos x="88" y="86"/>
                </a:cxn>
                <a:cxn ang="0">
                  <a:pos x="160" y="84"/>
                </a:cxn>
                <a:cxn ang="0">
                  <a:pos x="604" y="82"/>
                </a:cxn>
                <a:cxn ang="0">
                  <a:pos x="624" y="84"/>
                </a:cxn>
                <a:cxn ang="0">
                  <a:pos x="664" y="92"/>
                </a:cxn>
                <a:cxn ang="0">
                  <a:pos x="700" y="108"/>
                </a:cxn>
                <a:cxn ang="0">
                  <a:pos x="732" y="128"/>
                </a:cxn>
                <a:cxn ang="0">
                  <a:pos x="758" y="156"/>
                </a:cxn>
                <a:cxn ang="0">
                  <a:pos x="780" y="188"/>
                </a:cxn>
                <a:cxn ang="0">
                  <a:pos x="796" y="224"/>
                </a:cxn>
                <a:cxn ang="0">
                  <a:pos x="804" y="264"/>
                </a:cxn>
                <a:cxn ang="0">
                  <a:pos x="804" y="284"/>
                </a:cxn>
                <a:cxn ang="0">
                  <a:pos x="800" y="324"/>
                </a:cxn>
                <a:cxn ang="0">
                  <a:pos x="788" y="362"/>
                </a:cxn>
                <a:cxn ang="0">
                  <a:pos x="770" y="396"/>
                </a:cxn>
                <a:cxn ang="0">
                  <a:pos x="746" y="426"/>
                </a:cxn>
                <a:cxn ang="0">
                  <a:pos x="716" y="452"/>
                </a:cxn>
                <a:cxn ang="0">
                  <a:pos x="682" y="470"/>
                </a:cxn>
                <a:cxn ang="0">
                  <a:pos x="644" y="482"/>
                </a:cxn>
                <a:cxn ang="0">
                  <a:pos x="604" y="486"/>
                </a:cxn>
                <a:cxn ang="0">
                  <a:pos x="202" y="486"/>
                </a:cxn>
                <a:cxn ang="0">
                  <a:pos x="160" y="482"/>
                </a:cxn>
                <a:cxn ang="0">
                  <a:pos x="122" y="470"/>
                </a:cxn>
                <a:cxn ang="0">
                  <a:pos x="88" y="452"/>
                </a:cxn>
                <a:cxn ang="0">
                  <a:pos x="58" y="426"/>
                </a:cxn>
                <a:cxn ang="0">
                  <a:pos x="34" y="396"/>
                </a:cxn>
                <a:cxn ang="0">
                  <a:pos x="16" y="362"/>
                </a:cxn>
                <a:cxn ang="0">
                  <a:pos x="4" y="324"/>
                </a:cxn>
                <a:cxn ang="0">
                  <a:pos x="0" y="284"/>
                </a:cxn>
              </a:cxnLst>
              <a:rect l="0" t="0" r="r" b="b"/>
              <a:pathLst>
                <a:path w="804" h="486">
                  <a:moveTo>
                    <a:pt x="0" y="0"/>
                  </a:moveTo>
                  <a:lnTo>
                    <a:pt x="0" y="0"/>
                  </a:lnTo>
                  <a:lnTo>
                    <a:pt x="0" y="18"/>
                  </a:lnTo>
                  <a:lnTo>
                    <a:pt x="4" y="36"/>
                  </a:lnTo>
                  <a:lnTo>
                    <a:pt x="8" y="48"/>
                  </a:lnTo>
                  <a:lnTo>
                    <a:pt x="16" y="60"/>
                  </a:lnTo>
                  <a:lnTo>
                    <a:pt x="24" y="68"/>
                  </a:lnTo>
                  <a:lnTo>
                    <a:pt x="34" y="74"/>
                  </a:lnTo>
                  <a:lnTo>
                    <a:pt x="46" y="80"/>
                  </a:lnTo>
                  <a:lnTo>
                    <a:pt x="58" y="82"/>
                  </a:lnTo>
                  <a:lnTo>
                    <a:pt x="74" y="84"/>
                  </a:lnTo>
                  <a:lnTo>
                    <a:pt x="88" y="86"/>
                  </a:lnTo>
                  <a:lnTo>
                    <a:pt x="122" y="86"/>
                  </a:lnTo>
                  <a:lnTo>
                    <a:pt x="160" y="84"/>
                  </a:lnTo>
                  <a:lnTo>
                    <a:pt x="202" y="82"/>
                  </a:lnTo>
                  <a:lnTo>
                    <a:pt x="604" y="82"/>
                  </a:lnTo>
                  <a:lnTo>
                    <a:pt x="604" y="82"/>
                  </a:lnTo>
                  <a:lnTo>
                    <a:pt x="624" y="84"/>
                  </a:lnTo>
                  <a:lnTo>
                    <a:pt x="644" y="88"/>
                  </a:lnTo>
                  <a:lnTo>
                    <a:pt x="664" y="92"/>
                  </a:lnTo>
                  <a:lnTo>
                    <a:pt x="682" y="98"/>
                  </a:lnTo>
                  <a:lnTo>
                    <a:pt x="700" y="108"/>
                  </a:lnTo>
                  <a:lnTo>
                    <a:pt x="716" y="118"/>
                  </a:lnTo>
                  <a:lnTo>
                    <a:pt x="732" y="128"/>
                  </a:lnTo>
                  <a:lnTo>
                    <a:pt x="746" y="142"/>
                  </a:lnTo>
                  <a:lnTo>
                    <a:pt x="758" y="156"/>
                  </a:lnTo>
                  <a:lnTo>
                    <a:pt x="770" y="172"/>
                  </a:lnTo>
                  <a:lnTo>
                    <a:pt x="780" y="188"/>
                  </a:lnTo>
                  <a:lnTo>
                    <a:pt x="788" y="206"/>
                  </a:lnTo>
                  <a:lnTo>
                    <a:pt x="796" y="224"/>
                  </a:lnTo>
                  <a:lnTo>
                    <a:pt x="800" y="244"/>
                  </a:lnTo>
                  <a:lnTo>
                    <a:pt x="804" y="264"/>
                  </a:lnTo>
                  <a:lnTo>
                    <a:pt x="804" y="284"/>
                  </a:lnTo>
                  <a:lnTo>
                    <a:pt x="804" y="284"/>
                  </a:lnTo>
                  <a:lnTo>
                    <a:pt x="804" y="304"/>
                  </a:lnTo>
                  <a:lnTo>
                    <a:pt x="800" y="324"/>
                  </a:lnTo>
                  <a:lnTo>
                    <a:pt x="796" y="344"/>
                  </a:lnTo>
                  <a:lnTo>
                    <a:pt x="788" y="362"/>
                  </a:lnTo>
                  <a:lnTo>
                    <a:pt x="780" y="380"/>
                  </a:lnTo>
                  <a:lnTo>
                    <a:pt x="770" y="396"/>
                  </a:lnTo>
                  <a:lnTo>
                    <a:pt x="758" y="412"/>
                  </a:lnTo>
                  <a:lnTo>
                    <a:pt x="746" y="426"/>
                  </a:lnTo>
                  <a:lnTo>
                    <a:pt x="732" y="440"/>
                  </a:lnTo>
                  <a:lnTo>
                    <a:pt x="716" y="452"/>
                  </a:lnTo>
                  <a:lnTo>
                    <a:pt x="700" y="462"/>
                  </a:lnTo>
                  <a:lnTo>
                    <a:pt x="682" y="470"/>
                  </a:lnTo>
                  <a:lnTo>
                    <a:pt x="664" y="476"/>
                  </a:lnTo>
                  <a:lnTo>
                    <a:pt x="644" y="482"/>
                  </a:lnTo>
                  <a:lnTo>
                    <a:pt x="624" y="484"/>
                  </a:lnTo>
                  <a:lnTo>
                    <a:pt x="604" y="486"/>
                  </a:lnTo>
                  <a:lnTo>
                    <a:pt x="202" y="486"/>
                  </a:lnTo>
                  <a:lnTo>
                    <a:pt x="202" y="486"/>
                  </a:lnTo>
                  <a:lnTo>
                    <a:pt x="180" y="484"/>
                  </a:lnTo>
                  <a:lnTo>
                    <a:pt x="160" y="482"/>
                  </a:lnTo>
                  <a:lnTo>
                    <a:pt x="142" y="476"/>
                  </a:lnTo>
                  <a:lnTo>
                    <a:pt x="122" y="470"/>
                  </a:lnTo>
                  <a:lnTo>
                    <a:pt x="106" y="462"/>
                  </a:lnTo>
                  <a:lnTo>
                    <a:pt x="88" y="452"/>
                  </a:lnTo>
                  <a:lnTo>
                    <a:pt x="74" y="440"/>
                  </a:lnTo>
                  <a:lnTo>
                    <a:pt x="58" y="426"/>
                  </a:lnTo>
                  <a:lnTo>
                    <a:pt x="46" y="412"/>
                  </a:lnTo>
                  <a:lnTo>
                    <a:pt x="34" y="396"/>
                  </a:lnTo>
                  <a:lnTo>
                    <a:pt x="24" y="380"/>
                  </a:lnTo>
                  <a:lnTo>
                    <a:pt x="16" y="362"/>
                  </a:lnTo>
                  <a:lnTo>
                    <a:pt x="8" y="344"/>
                  </a:lnTo>
                  <a:lnTo>
                    <a:pt x="4" y="324"/>
                  </a:lnTo>
                  <a:lnTo>
                    <a:pt x="0" y="304"/>
                  </a:lnTo>
                  <a:lnTo>
                    <a:pt x="0" y="28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48000">
                  <a:schemeClr val="accent1">
                    <a:lumMod val="50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" name="Freeform 9"/>
            <p:cNvSpPr>
              <a:spLocks/>
            </p:cNvSpPr>
            <p:nvPr userDrawn="1"/>
          </p:nvSpPr>
          <p:spPr bwMode="auto">
            <a:xfrm>
              <a:off x="1606550" y="1928802"/>
              <a:ext cx="958850" cy="1092200"/>
            </a:xfrm>
            <a:custGeom>
              <a:avLst/>
              <a:gdLst/>
              <a:ahLst/>
              <a:cxnLst>
                <a:cxn ang="0">
                  <a:pos x="202" y="688"/>
                </a:cxn>
                <a:cxn ang="0">
                  <a:pos x="180" y="686"/>
                </a:cxn>
                <a:cxn ang="0">
                  <a:pos x="142" y="678"/>
                </a:cxn>
                <a:cxn ang="0">
                  <a:pos x="106" y="664"/>
                </a:cxn>
                <a:cxn ang="0">
                  <a:pos x="74" y="642"/>
                </a:cxn>
                <a:cxn ang="0">
                  <a:pos x="46" y="614"/>
                </a:cxn>
                <a:cxn ang="0">
                  <a:pos x="24" y="582"/>
                </a:cxn>
                <a:cxn ang="0">
                  <a:pos x="8" y="546"/>
                </a:cxn>
                <a:cxn ang="0">
                  <a:pos x="0" y="506"/>
                </a:cxn>
                <a:cxn ang="0">
                  <a:pos x="0" y="202"/>
                </a:cxn>
                <a:cxn ang="0">
                  <a:pos x="0" y="182"/>
                </a:cxn>
                <a:cxn ang="0">
                  <a:pos x="8" y="142"/>
                </a:cxn>
                <a:cxn ang="0">
                  <a:pos x="24" y="106"/>
                </a:cxn>
                <a:cxn ang="0">
                  <a:pos x="46" y="74"/>
                </a:cxn>
                <a:cxn ang="0">
                  <a:pos x="74" y="46"/>
                </a:cxn>
                <a:cxn ang="0">
                  <a:pos x="106" y="24"/>
                </a:cxn>
                <a:cxn ang="0">
                  <a:pos x="142" y="10"/>
                </a:cxn>
                <a:cxn ang="0">
                  <a:pos x="180" y="2"/>
                </a:cxn>
                <a:cxn ang="0">
                  <a:pos x="202" y="0"/>
                </a:cxn>
                <a:cxn ang="0">
                  <a:pos x="242" y="4"/>
                </a:cxn>
                <a:cxn ang="0">
                  <a:pos x="280" y="16"/>
                </a:cxn>
                <a:cxn ang="0">
                  <a:pos x="314" y="34"/>
                </a:cxn>
                <a:cxn ang="0">
                  <a:pos x="344" y="60"/>
                </a:cxn>
                <a:cxn ang="0">
                  <a:pos x="368" y="90"/>
                </a:cxn>
                <a:cxn ang="0">
                  <a:pos x="386" y="124"/>
                </a:cxn>
                <a:cxn ang="0">
                  <a:pos x="398" y="162"/>
                </a:cxn>
                <a:cxn ang="0">
                  <a:pos x="402" y="202"/>
                </a:cxn>
                <a:cxn ang="0">
                  <a:pos x="402" y="486"/>
                </a:cxn>
                <a:cxn ang="0">
                  <a:pos x="408" y="530"/>
                </a:cxn>
                <a:cxn ang="0">
                  <a:pos x="420" y="570"/>
                </a:cxn>
                <a:cxn ang="0">
                  <a:pos x="442" y="604"/>
                </a:cxn>
                <a:cxn ang="0">
                  <a:pos x="468" y="634"/>
                </a:cxn>
                <a:cxn ang="0">
                  <a:pos x="500" y="656"/>
                </a:cxn>
                <a:cxn ang="0">
                  <a:pos x="534" y="674"/>
                </a:cxn>
                <a:cxn ang="0">
                  <a:pos x="568" y="684"/>
                </a:cxn>
                <a:cxn ang="0">
                  <a:pos x="604" y="688"/>
                </a:cxn>
              </a:cxnLst>
              <a:rect l="0" t="0" r="r" b="b"/>
              <a:pathLst>
                <a:path w="604" h="688">
                  <a:moveTo>
                    <a:pt x="604" y="688"/>
                  </a:moveTo>
                  <a:lnTo>
                    <a:pt x="202" y="688"/>
                  </a:lnTo>
                  <a:lnTo>
                    <a:pt x="202" y="688"/>
                  </a:lnTo>
                  <a:lnTo>
                    <a:pt x="180" y="686"/>
                  </a:lnTo>
                  <a:lnTo>
                    <a:pt x="160" y="684"/>
                  </a:lnTo>
                  <a:lnTo>
                    <a:pt x="142" y="678"/>
                  </a:lnTo>
                  <a:lnTo>
                    <a:pt x="122" y="672"/>
                  </a:lnTo>
                  <a:lnTo>
                    <a:pt x="106" y="664"/>
                  </a:lnTo>
                  <a:lnTo>
                    <a:pt x="88" y="654"/>
                  </a:lnTo>
                  <a:lnTo>
                    <a:pt x="74" y="642"/>
                  </a:lnTo>
                  <a:lnTo>
                    <a:pt x="58" y="628"/>
                  </a:lnTo>
                  <a:lnTo>
                    <a:pt x="46" y="614"/>
                  </a:lnTo>
                  <a:lnTo>
                    <a:pt x="34" y="598"/>
                  </a:lnTo>
                  <a:lnTo>
                    <a:pt x="24" y="582"/>
                  </a:lnTo>
                  <a:lnTo>
                    <a:pt x="16" y="564"/>
                  </a:lnTo>
                  <a:lnTo>
                    <a:pt x="8" y="546"/>
                  </a:lnTo>
                  <a:lnTo>
                    <a:pt x="4" y="526"/>
                  </a:lnTo>
                  <a:lnTo>
                    <a:pt x="0" y="506"/>
                  </a:lnTo>
                  <a:lnTo>
                    <a:pt x="0" y="486"/>
                  </a:lnTo>
                  <a:lnTo>
                    <a:pt x="0" y="202"/>
                  </a:lnTo>
                  <a:lnTo>
                    <a:pt x="0" y="202"/>
                  </a:lnTo>
                  <a:lnTo>
                    <a:pt x="0" y="182"/>
                  </a:lnTo>
                  <a:lnTo>
                    <a:pt x="4" y="162"/>
                  </a:lnTo>
                  <a:lnTo>
                    <a:pt x="8" y="142"/>
                  </a:lnTo>
                  <a:lnTo>
                    <a:pt x="16" y="124"/>
                  </a:lnTo>
                  <a:lnTo>
                    <a:pt x="24" y="106"/>
                  </a:lnTo>
                  <a:lnTo>
                    <a:pt x="34" y="90"/>
                  </a:lnTo>
                  <a:lnTo>
                    <a:pt x="46" y="74"/>
                  </a:lnTo>
                  <a:lnTo>
                    <a:pt x="58" y="60"/>
                  </a:lnTo>
                  <a:lnTo>
                    <a:pt x="74" y="46"/>
                  </a:lnTo>
                  <a:lnTo>
                    <a:pt x="88" y="34"/>
                  </a:lnTo>
                  <a:lnTo>
                    <a:pt x="106" y="24"/>
                  </a:lnTo>
                  <a:lnTo>
                    <a:pt x="122" y="16"/>
                  </a:lnTo>
                  <a:lnTo>
                    <a:pt x="142" y="10"/>
                  </a:lnTo>
                  <a:lnTo>
                    <a:pt x="160" y="4"/>
                  </a:lnTo>
                  <a:lnTo>
                    <a:pt x="180" y="2"/>
                  </a:lnTo>
                  <a:lnTo>
                    <a:pt x="202" y="0"/>
                  </a:lnTo>
                  <a:lnTo>
                    <a:pt x="202" y="0"/>
                  </a:lnTo>
                  <a:lnTo>
                    <a:pt x="222" y="2"/>
                  </a:lnTo>
                  <a:lnTo>
                    <a:pt x="242" y="4"/>
                  </a:lnTo>
                  <a:lnTo>
                    <a:pt x="260" y="10"/>
                  </a:lnTo>
                  <a:lnTo>
                    <a:pt x="280" y="16"/>
                  </a:lnTo>
                  <a:lnTo>
                    <a:pt x="296" y="24"/>
                  </a:lnTo>
                  <a:lnTo>
                    <a:pt x="314" y="34"/>
                  </a:lnTo>
                  <a:lnTo>
                    <a:pt x="330" y="46"/>
                  </a:lnTo>
                  <a:lnTo>
                    <a:pt x="344" y="60"/>
                  </a:lnTo>
                  <a:lnTo>
                    <a:pt x="356" y="74"/>
                  </a:lnTo>
                  <a:lnTo>
                    <a:pt x="368" y="90"/>
                  </a:lnTo>
                  <a:lnTo>
                    <a:pt x="378" y="106"/>
                  </a:lnTo>
                  <a:lnTo>
                    <a:pt x="386" y="124"/>
                  </a:lnTo>
                  <a:lnTo>
                    <a:pt x="394" y="142"/>
                  </a:lnTo>
                  <a:lnTo>
                    <a:pt x="398" y="162"/>
                  </a:lnTo>
                  <a:lnTo>
                    <a:pt x="402" y="182"/>
                  </a:lnTo>
                  <a:lnTo>
                    <a:pt x="402" y="202"/>
                  </a:lnTo>
                  <a:lnTo>
                    <a:pt x="402" y="486"/>
                  </a:lnTo>
                  <a:lnTo>
                    <a:pt x="402" y="486"/>
                  </a:lnTo>
                  <a:lnTo>
                    <a:pt x="404" y="508"/>
                  </a:lnTo>
                  <a:lnTo>
                    <a:pt x="408" y="530"/>
                  </a:lnTo>
                  <a:lnTo>
                    <a:pt x="412" y="552"/>
                  </a:lnTo>
                  <a:lnTo>
                    <a:pt x="420" y="570"/>
                  </a:lnTo>
                  <a:lnTo>
                    <a:pt x="430" y="588"/>
                  </a:lnTo>
                  <a:lnTo>
                    <a:pt x="442" y="604"/>
                  </a:lnTo>
                  <a:lnTo>
                    <a:pt x="454" y="620"/>
                  </a:lnTo>
                  <a:lnTo>
                    <a:pt x="468" y="634"/>
                  </a:lnTo>
                  <a:lnTo>
                    <a:pt x="484" y="646"/>
                  </a:lnTo>
                  <a:lnTo>
                    <a:pt x="500" y="656"/>
                  </a:lnTo>
                  <a:lnTo>
                    <a:pt x="516" y="666"/>
                  </a:lnTo>
                  <a:lnTo>
                    <a:pt x="534" y="674"/>
                  </a:lnTo>
                  <a:lnTo>
                    <a:pt x="550" y="680"/>
                  </a:lnTo>
                  <a:lnTo>
                    <a:pt x="568" y="684"/>
                  </a:lnTo>
                  <a:lnTo>
                    <a:pt x="586" y="686"/>
                  </a:lnTo>
                  <a:lnTo>
                    <a:pt x="604" y="688"/>
                  </a:lnTo>
                  <a:lnTo>
                    <a:pt x="604" y="68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" name="Freeform 10"/>
            <p:cNvSpPr>
              <a:spLocks/>
            </p:cNvSpPr>
            <p:nvPr userDrawn="1"/>
          </p:nvSpPr>
          <p:spPr bwMode="auto">
            <a:xfrm>
              <a:off x="6762750" y="2519352"/>
              <a:ext cx="749300" cy="501650"/>
            </a:xfrm>
            <a:custGeom>
              <a:avLst/>
              <a:gdLst/>
              <a:ahLst/>
              <a:cxnLst>
                <a:cxn ang="0">
                  <a:pos x="0" y="316"/>
                </a:cxn>
                <a:cxn ang="0">
                  <a:pos x="316" y="316"/>
                </a:cxn>
                <a:cxn ang="0">
                  <a:pos x="316" y="316"/>
                </a:cxn>
                <a:cxn ang="0">
                  <a:pos x="332" y="314"/>
                </a:cxn>
                <a:cxn ang="0">
                  <a:pos x="346" y="312"/>
                </a:cxn>
                <a:cxn ang="0">
                  <a:pos x="362" y="308"/>
                </a:cxn>
                <a:cxn ang="0">
                  <a:pos x="376" y="302"/>
                </a:cxn>
                <a:cxn ang="0">
                  <a:pos x="390" y="296"/>
                </a:cxn>
                <a:cxn ang="0">
                  <a:pos x="404" y="288"/>
                </a:cxn>
                <a:cxn ang="0">
                  <a:pos x="416" y="280"/>
                </a:cxn>
                <a:cxn ang="0">
                  <a:pos x="426" y="270"/>
                </a:cxn>
                <a:cxn ang="0">
                  <a:pos x="436" y="258"/>
                </a:cxn>
                <a:cxn ang="0">
                  <a:pos x="446" y="246"/>
                </a:cxn>
                <a:cxn ang="0">
                  <a:pos x="454" y="232"/>
                </a:cxn>
                <a:cxn ang="0">
                  <a:pos x="460" y="218"/>
                </a:cxn>
                <a:cxn ang="0">
                  <a:pos x="466" y="204"/>
                </a:cxn>
                <a:cxn ang="0">
                  <a:pos x="470" y="190"/>
                </a:cxn>
                <a:cxn ang="0">
                  <a:pos x="472" y="174"/>
                </a:cxn>
                <a:cxn ang="0">
                  <a:pos x="472" y="158"/>
                </a:cxn>
                <a:cxn ang="0">
                  <a:pos x="472" y="158"/>
                </a:cxn>
                <a:cxn ang="0">
                  <a:pos x="472" y="142"/>
                </a:cxn>
                <a:cxn ang="0">
                  <a:pos x="470" y="126"/>
                </a:cxn>
                <a:cxn ang="0">
                  <a:pos x="466" y="110"/>
                </a:cxn>
                <a:cxn ang="0">
                  <a:pos x="460" y="96"/>
                </a:cxn>
                <a:cxn ang="0">
                  <a:pos x="454" y="82"/>
                </a:cxn>
                <a:cxn ang="0">
                  <a:pos x="446" y="70"/>
                </a:cxn>
                <a:cxn ang="0">
                  <a:pos x="436" y="56"/>
                </a:cxn>
                <a:cxn ang="0">
                  <a:pos x="426" y="46"/>
                </a:cxn>
                <a:cxn ang="0">
                  <a:pos x="416" y="36"/>
                </a:cxn>
                <a:cxn ang="0">
                  <a:pos x="404" y="26"/>
                </a:cxn>
                <a:cxn ang="0">
                  <a:pos x="390" y="18"/>
                </a:cxn>
                <a:cxn ang="0">
                  <a:pos x="376" y="12"/>
                </a:cxn>
                <a:cxn ang="0">
                  <a:pos x="362" y="6"/>
                </a:cxn>
                <a:cxn ang="0">
                  <a:pos x="346" y="2"/>
                </a:cxn>
                <a:cxn ang="0">
                  <a:pos x="332" y="0"/>
                </a:cxn>
                <a:cxn ang="0">
                  <a:pos x="316" y="0"/>
                </a:cxn>
                <a:cxn ang="0">
                  <a:pos x="0" y="0"/>
                </a:cxn>
                <a:cxn ang="0">
                  <a:pos x="0" y="316"/>
                </a:cxn>
              </a:cxnLst>
              <a:rect l="0" t="0" r="r" b="b"/>
              <a:pathLst>
                <a:path w="472" h="316">
                  <a:moveTo>
                    <a:pt x="0" y="316"/>
                  </a:moveTo>
                  <a:lnTo>
                    <a:pt x="316" y="316"/>
                  </a:lnTo>
                  <a:lnTo>
                    <a:pt x="316" y="316"/>
                  </a:lnTo>
                  <a:lnTo>
                    <a:pt x="332" y="314"/>
                  </a:lnTo>
                  <a:lnTo>
                    <a:pt x="346" y="312"/>
                  </a:lnTo>
                  <a:lnTo>
                    <a:pt x="362" y="308"/>
                  </a:lnTo>
                  <a:lnTo>
                    <a:pt x="376" y="302"/>
                  </a:lnTo>
                  <a:lnTo>
                    <a:pt x="390" y="296"/>
                  </a:lnTo>
                  <a:lnTo>
                    <a:pt x="404" y="288"/>
                  </a:lnTo>
                  <a:lnTo>
                    <a:pt x="416" y="280"/>
                  </a:lnTo>
                  <a:lnTo>
                    <a:pt x="426" y="270"/>
                  </a:lnTo>
                  <a:lnTo>
                    <a:pt x="436" y="258"/>
                  </a:lnTo>
                  <a:lnTo>
                    <a:pt x="446" y="246"/>
                  </a:lnTo>
                  <a:lnTo>
                    <a:pt x="454" y="232"/>
                  </a:lnTo>
                  <a:lnTo>
                    <a:pt x="460" y="218"/>
                  </a:lnTo>
                  <a:lnTo>
                    <a:pt x="466" y="204"/>
                  </a:lnTo>
                  <a:lnTo>
                    <a:pt x="470" y="190"/>
                  </a:lnTo>
                  <a:lnTo>
                    <a:pt x="472" y="174"/>
                  </a:lnTo>
                  <a:lnTo>
                    <a:pt x="472" y="158"/>
                  </a:lnTo>
                  <a:lnTo>
                    <a:pt x="472" y="158"/>
                  </a:lnTo>
                  <a:lnTo>
                    <a:pt x="472" y="142"/>
                  </a:lnTo>
                  <a:lnTo>
                    <a:pt x="470" y="126"/>
                  </a:lnTo>
                  <a:lnTo>
                    <a:pt x="466" y="110"/>
                  </a:lnTo>
                  <a:lnTo>
                    <a:pt x="460" y="96"/>
                  </a:lnTo>
                  <a:lnTo>
                    <a:pt x="454" y="82"/>
                  </a:lnTo>
                  <a:lnTo>
                    <a:pt x="446" y="70"/>
                  </a:lnTo>
                  <a:lnTo>
                    <a:pt x="436" y="56"/>
                  </a:lnTo>
                  <a:lnTo>
                    <a:pt x="426" y="46"/>
                  </a:lnTo>
                  <a:lnTo>
                    <a:pt x="416" y="36"/>
                  </a:lnTo>
                  <a:lnTo>
                    <a:pt x="404" y="26"/>
                  </a:lnTo>
                  <a:lnTo>
                    <a:pt x="390" y="18"/>
                  </a:lnTo>
                  <a:lnTo>
                    <a:pt x="376" y="12"/>
                  </a:lnTo>
                  <a:lnTo>
                    <a:pt x="362" y="6"/>
                  </a:lnTo>
                  <a:lnTo>
                    <a:pt x="346" y="2"/>
                  </a:lnTo>
                  <a:lnTo>
                    <a:pt x="332" y="0"/>
                  </a:lnTo>
                  <a:lnTo>
                    <a:pt x="316" y="0"/>
                  </a:lnTo>
                  <a:lnTo>
                    <a:pt x="0" y="0"/>
                  </a:lnTo>
                  <a:lnTo>
                    <a:pt x="0" y="3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48000">
                  <a:schemeClr val="accent1">
                    <a:lumMod val="50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5" name="Freeform 11"/>
            <p:cNvSpPr>
              <a:spLocks/>
            </p:cNvSpPr>
            <p:nvPr userDrawn="1"/>
          </p:nvSpPr>
          <p:spPr bwMode="auto">
            <a:xfrm>
              <a:off x="6511925" y="1928802"/>
              <a:ext cx="1000125" cy="606425"/>
            </a:xfrm>
            <a:custGeom>
              <a:avLst/>
              <a:gdLst/>
              <a:ahLst/>
              <a:cxnLst>
                <a:cxn ang="0">
                  <a:pos x="0" y="382"/>
                </a:cxn>
                <a:cxn ang="0">
                  <a:pos x="2" y="354"/>
                </a:cxn>
                <a:cxn ang="0">
                  <a:pos x="12" y="334"/>
                </a:cxn>
                <a:cxn ang="0">
                  <a:pos x="26" y="322"/>
                </a:cxn>
                <a:cxn ang="0">
                  <a:pos x="46" y="316"/>
                </a:cxn>
                <a:cxn ang="0">
                  <a:pos x="96" y="314"/>
                </a:cxn>
                <a:cxn ang="0">
                  <a:pos x="474" y="316"/>
                </a:cxn>
                <a:cxn ang="0">
                  <a:pos x="490" y="316"/>
                </a:cxn>
                <a:cxn ang="0">
                  <a:pos x="520" y="310"/>
                </a:cxn>
                <a:cxn ang="0">
                  <a:pos x="548" y="298"/>
                </a:cxn>
                <a:cxn ang="0">
                  <a:pos x="574" y="280"/>
                </a:cxn>
                <a:cxn ang="0">
                  <a:pos x="594" y="258"/>
                </a:cxn>
                <a:cxn ang="0">
                  <a:pos x="612" y="234"/>
                </a:cxn>
                <a:cxn ang="0">
                  <a:pos x="624" y="206"/>
                </a:cxn>
                <a:cxn ang="0">
                  <a:pos x="630" y="174"/>
                </a:cxn>
                <a:cxn ang="0">
                  <a:pos x="630" y="158"/>
                </a:cxn>
                <a:cxn ang="0">
                  <a:pos x="628" y="126"/>
                </a:cxn>
                <a:cxn ang="0">
                  <a:pos x="618" y="96"/>
                </a:cxn>
                <a:cxn ang="0">
                  <a:pos x="604" y="70"/>
                </a:cxn>
                <a:cxn ang="0">
                  <a:pos x="584" y="46"/>
                </a:cxn>
                <a:cxn ang="0">
                  <a:pos x="562" y="28"/>
                </a:cxn>
                <a:cxn ang="0">
                  <a:pos x="534" y="12"/>
                </a:cxn>
                <a:cxn ang="0">
                  <a:pos x="504" y="4"/>
                </a:cxn>
                <a:cxn ang="0">
                  <a:pos x="474" y="0"/>
                </a:cxn>
                <a:cxn ang="0">
                  <a:pos x="158" y="0"/>
                </a:cxn>
                <a:cxn ang="0">
                  <a:pos x="126" y="4"/>
                </a:cxn>
                <a:cxn ang="0">
                  <a:pos x="96" y="12"/>
                </a:cxn>
                <a:cxn ang="0">
                  <a:pos x="68" y="28"/>
                </a:cxn>
                <a:cxn ang="0">
                  <a:pos x="46" y="46"/>
                </a:cxn>
                <a:cxn ang="0">
                  <a:pos x="26" y="70"/>
                </a:cxn>
                <a:cxn ang="0">
                  <a:pos x="12" y="96"/>
                </a:cxn>
                <a:cxn ang="0">
                  <a:pos x="2" y="126"/>
                </a:cxn>
                <a:cxn ang="0">
                  <a:pos x="0" y="158"/>
                </a:cxn>
              </a:cxnLst>
              <a:rect l="0" t="0" r="r" b="b"/>
              <a:pathLst>
                <a:path w="630" h="382">
                  <a:moveTo>
                    <a:pt x="0" y="382"/>
                  </a:moveTo>
                  <a:lnTo>
                    <a:pt x="0" y="382"/>
                  </a:lnTo>
                  <a:lnTo>
                    <a:pt x="0" y="366"/>
                  </a:lnTo>
                  <a:lnTo>
                    <a:pt x="2" y="354"/>
                  </a:lnTo>
                  <a:lnTo>
                    <a:pt x="6" y="344"/>
                  </a:lnTo>
                  <a:lnTo>
                    <a:pt x="12" y="334"/>
                  </a:lnTo>
                  <a:lnTo>
                    <a:pt x="18" y="328"/>
                  </a:lnTo>
                  <a:lnTo>
                    <a:pt x="26" y="322"/>
                  </a:lnTo>
                  <a:lnTo>
                    <a:pt x="36" y="318"/>
                  </a:lnTo>
                  <a:lnTo>
                    <a:pt x="46" y="316"/>
                  </a:lnTo>
                  <a:lnTo>
                    <a:pt x="68" y="314"/>
                  </a:lnTo>
                  <a:lnTo>
                    <a:pt x="96" y="314"/>
                  </a:lnTo>
                  <a:lnTo>
                    <a:pt x="158" y="316"/>
                  </a:lnTo>
                  <a:lnTo>
                    <a:pt x="474" y="316"/>
                  </a:lnTo>
                  <a:lnTo>
                    <a:pt x="474" y="316"/>
                  </a:lnTo>
                  <a:lnTo>
                    <a:pt x="490" y="316"/>
                  </a:lnTo>
                  <a:lnTo>
                    <a:pt x="504" y="314"/>
                  </a:lnTo>
                  <a:lnTo>
                    <a:pt x="520" y="310"/>
                  </a:lnTo>
                  <a:lnTo>
                    <a:pt x="534" y="304"/>
                  </a:lnTo>
                  <a:lnTo>
                    <a:pt x="548" y="298"/>
                  </a:lnTo>
                  <a:lnTo>
                    <a:pt x="562" y="290"/>
                  </a:lnTo>
                  <a:lnTo>
                    <a:pt x="574" y="280"/>
                  </a:lnTo>
                  <a:lnTo>
                    <a:pt x="584" y="270"/>
                  </a:lnTo>
                  <a:lnTo>
                    <a:pt x="594" y="258"/>
                  </a:lnTo>
                  <a:lnTo>
                    <a:pt x="604" y="246"/>
                  </a:lnTo>
                  <a:lnTo>
                    <a:pt x="612" y="234"/>
                  </a:lnTo>
                  <a:lnTo>
                    <a:pt x="618" y="220"/>
                  </a:lnTo>
                  <a:lnTo>
                    <a:pt x="624" y="206"/>
                  </a:lnTo>
                  <a:lnTo>
                    <a:pt x="628" y="190"/>
                  </a:lnTo>
                  <a:lnTo>
                    <a:pt x="630" y="174"/>
                  </a:lnTo>
                  <a:lnTo>
                    <a:pt x="630" y="158"/>
                  </a:lnTo>
                  <a:lnTo>
                    <a:pt x="630" y="158"/>
                  </a:lnTo>
                  <a:lnTo>
                    <a:pt x="630" y="142"/>
                  </a:lnTo>
                  <a:lnTo>
                    <a:pt x="628" y="126"/>
                  </a:lnTo>
                  <a:lnTo>
                    <a:pt x="624" y="112"/>
                  </a:lnTo>
                  <a:lnTo>
                    <a:pt x="618" y="96"/>
                  </a:lnTo>
                  <a:lnTo>
                    <a:pt x="612" y="84"/>
                  </a:lnTo>
                  <a:lnTo>
                    <a:pt x="604" y="70"/>
                  </a:lnTo>
                  <a:lnTo>
                    <a:pt x="594" y="58"/>
                  </a:lnTo>
                  <a:lnTo>
                    <a:pt x="584" y="46"/>
                  </a:lnTo>
                  <a:lnTo>
                    <a:pt x="574" y="36"/>
                  </a:lnTo>
                  <a:lnTo>
                    <a:pt x="562" y="28"/>
                  </a:lnTo>
                  <a:lnTo>
                    <a:pt x="548" y="20"/>
                  </a:lnTo>
                  <a:lnTo>
                    <a:pt x="534" y="12"/>
                  </a:lnTo>
                  <a:lnTo>
                    <a:pt x="520" y="8"/>
                  </a:lnTo>
                  <a:lnTo>
                    <a:pt x="504" y="4"/>
                  </a:lnTo>
                  <a:lnTo>
                    <a:pt x="490" y="2"/>
                  </a:lnTo>
                  <a:lnTo>
                    <a:pt x="474" y="0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40" y="2"/>
                  </a:lnTo>
                  <a:lnTo>
                    <a:pt x="126" y="4"/>
                  </a:lnTo>
                  <a:lnTo>
                    <a:pt x="110" y="8"/>
                  </a:lnTo>
                  <a:lnTo>
                    <a:pt x="96" y="12"/>
                  </a:lnTo>
                  <a:lnTo>
                    <a:pt x="82" y="20"/>
                  </a:lnTo>
                  <a:lnTo>
                    <a:pt x="68" y="28"/>
                  </a:lnTo>
                  <a:lnTo>
                    <a:pt x="56" y="36"/>
                  </a:lnTo>
                  <a:lnTo>
                    <a:pt x="46" y="46"/>
                  </a:lnTo>
                  <a:lnTo>
                    <a:pt x="36" y="58"/>
                  </a:lnTo>
                  <a:lnTo>
                    <a:pt x="26" y="70"/>
                  </a:lnTo>
                  <a:lnTo>
                    <a:pt x="18" y="84"/>
                  </a:lnTo>
                  <a:lnTo>
                    <a:pt x="12" y="96"/>
                  </a:lnTo>
                  <a:lnTo>
                    <a:pt x="6" y="112"/>
                  </a:lnTo>
                  <a:lnTo>
                    <a:pt x="2" y="126"/>
                  </a:lnTo>
                  <a:lnTo>
                    <a:pt x="0" y="142"/>
                  </a:lnTo>
                  <a:lnTo>
                    <a:pt x="0" y="158"/>
                  </a:lnTo>
                  <a:lnTo>
                    <a:pt x="0" y="38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48000">
                  <a:schemeClr val="accent1">
                    <a:lumMod val="50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6" name="Freeform 12"/>
            <p:cNvSpPr>
              <a:spLocks/>
            </p:cNvSpPr>
            <p:nvPr userDrawn="1"/>
          </p:nvSpPr>
          <p:spPr bwMode="auto">
            <a:xfrm>
              <a:off x="6562725" y="2217727"/>
              <a:ext cx="774700" cy="514350"/>
            </a:xfrm>
            <a:custGeom>
              <a:avLst/>
              <a:gdLst/>
              <a:ahLst/>
              <a:cxnLst>
                <a:cxn ang="0">
                  <a:pos x="0" y="324"/>
                </a:cxn>
                <a:cxn ang="0">
                  <a:pos x="326" y="324"/>
                </a:cxn>
                <a:cxn ang="0">
                  <a:pos x="326" y="324"/>
                </a:cxn>
                <a:cxn ang="0">
                  <a:pos x="342" y="324"/>
                </a:cxn>
                <a:cxn ang="0">
                  <a:pos x="358" y="320"/>
                </a:cxn>
                <a:cxn ang="0">
                  <a:pos x="374" y="316"/>
                </a:cxn>
                <a:cxn ang="0">
                  <a:pos x="388" y="312"/>
                </a:cxn>
                <a:cxn ang="0">
                  <a:pos x="402" y="304"/>
                </a:cxn>
                <a:cxn ang="0">
                  <a:pos x="416" y="296"/>
                </a:cxn>
                <a:cxn ang="0">
                  <a:pos x="428" y="288"/>
                </a:cxn>
                <a:cxn ang="0">
                  <a:pos x="440" y="276"/>
                </a:cxn>
                <a:cxn ang="0">
                  <a:pos x="450" y="266"/>
                </a:cxn>
                <a:cxn ang="0">
                  <a:pos x="460" y="252"/>
                </a:cxn>
                <a:cxn ang="0">
                  <a:pos x="468" y="240"/>
                </a:cxn>
                <a:cxn ang="0">
                  <a:pos x="476" y="226"/>
                </a:cxn>
                <a:cxn ang="0">
                  <a:pos x="480" y="210"/>
                </a:cxn>
                <a:cxn ang="0">
                  <a:pos x="484" y="194"/>
                </a:cxn>
                <a:cxn ang="0">
                  <a:pos x="488" y="178"/>
                </a:cxn>
                <a:cxn ang="0">
                  <a:pos x="488" y="162"/>
                </a:cxn>
                <a:cxn ang="0">
                  <a:pos x="488" y="162"/>
                </a:cxn>
                <a:cxn ang="0">
                  <a:pos x="488" y="146"/>
                </a:cxn>
                <a:cxn ang="0">
                  <a:pos x="484" y="130"/>
                </a:cxn>
                <a:cxn ang="0">
                  <a:pos x="480" y="114"/>
                </a:cxn>
                <a:cxn ang="0">
                  <a:pos x="476" y="98"/>
                </a:cxn>
                <a:cxn ang="0">
                  <a:pos x="468" y="84"/>
                </a:cxn>
                <a:cxn ang="0">
                  <a:pos x="460" y="72"/>
                </a:cxn>
                <a:cxn ang="0">
                  <a:pos x="450" y="58"/>
                </a:cxn>
                <a:cxn ang="0">
                  <a:pos x="440" y="48"/>
                </a:cxn>
                <a:cxn ang="0">
                  <a:pos x="428" y="36"/>
                </a:cxn>
                <a:cxn ang="0">
                  <a:pos x="416" y="28"/>
                </a:cxn>
                <a:cxn ang="0">
                  <a:pos x="402" y="20"/>
                </a:cxn>
                <a:cxn ang="0">
                  <a:pos x="388" y="12"/>
                </a:cxn>
                <a:cxn ang="0">
                  <a:pos x="374" y="6"/>
                </a:cxn>
                <a:cxn ang="0">
                  <a:pos x="358" y="2"/>
                </a:cxn>
                <a:cxn ang="0">
                  <a:pos x="342" y="0"/>
                </a:cxn>
                <a:cxn ang="0">
                  <a:pos x="326" y="0"/>
                </a:cxn>
                <a:cxn ang="0">
                  <a:pos x="0" y="0"/>
                </a:cxn>
                <a:cxn ang="0">
                  <a:pos x="0" y="324"/>
                </a:cxn>
              </a:cxnLst>
              <a:rect l="0" t="0" r="r" b="b"/>
              <a:pathLst>
                <a:path w="488" h="324">
                  <a:moveTo>
                    <a:pt x="0" y="324"/>
                  </a:moveTo>
                  <a:lnTo>
                    <a:pt x="326" y="324"/>
                  </a:lnTo>
                  <a:lnTo>
                    <a:pt x="326" y="324"/>
                  </a:lnTo>
                  <a:lnTo>
                    <a:pt x="342" y="324"/>
                  </a:lnTo>
                  <a:lnTo>
                    <a:pt x="358" y="320"/>
                  </a:lnTo>
                  <a:lnTo>
                    <a:pt x="374" y="316"/>
                  </a:lnTo>
                  <a:lnTo>
                    <a:pt x="388" y="312"/>
                  </a:lnTo>
                  <a:lnTo>
                    <a:pt x="402" y="304"/>
                  </a:lnTo>
                  <a:lnTo>
                    <a:pt x="416" y="296"/>
                  </a:lnTo>
                  <a:lnTo>
                    <a:pt x="428" y="288"/>
                  </a:lnTo>
                  <a:lnTo>
                    <a:pt x="440" y="276"/>
                  </a:lnTo>
                  <a:lnTo>
                    <a:pt x="450" y="266"/>
                  </a:lnTo>
                  <a:lnTo>
                    <a:pt x="460" y="252"/>
                  </a:lnTo>
                  <a:lnTo>
                    <a:pt x="468" y="240"/>
                  </a:lnTo>
                  <a:lnTo>
                    <a:pt x="476" y="226"/>
                  </a:lnTo>
                  <a:lnTo>
                    <a:pt x="480" y="210"/>
                  </a:lnTo>
                  <a:lnTo>
                    <a:pt x="484" y="194"/>
                  </a:lnTo>
                  <a:lnTo>
                    <a:pt x="488" y="178"/>
                  </a:lnTo>
                  <a:lnTo>
                    <a:pt x="488" y="162"/>
                  </a:lnTo>
                  <a:lnTo>
                    <a:pt x="488" y="162"/>
                  </a:lnTo>
                  <a:lnTo>
                    <a:pt x="488" y="146"/>
                  </a:lnTo>
                  <a:lnTo>
                    <a:pt x="484" y="130"/>
                  </a:lnTo>
                  <a:lnTo>
                    <a:pt x="480" y="114"/>
                  </a:lnTo>
                  <a:lnTo>
                    <a:pt x="476" y="98"/>
                  </a:lnTo>
                  <a:lnTo>
                    <a:pt x="468" y="84"/>
                  </a:lnTo>
                  <a:lnTo>
                    <a:pt x="460" y="72"/>
                  </a:lnTo>
                  <a:lnTo>
                    <a:pt x="450" y="58"/>
                  </a:lnTo>
                  <a:lnTo>
                    <a:pt x="440" y="48"/>
                  </a:lnTo>
                  <a:lnTo>
                    <a:pt x="428" y="36"/>
                  </a:lnTo>
                  <a:lnTo>
                    <a:pt x="416" y="28"/>
                  </a:lnTo>
                  <a:lnTo>
                    <a:pt x="402" y="20"/>
                  </a:lnTo>
                  <a:lnTo>
                    <a:pt x="388" y="12"/>
                  </a:lnTo>
                  <a:lnTo>
                    <a:pt x="374" y="6"/>
                  </a:lnTo>
                  <a:lnTo>
                    <a:pt x="358" y="2"/>
                  </a:lnTo>
                  <a:lnTo>
                    <a:pt x="342" y="0"/>
                  </a:lnTo>
                  <a:lnTo>
                    <a:pt x="326" y="0"/>
                  </a:lnTo>
                  <a:lnTo>
                    <a:pt x="0" y="0"/>
                  </a:lnTo>
                  <a:lnTo>
                    <a:pt x="0" y="3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7" name="Freeform 13"/>
            <p:cNvSpPr>
              <a:spLocks/>
            </p:cNvSpPr>
            <p:nvPr userDrawn="1"/>
          </p:nvSpPr>
          <p:spPr bwMode="auto">
            <a:xfrm>
              <a:off x="6305550" y="1928802"/>
              <a:ext cx="958850" cy="1092200"/>
            </a:xfrm>
            <a:custGeom>
              <a:avLst/>
              <a:gdLst/>
              <a:ahLst/>
              <a:cxnLst>
                <a:cxn ang="0">
                  <a:pos x="604" y="688"/>
                </a:cxn>
                <a:cxn ang="0">
                  <a:pos x="562" y="684"/>
                </a:cxn>
                <a:cxn ang="0">
                  <a:pos x="524" y="672"/>
                </a:cxn>
                <a:cxn ang="0">
                  <a:pos x="490" y="654"/>
                </a:cxn>
                <a:cxn ang="0">
                  <a:pos x="460" y="628"/>
                </a:cxn>
                <a:cxn ang="0">
                  <a:pos x="436" y="598"/>
                </a:cxn>
                <a:cxn ang="0">
                  <a:pos x="418" y="564"/>
                </a:cxn>
                <a:cxn ang="0">
                  <a:pos x="406" y="526"/>
                </a:cxn>
                <a:cxn ang="0">
                  <a:pos x="402" y="486"/>
                </a:cxn>
                <a:cxn ang="0">
                  <a:pos x="402" y="202"/>
                </a:cxn>
                <a:cxn ang="0">
                  <a:pos x="406" y="158"/>
                </a:cxn>
                <a:cxn ang="0">
                  <a:pos x="420" y="118"/>
                </a:cxn>
                <a:cxn ang="0">
                  <a:pos x="442" y="84"/>
                </a:cxn>
                <a:cxn ang="0">
                  <a:pos x="468" y="54"/>
                </a:cxn>
                <a:cxn ang="0">
                  <a:pos x="498" y="32"/>
                </a:cxn>
                <a:cxn ang="0">
                  <a:pos x="532" y="14"/>
                </a:cxn>
                <a:cxn ang="0">
                  <a:pos x="568" y="4"/>
                </a:cxn>
                <a:cxn ang="0">
                  <a:pos x="604" y="0"/>
                </a:cxn>
                <a:cxn ang="0">
                  <a:pos x="200" y="0"/>
                </a:cxn>
                <a:cxn ang="0">
                  <a:pos x="160" y="4"/>
                </a:cxn>
                <a:cxn ang="0">
                  <a:pos x="122" y="16"/>
                </a:cxn>
                <a:cxn ang="0">
                  <a:pos x="88" y="34"/>
                </a:cxn>
                <a:cxn ang="0">
                  <a:pos x="58" y="60"/>
                </a:cxn>
                <a:cxn ang="0">
                  <a:pos x="34" y="90"/>
                </a:cxn>
                <a:cxn ang="0">
                  <a:pos x="16" y="124"/>
                </a:cxn>
                <a:cxn ang="0">
                  <a:pos x="4" y="162"/>
                </a:cxn>
                <a:cxn ang="0">
                  <a:pos x="0" y="202"/>
                </a:cxn>
                <a:cxn ang="0">
                  <a:pos x="0" y="486"/>
                </a:cxn>
                <a:cxn ang="0">
                  <a:pos x="4" y="526"/>
                </a:cxn>
                <a:cxn ang="0">
                  <a:pos x="16" y="564"/>
                </a:cxn>
                <a:cxn ang="0">
                  <a:pos x="34" y="598"/>
                </a:cxn>
                <a:cxn ang="0">
                  <a:pos x="58" y="628"/>
                </a:cxn>
                <a:cxn ang="0">
                  <a:pos x="88" y="654"/>
                </a:cxn>
                <a:cxn ang="0">
                  <a:pos x="122" y="672"/>
                </a:cxn>
                <a:cxn ang="0">
                  <a:pos x="160" y="684"/>
                </a:cxn>
                <a:cxn ang="0">
                  <a:pos x="200" y="688"/>
                </a:cxn>
              </a:cxnLst>
              <a:rect l="0" t="0" r="r" b="b"/>
              <a:pathLst>
                <a:path w="604" h="688">
                  <a:moveTo>
                    <a:pt x="604" y="688"/>
                  </a:moveTo>
                  <a:lnTo>
                    <a:pt x="604" y="688"/>
                  </a:lnTo>
                  <a:lnTo>
                    <a:pt x="582" y="686"/>
                  </a:lnTo>
                  <a:lnTo>
                    <a:pt x="562" y="684"/>
                  </a:lnTo>
                  <a:lnTo>
                    <a:pt x="544" y="678"/>
                  </a:lnTo>
                  <a:lnTo>
                    <a:pt x="524" y="672"/>
                  </a:lnTo>
                  <a:lnTo>
                    <a:pt x="508" y="664"/>
                  </a:lnTo>
                  <a:lnTo>
                    <a:pt x="490" y="654"/>
                  </a:lnTo>
                  <a:lnTo>
                    <a:pt x="476" y="642"/>
                  </a:lnTo>
                  <a:lnTo>
                    <a:pt x="460" y="628"/>
                  </a:lnTo>
                  <a:lnTo>
                    <a:pt x="448" y="614"/>
                  </a:lnTo>
                  <a:lnTo>
                    <a:pt x="436" y="598"/>
                  </a:lnTo>
                  <a:lnTo>
                    <a:pt x="426" y="582"/>
                  </a:lnTo>
                  <a:lnTo>
                    <a:pt x="418" y="564"/>
                  </a:lnTo>
                  <a:lnTo>
                    <a:pt x="410" y="546"/>
                  </a:lnTo>
                  <a:lnTo>
                    <a:pt x="406" y="526"/>
                  </a:lnTo>
                  <a:lnTo>
                    <a:pt x="402" y="506"/>
                  </a:lnTo>
                  <a:lnTo>
                    <a:pt x="402" y="486"/>
                  </a:lnTo>
                  <a:lnTo>
                    <a:pt x="402" y="202"/>
                  </a:lnTo>
                  <a:lnTo>
                    <a:pt x="402" y="202"/>
                  </a:lnTo>
                  <a:lnTo>
                    <a:pt x="404" y="178"/>
                  </a:lnTo>
                  <a:lnTo>
                    <a:pt x="406" y="158"/>
                  </a:lnTo>
                  <a:lnTo>
                    <a:pt x="412" y="136"/>
                  </a:lnTo>
                  <a:lnTo>
                    <a:pt x="420" y="118"/>
                  </a:lnTo>
                  <a:lnTo>
                    <a:pt x="430" y="100"/>
                  </a:lnTo>
                  <a:lnTo>
                    <a:pt x="442" y="84"/>
                  </a:lnTo>
                  <a:lnTo>
                    <a:pt x="454" y="68"/>
                  </a:lnTo>
                  <a:lnTo>
                    <a:pt x="468" y="54"/>
                  </a:lnTo>
                  <a:lnTo>
                    <a:pt x="482" y="42"/>
                  </a:lnTo>
                  <a:lnTo>
                    <a:pt x="498" y="32"/>
                  </a:lnTo>
                  <a:lnTo>
                    <a:pt x="516" y="22"/>
                  </a:lnTo>
                  <a:lnTo>
                    <a:pt x="532" y="14"/>
                  </a:lnTo>
                  <a:lnTo>
                    <a:pt x="550" y="8"/>
                  </a:lnTo>
                  <a:lnTo>
                    <a:pt x="568" y="4"/>
                  </a:lnTo>
                  <a:lnTo>
                    <a:pt x="586" y="2"/>
                  </a:lnTo>
                  <a:lnTo>
                    <a:pt x="604" y="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180" y="2"/>
                  </a:lnTo>
                  <a:lnTo>
                    <a:pt x="160" y="4"/>
                  </a:lnTo>
                  <a:lnTo>
                    <a:pt x="140" y="10"/>
                  </a:lnTo>
                  <a:lnTo>
                    <a:pt x="122" y="16"/>
                  </a:lnTo>
                  <a:lnTo>
                    <a:pt x="104" y="24"/>
                  </a:lnTo>
                  <a:lnTo>
                    <a:pt x="88" y="34"/>
                  </a:lnTo>
                  <a:lnTo>
                    <a:pt x="72" y="46"/>
                  </a:lnTo>
                  <a:lnTo>
                    <a:pt x="58" y="60"/>
                  </a:lnTo>
                  <a:lnTo>
                    <a:pt x="46" y="74"/>
                  </a:lnTo>
                  <a:lnTo>
                    <a:pt x="34" y="90"/>
                  </a:lnTo>
                  <a:lnTo>
                    <a:pt x="24" y="106"/>
                  </a:lnTo>
                  <a:lnTo>
                    <a:pt x="16" y="124"/>
                  </a:lnTo>
                  <a:lnTo>
                    <a:pt x="8" y="142"/>
                  </a:lnTo>
                  <a:lnTo>
                    <a:pt x="4" y="162"/>
                  </a:lnTo>
                  <a:lnTo>
                    <a:pt x="0" y="182"/>
                  </a:lnTo>
                  <a:lnTo>
                    <a:pt x="0" y="202"/>
                  </a:lnTo>
                  <a:lnTo>
                    <a:pt x="0" y="486"/>
                  </a:lnTo>
                  <a:lnTo>
                    <a:pt x="0" y="486"/>
                  </a:lnTo>
                  <a:lnTo>
                    <a:pt x="0" y="506"/>
                  </a:lnTo>
                  <a:lnTo>
                    <a:pt x="4" y="526"/>
                  </a:lnTo>
                  <a:lnTo>
                    <a:pt x="8" y="546"/>
                  </a:lnTo>
                  <a:lnTo>
                    <a:pt x="16" y="564"/>
                  </a:lnTo>
                  <a:lnTo>
                    <a:pt x="24" y="582"/>
                  </a:lnTo>
                  <a:lnTo>
                    <a:pt x="34" y="598"/>
                  </a:lnTo>
                  <a:lnTo>
                    <a:pt x="46" y="614"/>
                  </a:lnTo>
                  <a:lnTo>
                    <a:pt x="58" y="628"/>
                  </a:lnTo>
                  <a:lnTo>
                    <a:pt x="72" y="642"/>
                  </a:lnTo>
                  <a:lnTo>
                    <a:pt x="88" y="654"/>
                  </a:lnTo>
                  <a:lnTo>
                    <a:pt x="104" y="664"/>
                  </a:lnTo>
                  <a:lnTo>
                    <a:pt x="122" y="672"/>
                  </a:lnTo>
                  <a:lnTo>
                    <a:pt x="140" y="678"/>
                  </a:lnTo>
                  <a:lnTo>
                    <a:pt x="160" y="684"/>
                  </a:lnTo>
                  <a:lnTo>
                    <a:pt x="180" y="686"/>
                  </a:lnTo>
                  <a:lnTo>
                    <a:pt x="200" y="688"/>
                  </a:lnTo>
                  <a:lnTo>
                    <a:pt x="604" y="68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" name="Freeform 14"/>
            <p:cNvSpPr>
              <a:spLocks/>
            </p:cNvSpPr>
            <p:nvPr userDrawn="1"/>
          </p:nvSpPr>
          <p:spPr bwMode="auto">
            <a:xfrm>
              <a:off x="3082925" y="1928802"/>
              <a:ext cx="1279525" cy="866775"/>
            </a:xfrm>
            <a:custGeom>
              <a:avLst/>
              <a:gdLst/>
              <a:ahLst/>
              <a:cxnLst>
                <a:cxn ang="0">
                  <a:pos x="404" y="344"/>
                </a:cxn>
                <a:cxn ang="0">
                  <a:pos x="400" y="304"/>
                </a:cxn>
                <a:cxn ang="0">
                  <a:pos x="388" y="266"/>
                </a:cxn>
                <a:cxn ang="0">
                  <a:pos x="368" y="232"/>
                </a:cxn>
                <a:cxn ang="0">
                  <a:pos x="344" y="202"/>
                </a:cxn>
                <a:cxn ang="0">
                  <a:pos x="314" y="178"/>
                </a:cxn>
                <a:cxn ang="0">
                  <a:pos x="280" y="158"/>
                </a:cxn>
                <a:cxn ang="0">
                  <a:pos x="242" y="146"/>
                </a:cxn>
                <a:cxn ang="0">
                  <a:pos x="202" y="142"/>
                </a:cxn>
                <a:cxn ang="0">
                  <a:pos x="182" y="144"/>
                </a:cxn>
                <a:cxn ang="0">
                  <a:pos x="142" y="152"/>
                </a:cxn>
                <a:cxn ang="0">
                  <a:pos x="106" y="166"/>
                </a:cxn>
                <a:cxn ang="0">
                  <a:pos x="74" y="188"/>
                </a:cxn>
                <a:cxn ang="0">
                  <a:pos x="46" y="216"/>
                </a:cxn>
                <a:cxn ang="0">
                  <a:pos x="26" y="248"/>
                </a:cxn>
                <a:cxn ang="0">
                  <a:pos x="10" y="284"/>
                </a:cxn>
                <a:cxn ang="0">
                  <a:pos x="2" y="324"/>
                </a:cxn>
                <a:cxn ang="0">
                  <a:pos x="0" y="344"/>
                </a:cxn>
                <a:cxn ang="0">
                  <a:pos x="8" y="274"/>
                </a:cxn>
                <a:cxn ang="0">
                  <a:pos x="28" y="210"/>
                </a:cxn>
                <a:cxn ang="0">
                  <a:pos x="60" y="152"/>
                </a:cxn>
                <a:cxn ang="0">
                  <a:pos x="102" y="100"/>
                </a:cxn>
                <a:cxn ang="0">
                  <a:pos x="152" y="60"/>
                </a:cxn>
                <a:cxn ang="0">
                  <a:pos x="210" y="28"/>
                </a:cxn>
                <a:cxn ang="0">
                  <a:pos x="276" y="8"/>
                </a:cxn>
                <a:cxn ang="0">
                  <a:pos x="344" y="0"/>
                </a:cxn>
                <a:cxn ang="0">
                  <a:pos x="462" y="0"/>
                </a:cxn>
                <a:cxn ang="0">
                  <a:pos x="532" y="8"/>
                </a:cxn>
                <a:cxn ang="0">
                  <a:pos x="596" y="28"/>
                </a:cxn>
                <a:cxn ang="0">
                  <a:pos x="654" y="60"/>
                </a:cxn>
                <a:cxn ang="0">
                  <a:pos x="706" y="100"/>
                </a:cxn>
                <a:cxn ang="0">
                  <a:pos x="748" y="152"/>
                </a:cxn>
                <a:cxn ang="0">
                  <a:pos x="778" y="210"/>
                </a:cxn>
                <a:cxn ang="0">
                  <a:pos x="798" y="274"/>
                </a:cxn>
                <a:cxn ang="0">
                  <a:pos x="806" y="344"/>
                </a:cxn>
                <a:cxn ang="0">
                  <a:pos x="804" y="364"/>
                </a:cxn>
                <a:cxn ang="0">
                  <a:pos x="796" y="404"/>
                </a:cxn>
                <a:cxn ang="0">
                  <a:pos x="782" y="440"/>
                </a:cxn>
                <a:cxn ang="0">
                  <a:pos x="760" y="472"/>
                </a:cxn>
                <a:cxn ang="0">
                  <a:pos x="732" y="500"/>
                </a:cxn>
                <a:cxn ang="0">
                  <a:pos x="700" y="520"/>
                </a:cxn>
                <a:cxn ang="0">
                  <a:pos x="664" y="536"/>
                </a:cxn>
                <a:cxn ang="0">
                  <a:pos x="626" y="544"/>
                </a:cxn>
                <a:cxn ang="0">
                  <a:pos x="604" y="546"/>
                </a:cxn>
                <a:cxn ang="0">
                  <a:pos x="564" y="542"/>
                </a:cxn>
                <a:cxn ang="0">
                  <a:pos x="526" y="530"/>
                </a:cxn>
                <a:cxn ang="0">
                  <a:pos x="492" y="510"/>
                </a:cxn>
                <a:cxn ang="0">
                  <a:pos x="462" y="486"/>
                </a:cxn>
                <a:cxn ang="0">
                  <a:pos x="438" y="456"/>
                </a:cxn>
                <a:cxn ang="0">
                  <a:pos x="420" y="422"/>
                </a:cxn>
                <a:cxn ang="0">
                  <a:pos x="408" y="384"/>
                </a:cxn>
                <a:cxn ang="0">
                  <a:pos x="404" y="344"/>
                </a:cxn>
              </a:cxnLst>
              <a:rect l="0" t="0" r="r" b="b"/>
              <a:pathLst>
                <a:path w="806" h="546">
                  <a:moveTo>
                    <a:pt x="404" y="344"/>
                  </a:moveTo>
                  <a:lnTo>
                    <a:pt x="404" y="344"/>
                  </a:lnTo>
                  <a:lnTo>
                    <a:pt x="402" y="324"/>
                  </a:lnTo>
                  <a:lnTo>
                    <a:pt x="400" y="304"/>
                  </a:lnTo>
                  <a:lnTo>
                    <a:pt x="394" y="284"/>
                  </a:lnTo>
                  <a:lnTo>
                    <a:pt x="388" y="266"/>
                  </a:lnTo>
                  <a:lnTo>
                    <a:pt x="378" y="248"/>
                  </a:lnTo>
                  <a:lnTo>
                    <a:pt x="368" y="232"/>
                  </a:lnTo>
                  <a:lnTo>
                    <a:pt x="358" y="216"/>
                  </a:lnTo>
                  <a:lnTo>
                    <a:pt x="344" y="202"/>
                  </a:lnTo>
                  <a:lnTo>
                    <a:pt x="330" y="188"/>
                  </a:lnTo>
                  <a:lnTo>
                    <a:pt x="314" y="178"/>
                  </a:lnTo>
                  <a:lnTo>
                    <a:pt x="298" y="166"/>
                  </a:lnTo>
                  <a:lnTo>
                    <a:pt x="280" y="158"/>
                  </a:lnTo>
                  <a:lnTo>
                    <a:pt x="262" y="152"/>
                  </a:lnTo>
                  <a:lnTo>
                    <a:pt x="242" y="146"/>
                  </a:lnTo>
                  <a:lnTo>
                    <a:pt x="222" y="144"/>
                  </a:lnTo>
                  <a:lnTo>
                    <a:pt x="202" y="142"/>
                  </a:lnTo>
                  <a:lnTo>
                    <a:pt x="202" y="142"/>
                  </a:lnTo>
                  <a:lnTo>
                    <a:pt x="182" y="144"/>
                  </a:lnTo>
                  <a:lnTo>
                    <a:pt x="162" y="146"/>
                  </a:lnTo>
                  <a:lnTo>
                    <a:pt x="142" y="152"/>
                  </a:lnTo>
                  <a:lnTo>
                    <a:pt x="124" y="158"/>
                  </a:lnTo>
                  <a:lnTo>
                    <a:pt x="106" y="166"/>
                  </a:lnTo>
                  <a:lnTo>
                    <a:pt x="90" y="178"/>
                  </a:lnTo>
                  <a:lnTo>
                    <a:pt x="74" y="188"/>
                  </a:lnTo>
                  <a:lnTo>
                    <a:pt x="60" y="202"/>
                  </a:lnTo>
                  <a:lnTo>
                    <a:pt x="46" y="216"/>
                  </a:lnTo>
                  <a:lnTo>
                    <a:pt x="36" y="232"/>
                  </a:lnTo>
                  <a:lnTo>
                    <a:pt x="26" y="248"/>
                  </a:lnTo>
                  <a:lnTo>
                    <a:pt x="16" y="266"/>
                  </a:lnTo>
                  <a:lnTo>
                    <a:pt x="10" y="284"/>
                  </a:lnTo>
                  <a:lnTo>
                    <a:pt x="4" y="304"/>
                  </a:lnTo>
                  <a:lnTo>
                    <a:pt x="2" y="324"/>
                  </a:lnTo>
                  <a:lnTo>
                    <a:pt x="0" y="344"/>
                  </a:lnTo>
                  <a:lnTo>
                    <a:pt x="0" y="344"/>
                  </a:lnTo>
                  <a:lnTo>
                    <a:pt x="2" y="308"/>
                  </a:lnTo>
                  <a:lnTo>
                    <a:pt x="8" y="274"/>
                  </a:lnTo>
                  <a:lnTo>
                    <a:pt x="16" y="242"/>
                  </a:lnTo>
                  <a:lnTo>
                    <a:pt x="28" y="210"/>
                  </a:lnTo>
                  <a:lnTo>
                    <a:pt x="42" y="180"/>
                  </a:lnTo>
                  <a:lnTo>
                    <a:pt x="60" y="152"/>
                  </a:lnTo>
                  <a:lnTo>
                    <a:pt x="80" y="126"/>
                  </a:lnTo>
                  <a:lnTo>
                    <a:pt x="102" y="100"/>
                  </a:lnTo>
                  <a:lnTo>
                    <a:pt x="126" y="78"/>
                  </a:lnTo>
                  <a:lnTo>
                    <a:pt x="152" y="60"/>
                  </a:lnTo>
                  <a:lnTo>
                    <a:pt x="180" y="42"/>
                  </a:lnTo>
                  <a:lnTo>
                    <a:pt x="210" y="28"/>
                  </a:lnTo>
                  <a:lnTo>
                    <a:pt x="242" y="16"/>
                  </a:lnTo>
                  <a:lnTo>
                    <a:pt x="276" y="8"/>
                  </a:lnTo>
                  <a:lnTo>
                    <a:pt x="310" y="2"/>
                  </a:lnTo>
                  <a:lnTo>
                    <a:pt x="344" y="0"/>
                  </a:lnTo>
                  <a:lnTo>
                    <a:pt x="462" y="0"/>
                  </a:lnTo>
                  <a:lnTo>
                    <a:pt x="462" y="0"/>
                  </a:lnTo>
                  <a:lnTo>
                    <a:pt x="498" y="2"/>
                  </a:lnTo>
                  <a:lnTo>
                    <a:pt x="532" y="8"/>
                  </a:lnTo>
                  <a:lnTo>
                    <a:pt x="564" y="16"/>
                  </a:lnTo>
                  <a:lnTo>
                    <a:pt x="596" y="28"/>
                  </a:lnTo>
                  <a:lnTo>
                    <a:pt x="626" y="42"/>
                  </a:lnTo>
                  <a:lnTo>
                    <a:pt x="654" y="60"/>
                  </a:lnTo>
                  <a:lnTo>
                    <a:pt x="680" y="78"/>
                  </a:lnTo>
                  <a:lnTo>
                    <a:pt x="706" y="100"/>
                  </a:lnTo>
                  <a:lnTo>
                    <a:pt x="728" y="126"/>
                  </a:lnTo>
                  <a:lnTo>
                    <a:pt x="748" y="152"/>
                  </a:lnTo>
                  <a:lnTo>
                    <a:pt x="764" y="180"/>
                  </a:lnTo>
                  <a:lnTo>
                    <a:pt x="778" y="210"/>
                  </a:lnTo>
                  <a:lnTo>
                    <a:pt x="790" y="242"/>
                  </a:lnTo>
                  <a:lnTo>
                    <a:pt x="798" y="274"/>
                  </a:lnTo>
                  <a:lnTo>
                    <a:pt x="804" y="308"/>
                  </a:lnTo>
                  <a:lnTo>
                    <a:pt x="806" y="344"/>
                  </a:lnTo>
                  <a:lnTo>
                    <a:pt x="806" y="344"/>
                  </a:lnTo>
                  <a:lnTo>
                    <a:pt x="804" y="364"/>
                  </a:lnTo>
                  <a:lnTo>
                    <a:pt x="802" y="384"/>
                  </a:lnTo>
                  <a:lnTo>
                    <a:pt x="796" y="404"/>
                  </a:lnTo>
                  <a:lnTo>
                    <a:pt x="790" y="422"/>
                  </a:lnTo>
                  <a:lnTo>
                    <a:pt x="782" y="440"/>
                  </a:lnTo>
                  <a:lnTo>
                    <a:pt x="772" y="456"/>
                  </a:lnTo>
                  <a:lnTo>
                    <a:pt x="760" y="472"/>
                  </a:lnTo>
                  <a:lnTo>
                    <a:pt x="746" y="486"/>
                  </a:lnTo>
                  <a:lnTo>
                    <a:pt x="732" y="500"/>
                  </a:lnTo>
                  <a:lnTo>
                    <a:pt x="716" y="510"/>
                  </a:lnTo>
                  <a:lnTo>
                    <a:pt x="700" y="520"/>
                  </a:lnTo>
                  <a:lnTo>
                    <a:pt x="682" y="530"/>
                  </a:lnTo>
                  <a:lnTo>
                    <a:pt x="664" y="536"/>
                  </a:lnTo>
                  <a:lnTo>
                    <a:pt x="646" y="542"/>
                  </a:lnTo>
                  <a:lnTo>
                    <a:pt x="626" y="544"/>
                  </a:lnTo>
                  <a:lnTo>
                    <a:pt x="604" y="546"/>
                  </a:lnTo>
                  <a:lnTo>
                    <a:pt x="604" y="546"/>
                  </a:lnTo>
                  <a:lnTo>
                    <a:pt x="584" y="544"/>
                  </a:lnTo>
                  <a:lnTo>
                    <a:pt x="564" y="542"/>
                  </a:lnTo>
                  <a:lnTo>
                    <a:pt x="544" y="536"/>
                  </a:lnTo>
                  <a:lnTo>
                    <a:pt x="526" y="530"/>
                  </a:lnTo>
                  <a:lnTo>
                    <a:pt x="508" y="520"/>
                  </a:lnTo>
                  <a:lnTo>
                    <a:pt x="492" y="510"/>
                  </a:lnTo>
                  <a:lnTo>
                    <a:pt x="476" y="500"/>
                  </a:lnTo>
                  <a:lnTo>
                    <a:pt x="462" y="486"/>
                  </a:lnTo>
                  <a:lnTo>
                    <a:pt x="450" y="472"/>
                  </a:lnTo>
                  <a:lnTo>
                    <a:pt x="438" y="456"/>
                  </a:lnTo>
                  <a:lnTo>
                    <a:pt x="428" y="440"/>
                  </a:lnTo>
                  <a:lnTo>
                    <a:pt x="420" y="422"/>
                  </a:lnTo>
                  <a:lnTo>
                    <a:pt x="412" y="404"/>
                  </a:lnTo>
                  <a:lnTo>
                    <a:pt x="408" y="384"/>
                  </a:lnTo>
                  <a:lnTo>
                    <a:pt x="404" y="364"/>
                  </a:lnTo>
                  <a:lnTo>
                    <a:pt x="404" y="344"/>
                  </a:lnTo>
                  <a:lnTo>
                    <a:pt x="404" y="3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" name="Freeform 15"/>
            <p:cNvSpPr>
              <a:spLocks/>
            </p:cNvSpPr>
            <p:nvPr userDrawn="1"/>
          </p:nvSpPr>
          <p:spPr bwMode="auto">
            <a:xfrm>
              <a:off x="3082925" y="2154227"/>
              <a:ext cx="1279525" cy="866775"/>
            </a:xfrm>
            <a:custGeom>
              <a:avLst/>
              <a:gdLst/>
              <a:ahLst/>
              <a:cxnLst>
                <a:cxn ang="0">
                  <a:pos x="404" y="202"/>
                </a:cxn>
                <a:cxn ang="0">
                  <a:pos x="408" y="242"/>
                </a:cxn>
                <a:cxn ang="0">
                  <a:pos x="420" y="280"/>
                </a:cxn>
                <a:cxn ang="0">
                  <a:pos x="438" y="314"/>
                </a:cxn>
                <a:cxn ang="0">
                  <a:pos x="462" y="344"/>
                </a:cxn>
                <a:cxn ang="0">
                  <a:pos x="492" y="368"/>
                </a:cxn>
                <a:cxn ang="0">
                  <a:pos x="526" y="388"/>
                </a:cxn>
                <a:cxn ang="0">
                  <a:pos x="564" y="400"/>
                </a:cxn>
                <a:cxn ang="0">
                  <a:pos x="604" y="404"/>
                </a:cxn>
                <a:cxn ang="0">
                  <a:pos x="626" y="402"/>
                </a:cxn>
                <a:cxn ang="0">
                  <a:pos x="664" y="394"/>
                </a:cxn>
                <a:cxn ang="0">
                  <a:pos x="700" y="378"/>
                </a:cxn>
                <a:cxn ang="0">
                  <a:pos x="732" y="358"/>
                </a:cxn>
                <a:cxn ang="0">
                  <a:pos x="760" y="330"/>
                </a:cxn>
                <a:cxn ang="0">
                  <a:pos x="782" y="298"/>
                </a:cxn>
                <a:cxn ang="0">
                  <a:pos x="796" y="262"/>
                </a:cxn>
                <a:cxn ang="0">
                  <a:pos x="804" y="222"/>
                </a:cxn>
                <a:cxn ang="0">
                  <a:pos x="806" y="202"/>
                </a:cxn>
                <a:cxn ang="0">
                  <a:pos x="798" y="272"/>
                </a:cxn>
                <a:cxn ang="0">
                  <a:pos x="778" y="336"/>
                </a:cxn>
                <a:cxn ang="0">
                  <a:pos x="748" y="394"/>
                </a:cxn>
                <a:cxn ang="0">
                  <a:pos x="706" y="444"/>
                </a:cxn>
                <a:cxn ang="0">
                  <a:pos x="654" y="486"/>
                </a:cxn>
                <a:cxn ang="0">
                  <a:pos x="596" y="518"/>
                </a:cxn>
                <a:cxn ang="0">
                  <a:pos x="532" y="538"/>
                </a:cxn>
                <a:cxn ang="0">
                  <a:pos x="462" y="546"/>
                </a:cxn>
                <a:cxn ang="0">
                  <a:pos x="344" y="546"/>
                </a:cxn>
                <a:cxn ang="0">
                  <a:pos x="276" y="538"/>
                </a:cxn>
                <a:cxn ang="0">
                  <a:pos x="210" y="518"/>
                </a:cxn>
                <a:cxn ang="0">
                  <a:pos x="152" y="486"/>
                </a:cxn>
                <a:cxn ang="0">
                  <a:pos x="102" y="444"/>
                </a:cxn>
                <a:cxn ang="0">
                  <a:pos x="60" y="394"/>
                </a:cxn>
                <a:cxn ang="0">
                  <a:pos x="28" y="336"/>
                </a:cxn>
                <a:cxn ang="0">
                  <a:pos x="8" y="272"/>
                </a:cxn>
                <a:cxn ang="0">
                  <a:pos x="0" y="202"/>
                </a:cxn>
                <a:cxn ang="0">
                  <a:pos x="2" y="182"/>
                </a:cxn>
                <a:cxn ang="0">
                  <a:pos x="10" y="142"/>
                </a:cxn>
                <a:cxn ang="0">
                  <a:pos x="26" y="106"/>
                </a:cxn>
                <a:cxn ang="0">
                  <a:pos x="46" y="74"/>
                </a:cxn>
                <a:cxn ang="0">
                  <a:pos x="74" y="46"/>
                </a:cxn>
                <a:cxn ang="0">
                  <a:pos x="106" y="24"/>
                </a:cxn>
                <a:cxn ang="0">
                  <a:pos x="142" y="10"/>
                </a:cxn>
                <a:cxn ang="0">
                  <a:pos x="182" y="2"/>
                </a:cxn>
                <a:cxn ang="0">
                  <a:pos x="202" y="0"/>
                </a:cxn>
                <a:cxn ang="0">
                  <a:pos x="242" y="4"/>
                </a:cxn>
                <a:cxn ang="0">
                  <a:pos x="280" y="16"/>
                </a:cxn>
                <a:cxn ang="0">
                  <a:pos x="314" y="36"/>
                </a:cxn>
                <a:cxn ang="0">
                  <a:pos x="344" y="60"/>
                </a:cxn>
                <a:cxn ang="0">
                  <a:pos x="368" y="90"/>
                </a:cxn>
                <a:cxn ang="0">
                  <a:pos x="388" y="124"/>
                </a:cxn>
                <a:cxn ang="0">
                  <a:pos x="400" y="162"/>
                </a:cxn>
                <a:cxn ang="0">
                  <a:pos x="404" y="202"/>
                </a:cxn>
              </a:cxnLst>
              <a:rect l="0" t="0" r="r" b="b"/>
              <a:pathLst>
                <a:path w="806" h="546">
                  <a:moveTo>
                    <a:pt x="404" y="202"/>
                  </a:moveTo>
                  <a:lnTo>
                    <a:pt x="404" y="202"/>
                  </a:lnTo>
                  <a:lnTo>
                    <a:pt x="404" y="222"/>
                  </a:lnTo>
                  <a:lnTo>
                    <a:pt x="408" y="242"/>
                  </a:lnTo>
                  <a:lnTo>
                    <a:pt x="412" y="262"/>
                  </a:lnTo>
                  <a:lnTo>
                    <a:pt x="420" y="280"/>
                  </a:lnTo>
                  <a:lnTo>
                    <a:pt x="428" y="298"/>
                  </a:lnTo>
                  <a:lnTo>
                    <a:pt x="438" y="314"/>
                  </a:lnTo>
                  <a:lnTo>
                    <a:pt x="450" y="330"/>
                  </a:lnTo>
                  <a:lnTo>
                    <a:pt x="462" y="344"/>
                  </a:lnTo>
                  <a:lnTo>
                    <a:pt x="476" y="358"/>
                  </a:lnTo>
                  <a:lnTo>
                    <a:pt x="492" y="368"/>
                  </a:lnTo>
                  <a:lnTo>
                    <a:pt x="508" y="378"/>
                  </a:lnTo>
                  <a:lnTo>
                    <a:pt x="526" y="388"/>
                  </a:lnTo>
                  <a:lnTo>
                    <a:pt x="544" y="394"/>
                  </a:lnTo>
                  <a:lnTo>
                    <a:pt x="564" y="400"/>
                  </a:lnTo>
                  <a:lnTo>
                    <a:pt x="584" y="402"/>
                  </a:lnTo>
                  <a:lnTo>
                    <a:pt x="604" y="404"/>
                  </a:lnTo>
                  <a:lnTo>
                    <a:pt x="604" y="404"/>
                  </a:lnTo>
                  <a:lnTo>
                    <a:pt x="626" y="402"/>
                  </a:lnTo>
                  <a:lnTo>
                    <a:pt x="646" y="400"/>
                  </a:lnTo>
                  <a:lnTo>
                    <a:pt x="664" y="394"/>
                  </a:lnTo>
                  <a:lnTo>
                    <a:pt x="682" y="388"/>
                  </a:lnTo>
                  <a:lnTo>
                    <a:pt x="700" y="378"/>
                  </a:lnTo>
                  <a:lnTo>
                    <a:pt x="716" y="368"/>
                  </a:lnTo>
                  <a:lnTo>
                    <a:pt x="732" y="358"/>
                  </a:lnTo>
                  <a:lnTo>
                    <a:pt x="746" y="344"/>
                  </a:lnTo>
                  <a:lnTo>
                    <a:pt x="760" y="330"/>
                  </a:lnTo>
                  <a:lnTo>
                    <a:pt x="772" y="314"/>
                  </a:lnTo>
                  <a:lnTo>
                    <a:pt x="782" y="298"/>
                  </a:lnTo>
                  <a:lnTo>
                    <a:pt x="790" y="280"/>
                  </a:lnTo>
                  <a:lnTo>
                    <a:pt x="796" y="262"/>
                  </a:lnTo>
                  <a:lnTo>
                    <a:pt x="802" y="242"/>
                  </a:lnTo>
                  <a:lnTo>
                    <a:pt x="804" y="222"/>
                  </a:lnTo>
                  <a:lnTo>
                    <a:pt x="806" y="202"/>
                  </a:lnTo>
                  <a:lnTo>
                    <a:pt x="806" y="202"/>
                  </a:lnTo>
                  <a:lnTo>
                    <a:pt x="804" y="236"/>
                  </a:lnTo>
                  <a:lnTo>
                    <a:pt x="798" y="272"/>
                  </a:lnTo>
                  <a:lnTo>
                    <a:pt x="790" y="304"/>
                  </a:lnTo>
                  <a:lnTo>
                    <a:pt x="778" y="336"/>
                  </a:lnTo>
                  <a:lnTo>
                    <a:pt x="764" y="366"/>
                  </a:lnTo>
                  <a:lnTo>
                    <a:pt x="748" y="394"/>
                  </a:lnTo>
                  <a:lnTo>
                    <a:pt x="728" y="420"/>
                  </a:lnTo>
                  <a:lnTo>
                    <a:pt x="706" y="444"/>
                  </a:lnTo>
                  <a:lnTo>
                    <a:pt x="680" y="466"/>
                  </a:lnTo>
                  <a:lnTo>
                    <a:pt x="654" y="486"/>
                  </a:lnTo>
                  <a:lnTo>
                    <a:pt x="626" y="504"/>
                  </a:lnTo>
                  <a:lnTo>
                    <a:pt x="596" y="518"/>
                  </a:lnTo>
                  <a:lnTo>
                    <a:pt x="564" y="530"/>
                  </a:lnTo>
                  <a:lnTo>
                    <a:pt x="532" y="538"/>
                  </a:lnTo>
                  <a:lnTo>
                    <a:pt x="498" y="544"/>
                  </a:lnTo>
                  <a:lnTo>
                    <a:pt x="462" y="546"/>
                  </a:lnTo>
                  <a:lnTo>
                    <a:pt x="344" y="546"/>
                  </a:lnTo>
                  <a:lnTo>
                    <a:pt x="344" y="546"/>
                  </a:lnTo>
                  <a:lnTo>
                    <a:pt x="310" y="544"/>
                  </a:lnTo>
                  <a:lnTo>
                    <a:pt x="276" y="538"/>
                  </a:lnTo>
                  <a:lnTo>
                    <a:pt x="242" y="530"/>
                  </a:lnTo>
                  <a:lnTo>
                    <a:pt x="210" y="518"/>
                  </a:lnTo>
                  <a:lnTo>
                    <a:pt x="180" y="504"/>
                  </a:lnTo>
                  <a:lnTo>
                    <a:pt x="152" y="486"/>
                  </a:lnTo>
                  <a:lnTo>
                    <a:pt x="126" y="466"/>
                  </a:lnTo>
                  <a:lnTo>
                    <a:pt x="102" y="444"/>
                  </a:lnTo>
                  <a:lnTo>
                    <a:pt x="80" y="420"/>
                  </a:lnTo>
                  <a:lnTo>
                    <a:pt x="60" y="394"/>
                  </a:lnTo>
                  <a:lnTo>
                    <a:pt x="42" y="366"/>
                  </a:lnTo>
                  <a:lnTo>
                    <a:pt x="28" y="336"/>
                  </a:lnTo>
                  <a:lnTo>
                    <a:pt x="16" y="304"/>
                  </a:lnTo>
                  <a:lnTo>
                    <a:pt x="8" y="272"/>
                  </a:lnTo>
                  <a:lnTo>
                    <a:pt x="2" y="236"/>
                  </a:lnTo>
                  <a:lnTo>
                    <a:pt x="0" y="202"/>
                  </a:lnTo>
                  <a:lnTo>
                    <a:pt x="0" y="202"/>
                  </a:lnTo>
                  <a:lnTo>
                    <a:pt x="2" y="182"/>
                  </a:lnTo>
                  <a:lnTo>
                    <a:pt x="4" y="162"/>
                  </a:lnTo>
                  <a:lnTo>
                    <a:pt x="10" y="142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6" y="74"/>
                  </a:lnTo>
                  <a:lnTo>
                    <a:pt x="60" y="60"/>
                  </a:lnTo>
                  <a:lnTo>
                    <a:pt x="74" y="46"/>
                  </a:lnTo>
                  <a:lnTo>
                    <a:pt x="90" y="36"/>
                  </a:lnTo>
                  <a:lnTo>
                    <a:pt x="106" y="24"/>
                  </a:lnTo>
                  <a:lnTo>
                    <a:pt x="124" y="16"/>
                  </a:lnTo>
                  <a:lnTo>
                    <a:pt x="142" y="10"/>
                  </a:lnTo>
                  <a:lnTo>
                    <a:pt x="162" y="4"/>
                  </a:lnTo>
                  <a:lnTo>
                    <a:pt x="182" y="2"/>
                  </a:lnTo>
                  <a:lnTo>
                    <a:pt x="202" y="0"/>
                  </a:lnTo>
                  <a:lnTo>
                    <a:pt x="202" y="0"/>
                  </a:lnTo>
                  <a:lnTo>
                    <a:pt x="222" y="2"/>
                  </a:lnTo>
                  <a:lnTo>
                    <a:pt x="242" y="4"/>
                  </a:lnTo>
                  <a:lnTo>
                    <a:pt x="262" y="10"/>
                  </a:lnTo>
                  <a:lnTo>
                    <a:pt x="280" y="16"/>
                  </a:lnTo>
                  <a:lnTo>
                    <a:pt x="298" y="24"/>
                  </a:lnTo>
                  <a:lnTo>
                    <a:pt x="314" y="36"/>
                  </a:lnTo>
                  <a:lnTo>
                    <a:pt x="330" y="46"/>
                  </a:lnTo>
                  <a:lnTo>
                    <a:pt x="344" y="60"/>
                  </a:lnTo>
                  <a:lnTo>
                    <a:pt x="358" y="74"/>
                  </a:lnTo>
                  <a:lnTo>
                    <a:pt x="368" y="90"/>
                  </a:lnTo>
                  <a:lnTo>
                    <a:pt x="378" y="106"/>
                  </a:lnTo>
                  <a:lnTo>
                    <a:pt x="388" y="124"/>
                  </a:lnTo>
                  <a:lnTo>
                    <a:pt x="394" y="142"/>
                  </a:lnTo>
                  <a:lnTo>
                    <a:pt x="400" y="162"/>
                  </a:lnTo>
                  <a:lnTo>
                    <a:pt x="402" y="182"/>
                  </a:lnTo>
                  <a:lnTo>
                    <a:pt x="404" y="202"/>
                  </a:lnTo>
                  <a:lnTo>
                    <a:pt x="404" y="20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75000">
                  <a:schemeClr val="accent1">
                    <a:lumMod val="50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30" name="텍스트 개체 틀 210"/>
          <p:cNvSpPr>
            <a:spLocks noGrp="1"/>
          </p:cNvSpPr>
          <p:nvPr>
            <p:ph type="body" sz="quarter" idx="48" hasCustomPrompt="1"/>
          </p:nvPr>
        </p:nvSpPr>
        <p:spPr>
          <a:xfrm>
            <a:off x="1071538" y="1285860"/>
            <a:ext cx="1424007" cy="27238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9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7" name="그룹 396"/>
          <p:cNvGrpSpPr/>
          <p:nvPr userDrawn="1"/>
        </p:nvGrpSpPr>
        <p:grpSpPr>
          <a:xfrm>
            <a:off x="32" y="0"/>
            <a:ext cx="9144000" cy="6858000"/>
            <a:chOff x="32" y="0"/>
            <a:chExt cx="9144000" cy="6858000"/>
          </a:xfrm>
          <a:solidFill>
            <a:schemeClr val="accent2">
              <a:alpha val="5000"/>
            </a:schemeClr>
          </a:solidFill>
        </p:grpSpPr>
        <p:sp>
          <p:nvSpPr>
            <p:cNvPr id="398" name="Freeform 5"/>
            <p:cNvSpPr>
              <a:spLocks/>
            </p:cNvSpPr>
            <p:nvPr userDrawn="1"/>
          </p:nvSpPr>
          <p:spPr bwMode="auto">
            <a:xfrm>
              <a:off x="32" y="0"/>
              <a:ext cx="244475" cy="238125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02" y="0"/>
                </a:cxn>
                <a:cxn ang="0">
                  <a:pos x="0" y="98"/>
                </a:cxn>
                <a:cxn ang="0">
                  <a:pos x="0" y="150"/>
                </a:cxn>
                <a:cxn ang="0">
                  <a:pos x="154" y="0"/>
                </a:cxn>
              </a:cxnLst>
              <a:rect l="0" t="0" r="r" b="b"/>
              <a:pathLst>
                <a:path w="154" h="150">
                  <a:moveTo>
                    <a:pt x="154" y="0"/>
                  </a:moveTo>
                  <a:lnTo>
                    <a:pt x="102" y="0"/>
                  </a:lnTo>
                  <a:lnTo>
                    <a:pt x="0" y="98"/>
                  </a:lnTo>
                  <a:lnTo>
                    <a:pt x="0" y="15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9" name="Freeform 6"/>
            <p:cNvSpPr>
              <a:spLocks/>
            </p:cNvSpPr>
            <p:nvPr userDrawn="1"/>
          </p:nvSpPr>
          <p:spPr bwMode="auto">
            <a:xfrm>
              <a:off x="32" y="0"/>
              <a:ext cx="244475" cy="238125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02" y="0"/>
                </a:cxn>
                <a:cxn ang="0">
                  <a:pos x="0" y="98"/>
                </a:cxn>
                <a:cxn ang="0">
                  <a:pos x="0" y="150"/>
                </a:cxn>
                <a:cxn ang="0">
                  <a:pos x="154" y="0"/>
                </a:cxn>
              </a:cxnLst>
              <a:rect l="0" t="0" r="r" b="b"/>
              <a:pathLst>
                <a:path w="154" h="150">
                  <a:moveTo>
                    <a:pt x="154" y="0"/>
                  </a:moveTo>
                  <a:lnTo>
                    <a:pt x="102" y="0"/>
                  </a:lnTo>
                  <a:lnTo>
                    <a:pt x="0" y="98"/>
                  </a:lnTo>
                  <a:lnTo>
                    <a:pt x="0" y="150"/>
                  </a:lnTo>
                  <a:lnTo>
                    <a:pt x="15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0" name="Freeform 7"/>
            <p:cNvSpPr>
              <a:spLocks/>
            </p:cNvSpPr>
            <p:nvPr userDrawn="1"/>
          </p:nvSpPr>
          <p:spPr bwMode="auto">
            <a:xfrm>
              <a:off x="32" y="0"/>
              <a:ext cx="546100" cy="530225"/>
            </a:xfrm>
            <a:custGeom>
              <a:avLst/>
              <a:gdLst/>
              <a:ahLst/>
              <a:cxnLst>
                <a:cxn ang="0">
                  <a:pos x="344" y="0"/>
                </a:cxn>
                <a:cxn ang="0">
                  <a:pos x="290" y="0"/>
                </a:cxn>
                <a:cxn ang="0">
                  <a:pos x="0" y="282"/>
                </a:cxn>
                <a:cxn ang="0">
                  <a:pos x="0" y="334"/>
                </a:cxn>
                <a:cxn ang="0">
                  <a:pos x="344" y="0"/>
                </a:cxn>
              </a:cxnLst>
              <a:rect l="0" t="0" r="r" b="b"/>
              <a:pathLst>
                <a:path w="344" h="334">
                  <a:moveTo>
                    <a:pt x="344" y="0"/>
                  </a:moveTo>
                  <a:lnTo>
                    <a:pt x="290" y="0"/>
                  </a:lnTo>
                  <a:lnTo>
                    <a:pt x="0" y="282"/>
                  </a:lnTo>
                  <a:lnTo>
                    <a:pt x="0" y="334"/>
                  </a:lnTo>
                  <a:lnTo>
                    <a:pt x="3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1" name="Freeform 8"/>
            <p:cNvSpPr>
              <a:spLocks/>
            </p:cNvSpPr>
            <p:nvPr userDrawn="1"/>
          </p:nvSpPr>
          <p:spPr bwMode="auto">
            <a:xfrm>
              <a:off x="32" y="0"/>
              <a:ext cx="546100" cy="530225"/>
            </a:xfrm>
            <a:custGeom>
              <a:avLst/>
              <a:gdLst/>
              <a:ahLst/>
              <a:cxnLst>
                <a:cxn ang="0">
                  <a:pos x="344" y="0"/>
                </a:cxn>
                <a:cxn ang="0">
                  <a:pos x="290" y="0"/>
                </a:cxn>
                <a:cxn ang="0">
                  <a:pos x="0" y="282"/>
                </a:cxn>
                <a:cxn ang="0">
                  <a:pos x="0" y="334"/>
                </a:cxn>
                <a:cxn ang="0">
                  <a:pos x="344" y="0"/>
                </a:cxn>
              </a:cxnLst>
              <a:rect l="0" t="0" r="r" b="b"/>
              <a:pathLst>
                <a:path w="344" h="334">
                  <a:moveTo>
                    <a:pt x="344" y="0"/>
                  </a:moveTo>
                  <a:lnTo>
                    <a:pt x="290" y="0"/>
                  </a:lnTo>
                  <a:lnTo>
                    <a:pt x="0" y="282"/>
                  </a:lnTo>
                  <a:lnTo>
                    <a:pt x="0" y="334"/>
                  </a:lnTo>
                  <a:lnTo>
                    <a:pt x="3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2" name="Freeform 9"/>
            <p:cNvSpPr>
              <a:spLocks/>
            </p:cNvSpPr>
            <p:nvPr userDrawn="1"/>
          </p:nvSpPr>
          <p:spPr bwMode="auto">
            <a:xfrm>
              <a:off x="32" y="0"/>
              <a:ext cx="847725" cy="825500"/>
            </a:xfrm>
            <a:custGeom>
              <a:avLst/>
              <a:gdLst/>
              <a:ahLst/>
              <a:cxnLst>
                <a:cxn ang="0">
                  <a:pos x="534" y="0"/>
                </a:cxn>
                <a:cxn ang="0">
                  <a:pos x="480" y="0"/>
                </a:cxn>
                <a:cxn ang="0">
                  <a:pos x="0" y="466"/>
                </a:cxn>
                <a:cxn ang="0">
                  <a:pos x="0" y="520"/>
                </a:cxn>
                <a:cxn ang="0">
                  <a:pos x="534" y="0"/>
                </a:cxn>
              </a:cxnLst>
              <a:rect l="0" t="0" r="r" b="b"/>
              <a:pathLst>
                <a:path w="534" h="520">
                  <a:moveTo>
                    <a:pt x="534" y="0"/>
                  </a:moveTo>
                  <a:lnTo>
                    <a:pt x="480" y="0"/>
                  </a:lnTo>
                  <a:lnTo>
                    <a:pt x="0" y="466"/>
                  </a:lnTo>
                  <a:lnTo>
                    <a:pt x="0" y="520"/>
                  </a:lnTo>
                  <a:lnTo>
                    <a:pt x="5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3" name="Freeform 10"/>
            <p:cNvSpPr>
              <a:spLocks/>
            </p:cNvSpPr>
            <p:nvPr userDrawn="1"/>
          </p:nvSpPr>
          <p:spPr bwMode="auto">
            <a:xfrm>
              <a:off x="32" y="0"/>
              <a:ext cx="847725" cy="825500"/>
            </a:xfrm>
            <a:custGeom>
              <a:avLst/>
              <a:gdLst/>
              <a:ahLst/>
              <a:cxnLst>
                <a:cxn ang="0">
                  <a:pos x="534" y="0"/>
                </a:cxn>
                <a:cxn ang="0">
                  <a:pos x="480" y="0"/>
                </a:cxn>
                <a:cxn ang="0">
                  <a:pos x="0" y="466"/>
                </a:cxn>
                <a:cxn ang="0">
                  <a:pos x="0" y="520"/>
                </a:cxn>
                <a:cxn ang="0">
                  <a:pos x="534" y="0"/>
                </a:cxn>
              </a:cxnLst>
              <a:rect l="0" t="0" r="r" b="b"/>
              <a:pathLst>
                <a:path w="534" h="520">
                  <a:moveTo>
                    <a:pt x="534" y="0"/>
                  </a:moveTo>
                  <a:lnTo>
                    <a:pt x="480" y="0"/>
                  </a:lnTo>
                  <a:lnTo>
                    <a:pt x="0" y="466"/>
                  </a:lnTo>
                  <a:lnTo>
                    <a:pt x="0" y="520"/>
                  </a:lnTo>
                  <a:lnTo>
                    <a:pt x="53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4" name="Freeform 11"/>
            <p:cNvSpPr>
              <a:spLocks/>
            </p:cNvSpPr>
            <p:nvPr userDrawn="1"/>
          </p:nvSpPr>
          <p:spPr bwMode="auto">
            <a:xfrm>
              <a:off x="32" y="0"/>
              <a:ext cx="1149350" cy="1117600"/>
            </a:xfrm>
            <a:custGeom>
              <a:avLst/>
              <a:gdLst/>
              <a:ahLst/>
              <a:cxnLst>
                <a:cxn ang="0">
                  <a:pos x="724" y="0"/>
                </a:cxn>
                <a:cxn ang="0">
                  <a:pos x="670" y="0"/>
                </a:cxn>
                <a:cxn ang="0">
                  <a:pos x="0" y="652"/>
                </a:cxn>
                <a:cxn ang="0">
                  <a:pos x="0" y="704"/>
                </a:cxn>
                <a:cxn ang="0">
                  <a:pos x="724" y="0"/>
                </a:cxn>
              </a:cxnLst>
              <a:rect l="0" t="0" r="r" b="b"/>
              <a:pathLst>
                <a:path w="724" h="704">
                  <a:moveTo>
                    <a:pt x="724" y="0"/>
                  </a:moveTo>
                  <a:lnTo>
                    <a:pt x="670" y="0"/>
                  </a:lnTo>
                  <a:lnTo>
                    <a:pt x="0" y="652"/>
                  </a:lnTo>
                  <a:lnTo>
                    <a:pt x="0" y="704"/>
                  </a:lnTo>
                  <a:lnTo>
                    <a:pt x="7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5" name="Freeform 12"/>
            <p:cNvSpPr>
              <a:spLocks/>
            </p:cNvSpPr>
            <p:nvPr userDrawn="1"/>
          </p:nvSpPr>
          <p:spPr bwMode="auto">
            <a:xfrm>
              <a:off x="32" y="0"/>
              <a:ext cx="1149350" cy="1117600"/>
            </a:xfrm>
            <a:custGeom>
              <a:avLst/>
              <a:gdLst/>
              <a:ahLst/>
              <a:cxnLst>
                <a:cxn ang="0">
                  <a:pos x="724" y="0"/>
                </a:cxn>
                <a:cxn ang="0">
                  <a:pos x="670" y="0"/>
                </a:cxn>
                <a:cxn ang="0">
                  <a:pos x="0" y="652"/>
                </a:cxn>
                <a:cxn ang="0">
                  <a:pos x="0" y="704"/>
                </a:cxn>
                <a:cxn ang="0">
                  <a:pos x="724" y="0"/>
                </a:cxn>
              </a:cxnLst>
              <a:rect l="0" t="0" r="r" b="b"/>
              <a:pathLst>
                <a:path w="724" h="704">
                  <a:moveTo>
                    <a:pt x="724" y="0"/>
                  </a:moveTo>
                  <a:lnTo>
                    <a:pt x="670" y="0"/>
                  </a:lnTo>
                  <a:lnTo>
                    <a:pt x="0" y="652"/>
                  </a:lnTo>
                  <a:lnTo>
                    <a:pt x="0" y="704"/>
                  </a:lnTo>
                  <a:lnTo>
                    <a:pt x="72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6" name="Freeform 13"/>
            <p:cNvSpPr>
              <a:spLocks/>
            </p:cNvSpPr>
            <p:nvPr userDrawn="1"/>
          </p:nvSpPr>
          <p:spPr bwMode="auto">
            <a:xfrm>
              <a:off x="32" y="0"/>
              <a:ext cx="1447800" cy="1409700"/>
            </a:xfrm>
            <a:custGeom>
              <a:avLst/>
              <a:gdLst/>
              <a:ahLst/>
              <a:cxnLst>
                <a:cxn ang="0">
                  <a:pos x="912" y="0"/>
                </a:cxn>
                <a:cxn ang="0">
                  <a:pos x="858" y="0"/>
                </a:cxn>
                <a:cxn ang="0">
                  <a:pos x="0" y="836"/>
                </a:cxn>
                <a:cxn ang="0">
                  <a:pos x="0" y="888"/>
                </a:cxn>
                <a:cxn ang="0">
                  <a:pos x="912" y="0"/>
                </a:cxn>
              </a:cxnLst>
              <a:rect l="0" t="0" r="r" b="b"/>
              <a:pathLst>
                <a:path w="912" h="888">
                  <a:moveTo>
                    <a:pt x="912" y="0"/>
                  </a:moveTo>
                  <a:lnTo>
                    <a:pt x="858" y="0"/>
                  </a:lnTo>
                  <a:lnTo>
                    <a:pt x="0" y="836"/>
                  </a:lnTo>
                  <a:lnTo>
                    <a:pt x="0" y="888"/>
                  </a:lnTo>
                  <a:lnTo>
                    <a:pt x="91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7" name="Freeform 14"/>
            <p:cNvSpPr>
              <a:spLocks/>
            </p:cNvSpPr>
            <p:nvPr userDrawn="1"/>
          </p:nvSpPr>
          <p:spPr bwMode="auto">
            <a:xfrm>
              <a:off x="32" y="0"/>
              <a:ext cx="1447800" cy="1409700"/>
            </a:xfrm>
            <a:custGeom>
              <a:avLst/>
              <a:gdLst/>
              <a:ahLst/>
              <a:cxnLst>
                <a:cxn ang="0">
                  <a:pos x="912" y="0"/>
                </a:cxn>
                <a:cxn ang="0">
                  <a:pos x="858" y="0"/>
                </a:cxn>
                <a:cxn ang="0">
                  <a:pos x="0" y="836"/>
                </a:cxn>
                <a:cxn ang="0">
                  <a:pos x="0" y="888"/>
                </a:cxn>
                <a:cxn ang="0">
                  <a:pos x="912" y="0"/>
                </a:cxn>
              </a:cxnLst>
              <a:rect l="0" t="0" r="r" b="b"/>
              <a:pathLst>
                <a:path w="912" h="888">
                  <a:moveTo>
                    <a:pt x="912" y="0"/>
                  </a:moveTo>
                  <a:lnTo>
                    <a:pt x="858" y="0"/>
                  </a:lnTo>
                  <a:lnTo>
                    <a:pt x="0" y="836"/>
                  </a:lnTo>
                  <a:lnTo>
                    <a:pt x="0" y="888"/>
                  </a:lnTo>
                  <a:lnTo>
                    <a:pt x="91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8" name="Freeform 15"/>
            <p:cNvSpPr>
              <a:spLocks/>
            </p:cNvSpPr>
            <p:nvPr userDrawn="1"/>
          </p:nvSpPr>
          <p:spPr bwMode="auto">
            <a:xfrm>
              <a:off x="32" y="0"/>
              <a:ext cx="1749425" cy="1701800"/>
            </a:xfrm>
            <a:custGeom>
              <a:avLst/>
              <a:gdLst/>
              <a:ahLst/>
              <a:cxnLst>
                <a:cxn ang="0">
                  <a:pos x="1102" y="0"/>
                </a:cxn>
                <a:cxn ang="0">
                  <a:pos x="1048" y="0"/>
                </a:cxn>
                <a:cxn ang="0">
                  <a:pos x="0" y="1020"/>
                </a:cxn>
                <a:cxn ang="0">
                  <a:pos x="0" y="1072"/>
                </a:cxn>
                <a:cxn ang="0">
                  <a:pos x="1102" y="0"/>
                </a:cxn>
              </a:cxnLst>
              <a:rect l="0" t="0" r="r" b="b"/>
              <a:pathLst>
                <a:path w="1102" h="1072">
                  <a:moveTo>
                    <a:pt x="1102" y="0"/>
                  </a:moveTo>
                  <a:lnTo>
                    <a:pt x="1048" y="0"/>
                  </a:lnTo>
                  <a:lnTo>
                    <a:pt x="0" y="1020"/>
                  </a:lnTo>
                  <a:lnTo>
                    <a:pt x="0" y="1072"/>
                  </a:lnTo>
                  <a:lnTo>
                    <a:pt x="110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9" name="Freeform 16"/>
            <p:cNvSpPr>
              <a:spLocks/>
            </p:cNvSpPr>
            <p:nvPr userDrawn="1"/>
          </p:nvSpPr>
          <p:spPr bwMode="auto">
            <a:xfrm>
              <a:off x="32" y="0"/>
              <a:ext cx="1749425" cy="1701800"/>
            </a:xfrm>
            <a:custGeom>
              <a:avLst/>
              <a:gdLst/>
              <a:ahLst/>
              <a:cxnLst>
                <a:cxn ang="0">
                  <a:pos x="1102" y="0"/>
                </a:cxn>
                <a:cxn ang="0">
                  <a:pos x="1048" y="0"/>
                </a:cxn>
                <a:cxn ang="0">
                  <a:pos x="0" y="1020"/>
                </a:cxn>
                <a:cxn ang="0">
                  <a:pos x="0" y="1072"/>
                </a:cxn>
                <a:cxn ang="0">
                  <a:pos x="1102" y="0"/>
                </a:cxn>
              </a:cxnLst>
              <a:rect l="0" t="0" r="r" b="b"/>
              <a:pathLst>
                <a:path w="1102" h="1072">
                  <a:moveTo>
                    <a:pt x="1102" y="0"/>
                  </a:moveTo>
                  <a:lnTo>
                    <a:pt x="1048" y="0"/>
                  </a:lnTo>
                  <a:lnTo>
                    <a:pt x="0" y="1020"/>
                  </a:lnTo>
                  <a:lnTo>
                    <a:pt x="0" y="1072"/>
                  </a:lnTo>
                  <a:lnTo>
                    <a:pt x="110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" name="Freeform 17"/>
            <p:cNvSpPr>
              <a:spLocks/>
            </p:cNvSpPr>
            <p:nvPr userDrawn="1"/>
          </p:nvSpPr>
          <p:spPr bwMode="auto">
            <a:xfrm>
              <a:off x="32" y="0"/>
              <a:ext cx="2051050" cy="1993900"/>
            </a:xfrm>
            <a:custGeom>
              <a:avLst/>
              <a:gdLst/>
              <a:ahLst/>
              <a:cxnLst>
                <a:cxn ang="0">
                  <a:pos x="1292" y="0"/>
                </a:cxn>
                <a:cxn ang="0">
                  <a:pos x="1238" y="0"/>
                </a:cxn>
                <a:cxn ang="0">
                  <a:pos x="0" y="1204"/>
                </a:cxn>
                <a:cxn ang="0">
                  <a:pos x="0" y="1256"/>
                </a:cxn>
                <a:cxn ang="0">
                  <a:pos x="1292" y="0"/>
                </a:cxn>
              </a:cxnLst>
              <a:rect l="0" t="0" r="r" b="b"/>
              <a:pathLst>
                <a:path w="1292" h="1256">
                  <a:moveTo>
                    <a:pt x="1292" y="0"/>
                  </a:moveTo>
                  <a:lnTo>
                    <a:pt x="1238" y="0"/>
                  </a:lnTo>
                  <a:lnTo>
                    <a:pt x="0" y="1204"/>
                  </a:lnTo>
                  <a:lnTo>
                    <a:pt x="0" y="1256"/>
                  </a:lnTo>
                  <a:lnTo>
                    <a:pt x="129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" name="Freeform 18"/>
            <p:cNvSpPr>
              <a:spLocks/>
            </p:cNvSpPr>
            <p:nvPr userDrawn="1"/>
          </p:nvSpPr>
          <p:spPr bwMode="auto">
            <a:xfrm>
              <a:off x="32" y="0"/>
              <a:ext cx="2051050" cy="1993900"/>
            </a:xfrm>
            <a:custGeom>
              <a:avLst/>
              <a:gdLst/>
              <a:ahLst/>
              <a:cxnLst>
                <a:cxn ang="0">
                  <a:pos x="1292" y="0"/>
                </a:cxn>
                <a:cxn ang="0">
                  <a:pos x="1238" y="0"/>
                </a:cxn>
                <a:cxn ang="0">
                  <a:pos x="0" y="1204"/>
                </a:cxn>
                <a:cxn ang="0">
                  <a:pos x="0" y="1256"/>
                </a:cxn>
                <a:cxn ang="0">
                  <a:pos x="1292" y="0"/>
                </a:cxn>
              </a:cxnLst>
              <a:rect l="0" t="0" r="r" b="b"/>
              <a:pathLst>
                <a:path w="1292" h="1256">
                  <a:moveTo>
                    <a:pt x="1292" y="0"/>
                  </a:moveTo>
                  <a:lnTo>
                    <a:pt x="1238" y="0"/>
                  </a:lnTo>
                  <a:lnTo>
                    <a:pt x="0" y="1204"/>
                  </a:lnTo>
                  <a:lnTo>
                    <a:pt x="0" y="1256"/>
                  </a:lnTo>
                  <a:lnTo>
                    <a:pt x="129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" name="Freeform 19"/>
            <p:cNvSpPr>
              <a:spLocks/>
            </p:cNvSpPr>
            <p:nvPr userDrawn="1"/>
          </p:nvSpPr>
          <p:spPr bwMode="auto">
            <a:xfrm>
              <a:off x="32" y="0"/>
              <a:ext cx="2349500" cy="2286000"/>
            </a:xfrm>
            <a:custGeom>
              <a:avLst/>
              <a:gdLst/>
              <a:ahLst/>
              <a:cxnLst>
                <a:cxn ang="0">
                  <a:pos x="1480" y="0"/>
                </a:cxn>
                <a:cxn ang="0">
                  <a:pos x="1428" y="0"/>
                </a:cxn>
                <a:cxn ang="0">
                  <a:pos x="0" y="1388"/>
                </a:cxn>
                <a:cxn ang="0">
                  <a:pos x="0" y="1440"/>
                </a:cxn>
                <a:cxn ang="0">
                  <a:pos x="1480" y="0"/>
                </a:cxn>
              </a:cxnLst>
              <a:rect l="0" t="0" r="r" b="b"/>
              <a:pathLst>
                <a:path w="1480" h="1440">
                  <a:moveTo>
                    <a:pt x="1480" y="0"/>
                  </a:moveTo>
                  <a:lnTo>
                    <a:pt x="1428" y="0"/>
                  </a:lnTo>
                  <a:lnTo>
                    <a:pt x="0" y="1388"/>
                  </a:lnTo>
                  <a:lnTo>
                    <a:pt x="0" y="1440"/>
                  </a:lnTo>
                  <a:lnTo>
                    <a:pt x="148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3" name="Freeform 20"/>
            <p:cNvSpPr>
              <a:spLocks/>
            </p:cNvSpPr>
            <p:nvPr userDrawn="1"/>
          </p:nvSpPr>
          <p:spPr bwMode="auto">
            <a:xfrm>
              <a:off x="32" y="0"/>
              <a:ext cx="2349500" cy="2286000"/>
            </a:xfrm>
            <a:custGeom>
              <a:avLst/>
              <a:gdLst/>
              <a:ahLst/>
              <a:cxnLst>
                <a:cxn ang="0">
                  <a:pos x="1480" y="0"/>
                </a:cxn>
                <a:cxn ang="0">
                  <a:pos x="1428" y="0"/>
                </a:cxn>
                <a:cxn ang="0">
                  <a:pos x="0" y="1388"/>
                </a:cxn>
                <a:cxn ang="0">
                  <a:pos x="0" y="1440"/>
                </a:cxn>
                <a:cxn ang="0">
                  <a:pos x="1480" y="0"/>
                </a:cxn>
              </a:cxnLst>
              <a:rect l="0" t="0" r="r" b="b"/>
              <a:pathLst>
                <a:path w="1480" h="1440">
                  <a:moveTo>
                    <a:pt x="1480" y="0"/>
                  </a:moveTo>
                  <a:lnTo>
                    <a:pt x="1428" y="0"/>
                  </a:lnTo>
                  <a:lnTo>
                    <a:pt x="0" y="1388"/>
                  </a:lnTo>
                  <a:lnTo>
                    <a:pt x="0" y="1440"/>
                  </a:lnTo>
                  <a:lnTo>
                    <a:pt x="148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4" name="Freeform 21"/>
            <p:cNvSpPr>
              <a:spLocks/>
            </p:cNvSpPr>
            <p:nvPr userDrawn="1"/>
          </p:nvSpPr>
          <p:spPr bwMode="auto">
            <a:xfrm>
              <a:off x="32" y="0"/>
              <a:ext cx="2651125" cy="2578100"/>
            </a:xfrm>
            <a:custGeom>
              <a:avLst/>
              <a:gdLst/>
              <a:ahLst/>
              <a:cxnLst>
                <a:cxn ang="0">
                  <a:pos x="1670" y="0"/>
                </a:cxn>
                <a:cxn ang="0">
                  <a:pos x="1616" y="0"/>
                </a:cxn>
                <a:cxn ang="0">
                  <a:pos x="0" y="1572"/>
                </a:cxn>
                <a:cxn ang="0">
                  <a:pos x="0" y="1624"/>
                </a:cxn>
                <a:cxn ang="0">
                  <a:pos x="1670" y="0"/>
                </a:cxn>
              </a:cxnLst>
              <a:rect l="0" t="0" r="r" b="b"/>
              <a:pathLst>
                <a:path w="1670" h="1624">
                  <a:moveTo>
                    <a:pt x="1670" y="0"/>
                  </a:moveTo>
                  <a:lnTo>
                    <a:pt x="1616" y="0"/>
                  </a:lnTo>
                  <a:lnTo>
                    <a:pt x="0" y="1572"/>
                  </a:lnTo>
                  <a:lnTo>
                    <a:pt x="0" y="1624"/>
                  </a:lnTo>
                  <a:lnTo>
                    <a:pt x="16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5" name="Freeform 22"/>
            <p:cNvSpPr>
              <a:spLocks/>
            </p:cNvSpPr>
            <p:nvPr userDrawn="1"/>
          </p:nvSpPr>
          <p:spPr bwMode="auto">
            <a:xfrm>
              <a:off x="32" y="0"/>
              <a:ext cx="2651125" cy="2578100"/>
            </a:xfrm>
            <a:custGeom>
              <a:avLst/>
              <a:gdLst/>
              <a:ahLst/>
              <a:cxnLst>
                <a:cxn ang="0">
                  <a:pos x="1670" y="0"/>
                </a:cxn>
                <a:cxn ang="0">
                  <a:pos x="1616" y="0"/>
                </a:cxn>
                <a:cxn ang="0">
                  <a:pos x="0" y="1572"/>
                </a:cxn>
                <a:cxn ang="0">
                  <a:pos x="0" y="1624"/>
                </a:cxn>
                <a:cxn ang="0">
                  <a:pos x="1670" y="0"/>
                </a:cxn>
              </a:cxnLst>
              <a:rect l="0" t="0" r="r" b="b"/>
              <a:pathLst>
                <a:path w="1670" h="1624">
                  <a:moveTo>
                    <a:pt x="1670" y="0"/>
                  </a:moveTo>
                  <a:lnTo>
                    <a:pt x="1616" y="0"/>
                  </a:lnTo>
                  <a:lnTo>
                    <a:pt x="0" y="1572"/>
                  </a:lnTo>
                  <a:lnTo>
                    <a:pt x="0" y="1624"/>
                  </a:lnTo>
                  <a:lnTo>
                    <a:pt x="167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6" name="Freeform 23"/>
            <p:cNvSpPr>
              <a:spLocks/>
            </p:cNvSpPr>
            <p:nvPr userDrawn="1"/>
          </p:nvSpPr>
          <p:spPr bwMode="auto">
            <a:xfrm>
              <a:off x="32" y="0"/>
              <a:ext cx="2952750" cy="2870200"/>
            </a:xfrm>
            <a:custGeom>
              <a:avLst/>
              <a:gdLst/>
              <a:ahLst/>
              <a:cxnLst>
                <a:cxn ang="0">
                  <a:pos x="1860" y="0"/>
                </a:cxn>
                <a:cxn ang="0">
                  <a:pos x="1806" y="0"/>
                </a:cxn>
                <a:cxn ang="0">
                  <a:pos x="0" y="1756"/>
                </a:cxn>
                <a:cxn ang="0">
                  <a:pos x="0" y="1808"/>
                </a:cxn>
                <a:cxn ang="0">
                  <a:pos x="1860" y="0"/>
                </a:cxn>
              </a:cxnLst>
              <a:rect l="0" t="0" r="r" b="b"/>
              <a:pathLst>
                <a:path w="1860" h="1808">
                  <a:moveTo>
                    <a:pt x="1860" y="0"/>
                  </a:moveTo>
                  <a:lnTo>
                    <a:pt x="1806" y="0"/>
                  </a:lnTo>
                  <a:lnTo>
                    <a:pt x="0" y="1756"/>
                  </a:lnTo>
                  <a:lnTo>
                    <a:pt x="0" y="1808"/>
                  </a:lnTo>
                  <a:lnTo>
                    <a:pt x="186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7" name="Freeform 24"/>
            <p:cNvSpPr>
              <a:spLocks/>
            </p:cNvSpPr>
            <p:nvPr userDrawn="1"/>
          </p:nvSpPr>
          <p:spPr bwMode="auto">
            <a:xfrm>
              <a:off x="32" y="0"/>
              <a:ext cx="2952750" cy="2870200"/>
            </a:xfrm>
            <a:custGeom>
              <a:avLst/>
              <a:gdLst/>
              <a:ahLst/>
              <a:cxnLst>
                <a:cxn ang="0">
                  <a:pos x="1860" y="0"/>
                </a:cxn>
                <a:cxn ang="0">
                  <a:pos x="1806" y="0"/>
                </a:cxn>
                <a:cxn ang="0">
                  <a:pos x="0" y="1756"/>
                </a:cxn>
                <a:cxn ang="0">
                  <a:pos x="0" y="1808"/>
                </a:cxn>
                <a:cxn ang="0">
                  <a:pos x="1860" y="0"/>
                </a:cxn>
              </a:cxnLst>
              <a:rect l="0" t="0" r="r" b="b"/>
              <a:pathLst>
                <a:path w="1860" h="1808">
                  <a:moveTo>
                    <a:pt x="1860" y="0"/>
                  </a:moveTo>
                  <a:lnTo>
                    <a:pt x="1806" y="0"/>
                  </a:lnTo>
                  <a:lnTo>
                    <a:pt x="0" y="1756"/>
                  </a:lnTo>
                  <a:lnTo>
                    <a:pt x="0" y="1808"/>
                  </a:lnTo>
                  <a:lnTo>
                    <a:pt x="186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8" name="Freeform 25"/>
            <p:cNvSpPr>
              <a:spLocks/>
            </p:cNvSpPr>
            <p:nvPr userDrawn="1"/>
          </p:nvSpPr>
          <p:spPr bwMode="auto">
            <a:xfrm>
              <a:off x="32" y="0"/>
              <a:ext cx="3254375" cy="3165475"/>
            </a:xfrm>
            <a:custGeom>
              <a:avLst/>
              <a:gdLst/>
              <a:ahLst/>
              <a:cxnLst>
                <a:cxn ang="0">
                  <a:pos x="2050" y="0"/>
                </a:cxn>
                <a:cxn ang="0">
                  <a:pos x="1996" y="0"/>
                </a:cxn>
                <a:cxn ang="0">
                  <a:pos x="0" y="1940"/>
                </a:cxn>
                <a:cxn ang="0">
                  <a:pos x="0" y="1994"/>
                </a:cxn>
                <a:cxn ang="0">
                  <a:pos x="2050" y="0"/>
                </a:cxn>
              </a:cxnLst>
              <a:rect l="0" t="0" r="r" b="b"/>
              <a:pathLst>
                <a:path w="2050" h="1994">
                  <a:moveTo>
                    <a:pt x="2050" y="0"/>
                  </a:moveTo>
                  <a:lnTo>
                    <a:pt x="1996" y="0"/>
                  </a:lnTo>
                  <a:lnTo>
                    <a:pt x="0" y="1940"/>
                  </a:lnTo>
                  <a:lnTo>
                    <a:pt x="0" y="1994"/>
                  </a:lnTo>
                  <a:lnTo>
                    <a:pt x="20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9" name="Freeform 26"/>
            <p:cNvSpPr>
              <a:spLocks/>
            </p:cNvSpPr>
            <p:nvPr userDrawn="1"/>
          </p:nvSpPr>
          <p:spPr bwMode="auto">
            <a:xfrm>
              <a:off x="32" y="0"/>
              <a:ext cx="3254375" cy="3165475"/>
            </a:xfrm>
            <a:custGeom>
              <a:avLst/>
              <a:gdLst/>
              <a:ahLst/>
              <a:cxnLst>
                <a:cxn ang="0">
                  <a:pos x="2050" y="0"/>
                </a:cxn>
                <a:cxn ang="0">
                  <a:pos x="1996" y="0"/>
                </a:cxn>
                <a:cxn ang="0">
                  <a:pos x="0" y="1940"/>
                </a:cxn>
                <a:cxn ang="0">
                  <a:pos x="0" y="1994"/>
                </a:cxn>
                <a:cxn ang="0">
                  <a:pos x="2050" y="0"/>
                </a:cxn>
              </a:cxnLst>
              <a:rect l="0" t="0" r="r" b="b"/>
              <a:pathLst>
                <a:path w="2050" h="1994">
                  <a:moveTo>
                    <a:pt x="2050" y="0"/>
                  </a:moveTo>
                  <a:lnTo>
                    <a:pt x="1996" y="0"/>
                  </a:lnTo>
                  <a:lnTo>
                    <a:pt x="0" y="1940"/>
                  </a:lnTo>
                  <a:lnTo>
                    <a:pt x="0" y="1994"/>
                  </a:lnTo>
                  <a:lnTo>
                    <a:pt x="205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0" name="Freeform 27"/>
            <p:cNvSpPr>
              <a:spLocks/>
            </p:cNvSpPr>
            <p:nvPr userDrawn="1"/>
          </p:nvSpPr>
          <p:spPr bwMode="auto">
            <a:xfrm>
              <a:off x="32" y="0"/>
              <a:ext cx="3552825" cy="3457575"/>
            </a:xfrm>
            <a:custGeom>
              <a:avLst/>
              <a:gdLst/>
              <a:ahLst/>
              <a:cxnLst>
                <a:cxn ang="0">
                  <a:pos x="2238" y="0"/>
                </a:cxn>
                <a:cxn ang="0">
                  <a:pos x="2184" y="0"/>
                </a:cxn>
                <a:cxn ang="0">
                  <a:pos x="0" y="2126"/>
                </a:cxn>
                <a:cxn ang="0">
                  <a:pos x="0" y="2178"/>
                </a:cxn>
                <a:cxn ang="0">
                  <a:pos x="2238" y="0"/>
                </a:cxn>
              </a:cxnLst>
              <a:rect l="0" t="0" r="r" b="b"/>
              <a:pathLst>
                <a:path w="2238" h="2178">
                  <a:moveTo>
                    <a:pt x="2238" y="0"/>
                  </a:moveTo>
                  <a:lnTo>
                    <a:pt x="2184" y="0"/>
                  </a:lnTo>
                  <a:lnTo>
                    <a:pt x="0" y="2126"/>
                  </a:lnTo>
                  <a:lnTo>
                    <a:pt x="0" y="2178"/>
                  </a:lnTo>
                  <a:lnTo>
                    <a:pt x="22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1" name="Freeform 28"/>
            <p:cNvSpPr>
              <a:spLocks/>
            </p:cNvSpPr>
            <p:nvPr userDrawn="1"/>
          </p:nvSpPr>
          <p:spPr bwMode="auto">
            <a:xfrm>
              <a:off x="32" y="0"/>
              <a:ext cx="3552825" cy="3457575"/>
            </a:xfrm>
            <a:custGeom>
              <a:avLst/>
              <a:gdLst/>
              <a:ahLst/>
              <a:cxnLst>
                <a:cxn ang="0">
                  <a:pos x="2238" y="0"/>
                </a:cxn>
                <a:cxn ang="0">
                  <a:pos x="2184" y="0"/>
                </a:cxn>
                <a:cxn ang="0">
                  <a:pos x="0" y="2126"/>
                </a:cxn>
                <a:cxn ang="0">
                  <a:pos x="0" y="2178"/>
                </a:cxn>
                <a:cxn ang="0">
                  <a:pos x="2238" y="0"/>
                </a:cxn>
              </a:cxnLst>
              <a:rect l="0" t="0" r="r" b="b"/>
              <a:pathLst>
                <a:path w="2238" h="2178">
                  <a:moveTo>
                    <a:pt x="2238" y="0"/>
                  </a:moveTo>
                  <a:lnTo>
                    <a:pt x="2184" y="0"/>
                  </a:lnTo>
                  <a:lnTo>
                    <a:pt x="0" y="2126"/>
                  </a:lnTo>
                  <a:lnTo>
                    <a:pt x="0" y="2178"/>
                  </a:lnTo>
                  <a:lnTo>
                    <a:pt x="223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2" name="Freeform 29"/>
            <p:cNvSpPr>
              <a:spLocks/>
            </p:cNvSpPr>
            <p:nvPr userDrawn="1"/>
          </p:nvSpPr>
          <p:spPr bwMode="auto">
            <a:xfrm>
              <a:off x="32" y="0"/>
              <a:ext cx="3854450" cy="3749675"/>
            </a:xfrm>
            <a:custGeom>
              <a:avLst/>
              <a:gdLst/>
              <a:ahLst/>
              <a:cxnLst>
                <a:cxn ang="0">
                  <a:pos x="2428" y="0"/>
                </a:cxn>
                <a:cxn ang="0">
                  <a:pos x="2374" y="0"/>
                </a:cxn>
                <a:cxn ang="0">
                  <a:pos x="0" y="2310"/>
                </a:cxn>
                <a:cxn ang="0">
                  <a:pos x="0" y="2362"/>
                </a:cxn>
                <a:cxn ang="0">
                  <a:pos x="2428" y="0"/>
                </a:cxn>
              </a:cxnLst>
              <a:rect l="0" t="0" r="r" b="b"/>
              <a:pathLst>
                <a:path w="2428" h="2362">
                  <a:moveTo>
                    <a:pt x="2428" y="0"/>
                  </a:moveTo>
                  <a:lnTo>
                    <a:pt x="2374" y="0"/>
                  </a:lnTo>
                  <a:lnTo>
                    <a:pt x="0" y="2310"/>
                  </a:lnTo>
                  <a:lnTo>
                    <a:pt x="0" y="2362"/>
                  </a:lnTo>
                  <a:lnTo>
                    <a:pt x="242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3" name="Freeform 30"/>
            <p:cNvSpPr>
              <a:spLocks/>
            </p:cNvSpPr>
            <p:nvPr userDrawn="1"/>
          </p:nvSpPr>
          <p:spPr bwMode="auto">
            <a:xfrm>
              <a:off x="32" y="0"/>
              <a:ext cx="3854450" cy="3749675"/>
            </a:xfrm>
            <a:custGeom>
              <a:avLst/>
              <a:gdLst/>
              <a:ahLst/>
              <a:cxnLst>
                <a:cxn ang="0">
                  <a:pos x="2428" y="0"/>
                </a:cxn>
                <a:cxn ang="0">
                  <a:pos x="2374" y="0"/>
                </a:cxn>
                <a:cxn ang="0">
                  <a:pos x="0" y="2310"/>
                </a:cxn>
                <a:cxn ang="0">
                  <a:pos x="0" y="2362"/>
                </a:cxn>
                <a:cxn ang="0">
                  <a:pos x="2428" y="0"/>
                </a:cxn>
              </a:cxnLst>
              <a:rect l="0" t="0" r="r" b="b"/>
              <a:pathLst>
                <a:path w="2428" h="2362">
                  <a:moveTo>
                    <a:pt x="2428" y="0"/>
                  </a:moveTo>
                  <a:lnTo>
                    <a:pt x="2374" y="0"/>
                  </a:lnTo>
                  <a:lnTo>
                    <a:pt x="0" y="2310"/>
                  </a:lnTo>
                  <a:lnTo>
                    <a:pt x="0" y="2362"/>
                  </a:lnTo>
                  <a:lnTo>
                    <a:pt x="242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4" name="Freeform 31"/>
            <p:cNvSpPr>
              <a:spLocks/>
            </p:cNvSpPr>
            <p:nvPr userDrawn="1"/>
          </p:nvSpPr>
          <p:spPr bwMode="auto">
            <a:xfrm>
              <a:off x="32" y="0"/>
              <a:ext cx="4156075" cy="4041775"/>
            </a:xfrm>
            <a:custGeom>
              <a:avLst/>
              <a:gdLst/>
              <a:ahLst/>
              <a:cxnLst>
                <a:cxn ang="0">
                  <a:pos x="2618" y="0"/>
                </a:cxn>
                <a:cxn ang="0">
                  <a:pos x="2564" y="0"/>
                </a:cxn>
                <a:cxn ang="0">
                  <a:pos x="0" y="2494"/>
                </a:cxn>
                <a:cxn ang="0">
                  <a:pos x="0" y="2546"/>
                </a:cxn>
                <a:cxn ang="0">
                  <a:pos x="2618" y="0"/>
                </a:cxn>
              </a:cxnLst>
              <a:rect l="0" t="0" r="r" b="b"/>
              <a:pathLst>
                <a:path w="2618" h="2546">
                  <a:moveTo>
                    <a:pt x="2618" y="0"/>
                  </a:moveTo>
                  <a:lnTo>
                    <a:pt x="2564" y="0"/>
                  </a:lnTo>
                  <a:lnTo>
                    <a:pt x="0" y="2494"/>
                  </a:lnTo>
                  <a:lnTo>
                    <a:pt x="0" y="2546"/>
                  </a:lnTo>
                  <a:lnTo>
                    <a:pt x="26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5" name="Freeform 32"/>
            <p:cNvSpPr>
              <a:spLocks/>
            </p:cNvSpPr>
            <p:nvPr userDrawn="1"/>
          </p:nvSpPr>
          <p:spPr bwMode="auto">
            <a:xfrm>
              <a:off x="32" y="0"/>
              <a:ext cx="4156075" cy="4041775"/>
            </a:xfrm>
            <a:custGeom>
              <a:avLst/>
              <a:gdLst/>
              <a:ahLst/>
              <a:cxnLst>
                <a:cxn ang="0">
                  <a:pos x="2618" y="0"/>
                </a:cxn>
                <a:cxn ang="0">
                  <a:pos x="2564" y="0"/>
                </a:cxn>
                <a:cxn ang="0">
                  <a:pos x="0" y="2494"/>
                </a:cxn>
                <a:cxn ang="0">
                  <a:pos x="0" y="2546"/>
                </a:cxn>
                <a:cxn ang="0">
                  <a:pos x="2618" y="0"/>
                </a:cxn>
              </a:cxnLst>
              <a:rect l="0" t="0" r="r" b="b"/>
              <a:pathLst>
                <a:path w="2618" h="2546">
                  <a:moveTo>
                    <a:pt x="2618" y="0"/>
                  </a:moveTo>
                  <a:lnTo>
                    <a:pt x="2564" y="0"/>
                  </a:lnTo>
                  <a:lnTo>
                    <a:pt x="0" y="2494"/>
                  </a:lnTo>
                  <a:lnTo>
                    <a:pt x="0" y="2546"/>
                  </a:lnTo>
                  <a:lnTo>
                    <a:pt x="261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6" name="Freeform 33"/>
            <p:cNvSpPr>
              <a:spLocks/>
            </p:cNvSpPr>
            <p:nvPr userDrawn="1"/>
          </p:nvSpPr>
          <p:spPr bwMode="auto">
            <a:xfrm>
              <a:off x="32" y="0"/>
              <a:ext cx="4454525" cy="4333875"/>
            </a:xfrm>
            <a:custGeom>
              <a:avLst/>
              <a:gdLst/>
              <a:ahLst/>
              <a:cxnLst>
                <a:cxn ang="0">
                  <a:pos x="2806" y="0"/>
                </a:cxn>
                <a:cxn ang="0">
                  <a:pos x="2754" y="0"/>
                </a:cxn>
                <a:cxn ang="0">
                  <a:pos x="0" y="2678"/>
                </a:cxn>
                <a:cxn ang="0">
                  <a:pos x="0" y="2730"/>
                </a:cxn>
                <a:cxn ang="0">
                  <a:pos x="2806" y="0"/>
                </a:cxn>
              </a:cxnLst>
              <a:rect l="0" t="0" r="r" b="b"/>
              <a:pathLst>
                <a:path w="2806" h="2730">
                  <a:moveTo>
                    <a:pt x="2806" y="0"/>
                  </a:moveTo>
                  <a:lnTo>
                    <a:pt x="2754" y="0"/>
                  </a:lnTo>
                  <a:lnTo>
                    <a:pt x="0" y="2678"/>
                  </a:lnTo>
                  <a:lnTo>
                    <a:pt x="0" y="2730"/>
                  </a:lnTo>
                  <a:lnTo>
                    <a:pt x="280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7" name="Freeform 34"/>
            <p:cNvSpPr>
              <a:spLocks/>
            </p:cNvSpPr>
            <p:nvPr userDrawn="1"/>
          </p:nvSpPr>
          <p:spPr bwMode="auto">
            <a:xfrm>
              <a:off x="32" y="0"/>
              <a:ext cx="4454525" cy="4333875"/>
            </a:xfrm>
            <a:custGeom>
              <a:avLst/>
              <a:gdLst/>
              <a:ahLst/>
              <a:cxnLst>
                <a:cxn ang="0">
                  <a:pos x="2806" y="0"/>
                </a:cxn>
                <a:cxn ang="0">
                  <a:pos x="2754" y="0"/>
                </a:cxn>
                <a:cxn ang="0">
                  <a:pos x="0" y="2678"/>
                </a:cxn>
                <a:cxn ang="0">
                  <a:pos x="0" y="2730"/>
                </a:cxn>
                <a:cxn ang="0">
                  <a:pos x="2806" y="0"/>
                </a:cxn>
              </a:cxnLst>
              <a:rect l="0" t="0" r="r" b="b"/>
              <a:pathLst>
                <a:path w="2806" h="2730">
                  <a:moveTo>
                    <a:pt x="2806" y="0"/>
                  </a:moveTo>
                  <a:lnTo>
                    <a:pt x="2754" y="0"/>
                  </a:lnTo>
                  <a:lnTo>
                    <a:pt x="0" y="2678"/>
                  </a:lnTo>
                  <a:lnTo>
                    <a:pt x="0" y="2730"/>
                  </a:lnTo>
                  <a:lnTo>
                    <a:pt x="280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8" name="Freeform 35"/>
            <p:cNvSpPr>
              <a:spLocks/>
            </p:cNvSpPr>
            <p:nvPr userDrawn="1"/>
          </p:nvSpPr>
          <p:spPr bwMode="auto">
            <a:xfrm>
              <a:off x="32" y="0"/>
              <a:ext cx="4756150" cy="4625975"/>
            </a:xfrm>
            <a:custGeom>
              <a:avLst/>
              <a:gdLst/>
              <a:ahLst/>
              <a:cxnLst>
                <a:cxn ang="0">
                  <a:pos x="2996" y="0"/>
                </a:cxn>
                <a:cxn ang="0">
                  <a:pos x="2942" y="0"/>
                </a:cxn>
                <a:cxn ang="0">
                  <a:pos x="0" y="2862"/>
                </a:cxn>
                <a:cxn ang="0">
                  <a:pos x="0" y="2914"/>
                </a:cxn>
                <a:cxn ang="0">
                  <a:pos x="2996" y="0"/>
                </a:cxn>
              </a:cxnLst>
              <a:rect l="0" t="0" r="r" b="b"/>
              <a:pathLst>
                <a:path w="2996" h="2914">
                  <a:moveTo>
                    <a:pt x="2996" y="0"/>
                  </a:moveTo>
                  <a:lnTo>
                    <a:pt x="2942" y="0"/>
                  </a:lnTo>
                  <a:lnTo>
                    <a:pt x="0" y="2862"/>
                  </a:lnTo>
                  <a:lnTo>
                    <a:pt x="0" y="2914"/>
                  </a:lnTo>
                  <a:lnTo>
                    <a:pt x="29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9" name="Freeform 36"/>
            <p:cNvSpPr>
              <a:spLocks/>
            </p:cNvSpPr>
            <p:nvPr userDrawn="1"/>
          </p:nvSpPr>
          <p:spPr bwMode="auto">
            <a:xfrm>
              <a:off x="32" y="0"/>
              <a:ext cx="4756150" cy="4625975"/>
            </a:xfrm>
            <a:custGeom>
              <a:avLst/>
              <a:gdLst/>
              <a:ahLst/>
              <a:cxnLst>
                <a:cxn ang="0">
                  <a:pos x="2996" y="0"/>
                </a:cxn>
                <a:cxn ang="0">
                  <a:pos x="2942" y="0"/>
                </a:cxn>
                <a:cxn ang="0">
                  <a:pos x="0" y="2862"/>
                </a:cxn>
                <a:cxn ang="0">
                  <a:pos x="0" y="2914"/>
                </a:cxn>
                <a:cxn ang="0">
                  <a:pos x="2996" y="0"/>
                </a:cxn>
              </a:cxnLst>
              <a:rect l="0" t="0" r="r" b="b"/>
              <a:pathLst>
                <a:path w="2996" h="2914">
                  <a:moveTo>
                    <a:pt x="2996" y="0"/>
                  </a:moveTo>
                  <a:lnTo>
                    <a:pt x="2942" y="0"/>
                  </a:lnTo>
                  <a:lnTo>
                    <a:pt x="0" y="2862"/>
                  </a:lnTo>
                  <a:lnTo>
                    <a:pt x="0" y="2914"/>
                  </a:lnTo>
                  <a:lnTo>
                    <a:pt x="299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0" name="Freeform 37"/>
            <p:cNvSpPr>
              <a:spLocks/>
            </p:cNvSpPr>
            <p:nvPr userDrawn="1"/>
          </p:nvSpPr>
          <p:spPr bwMode="auto">
            <a:xfrm>
              <a:off x="32" y="0"/>
              <a:ext cx="5057775" cy="4918075"/>
            </a:xfrm>
            <a:custGeom>
              <a:avLst/>
              <a:gdLst/>
              <a:ahLst/>
              <a:cxnLst>
                <a:cxn ang="0">
                  <a:pos x="3186" y="0"/>
                </a:cxn>
                <a:cxn ang="0">
                  <a:pos x="3132" y="0"/>
                </a:cxn>
                <a:cxn ang="0">
                  <a:pos x="0" y="3046"/>
                </a:cxn>
                <a:cxn ang="0">
                  <a:pos x="0" y="3098"/>
                </a:cxn>
                <a:cxn ang="0">
                  <a:pos x="3186" y="0"/>
                </a:cxn>
              </a:cxnLst>
              <a:rect l="0" t="0" r="r" b="b"/>
              <a:pathLst>
                <a:path w="3186" h="3098">
                  <a:moveTo>
                    <a:pt x="3186" y="0"/>
                  </a:moveTo>
                  <a:lnTo>
                    <a:pt x="3132" y="0"/>
                  </a:lnTo>
                  <a:lnTo>
                    <a:pt x="0" y="3046"/>
                  </a:lnTo>
                  <a:lnTo>
                    <a:pt x="0" y="3098"/>
                  </a:lnTo>
                  <a:lnTo>
                    <a:pt x="318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1" name="Freeform 38"/>
            <p:cNvSpPr>
              <a:spLocks/>
            </p:cNvSpPr>
            <p:nvPr userDrawn="1"/>
          </p:nvSpPr>
          <p:spPr bwMode="auto">
            <a:xfrm>
              <a:off x="32" y="0"/>
              <a:ext cx="5057775" cy="4918075"/>
            </a:xfrm>
            <a:custGeom>
              <a:avLst/>
              <a:gdLst/>
              <a:ahLst/>
              <a:cxnLst>
                <a:cxn ang="0">
                  <a:pos x="3186" y="0"/>
                </a:cxn>
                <a:cxn ang="0">
                  <a:pos x="3132" y="0"/>
                </a:cxn>
                <a:cxn ang="0">
                  <a:pos x="0" y="3046"/>
                </a:cxn>
                <a:cxn ang="0">
                  <a:pos x="0" y="3098"/>
                </a:cxn>
                <a:cxn ang="0">
                  <a:pos x="3186" y="0"/>
                </a:cxn>
              </a:cxnLst>
              <a:rect l="0" t="0" r="r" b="b"/>
              <a:pathLst>
                <a:path w="3186" h="3098">
                  <a:moveTo>
                    <a:pt x="3186" y="0"/>
                  </a:moveTo>
                  <a:lnTo>
                    <a:pt x="3132" y="0"/>
                  </a:lnTo>
                  <a:lnTo>
                    <a:pt x="0" y="3046"/>
                  </a:lnTo>
                  <a:lnTo>
                    <a:pt x="0" y="3098"/>
                  </a:lnTo>
                  <a:lnTo>
                    <a:pt x="318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2" name="Freeform 39"/>
            <p:cNvSpPr>
              <a:spLocks/>
            </p:cNvSpPr>
            <p:nvPr userDrawn="1"/>
          </p:nvSpPr>
          <p:spPr bwMode="auto">
            <a:xfrm>
              <a:off x="32" y="0"/>
              <a:ext cx="5356225" cy="5210175"/>
            </a:xfrm>
            <a:custGeom>
              <a:avLst/>
              <a:gdLst/>
              <a:ahLst/>
              <a:cxnLst>
                <a:cxn ang="0">
                  <a:pos x="3374" y="0"/>
                </a:cxn>
                <a:cxn ang="0">
                  <a:pos x="3322" y="0"/>
                </a:cxn>
                <a:cxn ang="0">
                  <a:pos x="0" y="3230"/>
                </a:cxn>
                <a:cxn ang="0">
                  <a:pos x="0" y="3282"/>
                </a:cxn>
                <a:cxn ang="0">
                  <a:pos x="3374" y="0"/>
                </a:cxn>
              </a:cxnLst>
              <a:rect l="0" t="0" r="r" b="b"/>
              <a:pathLst>
                <a:path w="3374" h="3282">
                  <a:moveTo>
                    <a:pt x="3374" y="0"/>
                  </a:moveTo>
                  <a:lnTo>
                    <a:pt x="3322" y="0"/>
                  </a:lnTo>
                  <a:lnTo>
                    <a:pt x="0" y="3230"/>
                  </a:lnTo>
                  <a:lnTo>
                    <a:pt x="0" y="3282"/>
                  </a:lnTo>
                  <a:lnTo>
                    <a:pt x="337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3" name="Freeform 40"/>
            <p:cNvSpPr>
              <a:spLocks/>
            </p:cNvSpPr>
            <p:nvPr userDrawn="1"/>
          </p:nvSpPr>
          <p:spPr bwMode="auto">
            <a:xfrm>
              <a:off x="32" y="0"/>
              <a:ext cx="5356225" cy="5210175"/>
            </a:xfrm>
            <a:custGeom>
              <a:avLst/>
              <a:gdLst/>
              <a:ahLst/>
              <a:cxnLst>
                <a:cxn ang="0">
                  <a:pos x="3374" y="0"/>
                </a:cxn>
                <a:cxn ang="0">
                  <a:pos x="3322" y="0"/>
                </a:cxn>
                <a:cxn ang="0">
                  <a:pos x="0" y="3230"/>
                </a:cxn>
                <a:cxn ang="0">
                  <a:pos x="0" y="3282"/>
                </a:cxn>
                <a:cxn ang="0">
                  <a:pos x="3374" y="0"/>
                </a:cxn>
              </a:cxnLst>
              <a:rect l="0" t="0" r="r" b="b"/>
              <a:pathLst>
                <a:path w="3374" h="3282">
                  <a:moveTo>
                    <a:pt x="3374" y="0"/>
                  </a:moveTo>
                  <a:lnTo>
                    <a:pt x="3322" y="0"/>
                  </a:lnTo>
                  <a:lnTo>
                    <a:pt x="0" y="3230"/>
                  </a:lnTo>
                  <a:lnTo>
                    <a:pt x="0" y="3282"/>
                  </a:lnTo>
                  <a:lnTo>
                    <a:pt x="337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4" name="Freeform 41"/>
            <p:cNvSpPr>
              <a:spLocks/>
            </p:cNvSpPr>
            <p:nvPr userDrawn="1"/>
          </p:nvSpPr>
          <p:spPr bwMode="auto">
            <a:xfrm>
              <a:off x="32" y="0"/>
              <a:ext cx="5657850" cy="5502275"/>
            </a:xfrm>
            <a:custGeom>
              <a:avLst/>
              <a:gdLst/>
              <a:ahLst/>
              <a:cxnLst>
                <a:cxn ang="0">
                  <a:pos x="3564" y="0"/>
                </a:cxn>
                <a:cxn ang="0">
                  <a:pos x="3510" y="0"/>
                </a:cxn>
                <a:cxn ang="0">
                  <a:pos x="0" y="3414"/>
                </a:cxn>
                <a:cxn ang="0">
                  <a:pos x="0" y="3466"/>
                </a:cxn>
                <a:cxn ang="0">
                  <a:pos x="3564" y="0"/>
                </a:cxn>
              </a:cxnLst>
              <a:rect l="0" t="0" r="r" b="b"/>
              <a:pathLst>
                <a:path w="3564" h="3466">
                  <a:moveTo>
                    <a:pt x="3564" y="0"/>
                  </a:moveTo>
                  <a:lnTo>
                    <a:pt x="3510" y="0"/>
                  </a:lnTo>
                  <a:lnTo>
                    <a:pt x="0" y="3414"/>
                  </a:lnTo>
                  <a:lnTo>
                    <a:pt x="0" y="3466"/>
                  </a:lnTo>
                  <a:lnTo>
                    <a:pt x="356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5" name="Freeform 42"/>
            <p:cNvSpPr>
              <a:spLocks/>
            </p:cNvSpPr>
            <p:nvPr userDrawn="1"/>
          </p:nvSpPr>
          <p:spPr bwMode="auto">
            <a:xfrm>
              <a:off x="32" y="0"/>
              <a:ext cx="5657850" cy="5502275"/>
            </a:xfrm>
            <a:custGeom>
              <a:avLst/>
              <a:gdLst/>
              <a:ahLst/>
              <a:cxnLst>
                <a:cxn ang="0">
                  <a:pos x="3564" y="0"/>
                </a:cxn>
                <a:cxn ang="0">
                  <a:pos x="3510" y="0"/>
                </a:cxn>
                <a:cxn ang="0">
                  <a:pos x="0" y="3414"/>
                </a:cxn>
                <a:cxn ang="0">
                  <a:pos x="0" y="3466"/>
                </a:cxn>
                <a:cxn ang="0">
                  <a:pos x="3564" y="0"/>
                </a:cxn>
              </a:cxnLst>
              <a:rect l="0" t="0" r="r" b="b"/>
              <a:pathLst>
                <a:path w="3564" h="3466">
                  <a:moveTo>
                    <a:pt x="3564" y="0"/>
                  </a:moveTo>
                  <a:lnTo>
                    <a:pt x="3510" y="0"/>
                  </a:lnTo>
                  <a:lnTo>
                    <a:pt x="0" y="3414"/>
                  </a:lnTo>
                  <a:lnTo>
                    <a:pt x="0" y="3466"/>
                  </a:lnTo>
                  <a:lnTo>
                    <a:pt x="356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6" name="Freeform 43"/>
            <p:cNvSpPr>
              <a:spLocks/>
            </p:cNvSpPr>
            <p:nvPr userDrawn="1"/>
          </p:nvSpPr>
          <p:spPr bwMode="auto">
            <a:xfrm>
              <a:off x="32" y="0"/>
              <a:ext cx="5959475" cy="5797550"/>
            </a:xfrm>
            <a:custGeom>
              <a:avLst/>
              <a:gdLst/>
              <a:ahLst/>
              <a:cxnLst>
                <a:cxn ang="0">
                  <a:pos x="3754" y="0"/>
                </a:cxn>
                <a:cxn ang="0">
                  <a:pos x="3700" y="0"/>
                </a:cxn>
                <a:cxn ang="0">
                  <a:pos x="0" y="3600"/>
                </a:cxn>
                <a:cxn ang="0">
                  <a:pos x="0" y="3652"/>
                </a:cxn>
                <a:cxn ang="0">
                  <a:pos x="3754" y="0"/>
                </a:cxn>
              </a:cxnLst>
              <a:rect l="0" t="0" r="r" b="b"/>
              <a:pathLst>
                <a:path w="3754" h="3652">
                  <a:moveTo>
                    <a:pt x="3754" y="0"/>
                  </a:moveTo>
                  <a:lnTo>
                    <a:pt x="3700" y="0"/>
                  </a:lnTo>
                  <a:lnTo>
                    <a:pt x="0" y="3600"/>
                  </a:lnTo>
                  <a:lnTo>
                    <a:pt x="0" y="3652"/>
                  </a:lnTo>
                  <a:lnTo>
                    <a:pt x="375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7" name="Freeform 44"/>
            <p:cNvSpPr>
              <a:spLocks/>
            </p:cNvSpPr>
            <p:nvPr userDrawn="1"/>
          </p:nvSpPr>
          <p:spPr bwMode="auto">
            <a:xfrm>
              <a:off x="32" y="0"/>
              <a:ext cx="5959475" cy="5797550"/>
            </a:xfrm>
            <a:custGeom>
              <a:avLst/>
              <a:gdLst/>
              <a:ahLst/>
              <a:cxnLst>
                <a:cxn ang="0">
                  <a:pos x="3754" y="0"/>
                </a:cxn>
                <a:cxn ang="0">
                  <a:pos x="3700" y="0"/>
                </a:cxn>
                <a:cxn ang="0">
                  <a:pos x="0" y="3600"/>
                </a:cxn>
                <a:cxn ang="0">
                  <a:pos x="0" y="3652"/>
                </a:cxn>
                <a:cxn ang="0">
                  <a:pos x="3754" y="0"/>
                </a:cxn>
              </a:cxnLst>
              <a:rect l="0" t="0" r="r" b="b"/>
              <a:pathLst>
                <a:path w="3754" h="3652">
                  <a:moveTo>
                    <a:pt x="3754" y="0"/>
                  </a:moveTo>
                  <a:lnTo>
                    <a:pt x="3700" y="0"/>
                  </a:lnTo>
                  <a:lnTo>
                    <a:pt x="0" y="3600"/>
                  </a:lnTo>
                  <a:lnTo>
                    <a:pt x="0" y="3652"/>
                  </a:lnTo>
                  <a:lnTo>
                    <a:pt x="375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8" name="Freeform 45"/>
            <p:cNvSpPr>
              <a:spLocks/>
            </p:cNvSpPr>
            <p:nvPr userDrawn="1"/>
          </p:nvSpPr>
          <p:spPr bwMode="auto">
            <a:xfrm>
              <a:off x="32" y="0"/>
              <a:ext cx="6261100" cy="6089650"/>
            </a:xfrm>
            <a:custGeom>
              <a:avLst/>
              <a:gdLst/>
              <a:ahLst/>
              <a:cxnLst>
                <a:cxn ang="0">
                  <a:pos x="3944" y="0"/>
                </a:cxn>
                <a:cxn ang="0">
                  <a:pos x="3890" y="0"/>
                </a:cxn>
                <a:cxn ang="0">
                  <a:pos x="0" y="3784"/>
                </a:cxn>
                <a:cxn ang="0">
                  <a:pos x="0" y="3836"/>
                </a:cxn>
                <a:cxn ang="0">
                  <a:pos x="3944" y="0"/>
                </a:cxn>
              </a:cxnLst>
              <a:rect l="0" t="0" r="r" b="b"/>
              <a:pathLst>
                <a:path w="3944" h="3836">
                  <a:moveTo>
                    <a:pt x="3944" y="0"/>
                  </a:moveTo>
                  <a:lnTo>
                    <a:pt x="3890" y="0"/>
                  </a:lnTo>
                  <a:lnTo>
                    <a:pt x="0" y="3784"/>
                  </a:lnTo>
                  <a:lnTo>
                    <a:pt x="0" y="3836"/>
                  </a:lnTo>
                  <a:lnTo>
                    <a:pt x="39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9" name="Freeform 46"/>
            <p:cNvSpPr>
              <a:spLocks/>
            </p:cNvSpPr>
            <p:nvPr userDrawn="1"/>
          </p:nvSpPr>
          <p:spPr bwMode="auto">
            <a:xfrm>
              <a:off x="32" y="0"/>
              <a:ext cx="6261100" cy="6089650"/>
            </a:xfrm>
            <a:custGeom>
              <a:avLst/>
              <a:gdLst/>
              <a:ahLst/>
              <a:cxnLst>
                <a:cxn ang="0">
                  <a:pos x="3944" y="0"/>
                </a:cxn>
                <a:cxn ang="0">
                  <a:pos x="3890" y="0"/>
                </a:cxn>
                <a:cxn ang="0">
                  <a:pos x="0" y="3784"/>
                </a:cxn>
                <a:cxn ang="0">
                  <a:pos x="0" y="3836"/>
                </a:cxn>
                <a:cxn ang="0">
                  <a:pos x="3944" y="0"/>
                </a:cxn>
              </a:cxnLst>
              <a:rect l="0" t="0" r="r" b="b"/>
              <a:pathLst>
                <a:path w="3944" h="3836">
                  <a:moveTo>
                    <a:pt x="3944" y="0"/>
                  </a:moveTo>
                  <a:lnTo>
                    <a:pt x="3890" y="0"/>
                  </a:lnTo>
                  <a:lnTo>
                    <a:pt x="0" y="3784"/>
                  </a:lnTo>
                  <a:lnTo>
                    <a:pt x="0" y="3836"/>
                  </a:lnTo>
                  <a:lnTo>
                    <a:pt x="39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0" name="Freeform 47"/>
            <p:cNvSpPr>
              <a:spLocks/>
            </p:cNvSpPr>
            <p:nvPr userDrawn="1"/>
          </p:nvSpPr>
          <p:spPr bwMode="auto">
            <a:xfrm>
              <a:off x="32" y="0"/>
              <a:ext cx="6559550" cy="6381750"/>
            </a:xfrm>
            <a:custGeom>
              <a:avLst/>
              <a:gdLst/>
              <a:ahLst/>
              <a:cxnLst>
                <a:cxn ang="0">
                  <a:pos x="4132" y="0"/>
                </a:cxn>
                <a:cxn ang="0">
                  <a:pos x="4078" y="0"/>
                </a:cxn>
                <a:cxn ang="0">
                  <a:pos x="0" y="3968"/>
                </a:cxn>
                <a:cxn ang="0">
                  <a:pos x="0" y="4020"/>
                </a:cxn>
                <a:cxn ang="0">
                  <a:pos x="4132" y="0"/>
                </a:cxn>
              </a:cxnLst>
              <a:rect l="0" t="0" r="r" b="b"/>
              <a:pathLst>
                <a:path w="4132" h="4020">
                  <a:moveTo>
                    <a:pt x="4132" y="0"/>
                  </a:moveTo>
                  <a:lnTo>
                    <a:pt x="4078" y="0"/>
                  </a:lnTo>
                  <a:lnTo>
                    <a:pt x="0" y="3968"/>
                  </a:lnTo>
                  <a:lnTo>
                    <a:pt x="0" y="4020"/>
                  </a:lnTo>
                  <a:lnTo>
                    <a:pt x="4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1" name="Freeform 48"/>
            <p:cNvSpPr>
              <a:spLocks/>
            </p:cNvSpPr>
            <p:nvPr userDrawn="1"/>
          </p:nvSpPr>
          <p:spPr bwMode="auto">
            <a:xfrm>
              <a:off x="32" y="0"/>
              <a:ext cx="6559550" cy="6381750"/>
            </a:xfrm>
            <a:custGeom>
              <a:avLst/>
              <a:gdLst/>
              <a:ahLst/>
              <a:cxnLst>
                <a:cxn ang="0">
                  <a:pos x="4132" y="0"/>
                </a:cxn>
                <a:cxn ang="0">
                  <a:pos x="4078" y="0"/>
                </a:cxn>
                <a:cxn ang="0">
                  <a:pos x="0" y="3968"/>
                </a:cxn>
                <a:cxn ang="0">
                  <a:pos x="0" y="4020"/>
                </a:cxn>
                <a:cxn ang="0">
                  <a:pos x="4132" y="0"/>
                </a:cxn>
              </a:cxnLst>
              <a:rect l="0" t="0" r="r" b="b"/>
              <a:pathLst>
                <a:path w="4132" h="4020">
                  <a:moveTo>
                    <a:pt x="4132" y="0"/>
                  </a:moveTo>
                  <a:lnTo>
                    <a:pt x="4078" y="0"/>
                  </a:lnTo>
                  <a:lnTo>
                    <a:pt x="0" y="3968"/>
                  </a:lnTo>
                  <a:lnTo>
                    <a:pt x="0" y="4020"/>
                  </a:lnTo>
                  <a:lnTo>
                    <a:pt x="413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2" name="Freeform 49"/>
            <p:cNvSpPr>
              <a:spLocks/>
            </p:cNvSpPr>
            <p:nvPr userDrawn="1"/>
          </p:nvSpPr>
          <p:spPr bwMode="auto">
            <a:xfrm>
              <a:off x="32" y="0"/>
              <a:ext cx="6861175" cy="6673850"/>
            </a:xfrm>
            <a:custGeom>
              <a:avLst/>
              <a:gdLst/>
              <a:ahLst/>
              <a:cxnLst>
                <a:cxn ang="0">
                  <a:pos x="4322" y="0"/>
                </a:cxn>
                <a:cxn ang="0">
                  <a:pos x="4268" y="0"/>
                </a:cxn>
                <a:cxn ang="0">
                  <a:pos x="0" y="4152"/>
                </a:cxn>
                <a:cxn ang="0">
                  <a:pos x="0" y="4204"/>
                </a:cxn>
                <a:cxn ang="0">
                  <a:pos x="4322" y="0"/>
                </a:cxn>
              </a:cxnLst>
              <a:rect l="0" t="0" r="r" b="b"/>
              <a:pathLst>
                <a:path w="4322" h="4204">
                  <a:moveTo>
                    <a:pt x="4322" y="0"/>
                  </a:moveTo>
                  <a:lnTo>
                    <a:pt x="4268" y="0"/>
                  </a:lnTo>
                  <a:lnTo>
                    <a:pt x="0" y="4152"/>
                  </a:lnTo>
                  <a:lnTo>
                    <a:pt x="0" y="4204"/>
                  </a:lnTo>
                  <a:lnTo>
                    <a:pt x="432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3" name="Freeform 50"/>
            <p:cNvSpPr>
              <a:spLocks/>
            </p:cNvSpPr>
            <p:nvPr userDrawn="1"/>
          </p:nvSpPr>
          <p:spPr bwMode="auto">
            <a:xfrm>
              <a:off x="32" y="0"/>
              <a:ext cx="6861175" cy="6673850"/>
            </a:xfrm>
            <a:custGeom>
              <a:avLst/>
              <a:gdLst/>
              <a:ahLst/>
              <a:cxnLst>
                <a:cxn ang="0">
                  <a:pos x="4322" y="0"/>
                </a:cxn>
                <a:cxn ang="0">
                  <a:pos x="4268" y="0"/>
                </a:cxn>
                <a:cxn ang="0">
                  <a:pos x="0" y="4152"/>
                </a:cxn>
                <a:cxn ang="0">
                  <a:pos x="0" y="4204"/>
                </a:cxn>
                <a:cxn ang="0">
                  <a:pos x="4322" y="0"/>
                </a:cxn>
              </a:cxnLst>
              <a:rect l="0" t="0" r="r" b="b"/>
              <a:pathLst>
                <a:path w="4322" h="4204">
                  <a:moveTo>
                    <a:pt x="4322" y="0"/>
                  </a:moveTo>
                  <a:lnTo>
                    <a:pt x="4268" y="0"/>
                  </a:lnTo>
                  <a:lnTo>
                    <a:pt x="0" y="4152"/>
                  </a:lnTo>
                  <a:lnTo>
                    <a:pt x="0" y="4204"/>
                  </a:lnTo>
                  <a:lnTo>
                    <a:pt x="432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4" name="Freeform 51"/>
            <p:cNvSpPr>
              <a:spLocks/>
            </p:cNvSpPr>
            <p:nvPr userDrawn="1"/>
          </p:nvSpPr>
          <p:spPr bwMode="auto">
            <a:xfrm>
              <a:off x="25432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5" name="Freeform 52"/>
            <p:cNvSpPr>
              <a:spLocks/>
            </p:cNvSpPr>
            <p:nvPr userDrawn="1"/>
          </p:nvSpPr>
          <p:spPr bwMode="auto">
            <a:xfrm>
              <a:off x="25432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6" name="Freeform 53"/>
            <p:cNvSpPr>
              <a:spLocks/>
            </p:cNvSpPr>
            <p:nvPr userDrawn="1"/>
          </p:nvSpPr>
          <p:spPr bwMode="auto">
            <a:xfrm>
              <a:off x="327057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7" name="Freeform 54"/>
            <p:cNvSpPr>
              <a:spLocks/>
            </p:cNvSpPr>
            <p:nvPr userDrawn="1"/>
          </p:nvSpPr>
          <p:spPr bwMode="auto">
            <a:xfrm>
              <a:off x="327057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8" name="Freeform 55"/>
            <p:cNvSpPr>
              <a:spLocks/>
            </p:cNvSpPr>
            <p:nvPr userDrawn="1"/>
          </p:nvSpPr>
          <p:spPr bwMode="auto">
            <a:xfrm>
              <a:off x="628682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9" name="Freeform 56"/>
            <p:cNvSpPr>
              <a:spLocks/>
            </p:cNvSpPr>
            <p:nvPr userDrawn="1"/>
          </p:nvSpPr>
          <p:spPr bwMode="auto">
            <a:xfrm>
              <a:off x="628682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0" name="Freeform 57"/>
            <p:cNvSpPr>
              <a:spLocks/>
            </p:cNvSpPr>
            <p:nvPr userDrawn="1"/>
          </p:nvSpPr>
          <p:spPr bwMode="auto">
            <a:xfrm>
              <a:off x="927132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1" name="Freeform 58"/>
            <p:cNvSpPr>
              <a:spLocks/>
            </p:cNvSpPr>
            <p:nvPr userDrawn="1"/>
          </p:nvSpPr>
          <p:spPr bwMode="auto">
            <a:xfrm>
              <a:off x="927132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2" name="Freeform 59"/>
            <p:cNvSpPr>
              <a:spLocks/>
            </p:cNvSpPr>
            <p:nvPr userDrawn="1"/>
          </p:nvSpPr>
          <p:spPr bwMode="auto">
            <a:xfrm>
              <a:off x="1228757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3" name="Freeform 60"/>
            <p:cNvSpPr>
              <a:spLocks/>
            </p:cNvSpPr>
            <p:nvPr userDrawn="1"/>
          </p:nvSpPr>
          <p:spPr bwMode="auto">
            <a:xfrm>
              <a:off x="1228757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4" name="Freeform 61"/>
            <p:cNvSpPr>
              <a:spLocks/>
            </p:cNvSpPr>
            <p:nvPr userDrawn="1"/>
          </p:nvSpPr>
          <p:spPr bwMode="auto">
            <a:xfrm>
              <a:off x="1530382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5" name="Freeform 62"/>
            <p:cNvSpPr>
              <a:spLocks/>
            </p:cNvSpPr>
            <p:nvPr userDrawn="1"/>
          </p:nvSpPr>
          <p:spPr bwMode="auto">
            <a:xfrm>
              <a:off x="1530382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6" name="Freeform 63"/>
            <p:cNvSpPr>
              <a:spLocks/>
            </p:cNvSpPr>
            <p:nvPr userDrawn="1"/>
          </p:nvSpPr>
          <p:spPr bwMode="auto">
            <a:xfrm>
              <a:off x="1832007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7" name="Freeform 64"/>
            <p:cNvSpPr>
              <a:spLocks/>
            </p:cNvSpPr>
            <p:nvPr userDrawn="1"/>
          </p:nvSpPr>
          <p:spPr bwMode="auto">
            <a:xfrm>
              <a:off x="1832007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8" name="Freeform 65"/>
            <p:cNvSpPr>
              <a:spLocks/>
            </p:cNvSpPr>
            <p:nvPr userDrawn="1"/>
          </p:nvSpPr>
          <p:spPr bwMode="auto">
            <a:xfrm>
              <a:off x="2130457" y="38100"/>
              <a:ext cx="7013575" cy="6819900"/>
            </a:xfrm>
            <a:custGeom>
              <a:avLst/>
              <a:gdLst/>
              <a:ahLst/>
              <a:cxnLst>
                <a:cxn ang="0">
                  <a:pos x="4418" y="0"/>
                </a:cxn>
                <a:cxn ang="0">
                  <a:pos x="0" y="4296"/>
                </a:cxn>
                <a:cxn ang="0">
                  <a:pos x="54" y="4296"/>
                </a:cxn>
                <a:cxn ang="0">
                  <a:pos x="4418" y="52"/>
                </a:cxn>
                <a:cxn ang="0">
                  <a:pos x="4418" y="0"/>
                </a:cxn>
              </a:cxnLst>
              <a:rect l="0" t="0" r="r" b="b"/>
              <a:pathLst>
                <a:path w="4418" h="4296">
                  <a:moveTo>
                    <a:pt x="4418" y="0"/>
                  </a:moveTo>
                  <a:lnTo>
                    <a:pt x="0" y="4296"/>
                  </a:lnTo>
                  <a:lnTo>
                    <a:pt x="54" y="4296"/>
                  </a:lnTo>
                  <a:lnTo>
                    <a:pt x="4418" y="52"/>
                  </a:lnTo>
                  <a:lnTo>
                    <a:pt x="44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9" name="Freeform 66"/>
            <p:cNvSpPr>
              <a:spLocks/>
            </p:cNvSpPr>
            <p:nvPr userDrawn="1"/>
          </p:nvSpPr>
          <p:spPr bwMode="auto">
            <a:xfrm>
              <a:off x="2130457" y="38100"/>
              <a:ext cx="7013575" cy="6819900"/>
            </a:xfrm>
            <a:custGeom>
              <a:avLst/>
              <a:gdLst/>
              <a:ahLst/>
              <a:cxnLst>
                <a:cxn ang="0">
                  <a:pos x="4418" y="0"/>
                </a:cxn>
                <a:cxn ang="0">
                  <a:pos x="0" y="4296"/>
                </a:cxn>
                <a:cxn ang="0">
                  <a:pos x="54" y="4296"/>
                </a:cxn>
                <a:cxn ang="0">
                  <a:pos x="4418" y="52"/>
                </a:cxn>
                <a:cxn ang="0">
                  <a:pos x="4418" y="0"/>
                </a:cxn>
              </a:cxnLst>
              <a:rect l="0" t="0" r="r" b="b"/>
              <a:pathLst>
                <a:path w="4418" h="4296">
                  <a:moveTo>
                    <a:pt x="4418" y="0"/>
                  </a:moveTo>
                  <a:lnTo>
                    <a:pt x="0" y="4296"/>
                  </a:lnTo>
                  <a:lnTo>
                    <a:pt x="54" y="4296"/>
                  </a:lnTo>
                  <a:lnTo>
                    <a:pt x="4418" y="52"/>
                  </a:lnTo>
                  <a:lnTo>
                    <a:pt x="441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0" name="Freeform 67"/>
            <p:cNvSpPr>
              <a:spLocks/>
            </p:cNvSpPr>
            <p:nvPr userDrawn="1"/>
          </p:nvSpPr>
          <p:spPr bwMode="auto">
            <a:xfrm>
              <a:off x="2432082" y="330200"/>
              <a:ext cx="6711950" cy="6527800"/>
            </a:xfrm>
            <a:custGeom>
              <a:avLst/>
              <a:gdLst/>
              <a:ahLst/>
              <a:cxnLst>
                <a:cxn ang="0">
                  <a:pos x="4228" y="0"/>
                </a:cxn>
                <a:cxn ang="0">
                  <a:pos x="0" y="4112"/>
                </a:cxn>
                <a:cxn ang="0">
                  <a:pos x="54" y="4112"/>
                </a:cxn>
                <a:cxn ang="0">
                  <a:pos x="4228" y="52"/>
                </a:cxn>
                <a:cxn ang="0">
                  <a:pos x="4228" y="0"/>
                </a:cxn>
              </a:cxnLst>
              <a:rect l="0" t="0" r="r" b="b"/>
              <a:pathLst>
                <a:path w="4228" h="4112">
                  <a:moveTo>
                    <a:pt x="4228" y="0"/>
                  </a:moveTo>
                  <a:lnTo>
                    <a:pt x="0" y="4112"/>
                  </a:lnTo>
                  <a:lnTo>
                    <a:pt x="54" y="4112"/>
                  </a:lnTo>
                  <a:lnTo>
                    <a:pt x="4228" y="52"/>
                  </a:lnTo>
                  <a:lnTo>
                    <a:pt x="422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1" name="Freeform 68"/>
            <p:cNvSpPr>
              <a:spLocks/>
            </p:cNvSpPr>
            <p:nvPr userDrawn="1"/>
          </p:nvSpPr>
          <p:spPr bwMode="auto">
            <a:xfrm>
              <a:off x="2432082" y="330200"/>
              <a:ext cx="6711950" cy="6527800"/>
            </a:xfrm>
            <a:custGeom>
              <a:avLst/>
              <a:gdLst/>
              <a:ahLst/>
              <a:cxnLst>
                <a:cxn ang="0">
                  <a:pos x="4228" y="0"/>
                </a:cxn>
                <a:cxn ang="0">
                  <a:pos x="0" y="4112"/>
                </a:cxn>
                <a:cxn ang="0">
                  <a:pos x="54" y="4112"/>
                </a:cxn>
                <a:cxn ang="0">
                  <a:pos x="4228" y="52"/>
                </a:cxn>
                <a:cxn ang="0">
                  <a:pos x="4228" y="0"/>
                </a:cxn>
              </a:cxnLst>
              <a:rect l="0" t="0" r="r" b="b"/>
              <a:pathLst>
                <a:path w="4228" h="4112">
                  <a:moveTo>
                    <a:pt x="4228" y="0"/>
                  </a:moveTo>
                  <a:lnTo>
                    <a:pt x="0" y="4112"/>
                  </a:lnTo>
                  <a:lnTo>
                    <a:pt x="54" y="4112"/>
                  </a:lnTo>
                  <a:lnTo>
                    <a:pt x="4228" y="52"/>
                  </a:lnTo>
                  <a:lnTo>
                    <a:pt x="422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2" name="Freeform 69"/>
            <p:cNvSpPr>
              <a:spLocks/>
            </p:cNvSpPr>
            <p:nvPr userDrawn="1"/>
          </p:nvSpPr>
          <p:spPr bwMode="auto">
            <a:xfrm>
              <a:off x="2733707" y="622300"/>
              <a:ext cx="6410325" cy="6235700"/>
            </a:xfrm>
            <a:custGeom>
              <a:avLst/>
              <a:gdLst/>
              <a:ahLst/>
              <a:cxnLst>
                <a:cxn ang="0">
                  <a:pos x="4038" y="0"/>
                </a:cxn>
                <a:cxn ang="0">
                  <a:pos x="0" y="3928"/>
                </a:cxn>
                <a:cxn ang="0">
                  <a:pos x="52" y="3928"/>
                </a:cxn>
                <a:cxn ang="0">
                  <a:pos x="4038" y="52"/>
                </a:cxn>
                <a:cxn ang="0">
                  <a:pos x="4038" y="0"/>
                </a:cxn>
              </a:cxnLst>
              <a:rect l="0" t="0" r="r" b="b"/>
              <a:pathLst>
                <a:path w="4038" h="3928">
                  <a:moveTo>
                    <a:pt x="4038" y="0"/>
                  </a:moveTo>
                  <a:lnTo>
                    <a:pt x="0" y="3928"/>
                  </a:lnTo>
                  <a:lnTo>
                    <a:pt x="52" y="3928"/>
                  </a:lnTo>
                  <a:lnTo>
                    <a:pt x="4038" y="52"/>
                  </a:lnTo>
                  <a:lnTo>
                    <a:pt x="40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3" name="Freeform 70"/>
            <p:cNvSpPr>
              <a:spLocks/>
            </p:cNvSpPr>
            <p:nvPr userDrawn="1"/>
          </p:nvSpPr>
          <p:spPr bwMode="auto">
            <a:xfrm>
              <a:off x="2733707" y="622300"/>
              <a:ext cx="6410325" cy="6235700"/>
            </a:xfrm>
            <a:custGeom>
              <a:avLst/>
              <a:gdLst/>
              <a:ahLst/>
              <a:cxnLst>
                <a:cxn ang="0">
                  <a:pos x="4038" y="0"/>
                </a:cxn>
                <a:cxn ang="0">
                  <a:pos x="0" y="3928"/>
                </a:cxn>
                <a:cxn ang="0">
                  <a:pos x="52" y="3928"/>
                </a:cxn>
                <a:cxn ang="0">
                  <a:pos x="4038" y="52"/>
                </a:cxn>
                <a:cxn ang="0">
                  <a:pos x="4038" y="0"/>
                </a:cxn>
              </a:cxnLst>
              <a:rect l="0" t="0" r="r" b="b"/>
              <a:pathLst>
                <a:path w="4038" h="3928">
                  <a:moveTo>
                    <a:pt x="4038" y="0"/>
                  </a:moveTo>
                  <a:lnTo>
                    <a:pt x="0" y="3928"/>
                  </a:lnTo>
                  <a:lnTo>
                    <a:pt x="52" y="3928"/>
                  </a:lnTo>
                  <a:lnTo>
                    <a:pt x="4038" y="52"/>
                  </a:lnTo>
                  <a:lnTo>
                    <a:pt x="403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4" name="Freeform 71"/>
            <p:cNvSpPr>
              <a:spLocks/>
            </p:cNvSpPr>
            <p:nvPr userDrawn="1"/>
          </p:nvSpPr>
          <p:spPr bwMode="auto">
            <a:xfrm>
              <a:off x="3032157" y="914400"/>
              <a:ext cx="6111875" cy="5943600"/>
            </a:xfrm>
            <a:custGeom>
              <a:avLst/>
              <a:gdLst/>
              <a:ahLst/>
              <a:cxnLst>
                <a:cxn ang="0">
                  <a:pos x="3850" y="0"/>
                </a:cxn>
                <a:cxn ang="0">
                  <a:pos x="0" y="3744"/>
                </a:cxn>
                <a:cxn ang="0">
                  <a:pos x="54" y="3744"/>
                </a:cxn>
                <a:cxn ang="0">
                  <a:pos x="3850" y="52"/>
                </a:cxn>
                <a:cxn ang="0">
                  <a:pos x="3850" y="0"/>
                </a:cxn>
              </a:cxnLst>
              <a:rect l="0" t="0" r="r" b="b"/>
              <a:pathLst>
                <a:path w="3850" h="3744">
                  <a:moveTo>
                    <a:pt x="3850" y="0"/>
                  </a:moveTo>
                  <a:lnTo>
                    <a:pt x="0" y="3744"/>
                  </a:lnTo>
                  <a:lnTo>
                    <a:pt x="54" y="3744"/>
                  </a:lnTo>
                  <a:lnTo>
                    <a:pt x="3850" y="52"/>
                  </a:lnTo>
                  <a:lnTo>
                    <a:pt x="38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5" name="Freeform 72"/>
            <p:cNvSpPr>
              <a:spLocks/>
            </p:cNvSpPr>
            <p:nvPr userDrawn="1"/>
          </p:nvSpPr>
          <p:spPr bwMode="auto">
            <a:xfrm>
              <a:off x="3032157" y="914400"/>
              <a:ext cx="6111875" cy="5943600"/>
            </a:xfrm>
            <a:custGeom>
              <a:avLst/>
              <a:gdLst/>
              <a:ahLst/>
              <a:cxnLst>
                <a:cxn ang="0">
                  <a:pos x="3850" y="0"/>
                </a:cxn>
                <a:cxn ang="0">
                  <a:pos x="0" y="3744"/>
                </a:cxn>
                <a:cxn ang="0">
                  <a:pos x="54" y="3744"/>
                </a:cxn>
                <a:cxn ang="0">
                  <a:pos x="3850" y="52"/>
                </a:cxn>
                <a:cxn ang="0">
                  <a:pos x="3850" y="0"/>
                </a:cxn>
              </a:cxnLst>
              <a:rect l="0" t="0" r="r" b="b"/>
              <a:pathLst>
                <a:path w="3850" h="3744">
                  <a:moveTo>
                    <a:pt x="3850" y="0"/>
                  </a:moveTo>
                  <a:lnTo>
                    <a:pt x="0" y="3744"/>
                  </a:lnTo>
                  <a:lnTo>
                    <a:pt x="54" y="3744"/>
                  </a:lnTo>
                  <a:lnTo>
                    <a:pt x="3850" y="52"/>
                  </a:lnTo>
                  <a:lnTo>
                    <a:pt x="385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6" name="Freeform 73"/>
            <p:cNvSpPr>
              <a:spLocks/>
            </p:cNvSpPr>
            <p:nvPr userDrawn="1"/>
          </p:nvSpPr>
          <p:spPr bwMode="auto">
            <a:xfrm>
              <a:off x="3333782" y="1206500"/>
              <a:ext cx="5810250" cy="5651500"/>
            </a:xfrm>
            <a:custGeom>
              <a:avLst/>
              <a:gdLst/>
              <a:ahLst/>
              <a:cxnLst>
                <a:cxn ang="0">
                  <a:pos x="3660" y="0"/>
                </a:cxn>
                <a:cxn ang="0">
                  <a:pos x="0" y="3560"/>
                </a:cxn>
                <a:cxn ang="0">
                  <a:pos x="54" y="3560"/>
                </a:cxn>
                <a:cxn ang="0">
                  <a:pos x="3660" y="52"/>
                </a:cxn>
                <a:cxn ang="0">
                  <a:pos x="3660" y="0"/>
                </a:cxn>
              </a:cxnLst>
              <a:rect l="0" t="0" r="r" b="b"/>
              <a:pathLst>
                <a:path w="3660" h="3560">
                  <a:moveTo>
                    <a:pt x="3660" y="0"/>
                  </a:moveTo>
                  <a:lnTo>
                    <a:pt x="0" y="3560"/>
                  </a:lnTo>
                  <a:lnTo>
                    <a:pt x="54" y="3560"/>
                  </a:lnTo>
                  <a:lnTo>
                    <a:pt x="3660" y="52"/>
                  </a:lnTo>
                  <a:lnTo>
                    <a:pt x="366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7" name="Freeform 74"/>
            <p:cNvSpPr>
              <a:spLocks/>
            </p:cNvSpPr>
            <p:nvPr userDrawn="1"/>
          </p:nvSpPr>
          <p:spPr bwMode="auto">
            <a:xfrm>
              <a:off x="3333782" y="1206500"/>
              <a:ext cx="5810250" cy="5651500"/>
            </a:xfrm>
            <a:custGeom>
              <a:avLst/>
              <a:gdLst/>
              <a:ahLst/>
              <a:cxnLst>
                <a:cxn ang="0">
                  <a:pos x="3660" y="0"/>
                </a:cxn>
                <a:cxn ang="0">
                  <a:pos x="0" y="3560"/>
                </a:cxn>
                <a:cxn ang="0">
                  <a:pos x="54" y="3560"/>
                </a:cxn>
                <a:cxn ang="0">
                  <a:pos x="3660" y="52"/>
                </a:cxn>
                <a:cxn ang="0">
                  <a:pos x="3660" y="0"/>
                </a:cxn>
              </a:cxnLst>
              <a:rect l="0" t="0" r="r" b="b"/>
              <a:pathLst>
                <a:path w="3660" h="3560">
                  <a:moveTo>
                    <a:pt x="3660" y="0"/>
                  </a:moveTo>
                  <a:lnTo>
                    <a:pt x="0" y="3560"/>
                  </a:lnTo>
                  <a:lnTo>
                    <a:pt x="54" y="3560"/>
                  </a:lnTo>
                  <a:lnTo>
                    <a:pt x="3660" y="52"/>
                  </a:lnTo>
                  <a:lnTo>
                    <a:pt x="366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8" name="Freeform 75"/>
            <p:cNvSpPr>
              <a:spLocks/>
            </p:cNvSpPr>
            <p:nvPr userDrawn="1"/>
          </p:nvSpPr>
          <p:spPr bwMode="auto">
            <a:xfrm>
              <a:off x="3635407" y="1498600"/>
              <a:ext cx="5508625" cy="5359400"/>
            </a:xfrm>
            <a:custGeom>
              <a:avLst/>
              <a:gdLst/>
              <a:ahLst/>
              <a:cxnLst>
                <a:cxn ang="0">
                  <a:pos x="3470" y="0"/>
                </a:cxn>
                <a:cxn ang="0">
                  <a:pos x="0" y="3376"/>
                </a:cxn>
                <a:cxn ang="0">
                  <a:pos x="54" y="3376"/>
                </a:cxn>
                <a:cxn ang="0">
                  <a:pos x="3470" y="52"/>
                </a:cxn>
                <a:cxn ang="0">
                  <a:pos x="3470" y="0"/>
                </a:cxn>
              </a:cxnLst>
              <a:rect l="0" t="0" r="r" b="b"/>
              <a:pathLst>
                <a:path w="3470" h="3376">
                  <a:moveTo>
                    <a:pt x="3470" y="0"/>
                  </a:moveTo>
                  <a:lnTo>
                    <a:pt x="0" y="3376"/>
                  </a:lnTo>
                  <a:lnTo>
                    <a:pt x="54" y="3376"/>
                  </a:lnTo>
                  <a:lnTo>
                    <a:pt x="3470" y="52"/>
                  </a:lnTo>
                  <a:lnTo>
                    <a:pt x="34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9" name="Freeform 76"/>
            <p:cNvSpPr>
              <a:spLocks/>
            </p:cNvSpPr>
            <p:nvPr userDrawn="1"/>
          </p:nvSpPr>
          <p:spPr bwMode="auto">
            <a:xfrm>
              <a:off x="3635407" y="1498600"/>
              <a:ext cx="5508625" cy="5359400"/>
            </a:xfrm>
            <a:custGeom>
              <a:avLst/>
              <a:gdLst/>
              <a:ahLst/>
              <a:cxnLst>
                <a:cxn ang="0">
                  <a:pos x="3470" y="0"/>
                </a:cxn>
                <a:cxn ang="0">
                  <a:pos x="0" y="3376"/>
                </a:cxn>
                <a:cxn ang="0">
                  <a:pos x="54" y="3376"/>
                </a:cxn>
                <a:cxn ang="0">
                  <a:pos x="3470" y="52"/>
                </a:cxn>
                <a:cxn ang="0">
                  <a:pos x="3470" y="0"/>
                </a:cxn>
              </a:cxnLst>
              <a:rect l="0" t="0" r="r" b="b"/>
              <a:pathLst>
                <a:path w="3470" h="3376">
                  <a:moveTo>
                    <a:pt x="3470" y="0"/>
                  </a:moveTo>
                  <a:lnTo>
                    <a:pt x="0" y="3376"/>
                  </a:lnTo>
                  <a:lnTo>
                    <a:pt x="54" y="3376"/>
                  </a:lnTo>
                  <a:lnTo>
                    <a:pt x="3470" y="52"/>
                  </a:lnTo>
                  <a:lnTo>
                    <a:pt x="347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0" name="Freeform 77"/>
            <p:cNvSpPr>
              <a:spLocks/>
            </p:cNvSpPr>
            <p:nvPr userDrawn="1"/>
          </p:nvSpPr>
          <p:spPr bwMode="auto">
            <a:xfrm>
              <a:off x="3933857" y="1790700"/>
              <a:ext cx="5210175" cy="5067300"/>
            </a:xfrm>
            <a:custGeom>
              <a:avLst/>
              <a:gdLst/>
              <a:ahLst/>
              <a:cxnLst>
                <a:cxn ang="0">
                  <a:pos x="3282" y="0"/>
                </a:cxn>
                <a:cxn ang="0">
                  <a:pos x="0" y="3192"/>
                </a:cxn>
                <a:cxn ang="0">
                  <a:pos x="54" y="3192"/>
                </a:cxn>
                <a:cxn ang="0">
                  <a:pos x="3282" y="52"/>
                </a:cxn>
                <a:cxn ang="0">
                  <a:pos x="3282" y="0"/>
                </a:cxn>
              </a:cxnLst>
              <a:rect l="0" t="0" r="r" b="b"/>
              <a:pathLst>
                <a:path w="3282" h="3192">
                  <a:moveTo>
                    <a:pt x="3282" y="0"/>
                  </a:moveTo>
                  <a:lnTo>
                    <a:pt x="0" y="3192"/>
                  </a:lnTo>
                  <a:lnTo>
                    <a:pt x="54" y="3192"/>
                  </a:lnTo>
                  <a:lnTo>
                    <a:pt x="3282" y="52"/>
                  </a:lnTo>
                  <a:lnTo>
                    <a:pt x="328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1" name="Freeform 78"/>
            <p:cNvSpPr>
              <a:spLocks/>
            </p:cNvSpPr>
            <p:nvPr userDrawn="1"/>
          </p:nvSpPr>
          <p:spPr bwMode="auto">
            <a:xfrm>
              <a:off x="3933857" y="1790700"/>
              <a:ext cx="5210175" cy="5067300"/>
            </a:xfrm>
            <a:custGeom>
              <a:avLst/>
              <a:gdLst/>
              <a:ahLst/>
              <a:cxnLst>
                <a:cxn ang="0">
                  <a:pos x="3282" y="0"/>
                </a:cxn>
                <a:cxn ang="0">
                  <a:pos x="0" y="3192"/>
                </a:cxn>
                <a:cxn ang="0">
                  <a:pos x="54" y="3192"/>
                </a:cxn>
                <a:cxn ang="0">
                  <a:pos x="3282" y="52"/>
                </a:cxn>
                <a:cxn ang="0">
                  <a:pos x="3282" y="0"/>
                </a:cxn>
              </a:cxnLst>
              <a:rect l="0" t="0" r="r" b="b"/>
              <a:pathLst>
                <a:path w="3282" h="3192">
                  <a:moveTo>
                    <a:pt x="3282" y="0"/>
                  </a:moveTo>
                  <a:lnTo>
                    <a:pt x="0" y="3192"/>
                  </a:lnTo>
                  <a:lnTo>
                    <a:pt x="54" y="3192"/>
                  </a:lnTo>
                  <a:lnTo>
                    <a:pt x="3282" y="52"/>
                  </a:lnTo>
                  <a:lnTo>
                    <a:pt x="328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2" name="Freeform 79"/>
            <p:cNvSpPr>
              <a:spLocks/>
            </p:cNvSpPr>
            <p:nvPr userDrawn="1"/>
          </p:nvSpPr>
          <p:spPr bwMode="auto">
            <a:xfrm>
              <a:off x="4235482" y="2082800"/>
              <a:ext cx="4908550" cy="4775200"/>
            </a:xfrm>
            <a:custGeom>
              <a:avLst/>
              <a:gdLst/>
              <a:ahLst/>
              <a:cxnLst>
                <a:cxn ang="0">
                  <a:pos x="3092" y="0"/>
                </a:cxn>
                <a:cxn ang="0">
                  <a:pos x="0" y="3008"/>
                </a:cxn>
                <a:cxn ang="0">
                  <a:pos x="54" y="3008"/>
                </a:cxn>
                <a:cxn ang="0">
                  <a:pos x="3092" y="52"/>
                </a:cxn>
                <a:cxn ang="0">
                  <a:pos x="3092" y="0"/>
                </a:cxn>
              </a:cxnLst>
              <a:rect l="0" t="0" r="r" b="b"/>
              <a:pathLst>
                <a:path w="3092" h="3008">
                  <a:moveTo>
                    <a:pt x="3092" y="0"/>
                  </a:moveTo>
                  <a:lnTo>
                    <a:pt x="0" y="3008"/>
                  </a:lnTo>
                  <a:lnTo>
                    <a:pt x="54" y="3008"/>
                  </a:lnTo>
                  <a:lnTo>
                    <a:pt x="3092" y="52"/>
                  </a:lnTo>
                  <a:lnTo>
                    <a:pt x="309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3" name="Freeform 80"/>
            <p:cNvSpPr>
              <a:spLocks/>
            </p:cNvSpPr>
            <p:nvPr userDrawn="1"/>
          </p:nvSpPr>
          <p:spPr bwMode="auto">
            <a:xfrm>
              <a:off x="4235482" y="2082800"/>
              <a:ext cx="4908550" cy="4775200"/>
            </a:xfrm>
            <a:custGeom>
              <a:avLst/>
              <a:gdLst/>
              <a:ahLst/>
              <a:cxnLst>
                <a:cxn ang="0">
                  <a:pos x="3092" y="0"/>
                </a:cxn>
                <a:cxn ang="0">
                  <a:pos x="0" y="3008"/>
                </a:cxn>
                <a:cxn ang="0">
                  <a:pos x="54" y="3008"/>
                </a:cxn>
                <a:cxn ang="0">
                  <a:pos x="3092" y="52"/>
                </a:cxn>
                <a:cxn ang="0">
                  <a:pos x="3092" y="0"/>
                </a:cxn>
              </a:cxnLst>
              <a:rect l="0" t="0" r="r" b="b"/>
              <a:pathLst>
                <a:path w="3092" h="3008">
                  <a:moveTo>
                    <a:pt x="3092" y="0"/>
                  </a:moveTo>
                  <a:lnTo>
                    <a:pt x="0" y="3008"/>
                  </a:lnTo>
                  <a:lnTo>
                    <a:pt x="54" y="3008"/>
                  </a:lnTo>
                  <a:lnTo>
                    <a:pt x="3092" y="52"/>
                  </a:lnTo>
                  <a:lnTo>
                    <a:pt x="309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4" name="Freeform 81"/>
            <p:cNvSpPr>
              <a:spLocks/>
            </p:cNvSpPr>
            <p:nvPr userDrawn="1"/>
          </p:nvSpPr>
          <p:spPr bwMode="auto">
            <a:xfrm>
              <a:off x="4537107" y="2378075"/>
              <a:ext cx="4606925" cy="4479925"/>
            </a:xfrm>
            <a:custGeom>
              <a:avLst/>
              <a:gdLst/>
              <a:ahLst/>
              <a:cxnLst>
                <a:cxn ang="0">
                  <a:pos x="2902" y="0"/>
                </a:cxn>
                <a:cxn ang="0">
                  <a:pos x="0" y="2822"/>
                </a:cxn>
                <a:cxn ang="0">
                  <a:pos x="54" y="2822"/>
                </a:cxn>
                <a:cxn ang="0">
                  <a:pos x="2902" y="52"/>
                </a:cxn>
                <a:cxn ang="0">
                  <a:pos x="2902" y="0"/>
                </a:cxn>
              </a:cxnLst>
              <a:rect l="0" t="0" r="r" b="b"/>
              <a:pathLst>
                <a:path w="2902" h="2822">
                  <a:moveTo>
                    <a:pt x="2902" y="0"/>
                  </a:moveTo>
                  <a:lnTo>
                    <a:pt x="0" y="2822"/>
                  </a:lnTo>
                  <a:lnTo>
                    <a:pt x="54" y="2822"/>
                  </a:lnTo>
                  <a:lnTo>
                    <a:pt x="2902" y="52"/>
                  </a:lnTo>
                  <a:lnTo>
                    <a:pt x="290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5" name="Freeform 82"/>
            <p:cNvSpPr>
              <a:spLocks/>
            </p:cNvSpPr>
            <p:nvPr userDrawn="1"/>
          </p:nvSpPr>
          <p:spPr bwMode="auto">
            <a:xfrm>
              <a:off x="4537107" y="2378075"/>
              <a:ext cx="4606925" cy="4479925"/>
            </a:xfrm>
            <a:custGeom>
              <a:avLst/>
              <a:gdLst/>
              <a:ahLst/>
              <a:cxnLst>
                <a:cxn ang="0">
                  <a:pos x="2902" y="0"/>
                </a:cxn>
                <a:cxn ang="0">
                  <a:pos x="0" y="2822"/>
                </a:cxn>
                <a:cxn ang="0">
                  <a:pos x="54" y="2822"/>
                </a:cxn>
                <a:cxn ang="0">
                  <a:pos x="2902" y="52"/>
                </a:cxn>
                <a:cxn ang="0">
                  <a:pos x="2902" y="0"/>
                </a:cxn>
              </a:cxnLst>
              <a:rect l="0" t="0" r="r" b="b"/>
              <a:pathLst>
                <a:path w="2902" h="2822">
                  <a:moveTo>
                    <a:pt x="2902" y="0"/>
                  </a:moveTo>
                  <a:lnTo>
                    <a:pt x="0" y="2822"/>
                  </a:lnTo>
                  <a:lnTo>
                    <a:pt x="54" y="2822"/>
                  </a:lnTo>
                  <a:lnTo>
                    <a:pt x="2902" y="52"/>
                  </a:lnTo>
                  <a:lnTo>
                    <a:pt x="290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6" name="Freeform 83"/>
            <p:cNvSpPr>
              <a:spLocks/>
            </p:cNvSpPr>
            <p:nvPr userDrawn="1"/>
          </p:nvSpPr>
          <p:spPr bwMode="auto">
            <a:xfrm>
              <a:off x="4838732" y="2670175"/>
              <a:ext cx="4305300" cy="4187825"/>
            </a:xfrm>
            <a:custGeom>
              <a:avLst/>
              <a:gdLst/>
              <a:ahLst/>
              <a:cxnLst>
                <a:cxn ang="0">
                  <a:pos x="2712" y="0"/>
                </a:cxn>
                <a:cxn ang="0">
                  <a:pos x="0" y="2638"/>
                </a:cxn>
                <a:cxn ang="0">
                  <a:pos x="52" y="2638"/>
                </a:cxn>
                <a:cxn ang="0">
                  <a:pos x="2712" y="52"/>
                </a:cxn>
                <a:cxn ang="0">
                  <a:pos x="2712" y="0"/>
                </a:cxn>
              </a:cxnLst>
              <a:rect l="0" t="0" r="r" b="b"/>
              <a:pathLst>
                <a:path w="2712" h="2638">
                  <a:moveTo>
                    <a:pt x="2712" y="0"/>
                  </a:moveTo>
                  <a:lnTo>
                    <a:pt x="0" y="2638"/>
                  </a:lnTo>
                  <a:lnTo>
                    <a:pt x="52" y="2638"/>
                  </a:lnTo>
                  <a:lnTo>
                    <a:pt x="2712" y="52"/>
                  </a:lnTo>
                  <a:lnTo>
                    <a:pt x="271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7" name="Freeform 84"/>
            <p:cNvSpPr>
              <a:spLocks/>
            </p:cNvSpPr>
            <p:nvPr userDrawn="1"/>
          </p:nvSpPr>
          <p:spPr bwMode="auto">
            <a:xfrm>
              <a:off x="4838732" y="2670175"/>
              <a:ext cx="4305300" cy="4187825"/>
            </a:xfrm>
            <a:custGeom>
              <a:avLst/>
              <a:gdLst/>
              <a:ahLst/>
              <a:cxnLst>
                <a:cxn ang="0">
                  <a:pos x="2712" y="0"/>
                </a:cxn>
                <a:cxn ang="0">
                  <a:pos x="0" y="2638"/>
                </a:cxn>
                <a:cxn ang="0">
                  <a:pos x="52" y="2638"/>
                </a:cxn>
                <a:cxn ang="0">
                  <a:pos x="2712" y="52"/>
                </a:cxn>
                <a:cxn ang="0">
                  <a:pos x="2712" y="0"/>
                </a:cxn>
              </a:cxnLst>
              <a:rect l="0" t="0" r="r" b="b"/>
              <a:pathLst>
                <a:path w="2712" h="2638">
                  <a:moveTo>
                    <a:pt x="2712" y="0"/>
                  </a:moveTo>
                  <a:lnTo>
                    <a:pt x="0" y="2638"/>
                  </a:lnTo>
                  <a:lnTo>
                    <a:pt x="52" y="2638"/>
                  </a:lnTo>
                  <a:lnTo>
                    <a:pt x="2712" y="52"/>
                  </a:lnTo>
                  <a:lnTo>
                    <a:pt x="271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8" name="Freeform 85"/>
            <p:cNvSpPr>
              <a:spLocks/>
            </p:cNvSpPr>
            <p:nvPr userDrawn="1"/>
          </p:nvSpPr>
          <p:spPr bwMode="auto">
            <a:xfrm>
              <a:off x="5137182" y="2962275"/>
              <a:ext cx="4006850" cy="3895725"/>
            </a:xfrm>
            <a:custGeom>
              <a:avLst/>
              <a:gdLst/>
              <a:ahLst/>
              <a:cxnLst>
                <a:cxn ang="0">
                  <a:pos x="2524" y="0"/>
                </a:cxn>
                <a:cxn ang="0">
                  <a:pos x="0" y="2454"/>
                </a:cxn>
                <a:cxn ang="0">
                  <a:pos x="54" y="2454"/>
                </a:cxn>
                <a:cxn ang="0">
                  <a:pos x="2524" y="52"/>
                </a:cxn>
                <a:cxn ang="0">
                  <a:pos x="2524" y="0"/>
                </a:cxn>
              </a:cxnLst>
              <a:rect l="0" t="0" r="r" b="b"/>
              <a:pathLst>
                <a:path w="2524" h="2454">
                  <a:moveTo>
                    <a:pt x="2524" y="0"/>
                  </a:moveTo>
                  <a:lnTo>
                    <a:pt x="0" y="2454"/>
                  </a:lnTo>
                  <a:lnTo>
                    <a:pt x="54" y="2454"/>
                  </a:lnTo>
                  <a:lnTo>
                    <a:pt x="2524" y="52"/>
                  </a:lnTo>
                  <a:lnTo>
                    <a:pt x="25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9" name="Freeform 86"/>
            <p:cNvSpPr>
              <a:spLocks/>
            </p:cNvSpPr>
            <p:nvPr userDrawn="1"/>
          </p:nvSpPr>
          <p:spPr bwMode="auto">
            <a:xfrm>
              <a:off x="5137182" y="2962275"/>
              <a:ext cx="4006850" cy="3895725"/>
            </a:xfrm>
            <a:custGeom>
              <a:avLst/>
              <a:gdLst/>
              <a:ahLst/>
              <a:cxnLst>
                <a:cxn ang="0">
                  <a:pos x="2524" y="0"/>
                </a:cxn>
                <a:cxn ang="0">
                  <a:pos x="0" y="2454"/>
                </a:cxn>
                <a:cxn ang="0">
                  <a:pos x="54" y="2454"/>
                </a:cxn>
                <a:cxn ang="0">
                  <a:pos x="2524" y="52"/>
                </a:cxn>
                <a:cxn ang="0">
                  <a:pos x="2524" y="0"/>
                </a:cxn>
              </a:cxnLst>
              <a:rect l="0" t="0" r="r" b="b"/>
              <a:pathLst>
                <a:path w="2524" h="2454">
                  <a:moveTo>
                    <a:pt x="2524" y="0"/>
                  </a:moveTo>
                  <a:lnTo>
                    <a:pt x="0" y="2454"/>
                  </a:lnTo>
                  <a:lnTo>
                    <a:pt x="54" y="2454"/>
                  </a:lnTo>
                  <a:lnTo>
                    <a:pt x="2524" y="52"/>
                  </a:lnTo>
                  <a:lnTo>
                    <a:pt x="252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0" name="Freeform 87"/>
            <p:cNvSpPr>
              <a:spLocks/>
            </p:cNvSpPr>
            <p:nvPr userDrawn="1"/>
          </p:nvSpPr>
          <p:spPr bwMode="auto">
            <a:xfrm>
              <a:off x="5438807" y="3254375"/>
              <a:ext cx="3705225" cy="3603625"/>
            </a:xfrm>
            <a:custGeom>
              <a:avLst/>
              <a:gdLst/>
              <a:ahLst/>
              <a:cxnLst>
                <a:cxn ang="0">
                  <a:pos x="2334" y="0"/>
                </a:cxn>
                <a:cxn ang="0">
                  <a:pos x="0" y="2270"/>
                </a:cxn>
                <a:cxn ang="0">
                  <a:pos x="54" y="2270"/>
                </a:cxn>
                <a:cxn ang="0">
                  <a:pos x="2334" y="52"/>
                </a:cxn>
                <a:cxn ang="0">
                  <a:pos x="2334" y="0"/>
                </a:cxn>
              </a:cxnLst>
              <a:rect l="0" t="0" r="r" b="b"/>
              <a:pathLst>
                <a:path w="2334" h="2270">
                  <a:moveTo>
                    <a:pt x="2334" y="0"/>
                  </a:moveTo>
                  <a:lnTo>
                    <a:pt x="0" y="2270"/>
                  </a:lnTo>
                  <a:lnTo>
                    <a:pt x="54" y="2270"/>
                  </a:lnTo>
                  <a:lnTo>
                    <a:pt x="2334" y="52"/>
                  </a:lnTo>
                  <a:lnTo>
                    <a:pt x="23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1" name="Freeform 88"/>
            <p:cNvSpPr>
              <a:spLocks/>
            </p:cNvSpPr>
            <p:nvPr userDrawn="1"/>
          </p:nvSpPr>
          <p:spPr bwMode="auto">
            <a:xfrm>
              <a:off x="5438807" y="3254375"/>
              <a:ext cx="3705225" cy="3603625"/>
            </a:xfrm>
            <a:custGeom>
              <a:avLst/>
              <a:gdLst/>
              <a:ahLst/>
              <a:cxnLst>
                <a:cxn ang="0">
                  <a:pos x="2334" y="0"/>
                </a:cxn>
                <a:cxn ang="0">
                  <a:pos x="0" y="2270"/>
                </a:cxn>
                <a:cxn ang="0">
                  <a:pos x="54" y="2270"/>
                </a:cxn>
                <a:cxn ang="0">
                  <a:pos x="2334" y="52"/>
                </a:cxn>
                <a:cxn ang="0">
                  <a:pos x="2334" y="0"/>
                </a:cxn>
              </a:cxnLst>
              <a:rect l="0" t="0" r="r" b="b"/>
              <a:pathLst>
                <a:path w="2334" h="2270">
                  <a:moveTo>
                    <a:pt x="2334" y="0"/>
                  </a:moveTo>
                  <a:lnTo>
                    <a:pt x="0" y="2270"/>
                  </a:lnTo>
                  <a:lnTo>
                    <a:pt x="54" y="2270"/>
                  </a:lnTo>
                  <a:lnTo>
                    <a:pt x="2334" y="52"/>
                  </a:lnTo>
                  <a:lnTo>
                    <a:pt x="233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2" name="Freeform 89"/>
            <p:cNvSpPr>
              <a:spLocks/>
            </p:cNvSpPr>
            <p:nvPr userDrawn="1"/>
          </p:nvSpPr>
          <p:spPr bwMode="auto">
            <a:xfrm>
              <a:off x="5740432" y="3546475"/>
              <a:ext cx="3403600" cy="3311525"/>
            </a:xfrm>
            <a:custGeom>
              <a:avLst/>
              <a:gdLst/>
              <a:ahLst/>
              <a:cxnLst>
                <a:cxn ang="0">
                  <a:pos x="2144" y="0"/>
                </a:cxn>
                <a:cxn ang="0">
                  <a:pos x="0" y="2086"/>
                </a:cxn>
                <a:cxn ang="0">
                  <a:pos x="54" y="2086"/>
                </a:cxn>
                <a:cxn ang="0">
                  <a:pos x="2144" y="52"/>
                </a:cxn>
                <a:cxn ang="0">
                  <a:pos x="2144" y="0"/>
                </a:cxn>
              </a:cxnLst>
              <a:rect l="0" t="0" r="r" b="b"/>
              <a:pathLst>
                <a:path w="2144" h="2086">
                  <a:moveTo>
                    <a:pt x="2144" y="0"/>
                  </a:moveTo>
                  <a:lnTo>
                    <a:pt x="0" y="2086"/>
                  </a:lnTo>
                  <a:lnTo>
                    <a:pt x="54" y="2086"/>
                  </a:lnTo>
                  <a:lnTo>
                    <a:pt x="2144" y="52"/>
                  </a:lnTo>
                  <a:lnTo>
                    <a:pt x="21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3" name="Freeform 90"/>
            <p:cNvSpPr>
              <a:spLocks/>
            </p:cNvSpPr>
            <p:nvPr userDrawn="1"/>
          </p:nvSpPr>
          <p:spPr bwMode="auto">
            <a:xfrm>
              <a:off x="5740432" y="3546475"/>
              <a:ext cx="3403600" cy="3311525"/>
            </a:xfrm>
            <a:custGeom>
              <a:avLst/>
              <a:gdLst/>
              <a:ahLst/>
              <a:cxnLst>
                <a:cxn ang="0">
                  <a:pos x="2144" y="0"/>
                </a:cxn>
                <a:cxn ang="0">
                  <a:pos x="0" y="2086"/>
                </a:cxn>
                <a:cxn ang="0">
                  <a:pos x="54" y="2086"/>
                </a:cxn>
                <a:cxn ang="0">
                  <a:pos x="2144" y="52"/>
                </a:cxn>
                <a:cxn ang="0">
                  <a:pos x="2144" y="0"/>
                </a:cxn>
              </a:cxnLst>
              <a:rect l="0" t="0" r="r" b="b"/>
              <a:pathLst>
                <a:path w="2144" h="2086">
                  <a:moveTo>
                    <a:pt x="2144" y="0"/>
                  </a:moveTo>
                  <a:lnTo>
                    <a:pt x="0" y="2086"/>
                  </a:lnTo>
                  <a:lnTo>
                    <a:pt x="54" y="2086"/>
                  </a:lnTo>
                  <a:lnTo>
                    <a:pt x="2144" y="52"/>
                  </a:lnTo>
                  <a:lnTo>
                    <a:pt x="21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4" name="Freeform 91"/>
            <p:cNvSpPr>
              <a:spLocks/>
            </p:cNvSpPr>
            <p:nvPr userDrawn="1"/>
          </p:nvSpPr>
          <p:spPr bwMode="auto">
            <a:xfrm>
              <a:off x="6038882" y="3838575"/>
              <a:ext cx="3105150" cy="3019425"/>
            </a:xfrm>
            <a:custGeom>
              <a:avLst/>
              <a:gdLst/>
              <a:ahLst/>
              <a:cxnLst>
                <a:cxn ang="0">
                  <a:pos x="1956" y="0"/>
                </a:cxn>
                <a:cxn ang="0">
                  <a:pos x="0" y="1902"/>
                </a:cxn>
                <a:cxn ang="0">
                  <a:pos x="54" y="1902"/>
                </a:cxn>
                <a:cxn ang="0">
                  <a:pos x="1956" y="52"/>
                </a:cxn>
                <a:cxn ang="0">
                  <a:pos x="1956" y="0"/>
                </a:cxn>
              </a:cxnLst>
              <a:rect l="0" t="0" r="r" b="b"/>
              <a:pathLst>
                <a:path w="1956" h="1902">
                  <a:moveTo>
                    <a:pt x="1956" y="0"/>
                  </a:moveTo>
                  <a:lnTo>
                    <a:pt x="0" y="1902"/>
                  </a:lnTo>
                  <a:lnTo>
                    <a:pt x="54" y="1902"/>
                  </a:lnTo>
                  <a:lnTo>
                    <a:pt x="1956" y="52"/>
                  </a:lnTo>
                  <a:lnTo>
                    <a:pt x="195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5" name="Freeform 92"/>
            <p:cNvSpPr>
              <a:spLocks/>
            </p:cNvSpPr>
            <p:nvPr userDrawn="1"/>
          </p:nvSpPr>
          <p:spPr bwMode="auto">
            <a:xfrm>
              <a:off x="6038882" y="3838575"/>
              <a:ext cx="3105150" cy="3019425"/>
            </a:xfrm>
            <a:custGeom>
              <a:avLst/>
              <a:gdLst/>
              <a:ahLst/>
              <a:cxnLst>
                <a:cxn ang="0">
                  <a:pos x="1956" y="0"/>
                </a:cxn>
                <a:cxn ang="0">
                  <a:pos x="0" y="1902"/>
                </a:cxn>
                <a:cxn ang="0">
                  <a:pos x="54" y="1902"/>
                </a:cxn>
                <a:cxn ang="0">
                  <a:pos x="1956" y="52"/>
                </a:cxn>
                <a:cxn ang="0">
                  <a:pos x="1956" y="0"/>
                </a:cxn>
              </a:cxnLst>
              <a:rect l="0" t="0" r="r" b="b"/>
              <a:pathLst>
                <a:path w="1956" h="1902">
                  <a:moveTo>
                    <a:pt x="1956" y="0"/>
                  </a:moveTo>
                  <a:lnTo>
                    <a:pt x="0" y="1902"/>
                  </a:lnTo>
                  <a:lnTo>
                    <a:pt x="54" y="1902"/>
                  </a:lnTo>
                  <a:lnTo>
                    <a:pt x="1956" y="52"/>
                  </a:lnTo>
                  <a:lnTo>
                    <a:pt x="195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6" name="Freeform 93"/>
            <p:cNvSpPr>
              <a:spLocks/>
            </p:cNvSpPr>
            <p:nvPr userDrawn="1"/>
          </p:nvSpPr>
          <p:spPr bwMode="auto">
            <a:xfrm>
              <a:off x="6340507" y="4130675"/>
              <a:ext cx="2803525" cy="2727325"/>
            </a:xfrm>
            <a:custGeom>
              <a:avLst/>
              <a:gdLst/>
              <a:ahLst/>
              <a:cxnLst>
                <a:cxn ang="0">
                  <a:pos x="1766" y="0"/>
                </a:cxn>
                <a:cxn ang="0">
                  <a:pos x="0" y="1718"/>
                </a:cxn>
                <a:cxn ang="0">
                  <a:pos x="54" y="1718"/>
                </a:cxn>
                <a:cxn ang="0">
                  <a:pos x="1766" y="52"/>
                </a:cxn>
                <a:cxn ang="0">
                  <a:pos x="1766" y="0"/>
                </a:cxn>
              </a:cxnLst>
              <a:rect l="0" t="0" r="r" b="b"/>
              <a:pathLst>
                <a:path w="1766" h="1718">
                  <a:moveTo>
                    <a:pt x="1766" y="0"/>
                  </a:moveTo>
                  <a:lnTo>
                    <a:pt x="0" y="1718"/>
                  </a:lnTo>
                  <a:lnTo>
                    <a:pt x="54" y="1718"/>
                  </a:lnTo>
                  <a:lnTo>
                    <a:pt x="1766" y="52"/>
                  </a:lnTo>
                  <a:lnTo>
                    <a:pt x="176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7" name="Freeform 94"/>
            <p:cNvSpPr>
              <a:spLocks/>
            </p:cNvSpPr>
            <p:nvPr userDrawn="1"/>
          </p:nvSpPr>
          <p:spPr bwMode="auto">
            <a:xfrm>
              <a:off x="6340507" y="4130675"/>
              <a:ext cx="2803525" cy="2727325"/>
            </a:xfrm>
            <a:custGeom>
              <a:avLst/>
              <a:gdLst/>
              <a:ahLst/>
              <a:cxnLst>
                <a:cxn ang="0">
                  <a:pos x="1766" y="0"/>
                </a:cxn>
                <a:cxn ang="0">
                  <a:pos x="0" y="1718"/>
                </a:cxn>
                <a:cxn ang="0">
                  <a:pos x="54" y="1718"/>
                </a:cxn>
                <a:cxn ang="0">
                  <a:pos x="1766" y="52"/>
                </a:cxn>
                <a:cxn ang="0">
                  <a:pos x="1766" y="0"/>
                </a:cxn>
              </a:cxnLst>
              <a:rect l="0" t="0" r="r" b="b"/>
              <a:pathLst>
                <a:path w="1766" h="1718">
                  <a:moveTo>
                    <a:pt x="1766" y="0"/>
                  </a:moveTo>
                  <a:lnTo>
                    <a:pt x="0" y="1718"/>
                  </a:lnTo>
                  <a:lnTo>
                    <a:pt x="54" y="1718"/>
                  </a:lnTo>
                  <a:lnTo>
                    <a:pt x="1766" y="52"/>
                  </a:lnTo>
                  <a:lnTo>
                    <a:pt x="176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8" name="Freeform 95"/>
            <p:cNvSpPr>
              <a:spLocks/>
            </p:cNvSpPr>
            <p:nvPr userDrawn="1"/>
          </p:nvSpPr>
          <p:spPr bwMode="auto">
            <a:xfrm>
              <a:off x="6642132" y="4422775"/>
              <a:ext cx="2501900" cy="2435225"/>
            </a:xfrm>
            <a:custGeom>
              <a:avLst/>
              <a:gdLst/>
              <a:ahLst/>
              <a:cxnLst>
                <a:cxn ang="0">
                  <a:pos x="1576" y="0"/>
                </a:cxn>
                <a:cxn ang="0">
                  <a:pos x="0" y="1534"/>
                </a:cxn>
                <a:cxn ang="0">
                  <a:pos x="54" y="1534"/>
                </a:cxn>
                <a:cxn ang="0">
                  <a:pos x="1576" y="52"/>
                </a:cxn>
                <a:cxn ang="0">
                  <a:pos x="1576" y="0"/>
                </a:cxn>
              </a:cxnLst>
              <a:rect l="0" t="0" r="r" b="b"/>
              <a:pathLst>
                <a:path w="1576" h="1534">
                  <a:moveTo>
                    <a:pt x="1576" y="0"/>
                  </a:moveTo>
                  <a:lnTo>
                    <a:pt x="0" y="1534"/>
                  </a:lnTo>
                  <a:lnTo>
                    <a:pt x="54" y="1534"/>
                  </a:lnTo>
                  <a:lnTo>
                    <a:pt x="1576" y="52"/>
                  </a:lnTo>
                  <a:lnTo>
                    <a:pt x="157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9" name="Freeform 96"/>
            <p:cNvSpPr>
              <a:spLocks/>
            </p:cNvSpPr>
            <p:nvPr userDrawn="1"/>
          </p:nvSpPr>
          <p:spPr bwMode="auto">
            <a:xfrm>
              <a:off x="6642132" y="4422775"/>
              <a:ext cx="2501900" cy="2435225"/>
            </a:xfrm>
            <a:custGeom>
              <a:avLst/>
              <a:gdLst/>
              <a:ahLst/>
              <a:cxnLst>
                <a:cxn ang="0">
                  <a:pos x="1576" y="0"/>
                </a:cxn>
                <a:cxn ang="0">
                  <a:pos x="0" y="1534"/>
                </a:cxn>
                <a:cxn ang="0">
                  <a:pos x="54" y="1534"/>
                </a:cxn>
                <a:cxn ang="0">
                  <a:pos x="1576" y="52"/>
                </a:cxn>
                <a:cxn ang="0">
                  <a:pos x="1576" y="0"/>
                </a:cxn>
              </a:cxnLst>
              <a:rect l="0" t="0" r="r" b="b"/>
              <a:pathLst>
                <a:path w="1576" h="1534">
                  <a:moveTo>
                    <a:pt x="1576" y="0"/>
                  </a:moveTo>
                  <a:lnTo>
                    <a:pt x="0" y="1534"/>
                  </a:lnTo>
                  <a:lnTo>
                    <a:pt x="54" y="1534"/>
                  </a:lnTo>
                  <a:lnTo>
                    <a:pt x="1576" y="52"/>
                  </a:lnTo>
                  <a:lnTo>
                    <a:pt x="157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0" name="Freeform 97"/>
            <p:cNvSpPr>
              <a:spLocks/>
            </p:cNvSpPr>
            <p:nvPr userDrawn="1"/>
          </p:nvSpPr>
          <p:spPr bwMode="auto">
            <a:xfrm>
              <a:off x="6943757" y="4714875"/>
              <a:ext cx="2200275" cy="214312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1350"/>
                </a:cxn>
                <a:cxn ang="0">
                  <a:pos x="52" y="1350"/>
                </a:cxn>
                <a:cxn ang="0">
                  <a:pos x="1386" y="54"/>
                </a:cxn>
                <a:cxn ang="0">
                  <a:pos x="1386" y="0"/>
                </a:cxn>
              </a:cxnLst>
              <a:rect l="0" t="0" r="r" b="b"/>
              <a:pathLst>
                <a:path w="1386" h="1350">
                  <a:moveTo>
                    <a:pt x="1386" y="0"/>
                  </a:moveTo>
                  <a:lnTo>
                    <a:pt x="0" y="1350"/>
                  </a:lnTo>
                  <a:lnTo>
                    <a:pt x="52" y="1350"/>
                  </a:lnTo>
                  <a:lnTo>
                    <a:pt x="1386" y="54"/>
                  </a:lnTo>
                  <a:lnTo>
                    <a:pt x="138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1" name="Freeform 98"/>
            <p:cNvSpPr>
              <a:spLocks/>
            </p:cNvSpPr>
            <p:nvPr userDrawn="1"/>
          </p:nvSpPr>
          <p:spPr bwMode="auto">
            <a:xfrm>
              <a:off x="6943757" y="4714875"/>
              <a:ext cx="2200275" cy="214312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1350"/>
                </a:cxn>
                <a:cxn ang="0">
                  <a:pos x="52" y="1350"/>
                </a:cxn>
                <a:cxn ang="0">
                  <a:pos x="1386" y="54"/>
                </a:cxn>
                <a:cxn ang="0">
                  <a:pos x="1386" y="0"/>
                </a:cxn>
              </a:cxnLst>
              <a:rect l="0" t="0" r="r" b="b"/>
              <a:pathLst>
                <a:path w="1386" h="1350">
                  <a:moveTo>
                    <a:pt x="1386" y="0"/>
                  </a:moveTo>
                  <a:lnTo>
                    <a:pt x="0" y="1350"/>
                  </a:lnTo>
                  <a:lnTo>
                    <a:pt x="52" y="1350"/>
                  </a:lnTo>
                  <a:lnTo>
                    <a:pt x="1386" y="54"/>
                  </a:lnTo>
                  <a:lnTo>
                    <a:pt x="138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2" name="Freeform 99"/>
            <p:cNvSpPr>
              <a:spLocks/>
            </p:cNvSpPr>
            <p:nvPr userDrawn="1"/>
          </p:nvSpPr>
          <p:spPr bwMode="auto">
            <a:xfrm>
              <a:off x="7242207" y="5010150"/>
              <a:ext cx="1901825" cy="1847850"/>
            </a:xfrm>
            <a:custGeom>
              <a:avLst/>
              <a:gdLst/>
              <a:ahLst/>
              <a:cxnLst>
                <a:cxn ang="0">
                  <a:pos x="1198" y="0"/>
                </a:cxn>
                <a:cxn ang="0">
                  <a:pos x="0" y="1164"/>
                </a:cxn>
                <a:cxn ang="0">
                  <a:pos x="54" y="1164"/>
                </a:cxn>
                <a:cxn ang="0">
                  <a:pos x="1198" y="52"/>
                </a:cxn>
                <a:cxn ang="0">
                  <a:pos x="1198" y="0"/>
                </a:cxn>
              </a:cxnLst>
              <a:rect l="0" t="0" r="r" b="b"/>
              <a:pathLst>
                <a:path w="1198" h="1164">
                  <a:moveTo>
                    <a:pt x="1198" y="0"/>
                  </a:moveTo>
                  <a:lnTo>
                    <a:pt x="0" y="1164"/>
                  </a:lnTo>
                  <a:lnTo>
                    <a:pt x="54" y="1164"/>
                  </a:lnTo>
                  <a:lnTo>
                    <a:pt x="1198" y="52"/>
                  </a:lnTo>
                  <a:lnTo>
                    <a:pt x="11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3" name="Freeform 100"/>
            <p:cNvSpPr>
              <a:spLocks/>
            </p:cNvSpPr>
            <p:nvPr userDrawn="1"/>
          </p:nvSpPr>
          <p:spPr bwMode="auto">
            <a:xfrm>
              <a:off x="7242207" y="5010150"/>
              <a:ext cx="1901825" cy="1847850"/>
            </a:xfrm>
            <a:custGeom>
              <a:avLst/>
              <a:gdLst/>
              <a:ahLst/>
              <a:cxnLst>
                <a:cxn ang="0">
                  <a:pos x="1198" y="0"/>
                </a:cxn>
                <a:cxn ang="0">
                  <a:pos x="0" y="1164"/>
                </a:cxn>
                <a:cxn ang="0">
                  <a:pos x="54" y="1164"/>
                </a:cxn>
                <a:cxn ang="0">
                  <a:pos x="1198" y="52"/>
                </a:cxn>
                <a:cxn ang="0">
                  <a:pos x="1198" y="0"/>
                </a:cxn>
              </a:cxnLst>
              <a:rect l="0" t="0" r="r" b="b"/>
              <a:pathLst>
                <a:path w="1198" h="1164">
                  <a:moveTo>
                    <a:pt x="1198" y="0"/>
                  </a:moveTo>
                  <a:lnTo>
                    <a:pt x="0" y="1164"/>
                  </a:lnTo>
                  <a:lnTo>
                    <a:pt x="54" y="1164"/>
                  </a:lnTo>
                  <a:lnTo>
                    <a:pt x="1198" y="52"/>
                  </a:lnTo>
                  <a:lnTo>
                    <a:pt x="119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4" name="Freeform 101"/>
            <p:cNvSpPr>
              <a:spLocks/>
            </p:cNvSpPr>
            <p:nvPr userDrawn="1"/>
          </p:nvSpPr>
          <p:spPr bwMode="auto">
            <a:xfrm>
              <a:off x="7543832" y="5302250"/>
              <a:ext cx="1600200" cy="1555750"/>
            </a:xfrm>
            <a:custGeom>
              <a:avLst/>
              <a:gdLst/>
              <a:ahLst/>
              <a:cxnLst>
                <a:cxn ang="0">
                  <a:pos x="1008" y="0"/>
                </a:cxn>
                <a:cxn ang="0">
                  <a:pos x="0" y="980"/>
                </a:cxn>
                <a:cxn ang="0">
                  <a:pos x="54" y="980"/>
                </a:cxn>
                <a:cxn ang="0">
                  <a:pos x="1008" y="52"/>
                </a:cxn>
                <a:cxn ang="0">
                  <a:pos x="1008" y="0"/>
                </a:cxn>
              </a:cxnLst>
              <a:rect l="0" t="0" r="r" b="b"/>
              <a:pathLst>
                <a:path w="1008" h="980">
                  <a:moveTo>
                    <a:pt x="1008" y="0"/>
                  </a:moveTo>
                  <a:lnTo>
                    <a:pt x="0" y="980"/>
                  </a:lnTo>
                  <a:lnTo>
                    <a:pt x="54" y="980"/>
                  </a:lnTo>
                  <a:lnTo>
                    <a:pt x="1008" y="52"/>
                  </a:lnTo>
                  <a:lnTo>
                    <a:pt x="100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5" name="Freeform 102"/>
            <p:cNvSpPr>
              <a:spLocks/>
            </p:cNvSpPr>
            <p:nvPr userDrawn="1"/>
          </p:nvSpPr>
          <p:spPr bwMode="auto">
            <a:xfrm>
              <a:off x="7543832" y="5302250"/>
              <a:ext cx="1600200" cy="1555750"/>
            </a:xfrm>
            <a:custGeom>
              <a:avLst/>
              <a:gdLst/>
              <a:ahLst/>
              <a:cxnLst>
                <a:cxn ang="0">
                  <a:pos x="1008" y="0"/>
                </a:cxn>
                <a:cxn ang="0">
                  <a:pos x="0" y="980"/>
                </a:cxn>
                <a:cxn ang="0">
                  <a:pos x="54" y="980"/>
                </a:cxn>
                <a:cxn ang="0">
                  <a:pos x="1008" y="52"/>
                </a:cxn>
                <a:cxn ang="0">
                  <a:pos x="1008" y="0"/>
                </a:cxn>
              </a:cxnLst>
              <a:rect l="0" t="0" r="r" b="b"/>
              <a:pathLst>
                <a:path w="1008" h="980">
                  <a:moveTo>
                    <a:pt x="1008" y="0"/>
                  </a:moveTo>
                  <a:lnTo>
                    <a:pt x="0" y="980"/>
                  </a:lnTo>
                  <a:lnTo>
                    <a:pt x="54" y="980"/>
                  </a:lnTo>
                  <a:lnTo>
                    <a:pt x="1008" y="52"/>
                  </a:lnTo>
                  <a:lnTo>
                    <a:pt x="100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6" name="Freeform 103"/>
            <p:cNvSpPr>
              <a:spLocks/>
            </p:cNvSpPr>
            <p:nvPr userDrawn="1"/>
          </p:nvSpPr>
          <p:spPr bwMode="auto">
            <a:xfrm>
              <a:off x="7845457" y="5594350"/>
              <a:ext cx="1298575" cy="1263650"/>
            </a:xfrm>
            <a:custGeom>
              <a:avLst/>
              <a:gdLst/>
              <a:ahLst/>
              <a:cxnLst>
                <a:cxn ang="0">
                  <a:pos x="818" y="0"/>
                </a:cxn>
                <a:cxn ang="0">
                  <a:pos x="0" y="796"/>
                </a:cxn>
                <a:cxn ang="0">
                  <a:pos x="52" y="796"/>
                </a:cxn>
                <a:cxn ang="0">
                  <a:pos x="818" y="52"/>
                </a:cxn>
                <a:cxn ang="0">
                  <a:pos x="818" y="0"/>
                </a:cxn>
              </a:cxnLst>
              <a:rect l="0" t="0" r="r" b="b"/>
              <a:pathLst>
                <a:path w="818" h="796">
                  <a:moveTo>
                    <a:pt x="818" y="0"/>
                  </a:moveTo>
                  <a:lnTo>
                    <a:pt x="0" y="796"/>
                  </a:lnTo>
                  <a:lnTo>
                    <a:pt x="52" y="796"/>
                  </a:lnTo>
                  <a:lnTo>
                    <a:pt x="818" y="52"/>
                  </a:lnTo>
                  <a:lnTo>
                    <a:pt x="8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7" name="Freeform 104"/>
            <p:cNvSpPr>
              <a:spLocks/>
            </p:cNvSpPr>
            <p:nvPr userDrawn="1"/>
          </p:nvSpPr>
          <p:spPr bwMode="auto">
            <a:xfrm>
              <a:off x="7845457" y="5594350"/>
              <a:ext cx="1298575" cy="1263650"/>
            </a:xfrm>
            <a:custGeom>
              <a:avLst/>
              <a:gdLst/>
              <a:ahLst/>
              <a:cxnLst>
                <a:cxn ang="0">
                  <a:pos x="818" y="0"/>
                </a:cxn>
                <a:cxn ang="0">
                  <a:pos x="0" y="796"/>
                </a:cxn>
                <a:cxn ang="0">
                  <a:pos x="52" y="796"/>
                </a:cxn>
                <a:cxn ang="0">
                  <a:pos x="818" y="52"/>
                </a:cxn>
                <a:cxn ang="0">
                  <a:pos x="818" y="0"/>
                </a:cxn>
              </a:cxnLst>
              <a:rect l="0" t="0" r="r" b="b"/>
              <a:pathLst>
                <a:path w="818" h="796">
                  <a:moveTo>
                    <a:pt x="818" y="0"/>
                  </a:moveTo>
                  <a:lnTo>
                    <a:pt x="0" y="796"/>
                  </a:lnTo>
                  <a:lnTo>
                    <a:pt x="52" y="796"/>
                  </a:lnTo>
                  <a:lnTo>
                    <a:pt x="818" y="52"/>
                  </a:lnTo>
                  <a:lnTo>
                    <a:pt x="81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8" name="Freeform 105"/>
            <p:cNvSpPr>
              <a:spLocks/>
            </p:cNvSpPr>
            <p:nvPr userDrawn="1"/>
          </p:nvSpPr>
          <p:spPr bwMode="auto">
            <a:xfrm>
              <a:off x="8143907" y="5886450"/>
              <a:ext cx="1000125" cy="971550"/>
            </a:xfrm>
            <a:custGeom>
              <a:avLst/>
              <a:gdLst/>
              <a:ahLst/>
              <a:cxnLst>
                <a:cxn ang="0">
                  <a:pos x="630" y="0"/>
                </a:cxn>
                <a:cxn ang="0">
                  <a:pos x="0" y="612"/>
                </a:cxn>
                <a:cxn ang="0">
                  <a:pos x="54" y="612"/>
                </a:cxn>
                <a:cxn ang="0">
                  <a:pos x="630" y="52"/>
                </a:cxn>
                <a:cxn ang="0">
                  <a:pos x="630" y="0"/>
                </a:cxn>
              </a:cxnLst>
              <a:rect l="0" t="0" r="r" b="b"/>
              <a:pathLst>
                <a:path w="630" h="612">
                  <a:moveTo>
                    <a:pt x="630" y="0"/>
                  </a:moveTo>
                  <a:lnTo>
                    <a:pt x="0" y="612"/>
                  </a:lnTo>
                  <a:lnTo>
                    <a:pt x="54" y="612"/>
                  </a:lnTo>
                  <a:lnTo>
                    <a:pt x="630" y="52"/>
                  </a:lnTo>
                  <a:lnTo>
                    <a:pt x="6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9" name="Freeform 106"/>
            <p:cNvSpPr>
              <a:spLocks/>
            </p:cNvSpPr>
            <p:nvPr userDrawn="1"/>
          </p:nvSpPr>
          <p:spPr bwMode="auto">
            <a:xfrm>
              <a:off x="8143907" y="5886450"/>
              <a:ext cx="1000125" cy="971550"/>
            </a:xfrm>
            <a:custGeom>
              <a:avLst/>
              <a:gdLst/>
              <a:ahLst/>
              <a:cxnLst>
                <a:cxn ang="0">
                  <a:pos x="630" y="0"/>
                </a:cxn>
                <a:cxn ang="0">
                  <a:pos x="0" y="612"/>
                </a:cxn>
                <a:cxn ang="0">
                  <a:pos x="54" y="612"/>
                </a:cxn>
                <a:cxn ang="0">
                  <a:pos x="630" y="52"/>
                </a:cxn>
                <a:cxn ang="0">
                  <a:pos x="630" y="0"/>
                </a:cxn>
              </a:cxnLst>
              <a:rect l="0" t="0" r="r" b="b"/>
              <a:pathLst>
                <a:path w="630" h="612">
                  <a:moveTo>
                    <a:pt x="630" y="0"/>
                  </a:moveTo>
                  <a:lnTo>
                    <a:pt x="0" y="612"/>
                  </a:lnTo>
                  <a:lnTo>
                    <a:pt x="54" y="612"/>
                  </a:lnTo>
                  <a:lnTo>
                    <a:pt x="630" y="52"/>
                  </a:lnTo>
                  <a:lnTo>
                    <a:pt x="63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0" name="Freeform 107"/>
            <p:cNvSpPr>
              <a:spLocks/>
            </p:cNvSpPr>
            <p:nvPr userDrawn="1"/>
          </p:nvSpPr>
          <p:spPr bwMode="auto">
            <a:xfrm>
              <a:off x="8445532" y="6178550"/>
              <a:ext cx="698500" cy="679450"/>
            </a:xfrm>
            <a:custGeom>
              <a:avLst/>
              <a:gdLst/>
              <a:ahLst/>
              <a:cxnLst>
                <a:cxn ang="0">
                  <a:pos x="440" y="0"/>
                </a:cxn>
                <a:cxn ang="0">
                  <a:pos x="0" y="428"/>
                </a:cxn>
                <a:cxn ang="0">
                  <a:pos x="54" y="428"/>
                </a:cxn>
                <a:cxn ang="0">
                  <a:pos x="440" y="52"/>
                </a:cxn>
                <a:cxn ang="0">
                  <a:pos x="440" y="0"/>
                </a:cxn>
              </a:cxnLst>
              <a:rect l="0" t="0" r="r" b="b"/>
              <a:pathLst>
                <a:path w="440" h="428">
                  <a:moveTo>
                    <a:pt x="440" y="0"/>
                  </a:moveTo>
                  <a:lnTo>
                    <a:pt x="0" y="428"/>
                  </a:lnTo>
                  <a:lnTo>
                    <a:pt x="54" y="428"/>
                  </a:lnTo>
                  <a:lnTo>
                    <a:pt x="440" y="52"/>
                  </a:lnTo>
                  <a:lnTo>
                    <a:pt x="4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1" name="Freeform 108"/>
            <p:cNvSpPr>
              <a:spLocks/>
            </p:cNvSpPr>
            <p:nvPr userDrawn="1"/>
          </p:nvSpPr>
          <p:spPr bwMode="auto">
            <a:xfrm>
              <a:off x="8445532" y="6178550"/>
              <a:ext cx="698500" cy="679450"/>
            </a:xfrm>
            <a:custGeom>
              <a:avLst/>
              <a:gdLst/>
              <a:ahLst/>
              <a:cxnLst>
                <a:cxn ang="0">
                  <a:pos x="440" y="0"/>
                </a:cxn>
                <a:cxn ang="0">
                  <a:pos x="0" y="428"/>
                </a:cxn>
                <a:cxn ang="0">
                  <a:pos x="54" y="428"/>
                </a:cxn>
                <a:cxn ang="0">
                  <a:pos x="440" y="52"/>
                </a:cxn>
                <a:cxn ang="0">
                  <a:pos x="440" y="0"/>
                </a:cxn>
              </a:cxnLst>
              <a:rect l="0" t="0" r="r" b="b"/>
              <a:pathLst>
                <a:path w="440" h="428">
                  <a:moveTo>
                    <a:pt x="440" y="0"/>
                  </a:moveTo>
                  <a:lnTo>
                    <a:pt x="0" y="428"/>
                  </a:lnTo>
                  <a:lnTo>
                    <a:pt x="54" y="428"/>
                  </a:lnTo>
                  <a:lnTo>
                    <a:pt x="440" y="52"/>
                  </a:lnTo>
                  <a:lnTo>
                    <a:pt x="44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2" name="Freeform 109"/>
            <p:cNvSpPr>
              <a:spLocks/>
            </p:cNvSpPr>
            <p:nvPr userDrawn="1"/>
          </p:nvSpPr>
          <p:spPr bwMode="auto">
            <a:xfrm>
              <a:off x="8747157" y="6470650"/>
              <a:ext cx="396875" cy="387350"/>
            </a:xfrm>
            <a:custGeom>
              <a:avLst/>
              <a:gdLst/>
              <a:ahLst/>
              <a:cxnLst>
                <a:cxn ang="0">
                  <a:pos x="250" y="0"/>
                </a:cxn>
                <a:cxn ang="0">
                  <a:pos x="0" y="244"/>
                </a:cxn>
                <a:cxn ang="0">
                  <a:pos x="54" y="244"/>
                </a:cxn>
                <a:cxn ang="0">
                  <a:pos x="250" y="52"/>
                </a:cxn>
                <a:cxn ang="0">
                  <a:pos x="250" y="0"/>
                </a:cxn>
              </a:cxnLst>
              <a:rect l="0" t="0" r="r" b="b"/>
              <a:pathLst>
                <a:path w="250" h="244">
                  <a:moveTo>
                    <a:pt x="250" y="0"/>
                  </a:moveTo>
                  <a:lnTo>
                    <a:pt x="0" y="244"/>
                  </a:lnTo>
                  <a:lnTo>
                    <a:pt x="54" y="244"/>
                  </a:lnTo>
                  <a:lnTo>
                    <a:pt x="250" y="52"/>
                  </a:lnTo>
                  <a:lnTo>
                    <a:pt x="2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3" name="Freeform 110"/>
            <p:cNvSpPr>
              <a:spLocks/>
            </p:cNvSpPr>
            <p:nvPr userDrawn="1"/>
          </p:nvSpPr>
          <p:spPr bwMode="auto">
            <a:xfrm>
              <a:off x="8747157" y="6470650"/>
              <a:ext cx="396875" cy="387350"/>
            </a:xfrm>
            <a:custGeom>
              <a:avLst/>
              <a:gdLst/>
              <a:ahLst/>
              <a:cxnLst>
                <a:cxn ang="0">
                  <a:pos x="250" y="0"/>
                </a:cxn>
                <a:cxn ang="0">
                  <a:pos x="0" y="244"/>
                </a:cxn>
                <a:cxn ang="0">
                  <a:pos x="54" y="244"/>
                </a:cxn>
                <a:cxn ang="0">
                  <a:pos x="250" y="52"/>
                </a:cxn>
                <a:cxn ang="0">
                  <a:pos x="250" y="0"/>
                </a:cxn>
              </a:cxnLst>
              <a:rect l="0" t="0" r="r" b="b"/>
              <a:pathLst>
                <a:path w="250" h="244">
                  <a:moveTo>
                    <a:pt x="250" y="0"/>
                  </a:moveTo>
                  <a:lnTo>
                    <a:pt x="0" y="244"/>
                  </a:lnTo>
                  <a:lnTo>
                    <a:pt x="54" y="244"/>
                  </a:lnTo>
                  <a:lnTo>
                    <a:pt x="250" y="52"/>
                  </a:lnTo>
                  <a:lnTo>
                    <a:pt x="25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4" name="Freeform 111"/>
            <p:cNvSpPr>
              <a:spLocks/>
            </p:cNvSpPr>
            <p:nvPr userDrawn="1"/>
          </p:nvSpPr>
          <p:spPr bwMode="auto">
            <a:xfrm>
              <a:off x="9045607" y="6762750"/>
              <a:ext cx="98425" cy="9525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60"/>
                </a:cxn>
                <a:cxn ang="0">
                  <a:pos x="54" y="60"/>
                </a:cxn>
                <a:cxn ang="0">
                  <a:pos x="62" y="52"/>
                </a:cxn>
                <a:cxn ang="0">
                  <a:pos x="62" y="0"/>
                </a:cxn>
              </a:cxnLst>
              <a:rect l="0" t="0" r="r" b="b"/>
              <a:pathLst>
                <a:path w="62" h="60">
                  <a:moveTo>
                    <a:pt x="62" y="0"/>
                  </a:moveTo>
                  <a:lnTo>
                    <a:pt x="0" y="60"/>
                  </a:lnTo>
                  <a:lnTo>
                    <a:pt x="54" y="60"/>
                  </a:lnTo>
                  <a:lnTo>
                    <a:pt x="62" y="52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5" name="Freeform 112"/>
            <p:cNvSpPr>
              <a:spLocks/>
            </p:cNvSpPr>
            <p:nvPr userDrawn="1"/>
          </p:nvSpPr>
          <p:spPr bwMode="auto">
            <a:xfrm>
              <a:off x="9045607" y="6762750"/>
              <a:ext cx="98425" cy="9525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60"/>
                </a:cxn>
                <a:cxn ang="0">
                  <a:pos x="54" y="60"/>
                </a:cxn>
                <a:cxn ang="0">
                  <a:pos x="62" y="52"/>
                </a:cxn>
                <a:cxn ang="0">
                  <a:pos x="62" y="0"/>
                </a:cxn>
              </a:cxnLst>
              <a:rect l="0" t="0" r="r" b="b"/>
              <a:pathLst>
                <a:path w="62" h="60">
                  <a:moveTo>
                    <a:pt x="62" y="0"/>
                  </a:moveTo>
                  <a:lnTo>
                    <a:pt x="0" y="60"/>
                  </a:lnTo>
                  <a:lnTo>
                    <a:pt x="54" y="60"/>
                  </a:lnTo>
                  <a:lnTo>
                    <a:pt x="62" y="52"/>
                  </a:lnTo>
                  <a:lnTo>
                    <a:pt x="6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72" name="타원 271"/>
          <p:cNvSpPr/>
          <p:nvPr userDrawn="1"/>
        </p:nvSpPr>
        <p:spPr>
          <a:xfrm>
            <a:off x="1714480" y="2357430"/>
            <a:ext cx="2500330" cy="250033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4431418" y="3408288"/>
            <a:ext cx="2926664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>
              <a:lnSpc>
                <a:spcPct val="130000"/>
              </a:lnSpc>
              <a:buFont typeface="Arial" pitchFamily="34" charset="0"/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5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429124" y="2928934"/>
            <a:ext cx="2926664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202" name="그룹 201"/>
          <p:cNvGrpSpPr/>
          <p:nvPr userDrawn="1"/>
        </p:nvGrpSpPr>
        <p:grpSpPr>
          <a:xfrm rot="10800000">
            <a:off x="0" y="0"/>
            <a:ext cx="9144000" cy="1374775"/>
            <a:chOff x="0" y="5483225"/>
            <a:chExt cx="9144000" cy="1374775"/>
          </a:xfrm>
        </p:grpSpPr>
        <p:sp>
          <p:nvSpPr>
            <p:cNvPr id="203" name="Freeform 81"/>
            <p:cNvSpPr>
              <a:spLocks/>
            </p:cNvSpPr>
            <p:nvPr userDrawn="1"/>
          </p:nvSpPr>
          <p:spPr bwMode="auto">
            <a:xfrm>
              <a:off x="0" y="5483225"/>
              <a:ext cx="9144000" cy="1374775"/>
            </a:xfrm>
            <a:custGeom>
              <a:avLst/>
              <a:gdLst/>
              <a:ahLst/>
              <a:cxnLst>
                <a:cxn ang="0">
                  <a:pos x="5628" y="64"/>
                </a:cxn>
                <a:cxn ang="0">
                  <a:pos x="5512" y="2"/>
                </a:cxn>
                <a:cxn ang="0">
                  <a:pos x="5412" y="68"/>
                </a:cxn>
                <a:cxn ang="0">
                  <a:pos x="5312" y="2"/>
                </a:cxn>
                <a:cxn ang="0">
                  <a:pos x="5196" y="64"/>
                </a:cxn>
                <a:cxn ang="0">
                  <a:pos x="5110" y="14"/>
                </a:cxn>
                <a:cxn ang="0">
                  <a:pos x="4980" y="56"/>
                </a:cxn>
                <a:cxn ang="0">
                  <a:pos x="4892" y="24"/>
                </a:cxn>
                <a:cxn ang="0">
                  <a:pos x="4782" y="24"/>
                </a:cxn>
                <a:cxn ang="0">
                  <a:pos x="4700" y="60"/>
                </a:cxn>
                <a:cxn ang="0">
                  <a:pos x="4578" y="6"/>
                </a:cxn>
                <a:cxn ang="0">
                  <a:pos x="4484" y="66"/>
                </a:cxn>
                <a:cxn ang="0">
                  <a:pos x="4376" y="0"/>
                </a:cxn>
                <a:cxn ang="0">
                  <a:pos x="4268" y="66"/>
                </a:cxn>
                <a:cxn ang="0">
                  <a:pos x="4176" y="6"/>
                </a:cxn>
                <a:cxn ang="0">
                  <a:pos x="4052" y="60"/>
                </a:cxn>
                <a:cxn ang="0">
                  <a:pos x="3970" y="24"/>
                </a:cxn>
                <a:cxn ang="0">
                  <a:pos x="3828" y="56"/>
                </a:cxn>
                <a:cxn ang="0">
                  <a:pos x="3774" y="56"/>
                </a:cxn>
                <a:cxn ang="0">
                  <a:pos x="3644" y="14"/>
                </a:cxn>
                <a:cxn ang="0">
                  <a:pos x="3556" y="64"/>
                </a:cxn>
                <a:cxn ang="0">
                  <a:pos x="3440" y="2"/>
                </a:cxn>
                <a:cxn ang="0">
                  <a:pos x="3340" y="68"/>
                </a:cxn>
                <a:cxn ang="0">
                  <a:pos x="3240" y="2"/>
                </a:cxn>
                <a:cxn ang="0">
                  <a:pos x="3124" y="64"/>
                </a:cxn>
                <a:cxn ang="0">
                  <a:pos x="3038" y="14"/>
                </a:cxn>
                <a:cxn ang="0">
                  <a:pos x="2908" y="56"/>
                </a:cxn>
                <a:cxn ang="0">
                  <a:pos x="2820" y="24"/>
                </a:cxn>
                <a:cxn ang="0">
                  <a:pos x="2710" y="24"/>
                </a:cxn>
                <a:cxn ang="0">
                  <a:pos x="2628" y="60"/>
                </a:cxn>
                <a:cxn ang="0">
                  <a:pos x="2506" y="6"/>
                </a:cxn>
                <a:cxn ang="0">
                  <a:pos x="2412" y="66"/>
                </a:cxn>
                <a:cxn ang="0">
                  <a:pos x="2304" y="0"/>
                </a:cxn>
                <a:cxn ang="0">
                  <a:pos x="2196" y="66"/>
                </a:cxn>
                <a:cxn ang="0">
                  <a:pos x="2104" y="6"/>
                </a:cxn>
                <a:cxn ang="0">
                  <a:pos x="1980" y="60"/>
                </a:cxn>
                <a:cxn ang="0">
                  <a:pos x="1898" y="24"/>
                </a:cxn>
                <a:cxn ang="0">
                  <a:pos x="1756" y="56"/>
                </a:cxn>
                <a:cxn ang="0">
                  <a:pos x="1702" y="56"/>
                </a:cxn>
                <a:cxn ang="0">
                  <a:pos x="1572" y="14"/>
                </a:cxn>
                <a:cxn ang="0">
                  <a:pos x="1484" y="64"/>
                </a:cxn>
                <a:cxn ang="0">
                  <a:pos x="1368" y="2"/>
                </a:cxn>
                <a:cxn ang="0">
                  <a:pos x="1268" y="68"/>
                </a:cxn>
                <a:cxn ang="0">
                  <a:pos x="1168" y="2"/>
                </a:cxn>
                <a:cxn ang="0">
                  <a:pos x="1052" y="64"/>
                </a:cxn>
                <a:cxn ang="0">
                  <a:pos x="966" y="14"/>
                </a:cxn>
                <a:cxn ang="0">
                  <a:pos x="836" y="56"/>
                </a:cxn>
                <a:cxn ang="0">
                  <a:pos x="748" y="24"/>
                </a:cxn>
                <a:cxn ang="0">
                  <a:pos x="638" y="24"/>
                </a:cxn>
                <a:cxn ang="0">
                  <a:pos x="556" y="60"/>
                </a:cxn>
                <a:cxn ang="0">
                  <a:pos x="434" y="6"/>
                </a:cxn>
                <a:cxn ang="0">
                  <a:pos x="340" y="66"/>
                </a:cxn>
                <a:cxn ang="0">
                  <a:pos x="232" y="0"/>
                </a:cxn>
                <a:cxn ang="0">
                  <a:pos x="124" y="66"/>
                </a:cxn>
                <a:cxn ang="0">
                  <a:pos x="38" y="14"/>
                </a:cxn>
                <a:cxn ang="0">
                  <a:pos x="5760" y="46"/>
                </a:cxn>
                <a:cxn ang="0">
                  <a:pos x="5704" y="22"/>
                </a:cxn>
              </a:cxnLst>
              <a:rect l="0" t="0" r="r" b="b"/>
              <a:pathLst>
                <a:path w="5760" h="866">
                  <a:moveTo>
                    <a:pt x="5704" y="22"/>
                  </a:moveTo>
                  <a:lnTo>
                    <a:pt x="5670" y="56"/>
                  </a:lnTo>
                  <a:lnTo>
                    <a:pt x="5670" y="56"/>
                  </a:lnTo>
                  <a:lnTo>
                    <a:pt x="5664" y="62"/>
                  </a:lnTo>
                  <a:lnTo>
                    <a:pt x="5658" y="64"/>
                  </a:lnTo>
                  <a:lnTo>
                    <a:pt x="5650" y="66"/>
                  </a:lnTo>
                  <a:lnTo>
                    <a:pt x="5642" y="68"/>
                  </a:lnTo>
                  <a:lnTo>
                    <a:pt x="5636" y="66"/>
                  </a:lnTo>
                  <a:lnTo>
                    <a:pt x="5628" y="64"/>
                  </a:lnTo>
                  <a:lnTo>
                    <a:pt x="5622" y="60"/>
                  </a:lnTo>
                  <a:lnTo>
                    <a:pt x="5616" y="56"/>
                  </a:lnTo>
                  <a:lnTo>
                    <a:pt x="5582" y="24"/>
                  </a:lnTo>
                  <a:lnTo>
                    <a:pt x="5582" y="24"/>
                  </a:lnTo>
                  <a:lnTo>
                    <a:pt x="5570" y="14"/>
                  </a:lnTo>
                  <a:lnTo>
                    <a:pt x="5556" y="6"/>
                  </a:lnTo>
                  <a:lnTo>
                    <a:pt x="5542" y="2"/>
                  </a:lnTo>
                  <a:lnTo>
                    <a:pt x="5528" y="0"/>
                  </a:lnTo>
                  <a:lnTo>
                    <a:pt x="5512" y="2"/>
                  </a:lnTo>
                  <a:lnTo>
                    <a:pt x="5498" y="6"/>
                  </a:lnTo>
                  <a:lnTo>
                    <a:pt x="5486" y="14"/>
                  </a:lnTo>
                  <a:lnTo>
                    <a:pt x="5472" y="24"/>
                  </a:lnTo>
                  <a:lnTo>
                    <a:pt x="5440" y="56"/>
                  </a:lnTo>
                  <a:lnTo>
                    <a:pt x="5440" y="56"/>
                  </a:lnTo>
                  <a:lnTo>
                    <a:pt x="5434" y="60"/>
                  </a:lnTo>
                  <a:lnTo>
                    <a:pt x="5428" y="64"/>
                  </a:lnTo>
                  <a:lnTo>
                    <a:pt x="5420" y="66"/>
                  </a:lnTo>
                  <a:lnTo>
                    <a:pt x="5412" y="68"/>
                  </a:lnTo>
                  <a:lnTo>
                    <a:pt x="5406" y="66"/>
                  </a:lnTo>
                  <a:lnTo>
                    <a:pt x="5398" y="64"/>
                  </a:lnTo>
                  <a:lnTo>
                    <a:pt x="5392" y="60"/>
                  </a:lnTo>
                  <a:lnTo>
                    <a:pt x="5386" y="56"/>
                  </a:lnTo>
                  <a:lnTo>
                    <a:pt x="5352" y="24"/>
                  </a:lnTo>
                  <a:lnTo>
                    <a:pt x="5352" y="24"/>
                  </a:lnTo>
                  <a:lnTo>
                    <a:pt x="5340" y="14"/>
                  </a:lnTo>
                  <a:lnTo>
                    <a:pt x="5326" y="6"/>
                  </a:lnTo>
                  <a:lnTo>
                    <a:pt x="5312" y="2"/>
                  </a:lnTo>
                  <a:lnTo>
                    <a:pt x="5298" y="0"/>
                  </a:lnTo>
                  <a:lnTo>
                    <a:pt x="5282" y="2"/>
                  </a:lnTo>
                  <a:lnTo>
                    <a:pt x="5268" y="6"/>
                  </a:lnTo>
                  <a:lnTo>
                    <a:pt x="5254" y="14"/>
                  </a:lnTo>
                  <a:lnTo>
                    <a:pt x="5242" y="24"/>
                  </a:lnTo>
                  <a:lnTo>
                    <a:pt x="5210" y="56"/>
                  </a:lnTo>
                  <a:lnTo>
                    <a:pt x="5210" y="56"/>
                  </a:lnTo>
                  <a:lnTo>
                    <a:pt x="5204" y="60"/>
                  </a:lnTo>
                  <a:lnTo>
                    <a:pt x="5196" y="64"/>
                  </a:lnTo>
                  <a:lnTo>
                    <a:pt x="5190" y="66"/>
                  </a:lnTo>
                  <a:lnTo>
                    <a:pt x="5182" y="68"/>
                  </a:lnTo>
                  <a:lnTo>
                    <a:pt x="5174" y="66"/>
                  </a:lnTo>
                  <a:lnTo>
                    <a:pt x="5168" y="64"/>
                  </a:lnTo>
                  <a:lnTo>
                    <a:pt x="5162" y="60"/>
                  </a:lnTo>
                  <a:lnTo>
                    <a:pt x="5154" y="56"/>
                  </a:lnTo>
                  <a:lnTo>
                    <a:pt x="5122" y="24"/>
                  </a:lnTo>
                  <a:lnTo>
                    <a:pt x="5122" y="24"/>
                  </a:lnTo>
                  <a:lnTo>
                    <a:pt x="5110" y="14"/>
                  </a:lnTo>
                  <a:lnTo>
                    <a:pt x="5096" y="6"/>
                  </a:lnTo>
                  <a:lnTo>
                    <a:pt x="5082" y="2"/>
                  </a:lnTo>
                  <a:lnTo>
                    <a:pt x="5068" y="0"/>
                  </a:lnTo>
                  <a:lnTo>
                    <a:pt x="5052" y="2"/>
                  </a:lnTo>
                  <a:lnTo>
                    <a:pt x="5038" y="6"/>
                  </a:lnTo>
                  <a:lnTo>
                    <a:pt x="5024" y="14"/>
                  </a:lnTo>
                  <a:lnTo>
                    <a:pt x="5012" y="24"/>
                  </a:lnTo>
                  <a:lnTo>
                    <a:pt x="4980" y="56"/>
                  </a:lnTo>
                  <a:lnTo>
                    <a:pt x="4980" y="56"/>
                  </a:lnTo>
                  <a:lnTo>
                    <a:pt x="4974" y="60"/>
                  </a:lnTo>
                  <a:lnTo>
                    <a:pt x="4966" y="64"/>
                  </a:lnTo>
                  <a:lnTo>
                    <a:pt x="4960" y="66"/>
                  </a:lnTo>
                  <a:lnTo>
                    <a:pt x="4952" y="68"/>
                  </a:lnTo>
                  <a:lnTo>
                    <a:pt x="4944" y="66"/>
                  </a:lnTo>
                  <a:lnTo>
                    <a:pt x="4938" y="64"/>
                  </a:lnTo>
                  <a:lnTo>
                    <a:pt x="4930" y="60"/>
                  </a:lnTo>
                  <a:lnTo>
                    <a:pt x="4924" y="56"/>
                  </a:lnTo>
                  <a:lnTo>
                    <a:pt x="4892" y="24"/>
                  </a:lnTo>
                  <a:lnTo>
                    <a:pt x="4892" y="24"/>
                  </a:lnTo>
                  <a:lnTo>
                    <a:pt x="4880" y="14"/>
                  </a:lnTo>
                  <a:lnTo>
                    <a:pt x="4866" y="6"/>
                  </a:lnTo>
                  <a:lnTo>
                    <a:pt x="4852" y="2"/>
                  </a:lnTo>
                  <a:lnTo>
                    <a:pt x="4838" y="0"/>
                  </a:lnTo>
                  <a:lnTo>
                    <a:pt x="4822" y="2"/>
                  </a:lnTo>
                  <a:lnTo>
                    <a:pt x="4808" y="6"/>
                  </a:lnTo>
                  <a:lnTo>
                    <a:pt x="4794" y="14"/>
                  </a:lnTo>
                  <a:lnTo>
                    <a:pt x="4782" y="24"/>
                  </a:lnTo>
                  <a:lnTo>
                    <a:pt x="4750" y="56"/>
                  </a:lnTo>
                  <a:lnTo>
                    <a:pt x="4750" y="56"/>
                  </a:lnTo>
                  <a:lnTo>
                    <a:pt x="4744" y="60"/>
                  </a:lnTo>
                  <a:lnTo>
                    <a:pt x="4736" y="64"/>
                  </a:lnTo>
                  <a:lnTo>
                    <a:pt x="4730" y="66"/>
                  </a:lnTo>
                  <a:lnTo>
                    <a:pt x="4722" y="68"/>
                  </a:lnTo>
                  <a:lnTo>
                    <a:pt x="4714" y="66"/>
                  </a:lnTo>
                  <a:lnTo>
                    <a:pt x="4708" y="64"/>
                  </a:lnTo>
                  <a:lnTo>
                    <a:pt x="4700" y="60"/>
                  </a:lnTo>
                  <a:lnTo>
                    <a:pt x="4694" y="56"/>
                  </a:lnTo>
                  <a:lnTo>
                    <a:pt x="4662" y="24"/>
                  </a:lnTo>
                  <a:lnTo>
                    <a:pt x="4662" y="24"/>
                  </a:lnTo>
                  <a:lnTo>
                    <a:pt x="4650" y="14"/>
                  </a:lnTo>
                  <a:lnTo>
                    <a:pt x="4636" y="6"/>
                  </a:lnTo>
                  <a:lnTo>
                    <a:pt x="4622" y="2"/>
                  </a:lnTo>
                  <a:lnTo>
                    <a:pt x="4606" y="0"/>
                  </a:lnTo>
                  <a:lnTo>
                    <a:pt x="4592" y="2"/>
                  </a:lnTo>
                  <a:lnTo>
                    <a:pt x="4578" y="6"/>
                  </a:lnTo>
                  <a:lnTo>
                    <a:pt x="4564" y="14"/>
                  </a:lnTo>
                  <a:lnTo>
                    <a:pt x="4552" y="24"/>
                  </a:lnTo>
                  <a:lnTo>
                    <a:pt x="4520" y="56"/>
                  </a:lnTo>
                  <a:lnTo>
                    <a:pt x="4520" y="56"/>
                  </a:lnTo>
                  <a:lnTo>
                    <a:pt x="4512" y="60"/>
                  </a:lnTo>
                  <a:lnTo>
                    <a:pt x="4506" y="64"/>
                  </a:lnTo>
                  <a:lnTo>
                    <a:pt x="4500" y="66"/>
                  </a:lnTo>
                  <a:lnTo>
                    <a:pt x="4492" y="68"/>
                  </a:lnTo>
                  <a:lnTo>
                    <a:pt x="4484" y="66"/>
                  </a:lnTo>
                  <a:lnTo>
                    <a:pt x="4478" y="64"/>
                  </a:lnTo>
                  <a:lnTo>
                    <a:pt x="4470" y="60"/>
                  </a:lnTo>
                  <a:lnTo>
                    <a:pt x="4464" y="56"/>
                  </a:lnTo>
                  <a:lnTo>
                    <a:pt x="4432" y="24"/>
                  </a:lnTo>
                  <a:lnTo>
                    <a:pt x="4432" y="24"/>
                  </a:lnTo>
                  <a:lnTo>
                    <a:pt x="4420" y="14"/>
                  </a:lnTo>
                  <a:lnTo>
                    <a:pt x="4406" y="6"/>
                  </a:lnTo>
                  <a:lnTo>
                    <a:pt x="4392" y="2"/>
                  </a:lnTo>
                  <a:lnTo>
                    <a:pt x="4376" y="0"/>
                  </a:lnTo>
                  <a:lnTo>
                    <a:pt x="4362" y="2"/>
                  </a:lnTo>
                  <a:lnTo>
                    <a:pt x="4348" y="6"/>
                  </a:lnTo>
                  <a:lnTo>
                    <a:pt x="4334" y="14"/>
                  </a:lnTo>
                  <a:lnTo>
                    <a:pt x="4322" y="24"/>
                  </a:lnTo>
                  <a:lnTo>
                    <a:pt x="4288" y="56"/>
                  </a:lnTo>
                  <a:lnTo>
                    <a:pt x="4288" y="56"/>
                  </a:lnTo>
                  <a:lnTo>
                    <a:pt x="4282" y="60"/>
                  </a:lnTo>
                  <a:lnTo>
                    <a:pt x="4276" y="64"/>
                  </a:lnTo>
                  <a:lnTo>
                    <a:pt x="4268" y="66"/>
                  </a:lnTo>
                  <a:lnTo>
                    <a:pt x="4262" y="68"/>
                  </a:lnTo>
                  <a:lnTo>
                    <a:pt x="4254" y="66"/>
                  </a:lnTo>
                  <a:lnTo>
                    <a:pt x="4246" y="64"/>
                  </a:lnTo>
                  <a:lnTo>
                    <a:pt x="4240" y="60"/>
                  </a:lnTo>
                  <a:lnTo>
                    <a:pt x="4234" y="56"/>
                  </a:lnTo>
                  <a:lnTo>
                    <a:pt x="4202" y="24"/>
                  </a:lnTo>
                  <a:lnTo>
                    <a:pt x="4202" y="24"/>
                  </a:lnTo>
                  <a:lnTo>
                    <a:pt x="4188" y="14"/>
                  </a:lnTo>
                  <a:lnTo>
                    <a:pt x="4176" y="6"/>
                  </a:lnTo>
                  <a:lnTo>
                    <a:pt x="4162" y="2"/>
                  </a:lnTo>
                  <a:lnTo>
                    <a:pt x="4146" y="0"/>
                  </a:lnTo>
                  <a:lnTo>
                    <a:pt x="4132" y="2"/>
                  </a:lnTo>
                  <a:lnTo>
                    <a:pt x="4118" y="6"/>
                  </a:lnTo>
                  <a:lnTo>
                    <a:pt x="4104" y="14"/>
                  </a:lnTo>
                  <a:lnTo>
                    <a:pt x="4092" y="24"/>
                  </a:lnTo>
                  <a:lnTo>
                    <a:pt x="4058" y="56"/>
                  </a:lnTo>
                  <a:lnTo>
                    <a:pt x="4058" y="56"/>
                  </a:lnTo>
                  <a:lnTo>
                    <a:pt x="4052" y="60"/>
                  </a:lnTo>
                  <a:lnTo>
                    <a:pt x="4046" y="64"/>
                  </a:lnTo>
                  <a:lnTo>
                    <a:pt x="4038" y="66"/>
                  </a:lnTo>
                  <a:lnTo>
                    <a:pt x="4032" y="68"/>
                  </a:lnTo>
                  <a:lnTo>
                    <a:pt x="4024" y="66"/>
                  </a:lnTo>
                  <a:lnTo>
                    <a:pt x="4016" y="64"/>
                  </a:lnTo>
                  <a:lnTo>
                    <a:pt x="4010" y="60"/>
                  </a:lnTo>
                  <a:lnTo>
                    <a:pt x="4004" y="56"/>
                  </a:lnTo>
                  <a:lnTo>
                    <a:pt x="3970" y="24"/>
                  </a:lnTo>
                  <a:lnTo>
                    <a:pt x="3970" y="24"/>
                  </a:lnTo>
                  <a:lnTo>
                    <a:pt x="3958" y="14"/>
                  </a:lnTo>
                  <a:lnTo>
                    <a:pt x="3946" y="6"/>
                  </a:lnTo>
                  <a:lnTo>
                    <a:pt x="3930" y="2"/>
                  </a:lnTo>
                  <a:lnTo>
                    <a:pt x="3916" y="0"/>
                  </a:lnTo>
                  <a:lnTo>
                    <a:pt x="3902" y="2"/>
                  </a:lnTo>
                  <a:lnTo>
                    <a:pt x="3886" y="6"/>
                  </a:lnTo>
                  <a:lnTo>
                    <a:pt x="3874" y="14"/>
                  </a:lnTo>
                  <a:lnTo>
                    <a:pt x="3862" y="24"/>
                  </a:lnTo>
                  <a:lnTo>
                    <a:pt x="3828" y="56"/>
                  </a:lnTo>
                  <a:lnTo>
                    <a:pt x="3828" y="56"/>
                  </a:lnTo>
                  <a:lnTo>
                    <a:pt x="3822" y="60"/>
                  </a:lnTo>
                  <a:lnTo>
                    <a:pt x="3816" y="64"/>
                  </a:lnTo>
                  <a:lnTo>
                    <a:pt x="3808" y="66"/>
                  </a:lnTo>
                  <a:lnTo>
                    <a:pt x="3800" y="68"/>
                  </a:lnTo>
                  <a:lnTo>
                    <a:pt x="3794" y="66"/>
                  </a:lnTo>
                  <a:lnTo>
                    <a:pt x="3786" y="64"/>
                  </a:lnTo>
                  <a:lnTo>
                    <a:pt x="3780" y="60"/>
                  </a:lnTo>
                  <a:lnTo>
                    <a:pt x="3774" y="56"/>
                  </a:lnTo>
                  <a:lnTo>
                    <a:pt x="3740" y="24"/>
                  </a:lnTo>
                  <a:lnTo>
                    <a:pt x="3740" y="24"/>
                  </a:lnTo>
                  <a:lnTo>
                    <a:pt x="3728" y="14"/>
                  </a:lnTo>
                  <a:lnTo>
                    <a:pt x="3716" y="6"/>
                  </a:lnTo>
                  <a:lnTo>
                    <a:pt x="3700" y="2"/>
                  </a:lnTo>
                  <a:lnTo>
                    <a:pt x="3686" y="0"/>
                  </a:lnTo>
                  <a:lnTo>
                    <a:pt x="3672" y="2"/>
                  </a:lnTo>
                  <a:lnTo>
                    <a:pt x="3656" y="6"/>
                  </a:lnTo>
                  <a:lnTo>
                    <a:pt x="3644" y="14"/>
                  </a:lnTo>
                  <a:lnTo>
                    <a:pt x="3630" y="24"/>
                  </a:lnTo>
                  <a:lnTo>
                    <a:pt x="3598" y="56"/>
                  </a:lnTo>
                  <a:lnTo>
                    <a:pt x="3598" y="56"/>
                  </a:lnTo>
                  <a:lnTo>
                    <a:pt x="3592" y="60"/>
                  </a:lnTo>
                  <a:lnTo>
                    <a:pt x="3586" y="64"/>
                  </a:lnTo>
                  <a:lnTo>
                    <a:pt x="3578" y="66"/>
                  </a:lnTo>
                  <a:lnTo>
                    <a:pt x="3570" y="68"/>
                  </a:lnTo>
                  <a:lnTo>
                    <a:pt x="3564" y="66"/>
                  </a:lnTo>
                  <a:lnTo>
                    <a:pt x="3556" y="64"/>
                  </a:lnTo>
                  <a:lnTo>
                    <a:pt x="3550" y="60"/>
                  </a:lnTo>
                  <a:lnTo>
                    <a:pt x="3544" y="56"/>
                  </a:lnTo>
                  <a:lnTo>
                    <a:pt x="3510" y="24"/>
                  </a:lnTo>
                  <a:lnTo>
                    <a:pt x="3510" y="24"/>
                  </a:lnTo>
                  <a:lnTo>
                    <a:pt x="3498" y="14"/>
                  </a:lnTo>
                  <a:lnTo>
                    <a:pt x="3484" y="6"/>
                  </a:lnTo>
                  <a:lnTo>
                    <a:pt x="3470" y="2"/>
                  </a:lnTo>
                  <a:lnTo>
                    <a:pt x="3456" y="0"/>
                  </a:lnTo>
                  <a:lnTo>
                    <a:pt x="3440" y="2"/>
                  </a:lnTo>
                  <a:lnTo>
                    <a:pt x="3426" y="6"/>
                  </a:lnTo>
                  <a:lnTo>
                    <a:pt x="3412" y="14"/>
                  </a:lnTo>
                  <a:lnTo>
                    <a:pt x="3400" y="24"/>
                  </a:lnTo>
                  <a:lnTo>
                    <a:pt x="3368" y="56"/>
                  </a:lnTo>
                  <a:lnTo>
                    <a:pt x="3368" y="56"/>
                  </a:lnTo>
                  <a:lnTo>
                    <a:pt x="3362" y="60"/>
                  </a:lnTo>
                  <a:lnTo>
                    <a:pt x="3356" y="64"/>
                  </a:lnTo>
                  <a:lnTo>
                    <a:pt x="3348" y="66"/>
                  </a:lnTo>
                  <a:lnTo>
                    <a:pt x="3340" y="68"/>
                  </a:lnTo>
                  <a:lnTo>
                    <a:pt x="3334" y="66"/>
                  </a:lnTo>
                  <a:lnTo>
                    <a:pt x="3326" y="64"/>
                  </a:lnTo>
                  <a:lnTo>
                    <a:pt x="3320" y="60"/>
                  </a:lnTo>
                  <a:lnTo>
                    <a:pt x="3314" y="56"/>
                  </a:lnTo>
                  <a:lnTo>
                    <a:pt x="3280" y="24"/>
                  </a:lnTo>
                  <a:lnTo>
                    <a:pt x="3280" y="24"/>
                  </a:lnTo>
                  <a:lnTo>
                    <a:pt x="3268" y="14"/>
                  </a:lnTo>
                  <a:lnTo>
                    <a:pt x="3254" y="6"/>
                  </a:lnTo>
                  <a:lnTo>
                    <a:pt x="3240" y="2"/>
                  </a:lnTo>
                  <a:lnTo>
                    <a:pt x="3226" y="0"/>
                  </a:lnTo>
                  <a:lnTo>
                    <a:pt x="3210" y="2"/>
                  </a:lnTo>
                  <a:lnTo>
                    <a:pt x="3196" y="6"/>
                  </a:lnTo>
                  <a:lnTo>
                    <a:pt x="3182" y="14"/>
                  </a:lnTo>
                  <a:lnTo>
                    <a:pt x="3170" y="24"/>
                  </a:lnTo>
                  <a:lnTo>
                    <a:pt x="3138" y="56"/>
                  </a:lnTo>
                  <a:lnTo>
                    <a:pt x="3138" y="56"/>
                  </a:lnTo>
                  <a:lnTo>
                    <a:pt x="3132" y="60"/>
                  </a:lnTo>
                  <a:lnTo>
                    <a:pt x="3124" y="64"/>
                  </a:lnTo>
                  <a:lnTo>
                    <a:pt x="3118" y="66"/>
                  </a:lnTo>
                  <a:lnTo>
                    <a:pt x="3110" y="68"/>
                  </a:lnTo>
                  <a:lnTo>
                    <a:pt x="3102" y="66"/>
                  </a:lnTo>
                  <a:lnTo>
                    <a:pt x="3096" y="64"/>
                  </a:lnTo>
                  <a:lnTo>
                    <a:pt x="3088" y="60"/>
                  </a:lnTo>
                  <a:lnTo>
                    <a:pt x="3082" y="56"/>
                  </a:lnTo>
                  <a:lnTo>
                    <a:pt x="3050" y="24"/>
                  </a:lnTo>
                  <a:lnTo>
                    <a:pt x="3050" y="24"/>
                  </a:lnTo>
                  <a:lnTo>
                    <a:pt x="3038" y="14"/>
                  </a:lnTo>
                  <a:lnTo>
                    <a:pt x="3024" y="6"/>
                  </a:lnTo>
                  <a:lnTo>
                    <a:pt x="3010" y="2"/>
                  </a:lnTo>
                  <a:lnTo>
                    <a:pt x="2996" y="0"/>
                  </a:lnTo>
                  <a:lnTo>
                    <a:pt x="2980" y="2"/>
                  </a:lnTo>
                  <a:lnTo>
                    <a:pt x="2966" y="6"/>
                  </a:lnTo>
                  <a:lnTo>
                    <a:pt x="2952" y="14"/>
                  </a:lnTo>
                  <a:lnTo>
                    <a:pt x="2940" y="24"/>
                  </a:lnTo>
                  <a:lnTo>
                    <a:pt x="2908" y="56"/>
                  </a:lnTo>
                  <a:lnTo>
                    <a:pt x="2908" y="56"/>
                  </a:lnTo>
                  <a:lnTo>
                    <a:pt x="2902" y="60"/>
                  </a:lnTo>
                  <a:lnTo>
                    <a:pt x="2894" y="64"/>
                  </a:lnTo>
                  <a:lnTo>
                    <a:pt x="2888" y="66"/>
                  </a:lnTo>
                  <a:lnTo>
                    <a:pt x="2880" y="68"/>
                  </a:lnTo>
                  <a:lnTo>
                    <a:pt x="2872" y="66"/>
                  </a:lnTo>
                  <a:lnTo>
                    <a:pt x="2866" y="64"/>
                  </a:lnTo>
                  <a:lnTo>
                    <a:pt x="2858" y="60"/>
                  </a:lnTo>
                  <a:lnTo>
                    <a:pt x="2852" y="56"/>
                  </a:lnTo>
                  <a:lnTo>
                    <a:pt x="2820" y="24"/>
                  </a:lnTo>
                  <a:lnTo>
                    <a:pt x="2820" y="24"/>
                  </a:lnTo>
                  <a:lnTo>
                    <a:pt x="2808" y="14"/>
                  </a:lnTo>
                  <a:lnTo>
                    <a:pt x="2794" y="6"/>
                  </a:lnTo>
                  <a:lnTo>
                    <a:pt x="2780" y="2"/>
                  </a:lnTo>
                  <a:lnTo>
                    <a:pt x="2764" y="0"/>
                  </a:lnTo>
                  <a:lnTo>
                    <a:pt x="2750" y="2"/>
                  </a:lnTo>
                  <a:lnTo>
                    <a:pt x="2736" y="6"/>
                  </a:lnTo>
                  <a:lnTo>
                    <a:pt x="2722" y="14"/>
                  </a:lnTo>
                  <a:lnTo>
                    <a:pt x="2710" y="24"/>
                  </a:lnTo>
                  <a:lnTo>
                    <a:pt x="2678" y="56"/>
                  </a:lnTo>
                  <a:lnTo>
                    <a:pt x="2678" y="56"/>
                  </a:lnTo>
                  <a:lnTo>
                    <a:pt x="2672" y="60"/>
                  </a:lnTo>
                  <a:lnTo>
                    <a:pt x="2664" y="64"/>
                  </a:lnTo>
                  <a:lnTo>
                    <a:pt x="2658" y="66"/>
                  </a:lnTo>
                  <a:lnTo>
                    <a:pt x="2650" y="68"/>
                  </a:lnTo>
                  <a:lnTo>
                    <a:pt x="2642" y="66"/>
                  </a:lnTo>
                  <a:lnTo>
                    <a:pt x="2636" y="64"/>
                  </a:lnTo>
                  <a:lnTo>
                    <a:pt x="2628" y="60"/>
                  </a:lnTo>
                  <a:lnTo>
                    <a:pt x="2622" y="56"/>
                  </a:lnTo>
                  <a:lnTo>
                    <a:pt x="2590" y="24"/>
                  </a:lnTo>
                  <a:lnTo>
                    <a:pt x="2590" y="24"/>
                  </a:lnTo>
                  <a:lnTo>
                    <a:pt x="2578" y="14"/>
                  </a:lnTo>
                  <a:lnTo>
                    <a:pt x="2564" y="6"/>
                  </a:lnTo>
                  <a:lnTo>
                    <a:pt x="2550" y="2"/>
                  </a:lnTo>
                  <a:lnTo>
                    <a:pt x="2534" y="0"/>
                  </a:lnTo>
                  <a:lnTo>
                    <a:pt x="2520" y="2"/>
                  </a:lnTo>
                  <a:lnTo>
                    <a:pt x="2506" y="6"/>
                  </a:lnTo>
                  <a:lnTo>
                    <a:pt x="2492" y="14"/>
                  </a:lnTo>
                  <a:lnTo>
                    <a:pt x="2480" y="24"/>
                  </a:lnTo>
                  <a:lnTo>
                    <a:pt x="2446" y="56"/>
                  </a:lnTo>
                  <a:lnTo>
                    <a:pt x="2446" y="56"/>
                  </a:lnTo>
                  <a:lnTo>
                    <a:pt x="2440" y="60"/>
                  </a:lnTo>
                  <a:lnTo>
                    <a:pt x="2434" y="64"/>
                  </a:lnTo>
                  <a:lnTo>
                    <a:pt x="2426" y="66"/>
                  </a:lnTo>
                  <a:lnTo>
                    <a:pt x="2420" y="68"/>
                  </a:lnTo>
                  <a:lnTo>
                    <a:pt x="2412" y="66"/>
                  </a:lnTo>
                  <a:lnTo>
                    <a:pt x="2404" y="64"/>
                  </a:lnTo>
                  <a:lnTo>
                    <a:pt x="2398" y="60"/>
                  </a:lnTo>
                  <a:lnTo>
                    <a:pt x="2392" y="56"/>
                  </a:lnTo>
                  <a:lnTo>
                    <a:pt x="2360" y="24"/>
                  </a:lnTo>
                  <a:lnTo>
                    <a:pt x="2360" y="24"/>
                  </a:lnTo>
                  <a:lnTo>
                    <a:pt x="2348" y="14"/>
                  </a:lnTo>
                  <a:lnTo>
                    <a:pt x="2334" y="6"/>
                  </a:lnTo>
                  <a:lnTo>
                    <a:pt x="2320" y="2"/>
                  </a:lnTo>
                  <a:lnTo>
                    <a:pt x="2304" y="0"/>
                  </a:lnTo>
                  <a:lnTo>
                    <a:pt x="2290" y="2"/>
                  </a:lnTo>
                  <a:lnTo>
                    <a:pt x="2276" y="6"/>
                  </a:lnTo>
                  <a:lnTo>
                    <a:pt x="2262" y="14"/>
                  </a:lnTo>
                  <a:lnTo>
                    <a:pt x="2250" y="24"/>
                  </a:lnTo>
                  <a:lnTo>
                    <a:pt x="2216" y="56"/>
                  </a:lnTo>
                  <a:lnTo>
                    <a:pt x="2216" y="56"/>
                  </a:lnTo>
                  <a:lnTo>
                    <a:pt x="2210" y="60"/>
                  </a:lnTo>
                  <a:lnTo>
                    <a:pt x="2204" y="64"/>
                  </a:lnTo>
                  <a:lnTo>
                    <a:pt x="2196" y="66"/>
                  </a:lnTo>
                  <a:lnTo>
                    <a:pt x="2190" y="68"/>
                  </a:lnTo>
                  <a:lnTo>
                    <a:pt x="2182" y="66"/>
                  </a:lnTo>
                  <a:lnTo>
                    <a:pt x="2174" y="64"/>
                  </a:lnTo>
                  <a:lnTo>
                    <a:pt x="2168" y="60"/>
                  </a:lnTo>
                  <a:lnTo>
                    <a:pt x="2162" y="56"/>
                  </a:lnTo>
                  <a:lnTo>
                    <a:pt x="2130" y="24"/>
                  </a:lnTo>
                  <a:lnTo>
                    <a:pt x="2130" y="24"/>
                  </a:lnTo>
                  <a:lnTo>
                    <a:pt x="2116" y="14"/>
                  </a:lnTo>
                  <a:lnTo>
                    <a:pt x="2104" y="6"/>
                  </a:lnTo>
                  <a:lnTo>
                    <a:pt x="2088" y="2"/>
                  </a:lnTo>
                  <a:lnTo>
                    <a:pt x="2074" y="0"/>
                  </a:lnTo>
                  <a:lnTo>
                    <a:pt x="2060" y="2"/>
                  </a:lnTo>
                  <a:lnTo>
                    <a:pt x="2044" y="6"/>
                  </a:lnTo>
                  <a:lnTo>
                    <a:pt x="2032" y="14"/>
                  </a:lnTo>
                  <a:lnTo>
                    <a:pt x="2020" y="24"/>
                  </a:lnTo>
                  <a:lnTo>
                    <a:pt x="1986" y="56"/>
                  </a:lnTo>
                  <a:lnTo>
                    <a:pt x="1986" y="56"/>
                  </a:lnTo>
                  <a:lnTo>
                    <a:pt x="1980" y="60"/>
                  </a:lnTo>
                  <a:lnTo>
                    <a:pt x="1974" y="64"/>
                  </a:lnTo>
                  <a:lnTo>
                    <a:pt x="1966" y="66"/>
                  </a:lnTo>
                  <a:lnTo>
                    <a:pt x="1960" y="68"/>
                  </a:lnTo>
                  <a:lnTo>
                    <a:pt x="1952" y="66"/>
                  </a:lnTo>
                  <a:lnTo>
                    <a:pt x="1944" y="64"/>
                  </a:lnTo>
                  <a:lnTo>
                    <a:pt x="1938" y="60"/>
                  </a:lnTo>
                  <a:lnTo>
                    <a:pt x="1932" y="56"/>
                  </a:lnTo>
                  <a:lnTo>
                    <a:pt x="1898" y="24"/>
                  </a:lnTo>
                  <a:lnTo>
                    <a:pt x="1898" y="24"/>
                  </a:lnTo>
                  <a:lnTo>
                    <a:pt x="1886" y="14"/>
                  </a:lnTo>
                  <a:lnTo>
                    <a:pt x="1874" y="6"/>
                  </a:lnTo>
                  <a:lnTo>
                    <a:pt x="1858" y="2"/>
                  </a:lnTo>
                  <a:lnTo>
                    <a:pt x="1844" y="0"/>
                  </a:lnTo>
                  <a:lnTo>
                    <a:pt x="1830" y="2"/>
                  </a:lnTo>
                  <a:lnTo>
                    <a:pt x="1814" y="6"/>
                  </a:lnTo>
                  <a:lnTo>
                    <a:pt x="1802" y="14"/>
                  </a:lnTo>
                  <a:lnTo>
                    <a:pt x="1790" y="24"/>
                  </a:lnTo>
                  <a:lnTo>
                    <a:pt x="1756" y="56"/>
                  </a:lnTo>
                  <a:lnTo>
                    <a:pt x="1756" y="56"/>
                  </a:lnTo>
                  <a:lnTo>
                    <a:pt x="1750" y="60"/>
                  </a:lnTo>
                  <a:lnTo>
                    <a:pt x="1744" y="64"/>
                  </a:lnTo>
                  <a:lnTo>
                    <a:pt x="1736" y="66"/>
                  </a:lnTo>
                  <a:lnTo>
                    <a:pt x="1728" y="68"/>
                  </a:lnTo>
                  <a:lnTo>
                    <a:pt x="1722" y="66"/>
                  </a:lnTo>
                  <a:lnTo>
                    <a:pt x="1714" y="64"/>
                  </a:lnTo>
                  <a:lnTo>
                    <a:pt x="1708" y="60"/>
                  </a:lnTo>
                  <a:lnTo>
                    <a:pt x="1702" y="56"/>
                  </a:lnTo>
                  <a:lnTo>
                    <a:pt x="1668" y="24"/>
                  </a:lnTo>
                  <a:lnTo>
                    <a:pt x="1668" y="24"/>
                  </a:lnTo>
                  <a:lnTo>
                    <a:pt x="1656" y="14"/>
                  </a:lnTo>
                  <a:lnTo>
                    <a:pt x="1642" y="6"/>
                  </a:lnTo>
                  <a:lnTo>
                    <a:pt x="1628" y="2"/>
                  </a:lnTo>
                  <a:lnTo>
                    <a:pt x="1614" y="0"/>
                  </a:lnTo>
                  <a:lnTo>
                    <a:pt x="1598" y="2"/>
                  </a:lnTo>
                  <a:lnTo>
                    <a:pt x="1584" y="6"/>
                  </a:lnTo>
                  <a:lnTo>
                    <a:pt x="1572" y="14"/>
                  </a:lnTo>
                  <a:lnTo>
                    <a:pt x="1558" y="24"/>
                  </a:lnTo>
                  <a:lnTo>
                    <a:pt x="1526" y="56"/>
                  </a:lnTo>
                  <a:lnTo>
                    <a:pt x="1526" y="56"/>
                  </a:lnTo>
                  <a:lnTo>
                    <a:pt x="1520" y="60"/>
                  </a:lnTo>
                  <a:lnTo>
                    <a:pt x="1514" y="64"/>
                  </a:lnTo>
                  <a:lnTo>
                    <a:pt x="1506" y="66"/>
                  </a:lnTo>
                  <a:lnTo>
                    <a:pt x="1498" y="68"/>
                  </a:lnTo>
                  <a:lnTo>
                    <a:pt x="1492" y="66"/>
                  </a:lnTo>
                  <a:lnTo>
                    <a:pt x="1484" y="64"/>
                  </a:lnTo>
                  <a:lnTo>
                    <a:pt x="1478" y="60"/>
                  </a:lnTo>
                  <a:lnTo>
                    <a:pt x="1472" y="56"/>
                  </a:lnTo>
                  <a:lnTo>
                    <a:pt x="1438" y="24"/>
                  </a:lnTo>
                  <a:lnTo>
                    <a:pt x="1438" y="24"/>
                  </a:lnTo>
                  <a:lnTo>
                    <a:pt x="1426" y="14"/>
                  </a:lnTo>
                  <a:lnTo>
                    <a:pt x="1412" y="6"/>
                  </a:lnTo>
                  <a:lnTo>
                    <a:pt x="1398" y="2"/>
                  </a:lnTo>
                  <a:lnTo>
                    <a:pt x="1384" y="0"/>
                  </a:lnTo>
                  <a:lnTo>
                    <a:pt x="1368" y="2"/>
                  </a:lnTo>
                  <a:lnTo>
                    <a:pt x="1354" y="6"/>
                  </a:lnTo>
                  <a:lnTo>
                    <a:pt x="1340" y="14"/>
                  </a:lnTo>
                  <a:lnTo>
                    <a:pt x="1328" y="24"/>
                  </a:lnTo>
                  <a:lnTo>
                    <a:pt x="1296" y="56"/>
                  </a:lnTo>
                  <a:lnTo>
                    <a:pt x="1296" y="56"/>
                  </a:lnTo>
                  <a:lnTo>
                    <a:pt x="1290" y="60"/>
                  </a:lnTo>
                  <a:lnTo>
                    <a:pt x="1282" y="64"/>
                  </a:lnTo>
                  <a:lnTo>
                    <a:pt x="1276" y="66"/>
                  </a:lnTo>
                  <a:lnTo>
                    <a:pt x="1268" y="68"/>
                  </a:lnTo>
                  <a:lnTo>
                    <a:pt x="1260" y="66"/>
                  </a:lnTo>
                  <a:lnTo>
                    <a:pt x="1254" y="64"/>
                  </a:lnTo>
                  <a:lnTo>
                    <a:pt x="1248" y="60"/>
                  </a:lnTo>
                  <a:lnTo>
                    <a:pt x="1240" y="56"/>
                  </a:lnTo>
                  <a:lnTo>
                    <a:pt x="1208" y="24"/>
                  </a:lnTo>
                  <a:lnTo>
                    <a:pt x="1208" y="24"/>
                  </a:lnTo>
                  <a:lnTo>
                    <a:pt x="1196" y="14"/>
                  </a:lnTo>
                  <a:lnTo>
                    <a:pt x="1182" y="6"/>
                  </a:lnTo>
                  <a:lnTo>
                    <a:pt x="1168" y="2"/>
                  </a:lnTo>
                  <a:lnTo>
                    <a:pt x="1154" y="0"/>
                  </a:lnTo>
                  <a:lnTo>
                    <a:pt x="1138" y="2"/>
                  </a:lnTo>
                  <a:lnTo>
                    <a:pt x="1124" y="6"/>
                  </a:lnTo>
                  <a:lnTo>
                    <a:pt x="1110" y="14"/>
                  </a:lnTo>
                  <a:lnTo>
                    <a:pt x="1098" y="24"/>
                  </a:lnTo>
                  <a:lnTo>
                    <a:pt x="1066" y="56"/>
                  </a:lnTo>
                  <a:lnTo>
                    <a:pt x="1066" y="56"/>
                  </a:lnTo>
                  <a:lnTo>
                    <a:pt x="1060" y="60"/>
                  </a:lnTo>
                  <a:lnTo>
                    <a:pt x="1052" y="64"/>
                  </a:lnTo>
                  <a:lnTo>
                    <a:pt x="1046" y="66"/>
                  </a:lnTo>
                  <a:lnTo>
                    <a:pt x="1038" y="68"/>
                  </a:lnTo>
                  <a:lnTo>
                    <a:pt x="1030" y="66"/>
                  </a:lnTo>
                  <a:lnTo>
                    <a:pt x="1024" y="64"/>
                  </a:lnTo>
                  <a:lnTo>
                    <a:pt x="1016" y="60"/>
                  </a:lnTo>
                  <a:lnTo>
                    <a:pt x="1010" y="56"/>
                  </a:lnTo>
                  <a:lnTo>
                    <a:pt x="978" y="24"/>
                  </a:lnTo>
                  <a:lnTo>
                    <a:pt x="978" y="24"/>
                  </a:lnTo>
                  <a:lnTo>
                    <a:pt x="966" y="14"/>
                  </a:lnTo>
                  <a:lnTo>
                    <a:pt x="952" y="6"/>
                  </a:lnTo>
                  <a:lnTo>
                    <a:pt x="938" y="2"/>
                  </a:lnTo>
                  <a:lnTo>
                    <a:pt x="922" y="0"/>
                  </a:lnTo>
                  <a:lnTo>
                    <a:pt x="908" y="2"/>
                  </a:lnTo>
                  <a:lnTo>
                    <a:pt x="894" y="6"/>
                  </a:lnTo>
                  <a:lnTo>
                    <a:pt x="880" y="14"/>
                  </a:lnTo>
                  <a:lnTo>
                    <a:pt x="868" y="24"/>
                  </a:lnTo>
                  <a:lnTo>
                    <a:pt x="836" y="56"/>
                  </a:lnTo>
                  <a:lnTo>
                    <a:pt x="836" y="56"/>
                  </a:lnTo>
                  <a:lnTo>
                    <a:pt x="830" y="60"/>
                  </a:lnTo>
                  <a:lnTo>
                    <a:pt x="822" y="64"/>
                  </a:lnTo>
                  <a:lnTo>
                    <a:pt x="816" y="66"/>
                  </a:lnTo>
                  <a:lnTo>
                    <a:pt x="808" y="68"/>
                  </a:lnTo>
                  <a:lnTo>
                    <a:pt x="800" y="66"/>
                  </a:lnTo>
                  <a:lnTo>
                    <a:pt x="794" y="64"/>
                  </a:lnTo>
                  <a:lnTo>
                    <a:pt x="786" y="60"/>
                  </a:lnTo>
                  <a:lnTo>
                    <a:pt x="780" y="56"/>
                  </a:lnTo>
                  <a:lnTo>
                    <a:pt x="748" y="24"/>
                  </a:lnTo>
                  <a:lnTo>
                    <a:pt x="748" y="24"/>
                  </a:lnTo>
                  <a:lnTo>
                    <a:pt x="736" y="14"/>
                  </a:lnTo>
                  <a:lnTo>
                    <a:pt x="722" y="6"/>
                  </a:lnTo>
                  <a:lnTo>
                    <a:pt x="708" y="2"/>
                  </a:lnTo>
                  <a:lnTo>
                    <a:pt x="692" y="0"/>
                  </a:lnTo>
                  <a:lnTo>
                    <a:pt x="678" y="2"/>
                  </a:lnTo>
                  <a:lnTo>
                    <a:pt x="664" y="6"/>
                  </a:lnTo>
                  <a:lnTo>
                    <a:pt x="650" y="14"/>
                  </a:lnTo>
                  <a:lnTo>
                    <a:pt x="638" y="24"/>
                  </a:lnTo>
                  <a:lnTo>
                    <a:pt x="606" y="56"/>
                  </a:lnTo>
                  <a:lnTo>
                    <a:pt x="606" y="56"/>
                  </a:lnTo>
                  <a:lnTo>
                    <a:pt x="598" y="60"/>
                  </a:lnTo>
                  <a:lnTo>
                    <a:pt x="592" y="64"/>
                  </a:lnTo>
                  <a:lnTo>
                    <a:pt x="586" y="66"/>
                  </a:lnTo>
                  <a:lnTo>
                    <a:pt x="578" y="68"/>
                  </a:lnTo>
                  <a:lnTo>
                    <a:pt x="570" y="66"/>
                  </a:lnTo>
                  <a:lnTo>
                    <a:pt x="564" y="64"/>
                  </a:lnTo>
                  <a:lnTo>
                    <a:pt x="556" y="60"/>
                  </a:lnTo>
                  <a:lnTo>
                    <a:pt x="550" y="56"/>
                  </a:lnTo>
                  <a:lnTo>
                    <a:pt x="518" y="24"/>
                  </a:lnTo>
                  <a:lnTo>
                    <a:pt x="518" y="24"/>
                  </a:lnTo>
                  <a:lnTo>
                    <a:pt x="506" y="14"/>
                  </a:lnTo>
                  <a:lnTo>
                    <a:pt x="492" y="6"/>
                  </a:lnTo>
                  <a:lnTo>
                    <a:pt x="478" y="2"/>
                  </a:lnTo>
                  <a:lnTo>
                    <a:pt x="462" y="0"/>
                  </a:lnTo>
                  <a:lnTo>
                    <a:pt x="448" y="2"/>
                  </a:lnTo>
                  <a:lnTo>
                    <a:pt x="434" y="6"/>
                  </a:lnTo>
                  <a:lnTo>
                    <a:pt x="420" y="14"/>
                  </a:lnTo>
                  <a:lnTo>
                    <a:pt x="408" y="24"/>
                  </a:lnTo>
                  <a:lnTo>
                    <a:pt x="374" y="56"/>
                  </a:lnTo>
                  <a:lnTo>
                    <a:pt x="374" y="56"/>
                  </a:lnTo>
                  <a:lnTo>
                    <a:pt x="368" y="60"/>
                  </a:lnTo>
                  <a:lnTo>
                    <a:pt x="362" y="64"/>
                  </a:lnTo>
                  <a:lnTo>
                    <a:pt x="354" y="66"/>
                  </a:lnTo>
                  <a:lnTo>
                    <a:pt x="348" y="68"/>
                  </a:lnTo>
                  <a:lnTo>
                    <a:pt x="340" y="66"/>
                  </a:lnTo>
                  <a:lnTo>
                    <a:pt x="332" y="64"/>
                  </a:lnTo>
                  <a:lnTo>
                    <a:pt x="326" y="60"/>
                  </a:lnTo>
                  <a:lnTo>
                    <a:pt x="320" y="56"/>
                  </a:lnTo>
                  <a:lnTo>
                    <a:pt x="288" y="24"/>
                  </a:lnTo>
                  <a:lnTo>
                    <a:pt x="288" y="24"/>
                  </a:lnTo>
                  <a:lnTo>
                    <a:pt x="274" y="14"/>
                  </a:lnTo>
                  <a:lnTo>
                    <a:pt x="262" y="6"/>
                  </a:lnTo>
                  <a:lnTo>
                    <a:pt x="248" y="2"/>
                  </a:lnTo>
                  <a:lnTo>
                    <a:pt x="232" y="0"/>
                  </a:lnTo>
                  <a:lnTo>
                    <a:pt x="218" y="2"/>
                  </a:lnTo>
                  <a:lnTo>
                    <a:pt x="204" y="6"/>
                  </a:lnTo>
                  <a:lnTo>
                    <a:pt x="190" y="14"/>
                  </a:lnTo>
                  <a:lnTo>
                    <a:pt x="178" y="24"/>
                  </a:lnTo>
                  <a:lnTo>
                    <a:pt x="144" y="56"/>
                  </a:lnTo>
                  <a:lnTo>
                    <a:pt x="144" y="56"/>
                  </a:lnTo>
                  <a:lnTo>
                    <a:pt x="138" y="60"/>
                  </a:lnTo>
                  <a:lnTo>
                    <a:pt x="132" y="64"/>
                  </a:lnTo>
                  <a:lnTo>
                    <a:pt x="124" y="66"/>
                  </a:lnTo>
                  <a:lnTo>
                    <a:pt x="118" y="68"/>
                  </a:lnTo>
                  <a:lnTo>
                    <a:pt x="110" y="66"/>
                  </a:lnTo>
                  <a:lnTo>
                    <a:pt x="102" y="64"/>
                  </a:lnTo>
                  <a:lnTo>
                    <a:pt x="96" y="62"/>
                  </a:lnTo>
                  <a:lnTo>
                    <a:pt x="90" y="56"/>
                  </a:lnTo>
                  <a:lnTo>
                    <a:pt x="56" y="22"/>
                  </a:lnTo>
                  <a:lnTo>
                    <a:pt x="56" y="22"/>
                  </a:lnTo>
                  <a:lnTo>
                    <a:pt x="48" y="16"/>
                  </a:lnTo>
                  <a:lnTo>
                    <a:pt x="38" y="14"/>
                  </a:lnTo>
                  <a:lnTo>
                    <a:pt x="28" y="14"/>
                  </a:lnTo>
                  <a:lnTo>
                    <a:pt x="20" y="16"/>
                  </a:lnTo>
                  <a:lnTo>
                    <a:pt x="12" y="20"/>
                  </a:lnTo>
                  <a:lnTo>
                    <a:pt x="6" y="28"/>
                  </a:lnTo>
                  <a:lnTo>
                    <a:pt x="2" y="36"/>
                  </a:lnTo>
                  <a:lnTo>
                    <a:pt x="0" y="46"/>
                  </a:lnTo>
                  <a:lnTo>
                    <a:pt x="0" y="866"/>
                  </a:lnTo>
                  <a:lnTo>
                    <a:pt x="5760" y="866"/>
                  </a:lnTo>
                  <a:lnTo>
                    <a:pt x="5760" y="46"/>
                  </a:lnTo>
                  <a:lnTo>
                    <a:pt x="5760" y="46"/>
                  </a:lnTo>
                  <a:lnTo>
                    <a:pt x="5758" y="36"/>
                  </a:lnTo>
                  <a:lnTo>
                    <a:pt x="5754" y="28"/>
                  </a:lnTo>
                  <a:lnTo>
                    <a:pt x="5748" y="20"/>
                  </a:lnTo>
                  <a:lnTo>
                    <a:pt x="5740" y="16"/>
                  </a:lnTo>
                  <a:lnTo>
                    <a:pt x="5732" y="14"/>
                  </a:lnTo>
                  <a:lnTo>
                    <a:pt x="5722" y="14"/>
                  </a:lnTo>
                  <a:lnTo>
                    <a:pt x="5712" y="16"/>
                  </a:lnTo>
                  <a:lnTo>
                    <a:pt x="5704" y="22"/>
                  </a:lnTo>
                  <a:lnTo>
                    <a:pt x="5704" y="22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04" name="그룹 121"/>
            <p:cNvGrpSpPr/>
            <p:nvPr userDrawn="1"/>
          </p:nvGrpSpPr>
          <p:grpSpPr>
            <a:xfrm>
              <a:off x="0" y="5483225"/>
              <a:ext cx="9144000" cy="1374775"/>
              <a:chOff x="0" y="3879850"/>
              <a:chExt cx="9144000" cy="1374775"/>
            </a:xfrm>
            <a:solidFill>
              <a:schemeClr val="accent3">
                <a:lumMod val="20000"/>
                <a:lumOff val="80000"/>
                <a:alpha val="10000"/>
              </a:schemeClr>
            </a:solidFill>
          </p:grpSpPr>
          <p:sp>
            <p:nvSpPr>
              <p:cNvPr id="206" name="Freeform 82"/>
              <p:cNvSpPr>
                <a:spLocks/>
              </p:cNvSpPr>
              <p:nvPr userDrawn="1"/>
            </p:nvSpPr>
            <p:spPr bwMode="auto">
              <a:xfrm>
                <a:off x="0" y="3898900"/>
                <a:ext cx="301625" cy="295275"/>
              </a:xfrm>
              <a:custGeom>
                <a:avLst/>
                <a:gdLst/>
                <a:ahLst/>
                <a:cxnLst>
                  <a:cxn ang="0">
                    <a:pos x="178" y="10"/>
                  </a:cxn>
                  <a:cxn ang="0">
                    <a:pos x="144" y="44"/>
                  </a:cxn>
                  <a:cxn ang="0">
                    <a:pos x="144" y="44"/>
                  </a:cxn>
                  <a:cxn ang="0">
                    <a:pos x="138" y="48"/>
                  </a:cxn>
                  <a:cxn ang="0">
                    <a:pos x="132" y="52"/>
                  </a:cxn>
                  <a:cxn ang="0">
                    <a:pos x="126" y="54"/>
                  </a:cxn>
                  <a:cxn ang="0">
                    <a:pos x="118" y="54"/>
                  </a:cxn>
                  <a:cxn ang="0">
                    <a:pos x="110" y="54"/>
                  </a:cxn>
                  <a:cxn ang="0">
                    <a:pos x="104" y="52"/>
                  </a:cxn>
                  <a:cxn ang="0">
                    <a:pos x="96" y="50"/>
                  </a:cxn>
                  <a:cxn ang="0">
                    <a:pos x="90" y="44"/>
                  </a:cxn>
                  <a:cxn ang="0">
                    <a:pos x="0" y="134"/>
                  </a:cxn>
                  <a:cxn ang="0">
                    <a:pos x="0" y="186"/>
                  </a:cxn>
                  <a:cxn ang="0">
                    <a:pos x="190" y="0"/>
                  </a:cxn>
                  <a:cxn ang="0">
                    <a:pos x="190" y="0"/>
                  </a:cxn>
                  <a:cxn ang="0">
                    <a:pos x="178" y="10"/>
                  </a:cxn>
                  <a:cxn ang="0">
                    <a:pos x="178" y="10"/>
                  </a:cxn>
                </a:cxnLst>
                <a:rect l="0" t="0" r="r" b="b"/>
                <a:pathLst>
                  <a:path w="190" h="186">
                    <a:moveTo>
                      <a:pt x="178" y="10"/>
                    </a:moveTo>
                    <a:lnTo>
                      <a:pt x="144" y="44"/>
                    </a:lnTo>
                    <a:lnTo>
                      <a:pt x="144" y="44"/>
                    </a:lnTo>
                    <a:lnTo>
                      <a:pt x="138" y="48"/>
                    </a:lnTo>
                    <a:lnTo>
                      <a:pt x="132" y="52"/>
                    </a:lnTo>
                    <a:lnTo>
                      <a:pt x="126" y="54"/>
                    </a:lnTo>
                    <a:lnTo>
                      <a:pt x="118" y="54"/>
                    </a:lnTo>
                    <a:lnTo>
                      <a:pt x="110" y="54"/>
                    </a:lnTo>
                    <a:lnTo>
                      <a:pt x="104" y="52"/>
                    </a:lnTo>
                    <a:lnTo>
                      <a:pt x="96" y="50"/>
                    </a:lnTo>
                    <a:lnTo>
                      <a:pt x="90" y="44"/>
                    </a:lnTo>
                    <a:lnTo>
                      <a:pt x="0" y="134"/>
                    </a:lnTo>
                    <a:lnTo>
                      <a:pt x="0" y="186"/>
                    </a:lnTo>
                    <a:lnTo>
                      <a:pt x="190" y="0"/>
                    </a:lnTo>
                    <a:lnTo>
                      <a:pt x="190" y="0"/>
                    </a:lnTo>
                    <a:lnTo>
                      <a:pt x="178" y="10"/>
                    </a:lnTo>
                    <a:lnTo>
                      <a:pt x="178" y="1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7" name="Freeform 83"/>
              <p:cNvSpPr>
                <a:spLocks/>
              </p:cNvSpPr>
              <p:nvPr userDrawn="1"/>
            </p:nvSpPr>
            <p:spPr bwMode="auto">
              <a:xfrm>
                <a:off x="0" y="3937000"/>
                <a:ext cx="520700" cy="549275"/>
              </a:xfrm>
              <a:custGeom>
                <a:avLst/>
                <a:gdLst/>
                <a:ahLst/>
                <a:cxnLst>
                  <a:cxn ang="0">
                    <a:pos x="320" y="20"/>
                  </a:cxn>
                  <a:cxn ang="0">
                    <a:pos x="302" y="0"/>
                  </a:cxn>
                  <a:cxn ang="0">
                    <a:pos x="0" y="294"/>
                  </a:cxn>
                  <a:cxn ang="0">
                    <a:pos x="0" y="346"/>
                  </a:cxn>
                  <a:cxn ang="0">
                    <a:pos x="328" y="26"/>
                  </a:cxn>
                  <a:cxn ang="0">
                    <a:pos x="328" y="26"/>
                  </a:cxn>
                  <a:cxn ang="0">
                    <a:pos x="320" y="20"/>
                  </a:cxn>
                  <a:cxn ang="0">
                    <a:pos x="320" y="20"/>
                  </a:cxn>
                </a:cxnLst>
                <a:rect l="0" t="0" r="r" b="b"/>
                <a:pathLst>
                  <a:path w="328" h="346">
                    <a:moveTo>
                      <a:pt x="320" y="20"/>
                    </a:moveTo>
                    <a:lnTo>
                      <a:pt x="302" y="0"/>
                    </a:lnTo>
                    <a:lnTo>
                      <a:pt x="0" y="294"/>
                    </a:lnTo>
                    <a:lnTo>
                      <a:pt x="0" y="346"/>
                    </a:lnTo>
                    <a:lnTo>
                      <a:pt x="328" y="26"/>
                    </a:lnTo>
                    <a:lnTo>
                      <a:pt x="328" y="26"/>
                    </a:lnTo>
                    <a:lnTo>
                      <a:pt x="320" y="20"/>
                    </a:lnTo>
                    <a:lnTo>
                      <a:pt x="320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8" name="Freeform 84"/>
              <p:cNvSpPr>
                <a:spLocks/>
              </p:cNvSpPr>
              <p:nvPr userDrawn="1"/>
            </p:nvSpPr>
            <p:spPr bwMode="auto">
              <a:xfrm>
                <a:off x="0" y="3905250"/>
                <a:ext cx="854075" cy="873125"/>
              </a:xfrm>
              <a:custGeom>
                <a:avLst/>
                <a:gdLst/>
                <a:ahLst/>
                <a:cxnLst>
                  <a:cxn ang="0">
                    <a:pos x="518" y="6"/>
                  </a:cxn>
                  <a:cxn ang="0">
                    <a:pos x="518" y="6"/>
                  </a:cxn>
                  <a:cxn ang="0">
                    <a:pos x="510" y="0"/>
                  </a:cxn>
                  <a:cxn ang="0">
                    <a:pos x="0" y="498"/>
                  </a:cxn>
                  <a:cxn ang="0">
                    <a:pos x="0" y="550"/>
                  </a:cxn>
                  <a:cxn ang="0">
                    <a:pos x="538" y="26"/>
                  </a:cxn>
                  <a:cxn ang="0">
                    <a:pos x="518" y="6"/>
                  </a:cxn>
                </a:cxnLst>
                <a:rect l="0" t="0" r="r" b="b"/>
                <a:pathLst>
                  <a:path w="538" h="550">
                    <a:moveTo>
                      <a:pt x="518" y="6"/>
                    </a:moveTo>
                    <a:lnTo>
                      <a:pt x="518" y="6"/>
                    </a:lnTo>
                    <a:lnTo>
                      <a:pt x="510" y="0"/>
                    </a:lnTo>
                    <a:lnTo>
                      <a:pt x="0" y="498"/>
                    </a:lnTo>
                    <a:lnTo>
                      <a:pt x="0" y="550"/>
                    </a:lnTo>
                    <a:lnTo>
                      <a:pt x="538" y="26"/>
                    </a:lnTo>
                    <a:lnTo>
                      <a:pt x="518" y="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9" name="Freeform 85"/>
              <p:cNvSpPr>
                <a:spLocks/>
              </p:cNvSpPr>
              <p:nvPr userDrawn="1"/>
            </p:nvSpPr>
            <p:spPr bwMode="auto">
              <a:xfrm>
                <a:off x="0" y="3883025"/>
                <a:ext cx="1187450" cy="1187450"/>
              </a:xfrm>
              <a:custGeom>
                <a:avLst/>
                <a:gdLst/>
                <a:ahLst/>
                <a:cxnLst>
                  <a:cxn ang="0">
                    <a:pos x="748" y="20"/>
                  </a:cxn>
                  <a:cxn ang="0">
                    <a:pos x="748" y="20"/>
                  </a:cxn>
                  <a:cxn ang="0">
                    <a:pos x="740" y="14"/>
                  </a:cxn>
                  <a:cxn ang="0">
                    <a:pos x="732" y="8"/>
                  </a:cxn>
                  <a:cxn ang="0">
                    <a:pos x="714" y="0"/>
                  </a:cxn>
                  <a:cxn ang="0">
                    <a:pos x="0" y="696"/>
                  </a:cxn>
                  <a:cxn ang="0">
                    <a:pos x="0" y="748"/>
                  </a:cxn>
                  <a:cxn ang="0">
                    <a:pos x="748" y="20"/>
                  </a:cxn>
                  <a:cxn ang="0">
                    <a:pos x="748" y="20"/>
                  </a:cxn>
                </a:cxnLst>
                <a:rect l="0" t="0" r="r" b="b"/>
                <a:pathLst>
                  <a:path w="748" h="748">
                    <a:moveTo>
                      <a:pt x="748" y="20"/>
                    </a:moveTo>
                    <a:lnTo>
                      <a:pt x="748" y="20"/>
                    </a:lnTo>
                    <a:lnTo>
                      <a:pt x="740" y="14"/>
                    </a:lnTo>
                    <a:lnTo>
                      <a:pt x="732" y="8"/>
                    </a:lnTo>
                    <a:lnTo>
                      <a:pt x="714" y="0"/>
                    </a:lnTo>
                    <a:lnTo>
                      <a:pt x="0" y="696"/>
                    </a:lnTo>
                    <a:lnTo>
                      <a:pt x="0" y="748"/>
                    </a:lnTo>
                    <a:lnTo>
                      <a:pt x="748" y="20"/>
                    </a:lnTo>
                    <a:lnTo>
                      <a:pt x="748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0" name="Freeform 86"/>
              <p:cNvSpPr>
                <a:spLocks/>
              </p:cNvSpPr>
              <p:nvPr userDrawn="1"/>
            </p:nvSpPr>
            <p:spPr bwMode="auto">
              <a:xfrm>
                <a:off x="25400" y="3879850"/>
                <a:ext cx="1489075" cy="1374775"/>
              </a:xfrm>
              <a:custGeom>
                <a:avLst/>
                <a:gdLst/>
                <a:ahLst/>
                <a:cxnLst>
                  <a:cxn ang="0">
                    <a:pos x="888" y="2"/>
                  </a:cxn>
                  <a:cxn ang="0">
                    <a:pos x="0" y="866"/>
                  </a:cxn>
                  <a:cxn ang="0">
                    <a:pos x="54" y="866"/>
                  </a:cxn>
                  <a:cxn ang="0">
                    <a:pos x="938" y="6"/>
                  </a:cxn>
                  <a:cxn ang="0">
                    <a:pos x="938" y="6"/>
                  </a:cxn>
                  <a:cxn ang="0">
                    <a:pos x="926" y="2"/>
                  </a:cxn>
                  <a:cxn ang="0">
                    <a:pos x="914" y="0"/>
                  </a:cxn>
                  <a:cxn ang="0">
                    <a:pos x="902" y="0"/>
                  </a:cxn>
                  <a:cxn ang="0">
                    <a:pos x="888" y="2"/>
                  </a:cxn>
                  <a:cxn ang="0">
                    <a:pos x="888" y="2"/>
                  </a:cxn>
                </a:cxnLst>
                <a:rect l="0" t="0" r="r" b="b"/>
                <a:pathLst>
                  <a:path w="938" h="866">
                    <a:moveTo>
                      <a:pt x="888" y="2"/>
                    </a:moveTo>
                    <a:lnTo>
                      <a:pt x="0" y="866"/>
                    </a:lnTo>
                    <a:lnTo>
                      <a:pt x="54" y="866"/>
                    </a:lnTo>
                    <a:lnTo>
                      <a:pt x="938" y="6"/>
                    </a:lnTo>
                    <a:lnTo>
                      <a:pt x="938" y="6"/>
                    </a:lnTo>
                    <a:lnTo>
                      <a:pt x="926" y="2"/>
                    </a:lnTo>
                    <a:lnTo>
                      <a:pt x="914" y="0"/>
                    </a:lnTo>
                    <a:lnTo>
                      <a:pt x="902" y="0"/>
                    </a:lnTo>
                    <a:lnTo>
                      <a:pt x="888" y="2"/>
                    </a:lnTo>
                    <a:lnTo>
                      <a:pt x="888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1" name="Freeform 87"/>
              <p:cNvSpPr>
                <a:spLocks/>
              </p:cNvSpPr>
              <p:nvPr userDrawn="1"/>
            </p:nvSpPr>
            <p:spPr bwMode="auto">
              <a:xfrm>
                <a:off x="327025" y="3879850"/>
                <a:ext cx="1498600" cy="1374775"/>
              </a:xfrm>
              <a:custGeom>
                <a:avLst/>
                <a:gdLst/>
                <a:ahLst/>
                <a:cxnLst>
                  <a:cxn ang="0">
                    <a:pos x="892" y="22"/>
                  </a:cxn>
                  <a:cxn ang="0">
                    <a:pos x="860" y="56"/>
                  </a:cxn>
                  <a:cxn ang="0">
                    <a:pos x="860" y="56"/>
                  </a:cxn>
                  <a:cxn ang="0">
                    <a:pos x="852" y="62"/>
                  </a:cxn>
                  <a:cxn ang="0">
                    <a:pos x="842" y="66"/>
                  </a:cxn>
                  <a:cxn ang="0">
                    <a:pos x="832" y="66"/>
                  </a:cxn>
                  <a:cxn ang="0">
                    <a:pos x="822" y="66"/>
                  </a:cxn>
                  <a:cxn ang="0">
                    <a:pos x="0" y="866"/>
                  </a:cxn>
                  <a:cxn ang="0">
                    <a:pos x="54" y="866"/>
                  </a:cxn>
                  <a:cxn ang="0">
                    <a:pos x="944" y="0"/>
                  </a:cxn>
                  <a:cxn ang="0">
                    <a:pos x="944" y="0"/>
                  </a:cxn>
                  <a:cxn ang="0">
                    <a:pos x="930" y="2"/>
                  </a:cxn>
                  <a:cxn ang="0">
                    <a:pos x="916" y="6"/>
                  </a:cxn>
                  <a:cxn ang="0">
                    <a:pos x="904" y="14"/>
                  </a:cxn>
                  <a:cxn ang="0">
                    <a:pos x="892" y="22"/>
                  </a:cxn>
                  <a:cxn ang="0">
                    <a:pos x="892" y="22"/>
                  </a:cxn>
                </a:cxnLst>
                <a:rect l="0" t="0" r="r" b="b"/>
                <a:pathLst>
                  <a:path w="944" h="866">
                    <a:moveTo>
                      <a:pt x="892" y="22"/>
                    </a:moveTo>
                    <a:lnTo>
                      <a:pt x="860" y="56"/>
                    </a:lnTo>
                    <a:lnTo>
                      <a:pt x="860" y="56"/>
                    </a:lnTo>
                    <a:lnTo>
                      <a:pt x="852" y="62"/>
                    </a:lnTo>
                    <a:lnTo>
                      <a:pt x="842" y="66"/>
                    </a:lnTo>
                    <a:lnTo>
                      <a:pt x="832" y="66"/>
                    </a:lnTo>
                    <a:lnTo>
                      <a:pt x="822" y="66"/>
                    </a:lnTo>
                    <a:lnTo>
                      <a:pt x="0" y="866"/>
                    </a:lnTo>
                    <a:lnTo>
                      <a:pt x="54" y="866"/>
                    </a:lnTo>
                    <a:lnTo>
                      <a:pt x="944" y="0"/>
                    </a:lnTo>
                    <a:lnTo>
                      <a:pt x="944" y="0"/>
                    </a:lnTo>
                    <a:lnTo>
                      <a:pt x="930" y="2"/>
                    </a:lnTo>
                    <a:lnTo>
                      <a:pt x="916" y="6"/>
                    </a:lnTo>
                    <a:lnTo>
                      <a:pt x="904" y="14"/>
                    </a:lnTo>
                    <a:lnTo>
                      <a:pt x="892" y="22"/>
                    </a:lnTo>
                    <a:lnTo>
                      <a:pt x="892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2" name="Freeform 88"/>
              <p:cNvSpPr>
                <a:spLocks/>
              </p:cNvSpPr>
              <p:nvPr userDrawn="1"/>
            </p:nvSpPr>
            <p:spPr bwMode="auto">
              <a:xfrm>
                <a:off x="628650" y="3959225"/>
                <a:ext cx="1387475" cy="1295400"/>
              </a:xfrm>
              <a:custGeom>
                <a:avLst/>
                <a:gdLst/>
                <a:ahLst/>
                <a:cxnLst>
                  <a:cxn ang="0">
                    <a:pos x="844" y="6"/>
                  </a:cxn>
                  <a:cxn ang="0">
                    <a:pos x="838" y="0"/>
                  </a:cxn>
                  <a:cxn ang="0">
                    <a:pos x="0" y="816"/>
                  </a:cxn>
                  <a:cxn ang="0">
                    <a:pos x="52" y="816"/>
                  </a:cxn>
                  <a:cxn ang="0">
                    <a:pos x="874" y="16"/>
                  </a:cxn>
                  <a:cxn ang="0">
                    <a:pos x="874" y="16"/>
                  </a:cxn>
                  <a:cxn ang="0">
                    <a:pos x="866" y="16"/>
                  </a:cxn>
                  <a:cxn ang="0">
                    <a:pos x="858" y="14"/>
                  </a:cxn>
                  <a:cxn ang="0">
                    <a:pos x="852" y="10"/>
                  </a:cxn>
                  <a:cxn ang="0">
                    <a:pos x="844" y="6"/>
                  </a:cxn>
                  <a:cxn ang="0">
                    <a:pos x="844" y="6"/>
                  </a:cxn>
                </a:cxnLst>
                <a:rect l="0" t="0" r="r" b="b"/>
                <a:pathLst>
                  <a:path w="874" h="816">
                    <a:moveTo>
                      <a:pt x="844" y="6"/>
                    </a:moveTo>
                    <a:lnTo>
                      <a:pt x="838" y="0"/>
                    </a:lnTo>
                    <a:lnTo>
                      <a:pt x="0" y="816"/>
                    </a:lnTo>
                    <a:lnTo>
                      <a:pt x="52" y="816"/>
                    </a:lnTo>
                    <a:lnTo>
                      <a:pt x="874" y="16"/>
                    </a:lnTo>
                    <a:lnTo>
                      <a:pt x="874" y="16"/>
                    </a:lnTo>
                    <a:lnTo>
                      <a:pt x="866" y="16"/>
                    </a:lnTo>
                    <a:lnTo>
                      <a:pt x="858" y="14"/>
                    </a:lnTo>
                    <a:lnTo>
                      <a:pt x="852" y="10"/>
                    </a:lnTo>
                    <a:lnTo>
                      <a:pt x="844" y="6"/>
                    </a:lnTo>
                    <a:lnTo>
                      <a:pt x="844" y="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3" name="Freeform 89"/>
              <p:cNvSpPr>
                <a:spLocks/>
              </p:cNvSpPr>
              <p:nvPr userDrawn="1"/>
            </p:nvSpPr>
            <p:spPr bwMode="auto">
              <a:xfrm>
                <a:off x="927100" y="3927475"/>
                <a:ext cx="1409700" cy="1327150"/>
              </a:xfrm>
              <a:custGeom>
                <a:avLst/>
                <a:gdLst/>
                <a:ahLst/>
                <a:cxnLst>
                  <a:cxn ang="0">
                    <a:pos x="888" y="26"/>
                  </a:cxn>
                  <a:cxn ang="0">
                    <a:pos x="862" y="0"/>
                  </a:cxn>
                  <a:cxn ang="0">
                    <a:pos x="0" y="836"/>
                  </a:cxn>
                  <a:cxn ang="0">
                    <a:pos x="54" y="836"/>
                  </a:cxn>
                  <a:cxn ang="0">
                    <a:pos x="888" y="26"/>
                  </a:cxn>
                  <a:cxn ang="0">
                    <a:pos x="888" y="26"/>
                  </a:cxn>
                </a:cxnLst>
                <a:rect l="0" t="0" r="r" b="b"/>
                <a:pathLst>
                  <a:path w="888" h="836">
                    <a:moveTo>
                      <a:pt x="888" y="26"/>
                    </a:moveTo>
                    <a:lnTo>
                      <a:pt x="862" y="0"/>
                    </a:lnTo>
                    <a:lnTo>
                      <a:pt x="0" y="836"/>
                    </a:lnTo>
                    <a:lnTo>
                      <a:pt x="54" y="836"/>
                    </a:lnTo>
                    <a:lnTo>
                      <a:pt x="888" y="26"/>
                    </a:lnTo>
                    <a:lnTo>
                      <a:pt x="888" y="2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4" name="Freeform 90"/>
              <p:cNvSpPr>
                <a:spLocks/>
              </p:cNvSpPr>
              <p:nvPr userDrawn="1"/>
            </p:nvSpPr>
            <p:spPr bwMode="auto">
              <a:xfrm>
                <a:off x="1228725" y="3895725"/>
                <a:ext cx="1441450" cy="1358900"/>
              </a:xfrm>
              <a:custGeom>
                <a:avLst/>
                <a:gdLst/>
                <a:ahLst/>
                <a:cxnLst>
                  <a:cxn ang="0">
                    <a:pos x="894" y="12"/>
                  </a:cxn>
                  <a:cxn ang="0">
                    <a:pos x="894" y="12"/>
                  </a:cxn>
                  <a:cxn ang="0">
                    <a:pos x="888" y="6"/>
                  </a:cxn>
                  <a:cxn ang="0">
                    <a:pos x="880" y="0"/>
                  </a:cxn>
                  <a:cxn ang="0">
                    <a:pos x="0" y="856"/>
                  </a:cxn>
                  <a:cxn ang="0">
                    <a:pos x="54" y="856"/>
                  </a:cxn>
                  <a:cxn ang="0">
                    <a:pos x="908" y="26"/>
                  </a:cxn>
                  <a:cxn ang="0">
                    <a:pos x="894" y="12"/>
                  </a:cxn>
                </a:cxnLst>
                <a:rect l="0" t="0" r="r" b="b"/>
                <a:pathLst>
                  <a:path w="908" h="856">
                    <a:moveTo>
                      <a:pt x="894" y="12"/>
                    </a:moveTo>
                    <a:lnTo>
                      <a:pt x="894" y="12"/>
                    </a:lnTo>
                    <a:lnTo>
                      <a:pt x="888" y="6"/>
                    </a:lnTo>
                    <a:lnTo>
                      <a:pt x="880" y="0"/>
                    </a:lnTo>
                    <a:lnTo>
                      <a:pt x="0" y="856"/>
                    </a:lnTo>
                    <a:lnTo>
                      <a:pt x="54" y="856"/>
                    </a:lnTo>
                    <a:lnTo>
                      <a:pt x="908" y="26"/>
                    </a:lnTo>
                    <a:lnTo>
                      <a:pt x="894" y="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5" name="Freeform 91"/>
              <p:cNvSpPr>
                <a:spLocks/>
              </p:cNvSpPr>
              <p:nvPr userDrawn="1"/>
            </p:nvSpPr>
            <p:spPr bwMode="auto">
              <a:xfrm>
                <a:off x="1530350" y="3879850"/>
                <a:ext cx="1473200" cy="1374775"/>
              </a:xfrm>
              <a:custGeom>
                <a:avLst/>
                <a:gdLst/>
                <a:ahLst/>
                <a:cxnLst>
                  <a:cxn ang="0">
                    <a:pos x="890" y="0"/>
                  </a:cxn>
                  <a:cxn ang="0">
                    <a:pos x="0" y="866"/>
                  </a:cxn>
                  <a:cxn ang="0">
                    <a:pos x="54" y="866"/>
                  </a:cxn>
                  <a:cxn ang="0">
                    <a:pos x="928" y="16"/>
                  </a:cxn>
                  <a:cxn ang="0">
                    <a:pos x="928" y="16"/>
                  </a:cxn>
                  <a:cxn ang="0">
                    <a:pos x="918" y="10"/>
                  </a:cxn>
                  <a:cxn ang="0">
                    <a:pos x="910" y="6"/>
                  </a:cxn>
                  <a:cxn ang="0">
                    <a:pos x="900" y="2"/>
                  </a:cxn>
                  <a:cxn ang="0">
                    <a:pos x="890" y="0"/>
                  </a:cxn>
                  <a:cxn ang="0">
                    <a:pos x="890" y="0"/>
                  </a:cxn>
                </a:cxnLst>
                <a:rect l="0" t="0" r="r" b="b"/>
                <a:pathLst>
                  <a:path w="928" h="866">
                    <a:moveTo>
                      <a:pt x="890" y="0"/>
                    </a:moveTo>
                    <a:lnTo>
                      <a:pt x="0" y="866"/>
                    </a:lnTo>
                    <a:lnTo>
                      <a:pt x="54" y="866"/>
                    </a:lnTo>
                    <a:lnTo>
                      <a:pt x="928" y="16"/>
                    </a:lnTo>
                    <a:lnTo>
                      <a:pt x="928" y="16"/>
                    </a:lnTo>
                    <a:lnTo>
                      <a:pt x="918" y="10"/>
                    </a:lnTo>
                    <a:lnTo>
                      <a:pt x="910" y="6"/>
                    </a:lnTo>
                    <a:lnTo>
                      <a:pt x="900" y="2"/>
                    </a:lnTo>
                    <a:lnTo>
                      <a:pt x="890" y="0"/>
                    </a:lnTo>
                    <a:lnTo>
                      <a:pt x="89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6" name="Freeform 92"/>
              <p:cNvSpPr>
                <a:spLocks/>
              </p:cNvSpPr>
              <p:nvPr userDrawn="1"/>
            </p:nvSpPr>
            <p:spPr bwMode="auto">
              <a:xfrm>
                <a:off x="1831975" y="3879850"/>
                <a:ext cx="1492250" cy="1374775"/>
              </a:xfrm>
              <a:custGeom>
                <a:avLst/>
                <a:gdLst/>
                <a:ahLst/>
                <a:cxnLst>
                  <a:cxn ang="0">
                    <a:pos x="874" y="16"/>
                  </a:cxn>
                  <a:cxn ang="0">
                    <a:pos x="874" y="16"/>
                  </a:cxn>
                  <a:cxn ang="0">
                    <a:pos x="866" y="22"/>
                  </a:cxn>
                  <a:cxn ang="0">
                    <a:pos x="834" y="54"/>
                  </a:cxn>
                  <a:cxn ang="0">
                    <a:pos x="832" y="56"/>
                  </a:cxn>
                  <a:cxn ang="0">
                    <a:pos x="0" y="866"/>
                  </a:cxn>
                  <a:cxn ang="0">
                    <a:pos x="52" y="866"/>
                  </a:cxn>
                  <a:cxn ang="0">
                    <a:pos x="940" y="2"/>
                  </a:cxn>
                  <a:cxn ang="0">
                    <a:pos x="940" y="2"/>
                  </a:cxn>
                  <a:cxn ang="0">
                    <a:pos x="924" y="0"/>
                  </a:cxn>
                  <a:cxn ang="0">
                    <a:pos x="906" y="2"/>
                  </a:cxn>
                  <a:cxn ang="0">
                    <a:pos x="888" y="6"/>
                  </a:cxn>
                  <a:cxn ang="0">
                    <a:pos x="874" y="16"/>
                  </a:cxn>
                  <a:cxn ang="0">
                    <a:pos x="874" y="16"/>
                  </a:cxn>
                </a:cxnLst>
                <a:rect l="0" t="0" r="r" b="b"/>
                <a:pathLst>
                  <a:path w="940" h="866">
                    <a:moveTo>
                      <a:pt x="874" y="16"/>
                    </a:moveTo>
                    <a:lnTo>
                      <a:pt x="874" y="16"/>
                    </a:lnTo>
                    <a:lnTo>
                      <a:pt x="866" y="22"/>
                    </a:lnTo>
                    <a:lnTo>
                      <a:pt x="834" y="54"/>
                    </a:lnTo>
                    <a:lnTo>
                      <a:pt x="832" y="56"/>
                    </a:lnTo>
                    <a:lnTo>
                      <a:pt x="0" y="866"/>
                    </a:lnTo>
                    <a:lnTo>
                      <a:pt x="52" y="866"/>
                    </a:lnTo>
                    <a:lnTo>
                      <a:pt x="940" y="2"/>
                    </a:lnTo>
                    <a:lnTo>
                      <a:pt x="940" y="2"/>
                    </a:lnTo>
                    <a:lnTo>
                      <a:pt x="924" y="0"/>
                    </a:lnTo>
                    <a:lnTo>
                      <a:pt x="906" y="2"/>
                    </a:lnTo>
                    <a:lnTo>
                      <a:pt x="888" y="6"/>
                    </a:lnTo>
                    <a:lnTo>
                      <a:pt x="874" y="16"/>
                    </a:lnTo>
                    <a:lnTo>
                      <a:pt x="874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7" name="Freeform 93"/>
              <p:cNvSpPr>
                <a:spLocks/>
              </p:cNvSpPr>
              <p:nvPr userDrawn="1"/>
            </p:nvSpPr>
            <p:spPr bwMode="auto">
              <a:xfrm>
                <a:off x="2130425" y="3883025"/>
                <a:ext cx="1495425" cy="1371600"/>
              </a:xfrm>
              <a:custGeom>
                <a:avLst/>
                <a:gdLst/>
                <a:ahLst/>
                <a:cxnLst>
                  <a:cxn ang="0">
                    <a:pos x="908" y="20"/>
                  </a:cxn>
                  <a:cxn ang="0">
                    <a:pos x="874" y="54"/>
                  </a:cxn>
                  <a:cxn ang="0">
                    <a:pos x="874" y="54"/>
                  </a:cxn>
                  <a:cxn ang="0">
                    <a:pos x="864" y="60"/>
                  </a:cxn>
                  <a:cxn ang="0">
                    <a:pos x="852" y="64"/>
                  </a:cxn>
                  <a:cxn ang="0">
                    <a:pos x="840" y="64"/>
                  </a:cxn>
                  <a:cxn ang="0">
                    <a:pos x="828" y="60"/>
                  </a:cxn>
                  <a:cxn ang="0">
                    <a:pos x="0" y="864"/>
                  </a:cxn>
                  <a:cxn ang="0">
                    <a:pos x="54" y="864"/>
                  </a:cxn>
                  <a:cxn ang="0">
                    <a:pos x="942" y="0"/>
                  </a:cxn>
                  <a:cxn ang="0">
                    <a:pos x="942" y="0"/>
                  </a:cxn>
                  <a:cxn ang="0">
                    <a:pos x="932" y="4"/>
                  </a:cxn>
                  <a:cxn ang="0">
                    <a:pos x="924" y="8"/>
                  </a:cxn>
                  <a:cxn ang="0">
                    <a:pos x="916" y="14"/>
                  </a:cxn>
                  <a:cxn ang="0">
                    <a:pos x="908" y="20"/>
                  </a:cxn>
                  <a:cxn ang="0">
                    <a:pos x="908" y="20"/>
                  </a:cxn>
                </a:cxnLst>
                <a:rect l="0" t="0" r="r" b="b"/>
                <a:pathLst>
                  <a:path w="942" h="864">
                    <a:moveTo>
                      <a:pt x="908" y="20"/>
                    </a:moveTo>
                    <a:lnTo>
                      <a:pt x="874" y="54"/>
                    </a:lnTo>
                    <a:lnTo>
                      <a:pt x="874" y="54"/>
                    </a:lnTo>
                    <a:lnTo>
                      <a:pt x="864" y="60"/>
                    </a:lnTo>
                    <a:lnTo>
                      <a:pt x="852" y="64"/>
                    </a:lnTo>
                    <a:lnTo>
                      <a:pt x="840" y="64"/>
                    </a:lnTo>
                    <a:lnTo>
                      <a:pt x="828" y="60"/>
                    </a:lnTo>
                    <a:lnTo>
                      <a:pt x="0" y="864"/>
                    </a:lnTo>
                    <a:lnTo>
                      <a:pt x="54" y="86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2" y="4"/>
                    </a:lnTo>
                    <a:lnTo>
                      <a:pt x="924" y="8"/>
                    </a:lnTo>
                    <a:lnTo>
                      <a:pt x="916" y="14"/>
                    </a:lnTo>
                    <a:lnTo>
                      <a:pt x="908" y="20"/>
                    </a:lnTo>
                    <a:lnTo>
                      <a:pt x="908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8" name="Freeform 94"/>
              <p:cNvSpPr>
                <a:spLocks/>
              </p:cNvSpPr>
              <p:nvPr userDrawn="1"/>
            </p:nvSpPr>
            <p:spPr bwMode="auto">
              <a:xfrm>
                <a:off x="2432050" y="3946525"/>
                <a:ext cx="1390650" cy="1308100"/>
              </a:xfrm>
              <a:custGeom>
                <a:avLst/>
                <a:gdLst/>
                <a:ahLst/>
                <a:cxnLst>
                  <a:cxn ang="0">
                    <a:pos x="860" y="14"/>
                  </a:cxn>
                  <a:cxn ang="0">
                    <a:pos x="846" y="0"/>
                  </a:cxn>
                  <a:cxn ang="0">
                    <a:pos x="0" y="824"/>
                  </a:cxn>
                  <a:cxn ang="0">
                    <a:pos x="54" y="824"/>
                  </a:cxn>
                  <a:cxn ang="0">
                    <a:pos x="876" y="24"/>
                  </a:cxn>
                  <a:cxn ang="0">
                    <a:pos x="876" y="24"/>
                  </a:cxn>
                  <a:cxn ang="0">
                    <a:pos x="868" y="20"/>
                  </a:cxn>
                  <a:cxn ang="0">
                    <a:pos x="860" y="14"/>
                  </a:cxn>
                  <a:cxn ang="0">
                    <a:pos x="860" y="14"/>
                  </a:cxn>
                </a:cxnLst>
                <a:rect l="0" t="0" r="r" b="b"/>
                <a:pathLst>
                  <a:path w="876" h="824">
                    <a:moveTo>
                      <a:pt x="860" y="14"/>
                    </a:moveTo>
                    <a:lnTo>
                      <a:pt x="846" y="0"/>
                    </a:lnTo>
                    <a:lnTo>
                      <a:pt x="0" y="824"/>
                    </a:lnTo>
                    <a:lnTo>
                      <a:pt x="54" y="824"/>
                    </a:lnTo>
                    <a:lnTo>
                      <a:pt x="876" y="24"/>
                    </a:lnTo>
                    <a:lnTo>
                      <a:pt x="876" y="24"/>
                    </a:lnTo>
                    <a:lnTo>
                      <a:pt x="868" y="20"/>
                    </a:lnTo>
                    <a:lnTo>
                      <a:pt x="860" y="14"/>
                    </a:lnTo>
                    <a:lnTo>
                      <a:pt x="860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9" name="Freeform 95"/>
              <p:cNvSpPr>
                <a:spLocks/>
              </p:cNvSpPr>
              <p:nvPr userDrawn="1"/>
            </p:nvSpPr>
            <p:spPr bwMode="auto">
              <a:xfrm>
                <a:off x="2733675" y="3914775"/>
                <a:ext cx="1419225" cy="1339850"/>
              </a:xfrm>
              <a:custGeom>
                <a:avLst/>
                <a:gdLst/>
                <a:ahLst/>
                <a:cxnLst>
                  <a:cxn ang="0">
                    <a:pos x="868" y="0"/>
                  </a:cxn>
                  <a:cxn ang="0">
                    <a:pos x="866" y="0"/>
                  </a:cxn>
                  <a:cxn ang="0">
                    <a:pos x="0" y="844"/>
                  </a:cxn>
                  <a:cxn ang="0">
                    <a:pos x="52" y="844"/>
                  </a:cxn>
                  <a:cxn ang="0">
                    <a:pos x="894" y="26"/>
                  </a:cxn>
                  <a:cxn ang="0">
                    <a:pos x="868" y="0"/>
                  </a:cxn>
                </a:cxnLst>
                <a:rect l="0" t="0" r="r" b="b"/>
                <a:pathLst>
                  <a:path w="894" h="844">
                    <a:moveTo>
                      <a:pt x="868" y="0"/>
                    </a:moveTo>
                    <a:lnTo>
                      <a:pt x="866" y="0"/>
                    </a:lnTo>
                    <a:lnTo>
                      <a:pt x="0" y="844"/>
                    </a:lnTo>
                    <a:lnTo>
                      <a:pt x="52" y="844"/>
                    </a:lnTo>
                    <a:lnTo>
                      <a:pt x="894" y="26"/>
                    </a:lnTo>
                    <a:lnTo>
                      <a:pt x="86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0" name="Freeform 96"/>
              <p:cNvSpPr>
                <a:spLocks/>
              </p:cNvSpPr>
              <p:nvPr userDrawn="1"/>
            </p:nvSpPr>
            <p:spPr bwMode="auto">
              <a:xfrm>
                <a:off x="3032125" y="3889375"/>
                <a:ext cx="1454150" cy="1365250"/>
              </a:xfrm>
              <a:custGeom>
                <a:avLst/>
                <a:gdLst/>
                <a:ahLst/>
                <a:cxnLst>
                  <a:cxn ang="0">
                    <a:pos x="910" y="16"/>
                  </a:cxn>
                  <a:cxn ang="0">
                    <a:pos x="910" y="16"/>
                  </a:cxn>
                  <a:cxn ang="0">
                    <a:pos x="898" y="6"/>
                  </a:cxn>
                  <a:cxn ang="0">
                    <a:pos x="884" y="0"/>
                  </a:cxn>
                  <a:cxn ang="0">
                    <a:pos x="0" y="860"/>
                  </a:cxn>
                  <a:cxn ang="0">
                    <a:pos x="54" y="860"/>
                  </a:cxn>
                  <a:cxn ang="0">
                    <a:pos x="916" y="22"/>
                  </a:cxn>
                  <a:cxn ang="0">
                    <a:pos x="910" y="16"/>
                  </a:cxn>
                </a:cxnLst>
                <a:rect l="0" t="0" r="r" b="b"/>
                <a:pathLst>
                  <a:path w="916" h="860">
                    <a:moveTo>
                      <a:pt x="910" y="16"/>
                    </a:moveTo>
                    <a:lnTo>
                      <a:pt x="910" y="16"/>
                    </a:lnTo>
                    <a:lnTo>
                      <a:pt x="898" y="6"/>
                    </a:lnTo>
                    <a:lnTo>
                      <a:pt x="884" y="0"/>
                    </a:lnTo>
                    <a:lnTo>
                      <a:pt x="0" y="860"/>
                    </a:lnTo>
                    <a:lnTo>
                      <a:pt x="54" y="860"/>
                    </a:lnTo>
                    <a:lnTo>
                      <a:pt x="916" y="22"/>
                    </a:lnTo>
                    <a:lnTo>
                      <a:pt x="910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1" name="Freeform 97"/>
              <p:cNvSpPr>
                <a:spLocks/>
              </p:cNvSpPr>
              <p:nvPr userDrawn="1"/>
            </p:nvSpPr>
            <p:spPr bwMode="auto">
              <a:xfrm>
                <a:off x="3333750" y="3879850"/>
                <a:ext cx="1482725" cy="1374775"/>
              </a:xfrm>
              <a:custGeom>
                <a:avLst/>
                <a:gdLst/>
                <a:ahLst/>
                <a:cxnLst>
                  <a:cxn ang="0">
                    <a:pos x="890" y="0"/>
                  </a:cxn>
                  <a:cxn ang="0">
                    <a:pos x="0" y="866"/>
                  </a:cxn>
                  <a:cxn ang="0">
                    <a:pos x="54" y="866"/>
                  </a:cxn>
                  <a:cxn ang="0">
                    <a:pos x="934" y="10"/>
                  </a:cxn>
                  <a:cxn ang="0">
                    <a:pos x="934" y="10"/>
                  </a:cxn>
                  <a:cxn ang="0">
                    <a:pos x="924" y="6"/>
                  </a:cxn>
                  <a:cxn ang="0">
                    <a:pos x="912" y="2"/>
                  </a:cxn>
                  <a:cxn ang="0">
                    <a:pos x="902" y="0"/>
                  </a:cxn>
                  <a:cxn ang="0">
                    <a:pos x="890" y="0"/>
                  </a:cxn>
                  <a:cxn ang="0">
                    <a:pos x="890" y="0"/>
                  </a:cxn>
                </a:cxnLst>
                <a:rect l="0" t="0" r="r" b="b"/>
                <a:pathLst>
                  <a:path w="934" h="866">
                    <a:moveTo>
                      <a:pt x="890" y="0"/>
                    </a:moveTo>
                    <a:lnTo>
                      <a:pt x="0" y="866"/>
                    </a:lnTo>
                    <a:lnTo>
                      <a:pt x="54" y="866"/>
                    </a:lnTo>
                    <a:lnTo>
                      <a:pt x="934" y="10"/>
                    </a:lnTo>
                    <a:lnTo>
                      <a:pt x="934" y="10"/>
                    </a:lnTo>
                    <a:lnTo>
                      <a:pt x="924" y="6"/>
                    </a:lnTo>
                    <a:lnTo>
                      <a:pt x="912" y="2"/>
                    </a:lnTo>
                    <a:lnTo>
                      <a:pt x="902" y="0"/>
                    </a:lnTo>
                    <a:lnTo>
                      <a:pt x="890" y="0"/>
                    </a:lnTo>
                    <a:lnTo>
                      <a:pt x="89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2" name="Freeform 98"/>
              <p:cNvSpPr>
                <a:spLocks/>
              </p:cNvSpPr>
              <p:nvPr userDrawn="1"/>
            </p:nvSpPr>
            <p:spPr bwMode="auto">
              <a:xfrm>
                <a:off x="3635375" y="3879850"/>
                <a:ext cx="1498600" cy="1374775"/>
              </a:xfrm>
              <a:custGeom>
                <a:avLst/>
                <a:gdLst/>
                <a:ahLst/>
                <a:cxnLst>
                  <a:cxn ang="0">
                    <a:pos x="880" y="22"/>
                  </a:cxn>
                  <a:cxn ang="0">
                    <a:pos x="848" y="56"/>
                  </a:cxn>
                  <a:cxn ang="0">
                    <a:pos x="848" y="56"/>
                  </a:cxn>
                  <a:cxn ang="0">
                    <a:pos x="842" y="60"/>
                  </a:cxn>
                  <a:cxn ang="0">
                    <a:pos x="836" y="64"/>
                  </a:cxn>
                  <a:cxn ang="0">
                    <a:pos x="828" y="66"/>
                  </a:cxn>
                  <a:cxn ang="0">
                    <a:pos x="822" y="66"/>
                  </a:cxn>
                  <a:cxn ang="0">
                    <a:pos x="0" y="866"/>
                  </a:cxn>
                  <a:cxn ang="0">
                    <a:pos x="54" y="866"/>
                  </a:cxn>
                  <a:cxn ang="0">
                    <a:pos x="944" y="0"/>
                  </a:cxn>
                  <a:cxn ang="0">
                    <a:pos x="944" y="0"/>
                  </a:cxn>
                  <a:cxn ang="0">
                    <a:pos x="926" y="0"/>
                  </a:cxn>
                  <a:cxn ang="0">
                    <a:pos x="910" y="4"/>
                  </a:cxn>
                  <a:cxn ang="0">
                    <a:pos x="894" y="12"/>
                  </a:cxn>
                  <a:cxn ang="0">
                    <a:pos x="880" y="22"/>
                  </a:cxn>
                  <a:cxn ang="0">
                    <a:pos x="880" y="22"/>
                  </a:cxn>
                </a:cxnLst>
                <a:rect l="0" t="0" r="r" b="b"/>
                <a:pathLst>
                  <a:path w="944" h="866">
                    <a:moveTo>
                      <a:pt x="880" y="22"/>
                    </a:moveTo>
                    <a:lnTo>
                      <a:pt x="848" y="56"/>
                    </a:lnTo>
                    <a:lnTo>
                      <a:pt x="848" y="56"/>
                    </a:lnTo>
                    <a:lnTo>
                      <a:pt x="842" y="60"/>
                    </a:lnTo>
                    <a:lnTo>
                      <a:pt x="836" y="64"/>
                    </a:lnTo>
                    <a:lnTo>
                      <a:pt x="828" y="66"/>
                    </a:lnTo>
                    <a:lnTo>
                      <a:pt x="822" y="66"/>
                    </a:lnTo>
                    <a:lnTo>
                      <a:pt x="0" y="866"/>
                    </a:lnTo>
                    <a:lnTo>
                      <a:pt x="54" y="866"/>
                    </a:lnTo>
                    <a:lnTo>
                      <a:pt x="944" y="0"/>
                    </a:lnTo>
                    <a:lnTo>
                      <a:pt x="944" y="0"/>
                    </a:lnTo>
                    <a:lnTo>
                      <a:pt x="926" y="0"/>
                    </a:lnTo>
                    <a:lnTo>
                      <a:pt x="910" y="4"/>
                    </a:lnTo>
                    <a:lnTo>
                      <a:pt x="894" y="12"/>
                    </a:lnTo>
                    <a:lnTo>
                      <a:pt x="880" y="22"/>
                    </a:lnTo>
                    <a:lnTo>
                      <a:pt x="880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3" name="Freeform 99"/>
              <p:cNvSpPr>
                <a:spLocks/>
              </p:cNvSpPr>
              <p:nvPr userDrawn="1"/>
            </p:nvSpPr>
            <p:spPr bwMode="auto">
              <a:xfrm>
                <a:off x="3933825" y="3965575"/>
                <a:ext cx="1400175" cy="1289050"/>
              </a:xfrm>
              <a:custGeom>
                <a:avLst/>
                <a:gdLst/>
                <a:ahLst/>
                <a:cxnLst>
                  <a:cxn ang="0">
                    <a:pos x="836" y="2"/>
                  </a:cxn>
                  <a:cxn ang="0">
                    <a:pos x="834" y="0"/>
                  </a:cxn>
                  <a:cxn ang="0">
                    <a:pos x="0" y="812"/>
                  </a:cxn>
                  <a:cxn ang="0">
                    <a:pos x="54" y="812"/>
                  </a:cxn>
                  <a:cxn ang="0">
                    <a:pos x="882" y="8"/>
                  </a:cxn>
                  <a:cxn ang="0">
                    <a:pos x="882" y="8"/>
                  </a:cxn>
                  <a:cxn ang="0">
                    <a:pos x="870" y="12"/>
                  </a:cxn>
                  <a:cxn ang="0">
                    <a:pos x="858" y="12"/>
                  </a:cxn>
                  <a:cxn ang="0">
                    <a:pos x="846" y="8"/>
                  </a:cxn>
                  <a:cxn ang="0">
                    <a:pos x="836" y="2"/>
                  </a:cxn>
                  <a:cxn ang="0">
                    <a:pos x="836" y="2"/>
                  </a:cxn>
                </a:cxnLst>
                <a:rect l="0" t="0" r="r" b="b"/>
                <a:pathLst>
                  <a:path w="882" h="812">
                    <a:moveTo>
                      <a:pt x="836" y="2"/>
                    </a:moveTo>
                    <a:lnTo>
                      <a:pt x="834" y="0"/>
                    </a:lnTo>
                    <a:lnTo>
                      <a:pt x="0" y="812"/>
                    </a:lnTo>
                    <a:lnTo>
                      <a:pt x="54" y="812"/>
                    </a:lnTo>
                    <a:lnTo>
                      <a:pt x="882" y="8"/>
                    </a:lnTo>
                    <a:lnTo>
                      <a:pt x="882" y="8"/>
                    </a:lnTo>
                    <a:lnTo>
                      <a:pt x="870" y="12"/>
                    </a:lnTo>
                    <a:lnTo>
                      <a:pt x="858" y="12"/>
                    </a:lnTo>
                    <a:lnTo>
                      <a:pt x="846" y="8"/>
                    </a:lnTo>
                    <a:lnTo>
                      <a:pt x="836" y="2"/>
                    </a:lnTo>
                    <a:lnTo>
                      <a:pt x="836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4" name="Freeform 100"/>
              <p:cNvSpPr>
                <a:spLocks/>
              </p:cNvSpPr>
              <p:nvPr userDrawn="1"/>
            </p:nvSpPr>
            <p:spPr bwMode="auto">
              <a:xfrm>
                <a:off x="4235450" y="3933825"/>
                <a:ext cx="1400175" cy="1320800"/>
              </a:xfrm>
              <a:custGeom>
                <a:avLst/>
                <a:gdLst/>
                <a:ahLst/>
                <a:cxnLst>
                  <a:cxn ang="0">
                    <a:pos x="876" y="22"/>
                  </a:cxn>
                  <a:cxn ang="0">
                    <a:pos x="854" y="0"/>
                  </a:cxn>
                  <a:cxn ang="0">
                    <a:pos x="0" y="832"/>
                  </a:cxn>
                  <a:cxn ang="0">
                    <a:pos x="54" y="832"/>
                  </a:cxn>
                  <a:cxn ang="0">
                    <a:pos x="882" y="26"/>
                  </a:cxn>
                  <a:cxn ang="0">
                    <a:pos x="882" y="26"/>
                  </a:cxn>
                  <a:cxn ang="0">
                    <a:pos x="876" y="22"/>
                  </a:cxn>
                  <a:cxn ang="0">
                    <a:pos x="876" y="22"/>
                  </a:cxn>
                </a:cxnLst>
                <a:rect l="0" t="0" r="r" b="b"/>
                <a:pathLst>
                  <a:path w="882" h="832">
                    <a:moveTo>
                      <a:pt x="876" y="22"/>
                    </a:moveTo>
                    <a:lnTo>
                      <a:pt x="854" y="0"/>
                    </a:lnTo>
                    <a:lnTo>
                      <a:pt x="0" y="832"/>
                    </a:lnTo>
                    <a:lnTo>
                      <a:pt x="54" y="832"/>
                    </a:lnTo>
                    <a:lnTo>
                      <a:pt x="882" y="26"/>
                    </a:lnTo>
                    <a:lnTo>
                      <a:pt x="882" y="26"/>
                    </a:lnTo>
                    <a:lnTo>
                      <a:pt x="876" y="22"/>
                    </a:lnTo>
                    <a:lnTo>
                      <a:pt x="876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5" name="Freeform 101"/>
              <p:cNvSpPr>
                <a:spLocks/>
              </p:cNvSpPr>
              <p:nvPr userDrawn="1"/>
            </p:nvSpPr>
            <p:spPr bwMode="auto">
              <a:xfrm>
                <a:off x="4537075" y="3905250"/>
                <a:ext cx="1431925" cy="1349375"/>
              </a:xfrm>
              <a:custGeom>
                <a:avLst/>
                <a:gdLst/>
                <a:ahLst/>
                <a:cxnLst>
                  <a:cxn ang="0">
                    <a:pos x="882" y="6"/>
                  </a:cxn>
                  <a:cxn ang="0">
                    <a:pos x="882" y="6"/>
                  </a:cxn>
                  <a:cxn ang="0">
                    <a:pos x="874" y="0"/>
                  </a:cxn>
                  <a:cxn ang="0">
                    <a:pos x="0" y="850"/>
                  </a:cxn>
                  <a:cxn ang="0">
                    <a:pos x="54" y="850"/>
                  </a:cxn>
                  <a:cxn ang="0">
                    <a:pos x="902" y="26"/>
                  </a:cxn>
                  <a:cxn ang="0">
                    <a:pos x="882" y="6"/>
                  </a:cxn>
                </a:cxnLst>
                <a:rect l="0" t="0" r="r" b="b"/>
                <a:pathLst>
                  <a:path w="902" h="850">
                    <a:moveTo>
                      <a:pt x="882" y="6"/>
                    </a:moveTo>
                    <a:lnTo>
                      <a:pt x="882" y="6"/>
                    </a:lnTo>
                    <a:lnTo>
                      <a:pt x="874" y="0"/>
                    </a:lnTo>
                    <a:lnTo>
                      <a:pt x="0" y="850"/>
                    </a:lnTo>
                    <a:lnTo>
                      <a:pt x="54" y="850"/>
                    </a:lnTo>
                    <a:lnTo>
                      <a:pt x="902" y="26"/>
                    </a:lnTo>
                    <a:lnTo>
                      <a:pt x="882" y="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6" name="Freeform 102"/>
              <p:cNvSpPr>
                <a:spLocks/>
              </p:cNvSpPr>
              <p:nvPr userDrawn="1"/>
            </p:nvSpPr>
            <p:spPr bwMode="auto">
              <a:xfrm>
                <a:off x="4838700" y="3883025"/>
                <a:ext cx="1463675" cy="1371600"/>
              </a:xfrm>
              <a:custGeom>
                <a:avLst/>
                <a:gdLst/>
                <a:ahLst/>
                <a:cxnLst>
                  <a:cxn ang="0">
                    <a:pos x="888" y="0"/>
                  </a:cxn>
                  <a:cxn ang="0">
                    <a:pos x="0" y="864"/>
                  </a:cxn>
                  <a:cxn ang="0">
                    <a:pos x="52" y="864"/>
                  </a:cxn>
                  <a:cxn ang="0">
                    <a:pos x="922" y="20"/>
                  </a:cxn>
                  <a:cxn ang="0">
                    <a:pos x="922" y="20"/>
                  </a:cxn>
                  <a:cxn ang="0">
                    <a:pos x="914" y="12"/>
                  </a:cxn>
                  <a:cxn ang="0">
                    <a:pos x="906" y="8"/>
                  </a:cxn>
                  <a:cxn ang="0">
                    <a:pos x="896" y="4"/>
                  </a:cxn>
                  <a:cxn ang="0">
                    <a:pos x="888" y="0"/>
                  </a:cxn>
                  <a:cxn ang="0">
                    <a:pos x="888" y="0"/>
                  </a:cxn>
                </a:cxnLst>
                <a:rect l="0" t="0" r="r" b="b"/>
                <a:pathLst>
                  <a:path w="922" h="864">
                    <a:moveTo>
                      <a:pt x="888" y="0"/>
                    </a:moveTo>
                    <a:lnTo>
                      <a:pt x="0" y="864"/>
                    </a:lnTo>
                    <a:lnTo>
                      <a:pt x="52" y="864"/>
                    </a:lnTo>
                    <a:lnTo>
                      <a:pt x="922" y="20"/>
                    </a:lnTo>
                    <a:lnTo>
                      <a:pt x="922" y="20"/>
                    </a:lnTo>
                    <a:lnTo>
                      <a:pt x="914" y="12"/>
                    </a:lnTo>
                    <a:lnTo>
                      <a:pt x="906" y="8"/>
                    </a:lnTo>
                    <a:lnTo>
                      <a:pt x="896" y="4"/>
                    </a:lnTo>
                    <a:lnTo>
                      <a:pt x="888" y="0"/>
                    </a:lnTo>
                    <a:lnTo>
                      <a:pt x="88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7" name="Freeform 103"/>
              <p:cNvSpPr>
                <a:spLocks/>
              </p:cNvSpPr>
              <p:nvPr userDrawn="1"/>
            </p:nvSpPr>
            <p:spPr bwMode="auto">
              <a:xfrm>
                <a:off x="5137150" y="3879850"/>
                <a:ext cx="1492250" cy="1374775"/>
              </a:xfrm>
              <a:custGeom>
                <a:avLst/>
                <a:gdLst/>
                <a:ahLst/>
                <a:cxnLst>
                  <a:cxn ang="0">
                    <a:pos x="888" y="4"/>
                  </a:cxn>
                  <a:cxn ang="0">
                    <a:pos x="0" y="866"/>
                  </a:cxn>
                  <a:cxn ang="0">
                    <a:pos x="54" y="866"/>
                  </a:cxn>
                  <a:cxn ang="0">
                    <a:pos x="940" y="6"/>
                  </a:cxn>
                  <a:cxn ang="0">
                    <a:pos x="940" y="6"/>
                  </a:cxn>
                  <a:cxn ang="0">
                    <a:pos x="926" y="2"/>
                  </a:cxn>
                  <a:cxn ang="0">
                    <a:pos x="914" y="0"/>
                  </a:cxn>
                  <a:cxn ang="0">
                    <a:pos x="900" y="0"/>
                  </a:cxn>
                  <a:cxn ang="0">
                    <a:pos x="888" y="4"/>
                  </a:cxn>
                  <a:cxn ang="0">
                    <a:pos x="888" y="4"/>
                  </a:cxn>
                </a:cxnLst>
                <a:rect l="0" t="0" r="r" b="b"/>
                <a:pathLst>
                  <a:path w="940" h="866">
                    <a:moveTo>
                      <a:pt x="888" y="4"/>
                    </a:moveTo>
                    <a:lnTo>
                      <a:pt x="0" y="866"/>
                    </a:lnTo>
                    <a:lnTo>
                      <a:pt x="54" y="866"/>
                    </a:lnTo>
                    <a:lnTo>
                      <a:pt x="940" y="6"/>
                    </a:lnTo>
                    <a:lnTo>
                      <a:pt x="940" y="6"/>
                    </a:lnTo>
                    <a:lnTo>
                      <a:pt x="926" y="2"/>
                    </a:lnTo>
                    <a:lnTo>
                      <a:pt x="914" y="0"/>
                    </a:lnTo>
                    <a:lnTo>
                      <a:pt x="900" y="0"/>
                    </a:lnTo>
                    <a:lnTo>
                      <a:pt x="888" y="4"/>
                    </a:lnTo>
                    <a:lnTo>
                      <a:pt x="888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8" name="Freeform 104"/>
              <p:cNvSpPr>
                <a:spLocks/>
              </p:cNvSpPr>
              <p:nvPr userDrawn="1"/>
            </p:nvSpPr>
            <p:spPr bwMode="auto">
              <a:xfrm>
                <a:off x="5438775" y="3879850"/>
                <a:ext cx="1498600" cy="1374775"/>
              </a:xfrm>
              <a:custGeom>
                <a:avLst/>
                <a:gdLst/>
                <a:ahLst/>
                <a:cxnLst>
                  <a:cxn ang="0">
                    <a:pos x="896" y="22"/>
                  </a:cxn>
                  <a:cxn ang="0">
                    <a:pos x="862" y="56"/>
                  </a:cxn>
                  <a:cxn ang="0">
                    <a:pos x="862" y="56"/>
                  </a:cxn>
                  <a:cxn ang="0">
                    <a:pos x="854" y="62"/>
                  </a:cxn>
                  <a:cxn ang="0">
                    <a:pos x="844" y="66"/>
                  </a:cxn>
                  <a:cxn ang="0">
                    <a:pos x="834" y="66"/>
                  </a:cxn>
                  <a:cxn ang="0">
                    <a:pos x="824" y="64"/>
                  </a:cxn>
                  <a:cxn ang="0">
                    <a:pos x="0" y="866"/>
                  </a:cxn>
                  <a:cxn ang="0">
                    <a:pos x="54" y="866"/>
                  </a:cxn>
                  <a:cxn ang="0">
                    <a:pos x="944" y="0"/>
                  </a:cxn>
                  <a:cxn ang="0">
                    <a:pos x="944" y="0"/>
                  </a:cxn>
                  <a:cxn ang="0">
                    <a:pos x="930" y="2"/>
                  </a:cxn>
                  <a:cxn ang="0">
                    <a:pos x="918" y="6"/>
                  </a:cxn>
                  <a:cxn ang="0">
                    <a:pos x="906" y="14"/>
                  </a:cxn>
                  <a:cxn ang="0">
                    <a:pos x="896" y="22"/>
                  </a:cxn>
                  <a:cxn ang="0">
                    <a:pos x="896" y="22"/>
                  </a:cxn>
                </a:cxnLst>
                <a:rect l="0" t="0" r="r" b="b"/>
                <a:pathLst>
                  <a:path w="944" h="866">
                    <a:moveTo>
                      <a:pt x="896" y="22"/>
                    </a:moveTo>
                    <a:lnTo>
                      <a:pt x="862" y="56"/>
                    </a:lnTo>
                    <a:lnTo>
                      <a:pt x="862" y="56"/>
                    </a:lnTo>
                    <a:lnTo>
                      <a:pt x="854" y="62"/>
                    </a:lnTo>
                    <a:lnTo>
                      <a:pt x="844" y="66"/>
                    </a:lnTo>
                    <a:lnTo>
                      <a:pt x="834" y="66"/>
                    </a:lnTo>
                    <a:lnTo>
                      <a:pt x="824" y="64"/>
                    </a:lnTo>
                    <a:lnTo>
                      <a:pt x="0" y="866"/>
                    </a:lnTo>
                    <a:lnTo>
                      <a:pt x="54" y="866"/>
                    </a:lnTo>
                    <a:lnTo>
                      <a:pt x="944" y="0"/>
                    </a:lnTo>
                    <a:lnTo>
                      <a:pt x="944" y="0"/>
                    </a:lnTo>
                    <a:lnTo>
                      <a:pt x="930" y="2"/>
                    </a:lnTo>
                    <a:lnTo>
                      <a:pt x="918" y="6"/>
                    </a:lnTo>
                    <a:lnTo>
                      <a:pt x="906" y="14"/>
                    </a:lnTo>
                    <a:lnTo>
                      <a:pt x="896" y="22"/>
                    </a:lnTo>
                    <a:lnTo>
                      <a:pt x="896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9" name="Freeform 105"/>
              <p:cNvSpPr>
                <a:spLocks/>
              </p:cNvSpPr>
              <p:nvPr userDrawn="1"/>
            </p:nvSpPr>
            <p:spPr bwMode="auto">
              <a:xfrm>
                <a:off x="5740400" y="3956050"/>
                <a:ext cx="1387475" cy="1298575"/>
              </a:xfrm>
              <a:custGeom>
                <a:avLst/>
                <a:gdLst/>
                <a:ahLst/>
                <a:cxnLst>
                  <a:cxn ang="0">
                    <a:pos x="848" y="8"/>
                  </a:cxn>
                  <a:cxn ang="0">
                    <a:pos x="840" y="0"/>
                  </a:cxn>
                  <a:cxn ang="0">
                    <a:pos x="0" y="818"/>
                  </a:cxn>
                  <a:cxn ang="0">
                    <a:pos x="54" y="818"/>
                  </a:cxn>
                  <a:cxn ang="0">
                    <a:pos x="874" y="18"/>
                  </a:cxn>
                  <a:cxn ang="0">
                    <a:pos x="874" y="18"/>
                  </a:cxn>
                  <a:cxn ang="0">
                    <a:pos x="868" y="18"/>
                  </a:cxn>
                  <a:cxn ang="0">
                    <a:pos x="860" y="16"/>
                  </a:cxn>
                  <a:cxn ang="0">
                    <a:pos x="854" y="12"/>
                  </a:cxn>
                  <a:cxn ang="0">
                    <a:pos x="848" y="8"/>
                  </a:cxn>
                  <a:cxn ang="0">
                    <a:pos x="848" y="8"/>
                  </a:cxn>
                </a:cxnLst>
                <a:rect l="0" t="0" r="r" b="b"/>
                <a:pathLst>
                  <a:path w="874" h="818">
                    <a:moveTo>
                      <a:pt x="848" y="8"/>
                    </a:moveTo>
                    <a:lnTo>
                      <a:pt x="840" y="0"/>
                    </a:lnTo>
                    <a:lnTo>
                      <a:pt x="0" y="818"/>
                    </a:lnTo>
                    <a:lnTo>
                      <a:pt x="54" y="818"/>
                    </a:lnTo>
                    <a:lnTo>
                      <a:pt x="874" y="18"/>
                    </a:lnTo>
                    <a:lnTo>
                      <a:pt x="874" y="18"/>
                    </a:lnTo>
                    <a:lnTo>
                      <a:pt x="868" y="18"/>
                    </a:lnTo>
                    <a:lnTo>
                      <a:pt x="860" y="16"/>
                    </a:lnTo>
                    <a:lnTo>
                      <a:pt x="854" y="12"/>
                    </a:lnTo>
                    <a:lnTo>
                      <a:pt x="848" y="8"/>
                    </a:lnTo>
                    <a:lnTo>
                      <a:pt x="848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0" name="Freeform 106"/>
              <p:cNvSpPr>
                <a:spLocks/>
              </p:cNvSpPr>
              <p:nvPr userDrawn="1"/>
            </p:nvSpPr>
            <p:spPr bwMode="auto">
              <a:xfrm>
                <a:off x="6038850" y="3924300"/>
                <a:ext cx="1412875" cy="1330325"/>
              </a:xfrm>
              <a:custGeom>
                <a:avLst/>
                <a:gdLst/>
                <a:ahLst/>
                <a:cxnLst>
                  <a:cxn ang="0">
                    <a:pos x="862" y="0"/>
                  </a:cxn>
                  <a:cxn ang="0">
                    <a:pos x="0" y="838"/>
                  </a:cxn>
                  <a:cxn ang="0">
                    <a:pos x="54" y="838"/>
                  </a:cxn>
                  <a:cxn ang="0">
                    <a:pos x="890" y="26"/>
                  </a:cxn>
                  <a:cxn ang="0">
                    <a:pos x="862" y="0"/>
                  </a:cxn>
                </a:cxnLst>
                <a:rect l="0" t="0" r="r" b="b"/>
                <a:pathLst>
                  <a:path w="890" h="838">
                    <a:moveTo>
                      <a:pt x="862" y="0"/>
                    </a:moveTo>
                    <a:lnTo>
                      <a:pt x="0" y="838"/>
                    </a:lnTo>
                    <a:lnTo>
                      <a:pt x="54" y="838"/>
                    </a:lnTo>
                    <a:lnTo>
                      <a:pt x="890" y="26"/>
                    </a:lnTo>
                    <a:lnTo>
                      <a:pt x="86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1" name="Freeform 107"/>
              <p:cNvSpPr>
                <a:spLocks/>
              </p:cNvSpPr>
              <p:nvPr userDrawn="1"/>
            </p:nvSpPr>
            <p:spPr bwMode="auto">
              <a:xfrm>
                <a:off x="6340475" y="3895725"/>
                <a:ext cx="1444625" cy="1358900"/>
              </a:xfrm>
              <a:custGeom>
                <a:avLst/>
                <a:gdLst/>
                <a:ahLst/>
                <a:cxnLst>
                  <a:cxn ang="0">
                    <a:pos x="898" y="12"/>
                  </a:cxn>
                  <a:cxn ang="0">
                    <a:pos x="898" y="12"/>
                  </a:cxn>
                  <a:cxn ang="0">
                    <a:pos x="890" y="6"/>
                  </a:cxn>
                  <a:cxn ang="0">
                    <a:pos x="880" y="0"/>
                  </a:cxn>
                  <a:cxn ang="0">
                    <a:pos x="0" y="856"/>
                  </a:cxn>
                  <a:cxn ang="0">
                    <a:pos x="54" y="856"/>
                  </a:cxn>
                  <a:cxn ang="0">
                    <a:pos x="910" y="24"/>
                  </a:cxn>
                  <a:cxn ang="0">
                    <a:pos x="898" y="12"/>
                  </a:cxn>
                </a:cxnLst>
                <a:rect l="0" t="0" r="r" b="b"/>
                <a:pathLst>
                  <a:path w="910" h="856">
                    <a:moveTo>
                      <a:pt x="898" y="12"/>
                    </a:moveTo>
                    <a:lnTo>
                      <a:pt x="898" y="12"/>
                    </a:lnTo>
                    <a:lnTo>
                      <a:pt x="890" y="6"/>
                    </a:lnTo>
                    <a:lnTo>
                      <a:pt x="880" y="0"/>
                    </a:lnTo>
                    <a:lnTo>
                      <a:pt x="0" y="856"/>
                    </a:lnTo>
                    <a:lnTo>
                      <a:pt x="54" y="856"/>
                    </a:lnTo>
                    <a:lnTo>
                      <a:pt x="910" y="24"/>
                    </a:lnTo>
                    <a:lnTo>
                      <a:pt x="898" y="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2" name="Freeform 108"/>
              <p:cNvSpPr>
                <a:spLocks/>
              </p:cNvSpPr>
              <p:nvPr userDrawn="1"/>
            </p:nvSpPr>
            <p:spPr bwMode="auto">
              <a:xfrm>
                <a:off x="6642100" y="3879850"/>
                <a:ext cx="1473200" cy="1374775"/>
              </a:xfrm>
              <a:custGeom>
                <a:avLst/>
                <a:gdLst/>
                <a:ahLst/>
                <a:cxnLst>
                  <a:cxn ang="0">
                    <a:pos x="890" y="0"/>
                  </a:cxn>
                  <a:cxn ang="0">
                    <a:pos x="0" y="866"/>
                  </a:cxn>
                  <a:cxn ang="0">
                    <a:pos x="54" y="866"/>
                  </a:cxn>
                  <a:cxn ang="0">
                    <a:pos x="928" y="14"/>
                  </a:cxn>
                  <a:cxn ang="0">
                    <a:pos x="928" y="14"/>
                  </a:cxn>
                  <a:cxn ang="0">
                    <a:pos x="920" y="8"/>
                  </a:cxn>
                  <a:cxn ang="0">
                    <a:pos x="910" y="4"/>
                  </a:cxn>
                  <a:cxn ang="0">
                    <a:pos x="900" y="2"/>
                  </a:cxn>
                  <a:cxn ang="0">
                    <a:pos x="890" y="0"/>
                  </a:cxn>
                  <a:cxn ang="0">
                    <a:pos x="890" y="0"/>
                  </a:cxn>
                </a:cxnLst>
                <a:rect l="0" t="0" r="r" b="b"/>
                <a:pathLst>
                  <a:path w="928" h="866">
                    <a:moveTo>
                      <a:pt x="890" y="0"/>
                    </a:moveTo>
                    <a:lnTo>
                      <a:pt x="0" y="866"/>
                    </a:lnTo>
                    <a:lnTo>
                      <a:pt x="54" y="866"/>
                    </a:lnTo>
                    <a:lnTo>
                      <a:pt x="928" y="14"/>
                    </a:lnTo>
                    <a:lnTo>
                      <a:pt x="928" y="14"/>
                    </a:lnTo>
                    <a:lnTo>
                      <a:pt x="920" y="8"/>
                    </a:lnTo>
                    <a:lnTo>
                      <a:pt x="910" y="4"/>
                    </a:lnTo>
                    <a:lnTo>
                      <a:pt x="900" y="2"/>
                    </a:lnTo>
                    <a:lnTo>
                      <a:pt x="890" y="0"/>
                    </a:lnTo>
                    <a:lnTo>
                      <a:pt x="89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3" name="Freeform 109"/>
              <p:cNvSpPr>
                <a:spLocks/>
              </p:cNvSpPr>
              <p:nvPr userDrawn="1"/>
            </p:nvSpPr>
            <p:spPr bwMode="auto">
              <a:xfrm>
                <a:off x="6943725" y="3879850"/>
                <a:ext cx="1495425" cy="1374775"/>
              </a:xfrm>
              <a:custGeom>
                <a:avLst/>
                <a:gdLst/>
                <a:ahLst/>
                <a:cxnLst>
                  <a:cxn ang="0">
                    <a:pos x="868" y="22"/>
                  </a:cxn>
                  <a:cxn ang="0">
                    <a:pos x="836" y="56"/>
                  </a:cxn>
                  <a:cxn ang="0">
                    <a:pos x="836" y="56"/>
                  </a:cxn>
                  <a:cxn ang="0">
                    <a:pos x="830" y="60"/>
                  </a:cxn>
                  <a:cxn ang="0">
                    <a:pos x="824" y="62"/>
                  </a:cxn>
                  <a:cxn ang="0">
                    <a:pos x="0" y="866"/>
                  </a:cxn>
                  <a:cxn ang="0">
                    <a:pos x="52" y="866"/>
                  </a:cxn>
                  <a:cxn ang="0">
                    <a:pos x="942" y="2"/>
                  </a:cxn>
                  <a:cxn ang="0">
                    <a:pos x="942" y="2"/>
                  </a:cxn>
                  <a:cxn ang="0">
                    <a:pos x="922" y="0"/>
                  </a:cxn>
                  <a:cxn ang="0">
                    <a:pos x="912" y="0"/>
                  </a:cxn>
                  <a:cxn ang="0">
                    <a:pos x="902" y="2"/>
                  </a:cxn>
                  <a:cxn ang="0">
                    <a:pos x="894" y="6"/>
                  </a:cxn>
                  <a:cxn ang="0">
                    <a:pos x="884" y="10"/>
                  </a:cxn>
                  <a:cxn ang="0">
                    <a:pos x="876" y="16"/>
                  </a:cxn>
                  <a:cxn ang="0">
                    <a:pos x="868" y="22"/>
                  </a:cxn>
                  <a:cxn ang="0">
                    <a:pos x="868" y="22"/>
                  </a:cxn>
                </a:cxnLst>
                <a:rect l="0" t="0" r="r" b="b"/>
                <a:pathLst>
                  <a:path w="942" h="866">
                    <a:moveTo>
                      <a:pt x="868" y="22"/>
                    </a:moveTo>
                    <a:lnTo>
                      <a:pt x="836" y="56"/>
                    </a:lnTo>
                    <a:lnTo>
                      <a:pt x="836" y="56"/>
                    </a:lnTo>
                    <a:lnTo>
                      <a:pt x="830" y="60"/>
                    </a:lnTo>
                    <a:lnTo>
                      <a:pt x="824" y="62"/>
                    </a:lnTo>
                    <a:lnTo>
                      <a:pt x="0" y="866"/>
                    </a:lnTo>
                    <a:lnTo>
                      <a:pt x="52" y="866"/>
                    </a:lnTo>
                    <a:lnTo>
                      <a:pt x="942" y="2"/>
                    </a:lnTo>
                    <a:lnTo>
                      <a:pt x="942" y="2"/>
                    </a:lnTo>
                    <a:lnTo>
                      <a:pt x="922" y="0"/>
                    </a:lnTo>
                    <a:lnTo>
                      <a:pt x="912" y="0"/>
                    </a:lnTo>
                    <a:lnTo>
                      <a:pt x="902" y="2"/>
                    </a:lnTo>
                    <a:lnTo>
                      <a:pt x="894" y="6"/>
                    </a:lnTo>
                    <a:lnTo>
                      <a:pt x="884" y="10"/>
                    </a:lnTo>
                    <a:lnTo>
                      <a:pt x="876" y="16"/>
                    </a:lnTo>
                    <a:lnTo>
                      <a:pt x="868" y="22"/>
                    </a:lnTo>
                    <a:lnTo>
                      <a:pt x="868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4" name="Freeform 110"/>
              <p:cNvSpPr>
                <a:spLocks/>
              </p:cNvSpPr>
              <p:nvPr userDrawn="1"/>
            </p:nvSpPr>
            <p:spPr bwMode="auto">
              <a:xfrm>
                <a:off x="7242175" y="3886200"/>
                <a:ext cx="1492250" cy="1368425"/>
              </a:xfrm>
              <a:custGeom>
                <a:avLst/>
                <a:gdLst/>
                <a:ahLst/>
                <a:cxnLst>
                  <a:cxn ang="0">
                    <a:pos x="910" y="18"/>
                  </a:cxn>
                  <a:cxn ang="0">
                    <a:pos x="878" y="52"/>
                  </a:cxn>
                  <a:cxn ang="0">
                    <a:pos x="878" y="52"/>
                  </a:cxn>
                  <a:cxn ang="0">
                    <a:pos x="872" y="56"/>
                  </a:cxn>
                  <a:cxn ang="0">
                    <a:pos x="866" y="60"/>
                  </a:cxn>
                  <a:cxn ang="0">
                    <a:pos x="854" y="62"/>
                  </a:cxn>
                  <a:cxn ang="0">
                    <a:pos x="842" y="62"/>
                  </a:cxn>
                  <a:cxn ang="0">
                    <a:pos x="830" y="56"/>
                  </a:cxn>
                  <a:cxn ang="0">
                    <a:pos x="0" y="862"/>
                  </a:cxn>
                  <a:cxn ang="0">
                    <a:pos x="54" y="862"/>
                  </a:cxn>
                  <a:cxn ang="0">
                    <a:pos x="940" y="0"/>
                  </a:cxn>
                  <a:cxn ang="0">
                    <a:pos x="940" y="0"/>
                  </a:cxn>
                  <a:cxn ang="0">
                    <a:pos x="924" y="8"/>
                  </a:cxn>
                  <a:cxn ang="0">
                    <a:pos x="910" y="18"/>
                  </a:cxn>
                  <a:cxn ang="0">
                    <a:pos x="910" y="18"/>
                  </a:cxn>
                </a:cxnLst>
                <a:rect l="0" t="0" r="r" b="b"/>
                <a:pathLst>
                  <a:path w="940" h="862">
                    <a:moveTo>
                      <a:pt x="910" y="18"/>
                    </a:moveTo>
                    <a:lnTo>
                      <a:pt x="878" y="52"/>
                    </a:lnTo>
                    <a:lnTo>
                      <a:pt x="878" y="52"/>
                    </a:lnTo>
                    <a:lnTo>
                      <a:pt x="872" y="56"/>
                    </a:lnTo>
                    <a:lnTo>
                      <a:pt x="866" y="60"/>
                    </a:lnTo>
                    <a:lnTo>
                      <a:pt x="854" y="62"/>
                    </a:lnTo>
                    <a:lnTo>
                      <a:pt x="842" y="62"/>
                    </a:lnTo>
                    <a:lnTo>
                      <a:pt x="830" y="56"/>
                    </a:lnTo>
                    <a:lnTo>
                      <a:pt x="0" y="862"/>
                    </a:lnTo>
                    <a:lnTo>
                      <a:pt x="54" y="862"/>
                    </a:lnTo>
                    <a:lnTo>
                      <a:pt x="940" y="0"/>
                    </a:lnTo>
                    <a:lnTo>
                      <a:pt x="940" y="0"/>
                    </a:lnTo>
                    <a:lnTo>
                      <a:pt x="924" y="8"/>
                    </a:lnTo>
                    <a:lnTo>
                      <a:pt x="910" y="18"/>
                    </a:lnTo>
                    <a:lnTo>
                      <a:pt x="910" y="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5" name="Freeform 111"/>
              <p:cNvSpPr>
                <a:spLocks/>
              </p:cNvSpPr>
              <p:nvPr userDrawn="1"/>
            </p:nvSpPr>
            <p:spPr bwMode="auto">
              <a:xfrm>
                <a:off x="7543800" y="3943350"/>
                <a:ext cx="1393825" cy="1311275"/>
              </a:xfrm>
              <a:custGeom>
                <a:avLst/>
                <a:gdLst/>
                <a:ahLst/>
                <a:cxnLst>
                  <a:cxn ang="0">
                    <a:pos x="864" y="16"/>
                  </a:cxn>
                  <a:cxn ang="0">
                    <a:pos x="848" y="0"/>
                  </a:cxn>
                  <a:cxn ang="0">
                    <a:pos x="0" y="826"/>
                  </a:cxn>
                  <a:cxn ang="0">
                    <a:pos x="54" y="826"/>
                  </a:cxn>
                  <a:cxn ang="0">
                    <a:pos x="878" y="24"/>
                  </a:cxn>
                  <a:cxn ang="0">
                    <a:pos x="878" y="24"/>
                  </a:cxn>
                  <a:cxn ang="0">
                    <a:pos x="870" y="20"/>
                  </a:cxn>
                  <a:cxn ang="0">
                    <a:pos x="864" y="16"/>
                  </a:cxn>
                  <a:cxn ang="0">
                    <a:pos x="864" y="16"/>
                  </a:cxn>
                </a:cxnLst>
                <a:rect l="0" t="0" r="r" b="b"/>
                <a:pathLst>
                  <a:path w="878" h="826">
                    <a:moveTo>
                      <a:pt x="864" y="16"/>
                    </a:moveTo>
                    <a:lnTo>
                      <a:pt x="848" y="0"/>
                    </a:lnTo>
                    <a:lnTo>
                      <a:pt x="0" y="826"/>
                    </a:lnTo>
                    <a:lnTo>
                      <a:pt x="54" y="826"/>
                    </a:lnTo>
                    <a:lnTo>
                      <a:pt x="878" y="24"/>
                    </a:lnTo>
                    <a:lnTo>
                      <a:pt x="878" y="24"/>
                    </a:lnTo>
                    <a:lnTo>
                      <a:pt x="870" y="20"/>
                    </a:lnTo>
                    <a:lnTo>
                      <a:pt x="864" y="16"/>
                    </a:lnTo>
                    <a:lnTo>
                      <a:pt x="864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6" name="Freeform 112"/>
              <p:cNvSpPr>
                <a:spLocks/>
              </p:cNvSpPr>
              <p:nvPr userDrawn="1"/>
            </p:nvSpPr>
            <p:spPr bwMode="auto">
              <a:xfrm>
                <a:off x="7845425" y="3990975"/>
                <a:ext cx="1298575" cy="1263650"/>
              </a:xfrm>
              <a:custGeom>
                <a:avLst/>
                <a:gdLst/>
                <a:ahLst/>
                <a:cxnLst>
                  <a:cxn ang="0">
                    <a:pos x="0" y="796"/>
                  </a:cxn>
                  <a:cxn ang="0">
                    <a:pos x="52" y="796"/>
                  </a:cxn>
                  <a:cxn ang="0">
                    <a:pos x="818" y="52"/>
                  </a:cxn>
                  <a:cxn ang="0">
                    <a:pos x="818" y="0"/>
                  </a:cxn>
                  <a:cxn ang="0">
                    <a:pos x="0" y="796"/>
                  </a:cxn>
                </a:cxnLst>
                <a:rect l="0" t="0" r="r" b="b"/>
                <a:pathLst>
                  <a:path w="818" h="796">
                    <a:moveTo>
                      <a:pt x="0" y="796"/>
                    </a:moveTo>
                    <a:lnTo>
                      <a:pt x="52" y="796"/>
                    </a:lnTo>
                    <a:lnTo>
                      <a:pt x="818" y="52"/>
                    </a:lnTo>
                    <a:lnTo>
                      <a:pt x="818" y="0"/>
                    </a:lnTo>
                    <a:lnTo>
                      <a:pt x="0" y="79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7" name="Freeform 113"/>
              <p:cNvSpPr>
                <a:spLocks/>
              </p:cNvSpPr>
              <p:nvPr userDrawn="1"/>
            </p:nvSpPr>
            <p:spPr bwMode="auto">
              <a:xfrm>
                <a:off x="8143875" y="4283075"/>
                <a:ext cx="1000125" cy="971550"/>
              </a:xfrm>
              <a:custGeom>
                <a:avLst/>
                <a:gdLst/>
                <a:ahLst/>
                <a:cxnLst>
                  <a:cxn ang="0">
                    <a:pos x="54" y="612"/>
                  </a:cxn>
                  <a:cxn ang="0">
                    <a:pos x="630" y="52"/>
                  </a:cxn>
                  <a:cxn ang="0">
                    <a:pos x="630" y="0"/>
                  </a:cxn>
                  <a:cxn ang="0">
                    <a:pos x="0" y="612"/>
                  </a:cxn>
                  <a:cxn ang="0">
                    <a:pos x="54" y="612"/>
                  </a:cxn>
                </a:cxnLst>
                <a:rect l="0" t="0" r="r" b="b"/>
                <a:pathLst>
                  <a:path w="630" h="612">
                    <a:moveTo>
                      <a:pt x="54" y="612"/>
                    </a:moveTo>
                    <a:lnTo>
                      <a:pt x="630" y="52"/>
                    </a:lnTo>
                    <a:lnTo>
                      <a:pt x="630" y="0"/>
                    </a:lnTo>
                    <a:lnTo>
                      <a:pt x="0" y="612"/>
                    </a:lnTo>
                    <a:lnTo>
                      <a:pt x="54" y="6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8" name="Freeform 114"/>
              <p:cNvSpPr>
                <a:spLocks/>
              </p:cNvSpPr>
              <p:nvPr userDrawn="1"/>
            </p:nvSpPr>
            <p:spPr bwMode="auto">
              <a:xfrm>
                <a:off x="8445500" y="4575175"/>
                <a:ext cx="698500" cy="679450"/>
              </a:xfrm>
              <a:custGeom>
                <a:avLst/>
                <a:gdLst/>
                <a:ahLst/>
                <a:cxnLst>
                  <a:cxn ang="0">
                    <a:pos x="54" y="428"/>
                  </a:cxn>
                  <a:cxn ang="0">
                    <a:pos x="440" y="52"/>
                  </a:cxn>
                  <a:cxn ang="0">
                    <a:pos x="440" y="0"/>
                  </a:cxn>
                  <a:cxn ang="0">
                    <a:pos x="0" y="428"/>
                  </a:cxn>
                  <a:cxn ang="0">
                    <a:pos x="54" y="428"/>
                  </a:cxn>
                </a:cxnLst>
                <a:rect l="0" t="0" r="r" b="b"/>
                <a:pathLst>
                  <a:path w="440" h="428">
                    <a:moveTo>
                      <a:pt x="54" y="428"/>
                    </a:moveTo>
                    <a:lnTo>
                      <a:pt x="440" y="52"/>
                    </a:lnTo>
                    <a:lnTo>
                      <a:pt x="440" y="0"/>
                    </a:lnTo>
                    <a:lnTo>
                      <a:pt x="0" y="428"/>
                    </a:lnTo>
                    <a:lnTo>
                      <a:pt x="54" y="4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9" name="Freeform 115"/>
              <p:cNvSpPr>
                <a:spLocks/>
              </p:cNvSpPr>
              <p:nvPr userDrawn="1"/>
            </p:nvSpPr>
            <p:spPr bwMode="auto">
              <a:xfrm>
                <a:off x="8747125" y="4867275"/>
                <a:ext cx="396875" cy="387350"/>
              </a:xfrm>
              <a:custGeom>
                <a:avLst/>
                <a:gdLst/>
                <a:ahLst/>
                <a:cxnLst>
                  <a:cxn ang="0">
                    <a:pos x="54" y="244"/>
                  </a:cxn>
                  <a:cxn ang="0">
                    <a:pos x="250" y="52"/>
                  </a:cxn>
                  <a:cxn ang="0">
                    <a:pos x="250" y="0"/>
                  </a:cxn>
                  <a:cxn ang="0">
                    <a:pos x="0" y="244"/>
                  </a:cxn>
                  <a:cxn ang="0">
                    <a:pos x="54" y="244"/>
                  </a:cxn>
                </a:cxnLst>
                <a:rect l="0" t="0" r="r" b="b"/>
                <a:pathLst>
                  <a:path w="250" h="244">
                    <a:moveTo>
                      <a:pt x="54" y="244"/>
                    </a:moveTo>
                    <a:lnTo>
                      <a:pt x="250" y="52"/>
                    </a:lnTo>
                    <a:lnTo>
                      <a:pt x="250" y="0"/>
                    </a:lnTo>
                    <a:lnTo>
                      <a:pt x="0" y="244"/>
                    </a:lnTo>
                    <a:lnTo>
                      <a:pt x="54" y="24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0" name="Freeform 116"/>
              <p:cNvSpPr>
                <a:spLocks/>
              </p:cNvSpPr>
              <p:nvPr userDrawn="1"/>
            </p:nvSpPr>
            <p:spPr bwMode="auto">
              <a:xfrm>
                <a:off x="9045575" y="5159375"/>
                <a:ext cx="98425" cy="95250"/>
              </a:xfrm>
              <a:custGeom>
                <a:avLst/>
                <a:gdLst/>
                <a:ahLst/>
                <a:cxnLst>
                  <a:cxn ang="0">
                    <a:pos x="54" y="60"/>
                  </a:cxn>
                  <a:cxn ang="0">
                    <a:pos x="62" y="60"/>
                  </a:cxn>
                  <a:cxn ang="0">
                    <a:pos x="62" y="52"/>
                  </a:cxn>
                  <a:cxn ang="0">
                    <a:pos x="62" y="0"/>
                  </a:cxn>
                  <a:cxn ang="0">
                    <a:pos x="0" y="60"/>
                  </a:cxn>
                  <a:cxn ang="0">
                    <a:pos x="54" y="60"/>
                  </a:cxn>
                </a:cxnLst>
                <a:rect l="0" t="0" r="r" b="b"/>
                <a:pathLst>
                  <a:path w="62" h="60">
                    <a:moveTo>
                      <a:pt x="54" y="60"/>
                    </a:moveTo>
                    <a:lnTo>
                      <a:pt x="62" y="60"/>
                    </a:lnTo>
                    <a:lnTo>
                      <a:pt x="62" y="52"/>
                    </a:lnTo>
                    <a:lnTo>
                      <a:pt x="62" y="0"/>
                    </a:lnTo>
                    <a:lnTo>
                      <a:pt x="0" y="60"/>
                    </a:lnTo>
                    <a:lnTo>
                      <a:pt x="54" y="6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05" name="Freeform 118"/>
            <p:cNvSpPr>
              <a:spLocks/>
            </p:cNvSpPr>
            <p:nvPr userDrawn="1"/>
          </p:nvSpPr>
          <p:spPr bwMode="auto">
            <a:xfrm>
              <a:off x="0" y="5483225"/>
              <a:ext cx="9144000" cy="158750"/>
            </a:xfrm>
            <a:custGeom>
              <a:avLst/>
              <a:gdLst/>
              <a:ahLst/>
              <a:cxnLst>
                <a:cxn ang="0">
                  <a:pos x="5352" y="24"/>
                </a:cxn>
                <a:cxn ang="0">
                  <a:pos x="5174" y="68"/>
                </a:cxn>
                <a:cxn ang="0">
                  <a:pos x="4966" y="64"/>
                </a:cxn>
                <a:cxn ang="0">
                  <a:pos x="4782" y="24"/>
                </a:cxn>
                <a:cxn ang="0">
                  <a:pos x="4606" y="0"/>
                </a:cxn>
                <a:cxn ang="0">
                  <a:pos x="4420" y="14"/>
                </a:cxn>
                <a:cxn ang="0">
                  <a:pos x="4240" y="62"/>
                </a:cxn>
                <a:cxn ang="0">
                  <a:pos x="4032" y="68"/>
                </a:cxn>
                <a:cxn ang="0">
                  <a:pos x="3828" y="56"/>
                </a:cxn>
                <a:cxn ang="0">
                  <a:pos x="3656" y="6"/>
                </a:cxn>
                <a:cxn ang="0">
                  <a:pos x="3470" y="2"/>
                </a:cxn>
                <a:cxn ang="0">
                  <a:pos x="3280" y="24"/>
                </a:cxn>
                <a:cxn ang="0">
                  <a:pos x="3102" y="68"/>
                </a:cxn>
                <a:cxn ang="0">
                  <a:pos x="2894" y="64"/>
                </a:cxn>
                <a:cxn ang="0">
                  <a:pos x="2710" y="24"/>
                </a:cxn>
                <a:cxn ang="0">
                  <a:pos x="2534" y="0"/>
                </a:cxn>
                <a:cxn ang="0">
                  <a:pos x="2348" y="14"/>
                </a:cxn>
                <a:cxn ang="0">
                  <a:pos x="2168" y="62"/>
                </a:cxn>
                <a:cxn ang="0">
                  <a:pos x="1960" y="68"/>
                </a:cxn>
                <a:cxn ang="0">
                  <a:pos x="1756" y="56"/>
                </a:cxn>
                <a:cxn ang="0">
                  <a:pos x="1584" y="6"/>
                </a:cxn>
                <a:cxn ang="0">
                  <a:pos x="1398" y="2"/>
                </a:cxn>
                <a:cxn ang="0">
                  <a:pos x="1208" y="24"/>
                </a:cxn>
                <a:cxn ang="0">
                  <a:pos x="1030" y="68"/>
                </a:cxn>
                <a:cxn ang="0">
                  <a:pos x="822" y="64"/>
                </a:cxn>
                <a:cxn ang="0">
                  <a:pos x="638" y="24"/>
                </a:cxn>
                <a:cxn ang="0">
                  <a:pos x="462" y="0"/>
                </a:cxn>
                <a:cxn ang="0">
                  <a:pos x="274" y="14"/>
                </a:cxn>
                <a:cxn ang="0">
                  <a:pos x="96" y="62"/>
                </a:cxn>
                <a:cxn ang="0">
                  <a:pos x="68" y="48"/>
                </a:cxn>
                <a:cxn ang="0">
                  <a:pos x="242" y="34"/>
                </a:cxn>
                <a:cxn ang="0">
                  <a:pos x="432" y="56"/>
                </a:cxn>
                <a:cxn ang="0">
                  <a:pos x="610" y="100"/>
                </a:cxn>
                <a:cxn ang="0">
                  <a:pos x="818" y="96"/>
                </a:cxn>
                <a:cxn ang="0">
                  <a:pos x="1002" y="56"/>
                </a:cxn>
                <a:cxn ang="0">
                  <a:pos x="1178" y="32"/>
                </a:cxn>
                <a:cxn ang="0">
                  <a:pos x="1364" y="46"/>
                </a:cxn>
                <a:cxn ang="0">
                  <a:pos x="1544" y="94"/>
                </a:cxn>
                <a:cxn ang="0">
                  <a:pos x="1752" y="100"/>
                </a:cxn>
                <a:cxn ang="0">
                  <a:pos x="1956" y="88"/>
                </a:cxn>
                <a:cxn ang="0">
                  <a:pos x="2128" y="38"/>
                </a:cxn>
                <a:cxn ang="0">
                  <a:pos x="2314" y="34"/>
                </a:cxn>
                <a:cxn ang="0">
                  <a:pos x="2504" y="56"/>
                </a:cxn>
                <a:cxn ang="0">
                  <a:pos x="2682" y="100"/>
                </a:cxn>
                <a:cxn ang="0">
                  <a:pos x="2890" y="96"/>
                </a:cxn>
                <a:cxn ang="0">
                  <a:pos x="3074" y="56"/>
                </a:cxn>
                <a:cxn ang="0">
                  <a:pos x="3250" y="32"/>
                </a:cxn>
                <a:cxn ang="0">
                  <a:pos x="3436" y="46"/>
                </a:cxn>
                <a:cxn ang="0">
                  <a:pos x="3616" y="94"/>
                </a:cxn>
                <a:cxn ang="0">
                  <a:pos x="3824" y="100"/>
                </a:cxn>
                <a:cxn ang="0">
                  <a:pos x="4028" y="88"/>
                </a:cxn>
                <a:cxn ang="0">
                  <a:pos x="4200" y="38"/>
                </a:cxn>
                <a:cxn ang="0">
                  <a:pos x="4386" y="34"/>
                </a:cxn>
                <a:cxn ang="0">
                  <a:pos x="4576" y="56"/>
                </a:cxn>
                <a:cxn ang="0">
                  <a:pos x="4754" y="100"/>
                </a:cxn>
                <a:cxn ang="0">
                  <a:pos x="4962" y="96"/>
                </a:cxn>
                <a:cxn ang="0">
                  <a:pos x="5146" y="56"/>
                </a:cxn>
                <a:cxn ang="0">
                  <a:pos x="5322" y="32"/>
                </a:cxn>
                <a:cxn ang="0">
                  <a:pos x="5510" y="46"/>
                </a:cxn>
                <a:cxn ang="0">
                  <a:pos x="5688" y="94"/>
                </a:cxn>
                <a:cxn ang="0">
                  <a:pos x="5728" y="14"/>
                </a:cxn>
                <a:cxn ang="0">
                  <a:pos x="5556" y="6"/>
                </a:cxn>
              </a:cxnLst>
              <a:rect l="0" t="0" r="r" b="b"/>
              <a:pathLst>
                <a:path w="5760" h="100">
                  <a:moveTo>
                    <a:pt x="5528" y="0"/>
                  </a:moveTo>
                  <a:lnTo>
                    <a:pt x="5528" y="0"/>
                  </a:lnTo>
                  <a:lnTo>
                    <a:pt x="5512" y="2"/>
                  </a:lnTo>
                  <a:lnTo>
                    <a:pt x="5498" y="6"/>
                  </a:lnTo>
                  <a:lnTo>
                    <a:pt x="5486" y="14"/>
                  </a:lnTo>
                  <a:lnTo>
                    <a:pt x="5472" y="24"/>
                  </a:lnTo>
                  <a:lnTo>
                    <a:pt x="5440" y="56"/>
                  </a:lnTo>
                  <a:lnTo>
                    <a:pt x="5440" y="56"/>
                  </a:lnTo>
                  <a:lnTo>
                    <a:pt x="5434" y="62"/>
                  </a:lnTo>
                  <a:lnTo>
                    <a:pt x="5428" y="64"/>
                  </a:lnTo>
                  <a:lnTo>
                    <a:pt x="5420" y="68"/>
                  </a:lnTo>
                  <a:lnTo>
                    <a:pt x="5412" y="68"/>
                  </a:lnTo>
                  <a:lnTo>
                    <a:pt x="5412" y="68"/>
                  </a:lnTo>
                  <a:lnTo>
                    <a:pt x="5406" y="68"/>
                  </a:lnTo>
                  <a:lnTo>
                    <a:pt x="5398" y="64"/>
                  </a:lnTo>
                  <a:lnTo>
                    <a:pt x="5392" y="62"/>
                  </a:lnTo>
                  <a:lnTo>
                    <a:pt x="5386" y="56"/>
                  </a:lnTo>
                  <a:lnTo>
                    <a:pt x="5352" y="24"/>
                  </a:lnTo>
                  <a:lnTo>
                    <a:pt x="5352" y="24"/>
                  </a:lnTo>
                  <a:lnTo>
                    <a:pt x="5340" y="14"/>
                  </a:lnTo>
                  <a:lnTo>
                    <a:pt x="5326" y="6"/>
                  </a:lnTo>
                  <a:lnTo>
                    <a:pt x="5312" y="2"/>
                  </a:lnTo>
                  <a:lnTo>
                    <a:pt x="5298" y="0"/>
                  </a:lnTo>
                  <a:lnTo>
                    <a:pt x="5298" y="0"/>
                  </a:lnTo>
                  <a:lnTo>
                    <a:pt x="5282" y="2"/>
                  </a:lnTo>
                  <a:lnTo>
                    <a:pt x="5268" y="6"/>
                  </a:lnTo>
                  <a:lnTo>
                    <a:pt x="5254" y="14"/>
                  </a:lnTo>
                  <a:lnTo>
                    <a:pt x="5242" y="24"/>
                  </a:lnTo>
                  <a:lnTo>
                    <a:pt x="5210" y="56"/>
                  </a:lnTo>
                  <a:lnTo>
                    <a:pt x="5210" y="56"/>
                  </a:lnTo>
                  <a:lnTo>
                    <a:pt x="5204" y="62"/>
                  </a:lnTo>
                  <a:lnTo>
                    <a:pt x="5196" y="64"/>
                  </a:lnTo>
                  <a:lnTo>
                    <a:pt x="5190" y="68"/>
                  </a:lnTo>
                  <a:lnTo>
                    <a:pt x="5182" y="68"/>
                  </a:lnTo>
                  <a:lnTo>
                    <a:pt x="5182" y="68"/>
                  </a:lnTo>
                  <a:lnTo>
                    <a:pt x="5174" y="68"/>
                  </a:lnTo>
                  <a:lnTo>
                    <a:pt x="5168" y="64"/>
                  </a:lnTo>
                  <a:lnTo>
                    <a:pt x="5162" y="62"/>
                  </a:lnTo>
                  <a:lnTo>
                    <a:pt x="5154" y="56"/>
                  </a:lnTo>
                  <a:lnTo>
                    <a:pt x="5122" y="24"/>
                  </a:lnTo>
                  <a:lnTo>
                    <a:pt x="5122" y="24"/>
                  </a:lnTo>
                  <a:lnTo>
                    <a:pt x="5110" y="14"/>
                  </a:lnTo>
                  <a:lnTo>
                    <a:pt x="5096" y="6"/>
                  </a:lnTo>
                  <a:lnTo>
                    <a:pt x="5082" y="2"/>
                  </a:lnTo>
                  <a:lnTo>
                    <a:pt x="5068" y="0"/>
                  </a:lnTo>
                  <a:lnTo>
                    <a:pt x="5068" y="0"/>
                  </a:lnTo>
                  <a:lnTo>
                    <a:pt x="5052" y="2"/>
                  </a:lnTo>
                  <a:lnTo>
                    <a:pt x="5038" y="6"/>
                  </a:lnTo>
                  <a:lnTo>
                    <a:pt x="5024" y="14"/>
                  </a:lnTo>
                  <a:lnTo>
                    <a:pt x="5012" y="24"/>
                  </a:lnTo>
                  <a:lnTo>
                    <a:pt x="4980" y="56"/>
                  </a:lnTo>
                  <a:lnTo>
                    <a:pt x="4980" y="56"/>
                  </a:lnTo>
                  <a:lnTo>
                    <a:pt x="4974" y="62"/>
                  </a:lnTo>
                  <a:lnTo>
                    <a:pt x="4966" y="64"/>
                  </a:lnTo>
                  <a:lnTo>
                    <a:pt x="4960" y="68"/>
                  </a:lnTo>
                  <a:lnTo>
                    <a:pt x="4952" y="68"/>
                  </a:lnTo>
                  <a:lnTo>
                    <a:pt x="4952" y="68"/>
                  </a:lnTo>
                  <a:lnTo>
                    <a:pt x="4944" y="68"/>
                  </a:lnTo>
                  <a:lnTo>
                    <a:pt x="4938" y="64"/>
                  </a:lnTo>
                  <a:lnTo>
                    <a:pt x="4930" y="62"/>
                  </a:lnTo>
                  <a:lnTo>
                    <a:pt x="4924" y="56"/>
                  </a:lnTo>
                  <a:lnTo>
                    <a:pt x="4892" y="24"/>
                  </a:lnTo>
                  <a:lnTo>
                    <a:pt x="4892" y="24"/>
                  </a:lnTo>
                  <a:lnTo>
                    <a:pt x="4880" y="14"/>
                  </a:lnTo>
                  <a:lnTo>
                    <a:pt x="4866" y="6"/>
                  </a:lnTo>
                  <a:lnTo>
                    <a:pt x="4852" y="2"/>
                  </a:lnTo>
                  <a:lnTo>
                    <a:pt x="4838" y="0"/>
                  </a:lnTo>
                  <a:lnTo>
                    <a:pt x="4838" y="0"/>
                  </a:lnTo>
                  <a:lnTo>
                    <a:pt x="4822" y="2"/>
                  </a:lnTo>
                  <a:lnTo>
                    <a:pt x="4808" y="6"/>
                  </a:lnTo>
                  <a:lnTo>
                    <a:pt x="4794" y="14"/>
                  </a:lnTo>
                  <a:lnTo>
                    <a:pt x="4782" y="24"/>
                  </a:lnTo>
                  <a:lnTo>
                    <a:pt x="4750" y="56"/>
                  </a:lnTo>
                  <a:lnTo>
                    <a:pt x="4750" y="56"/>
                  </a:lnTo>
                  <a:lnTo>
                    <a:pt x="4744" y="62"/>
                  </a:lnTo>
                  <a:lnTo>
                    <a:pt x="4736" y="64"/>
                  </a:lnTo>
                  <a:lnTo>
                    <a:pt x="4730" y="68"/>
                  </a:lnTo>
                  <a:lnTo>
                    <a:pt x="4722" y="68"/>
                  </a:lnTo>
                  <a:lnTo>
                    <a:pt x="4722" y="68"/>
                  </a:lnTo>
                  <a:lnTo>
                    <a:pt x="4714" y="68"/>
                  </a:lnTo>
                  <a:lnTo>
                    <a:pt x="4708" y="64"/>
                  </a:lnTo>
                  <a:lnTo>
                    <a:pt x="4700" y="62"/>
                  </a:lnTo>
                  <a:lnTo>
                    <a:pt x="4694" y="56"/>
                  </a:lnTo>
                  <a:lnTo>
                    <a:pt x="4662" y="24"/>
                  </a:lnTo>
                  <a:lnTo>
                    <a:pt x="4662" y="24"/>
                  </a:lnTo>
                  <a:lnTo>
                    <a:pt x="4650" y="14"/>
                  </a:lnTo>
                  <a:lnTo>
                    <a:pt x="4636" y="6"/>
                  </a:lnTo>
                  <a:lnTo>
                    <a:pt x="4622" y="2"/>
                  </a:lnTo>
                  <a:lnTo>
                    <a:pt x="4606" y="0"/>
                  </a:lnTo>
                  <a:lnTo>
                    <a:pt x="4606" y="0"/>
                  </a:lnTo>
                  <a:lnTo>
                    <a:pt x="4592" y="2"/>
                  </a:lnTo>
                  <a:lnTo>
                    <a:pt x="4578" y="6"/>
                  </a:lnTo>
                  <a:lnTo>
                    <a:pt x="4564" y="14"/>
                  </a:lnTo>
                  <a:lnTo>
                    <a:pt x="4552" y="24"/>
                  </a:lnTo>
                  <a:lnTo>
                    <a:pt x="4520" y="56"/>
                  </a:lnTo>
                  <a:lnTo>
                    <a:pt x="4520" y="56"/>
                  </a:lnTo>
                  <a:lnTo>
                    <a:pt x="4512" y="62"/>
                  </a:lnTo>
                  <a:lnTo>
                    <a:pt x="4506" y="64"/>
                  </a:lnTo>
                  <a:lnTo>
                    <a:pt x="4500" y="68"/>
                  </a:lnTo>
                  <a:lnTo>
                    <a:pt x="4492" y="68"/>
                  </a:lnTo>
                  <a:lnTo>
                    <a:pt x="4492" y="68"/>
                  </a:lnTo>
                  <a:lnTo>
                    <a:pt x="4484" y="68"/>
                  </a:lnTo>
                  <a:lnTo>
                    <a:pt x="4478" y="64"/>
                  </a:lnTo>
                  <a:lnTo>
                    <a:pt x="4470" y="62"/>
                  </a:lnTo>
                  <a:lnTo>
                    <a:pt x="4464" y="56"/>
                  </a:lnTo>
                  <a:lnTo>
                    <a:pt x="4432" y="24"/>
                  </a:lnTo>
                  <a:lnTo>
                    <a:pt x="4432" y="24"/>
                  </a:lnTo>
                  <a:lnTo>
                    <a:pt x="4420" y="14"/>
                  </a:lnTo>
                  <a:lnTo>
                    <a:pt x="4406" y="6"/>
                  </a:lnTo>
                  <a:lnTo>
                    <a:pt x="4392" y="2"/>
                  </a:lnTo>
                  <a:lnTo>
                    <a:pt x="4376" y="0"/>
                  </a:lnTo>
                  <a:lnTo>
                    <a:pt x="4376" y="0"/>
                  </a:lnTo>
                  <a:lnTo>
                    <a:pt x="4362" y="2"/>
                  </a:lnTo>
                  <a:lnTo>
                    <a:pt x="4348" y="6"/>
                  </a:lnTo>
                  <a:lnTo>
                    <a:pt x="4334" y="14"/>
                  </a:lnTo>
                  <a:lnTo>
                    <a:pt x="4322" y="24"/>
                  </a:lnTo>
                  <a:lnTo>
                    <a:pt x="4288" y="56"/>
                  </a:lnTo>
                  <a:lnTo>
                    <a:pt x="4288" y="56"/>
                  </a:lnTo>
                  <a:lnTo>
                    <a:pt x="4282" y="62"/>
                  </a:lnTo>
                  <a:lnTo>
                    <a:pt x="4276" y="64"/>
                  </a:lnTo>
                  <a:lnTo>
                    <a:pt x="4268" y="68"/>
                  </a:lnTo>
                  <a:lnTo>
                    <a:pt x="4262" y="68"/>
                  </a:lnTo>
                  <a:lnTo>
                    <a:pt x="4262" y="68"/>
                  </a:lnTo>
                  <a:lnTo>
                    <a:pt x="4254" y="68"/>
                  </a:lnTo>
                  <a:lnTo>
                    <a:pt x="4246" y="64"/>
                  </a:lnTo>
                  <a:lnTo>
                    <a:pt x="4240" y="62"/>
                  </a:lnTo>
                  <a:lnTo>
                    <a:pt x="4234" y="56"/>
                  </a:lnTo>
                  <a:lnTo>
                    <a:pt x="4202" y="24"/>
                  </a:lnTo>
                  <a:lnTo>
                    <a:pt x="4202" y="24"/>
                  </a:lnTo>
                  <a:lnTo>
                    <a:pt x="4188" y="14"/>
                  </a:lnTo>
                  <a:lnTo>
                    <a:pt x="4176" y="6"/>
                  </a:lnTo>
                  <a:lnTo>
                    <a:pt x="4162" y="2"/>
                  </a:lnTo>
                  <a:lnTo>
                    <a:pt x="4146" y="0"/>
                  </a:lnTo>
                  <a:lnTo>
                    <a:pt x="4146" y="0"/>
                  </a:lnTo>
                  <a:lnTo>
                    <a:pt x="4132" y="2"/>
                  </a:lnTo>
                  <a:lnTo>
                    <a:pt x="4118" y="6"/>
                  </a:lnTo>
                  <a:lnTo>
                    <a:pt x="4104" y="14"/>
                  </a:lnTo>
                  <a:lnTo>
                    <a:pt x="4092" y="24"/>
                  </a:lnTo>
                  <a:lnTo>
                    <a:pt x="4058" y="56"/>
                  </a:lnTo>
                  <a:lnTo>
                    <a:pt x="4058" y="56"/>
                  </a:lnTo>
                  <a:lnTo>
                    <a:pt x="4052" y="62"/>
                  </a:lnTo>
                  <a:lnTo>
                    <a:pt x="4046" y="64"/>
                  </a:lnTo>
                  <a:lnTo>
                    <a:pt x="4038" y="68"/>
                  </a:lnTo>
                  <a:lnTo>
                    <a:pt x="4032" y="68"/>
                  </a:lnTo>
                  <a:lnTo>
                    <a:pt x="4032" y="68"/>
                  </a:lnTo>
                  <a:lnTo>
                    <a:pt x="4024" y="68"/>
                  </a:lnTo>
                  <a:lnTo>
                    <a:pt x="4016" y="64"/>
                  </a:lnTo>
                  <a:lnTo>
                    <a:pt x="4010" y="62"/>
                  </a:lnTo>
                  <a:lnTo>
                    <a:pt x="4004" y="56"/>
                  </a:lnTo>
                  <a:lnTo>
                    <a:pt x="3970" y="24"/>
                  </a:lnTo>
                  <a:lnTo>
                    <a:pt x="3970" y="24"/>
                  </a:lnTo>
                  <a:lnTo>
                    <a:pt x="3958" y="14"/>
                  </a:lnTo>
                  <a:lnTo>
                    <a:pt x="3946" y="6"/>
                  </a:lnTo>
                  <a:lnTo>
                    <a:pt x="3930" y="2"/>
                  </a:lnTo>
                  <a:lnTo>
                    <a:pt x="3916" y="0"/>
                  </a:lnTo>
                  <a:lnTo>
                    <a:pt x="3916" y="0"/>
                  </a:lnTo>
                  <a:lnTo>
                    <a:pt x="3902" y="2"/>
                  </a:lnTo>
                  <a:lnTo>
                    <a:pt x="3886" y="6"/>
                  </a:lnTo>
                  <a:lnTo>
                    <a:pt x="3874" y="14"/>
                  </a:lnTo>
                  <a:lnTo>
                    <a:pt x="3862" y="24"/>
                  </a:lnTo>
                  <a:lnTo>
                    <a:pt x="3828" y="56"/>
                  </a:lnTo>
                  <a:lnTo>
                    <a:pt x="3828" y="56"/>
                  </a:lnTo>
                  <a:lnTo>
                    <a:pt x="3822" y="62"/>
                  </a:lnTo>
                  <a:lnTo>
                    <a:pt x="3816" y="64"/>
                  </a:lnTo>
                  <a:lnTo>
                    <a:pt x="3808" y="68"/>
                  </a:lnTo>
                  <a:lnTo>
                    <a:pt x="3800" y="68"/>
                  </a:lnTo>
                  <a:lnTo>
                    <a:pt x="3800" y="68"/>
                  </a:lnTo>
                  <a:lnTo>
                    <a:pt x="3794" y="68"/>
                  </a:lnTo>
                  <a:lnTo>
                    <a:pt x="3786" y="64"/>
                  </a:lnTo>
                  <a:lnTo>
                    <a:pt x="3780" y="62"/>
                  </a:lnTo>
                  <a:lnTo>
                    <a:pt x="3774" y="56"/>
                  </a:lnTo>
                  <a:lnTo>
                    <a:pt x="3740" y="24"/>
                  </a:lnTo>
                  <a:lnTo>
                    <a:pt x="3740" y="24"/>
                  </a:lnTo>
                  <a:lnTo>
                    <a:pt x="3728" y="14"/>
                  </a:lnTo>
                  <a:lnTo>
                    <a:pt x="3716" y="6"/>
                  </a:lnTo>
                  <a:lnTo>
                    <a:pt x="3700" y="2"/>
                  </a:lnTo>
                  <a:lnTo>
                    <a:pt x="3686" y="0"/>
                  </a:lnTo>
                  <a:lnTo>
                    <a:pt x="3686" y="0"/>
                  </a:lnTo>
                  <a:lnTo>
                    <a:pt x="3672" y="2"/>
                  </a:lnTo>
                  <a:lnTo>
                    <a:pt x="3656" y="6"/>
                  </a:lnTo>
                  <a:lnTo>
                    <a:pt x="3644" y="14"/>
                  </a:lnTo>
                  <a:lnTo>
                    <a:pt x="3630" y="24"/>
                  </a:lnTo>
                  <a:lnTo>
                    <a:pt x="3598" y="56"/>
                  </a:lnTo>
                  <a:lnTo>
                    <a:pt x="3598" y="56"/>
                  </a:lnTo>
                  <a:lnTo>
                    <a:pt x="3592" y="62"/>
                  </a:lnTo>
                  <a:lnTo>
                    <a:pt x="3586" y="64"/>
                  </a:lnTo>
                  <a:lnTo>
                    <a:pt x="3578" y="68"/>
                  </a:lnTo>
                  <a:lnTo>
                    <a:pt x="3570" y="68"/>
                  </a:lnTo>
                  <a:lnTo>
                    <a:pt x="3570" y="68"/>
                  </a:lnTo>
                  <a:lnTo>
                    <a:pt x="3564" y="68"/>
                  </a:lnTo>
                  <a:lnTo>
                    <a:pt x="3556" y="64"/>
                  </a:lnTo>
                  <a:lnTo>
                    <a:pt x="3550" y="62"/>
                  </a:lnTo>
                  <a:lnTo>
                    <a:pt x="3544" y="56"/>
                  </a:lnTo>
                  <a:lnTo>
                    <a:pt x="3510" y="24"/>
                  </a:lnTo>
                  <a:lnTo>
                    <a:pt x="3510" y="24"/>
                  </a:lnTo>
                  <a:lnTo>
                    <a:pt x="3498" y="14"/>
                  </a:lnTo>
                  <a:lnTo>
                    <a:pt x="3484" y="6"/>
                  </a:lnTo>
                  <a:lnTo>
                    <a:pt x="3470" y="2"/>
                  </a:lnTo>
                  <a:lnTo>
                    <a:pt x="3456" y="0"/>
                  </a:lnTo>
                  <a:lnTo>
                    <a:pt x="3456" y="0"/>
                  </a:lnTo>
                  <a:lnTo>
                    <a:pt x="3440" y="2"/>
                  </a:lnTo>
                  <a:lnTo>
                    <a:pt x="3426" y="6"/>
                  </a:lnTo>
                  <a:lnTo>
                    <a:pt x="3412" y="14"/>
                  </a:lnTo>
                  <a:lnTo>
                    <a:pt x="3400" y="24"/>
                  </a:lnTo>
                  <a:lnTo>
                    <a:pt x="3368" y="56"/>
                  </a:lnTo>
                  <a:lnTo>
                    <a:pt x="3368" y="56"/>
                  </a:lnTo>
                  <a:lnTo>
                    <a:pt x="3362" y="62"/>
                  </a:lnTo>
                  <a:lnTo>
                    <a:pt x="3356" y="64"/>
                  </a:lnTo>
                  <a:lnTo>
                    <a:pt x="3348" y="68"/>
                  </a:lnTo>
                  <a:lnTo>
                    <a:pt x="3340" y="68"/>
                  </a:lnTo>
                  <a:lnTo>
                    <a:pt x="3340" y="68"/>
                  </a:lnTo>
                  <a:lnTo>
                    <a:pt x="3334" y="68"/>
                  </a:lnTo>
                  <a:lnTo>
                    <a:pt x="3326" y="64"/>
                  </a:lnTo>
                  <a:lnTo>
                    <a:pt x="3320" y="62"/>
                  </a:lnTo>
                  <a:lnTo>
                    <a:pt x="3314" y="56"/>
                  </a:lnTo>
                  <a:lnTo>
                    <a:pt x="3280" y="24"/>
                  </a:lnTo>
                  <a:lnTo>
                    <a:pt x="3280" y="24"/>
                  </a:lnTo>
                  <a:lnTo>
                    <a:pt x="3268" y="14"/>
                  </a:lnTo>
                  <a:lnTo>
                    <a:pt x="3254" y="6"/>
                  </a:lnTo>
                  <a:lnTo>
                    <a:pt x="3240" y="2"/>
                  </a:lnTo>
                  <a:lnTo>
                    <a:pt x="3226" y="0"/>
                  </a:lnTo>
                  <a:lnTo>
                    <a:pt x="3226" y="0"/>
                  </a:lnTo>
                  <a:lnTo>
                    <a:pt x="3210" y="2"/>
                  </a:lnTo>
                  <a:lnTo>
                    <a:pt x="3196" y="6"/>
                  </a:lnTo>
                  <a:lnTo>
                    <a:pt x="3182" y="14"/>
                  </a:lnTo>
                  <a:lnTo>
                    <a:pt x="3170" y="24"/>
                  </a:lnTo>
                  <a:lnTo>
                    <a:pt x="3138" y="56"/>
                  </a:lnTo>
                  <a:lnTo>
                    <a:pt x="3138" y="56"/>
                  </a:lnTo>
                  <a:lnTo>
                    <a:pt x="3132" y="62"/>
                  </a:lnTo>
                  <a:lnTo>
                    <a:pt x="3124" y="64"/>
                  </a:lnTo>
                  <a:lnTo>
                    <a:pt x="3118" y="68"/>
                  </a:lnTo>
                  <a:lnTo>
                    <a:pt x="3110" y="68"/>
                  </a:lnTo>
                  <a:lnTo>
                    <a:pt x="3110" y="68"/>
                  </a:lnTo>
                  <a:lnTo>
                    <a:pt x="3102" y="68"/>
                  </a:lnTo>
                  <a:lnTo>
                    <a:pt x="3096" y="64"/>
                  </a:lnTo>
                  <a:lnTo>
                    <a:pt x="3088" y="62"/>
                  </a:lnTo>
                  <a:lnTo>
                    <a:pt x="3082" y="56"/>
                  </a:lnTo>
                  <a:lnTo>
                    <a:pt x="3050" y="24"/>
                  </a:lnTo>
                  <a:lnTo>
                    <a:pt x="3050" y="24"/>
                  </a:lnTo>
                  <a:lnTo>
                    <a:pt x="3038" y="14"/>
                  </a:lnTo>
                  <a:lnTo>
                    <a:pt x="3024" y="6"/>
                  </a:lnTo>
                  <a:lnTo>
                    <a:pt x="3010" y="2"/>
                  </a:lnTo>
                  <a:lnTo>
                    <a:pt x="2996" y="0"/>
                  </a:lnTo>
                  <a:lnTo>
                    <a:pt x="2996" y="0"/>
                  </a:lnTo>
                  <a:lnTo>
                    <a:pt x="2980" y="2"/>
                  </a:lnTo>
                  <a:lnTo>
                    <a:pt x="2966" y="6"/>
                  </a:lnTo>
                  <a:lnTo>
                    <a:pt x="2952" y="14"/>
                  </a:lnTo>
                  <a:lnTo>
                    <a:pt x="2940" y="24"/>
                  </a:lnTo>
                  <a:lnTo>
                    <a:pt x="2908" y="56"/>
                  </a:lnTo>
                  <a:lnTo>
                    <a:pt x="2908" y="56"/>
                  </a:lnTo>
                  <a:lnTo>
                    <a:pt x="2902" y="62"/>
                  </a:lnTo>
                  <a:lnTo>
                    <a:pt x="2894" y="64"/>
                  </a:lnTo>
                  <a:lnTo>
                    <a:pt x="2888" y="68"/>
                  </a:lnTo>
                  <a:lnTo>
                    <a:pt x="2880" y="68"/>
                  </a:lnTo>
                  <a:lnTo>
                    <a:pt x="2880" y="68"/>
                  </a:lnTo>
                  <a:lnTo>
                    <a:pt x="2872" y="68"/>
                  </a:lnTo>
                  <a:lnTo>
                    <a:pt x="2866" y="64"/>
                  </a:lnTo>
                  <a:lnTo>
                    <a:pt x="2858" y="62"/>
                  </a:lnTo>
                  <a:lnTo>
                    <a:pt x="2852" y="56"/>
                  </a:lnTo>
                  <a:lnTo>
                    <a:pt x="2820" y="24"/>
                  </a:lnTo>
                  <a:lnTo>
                    <a:pt x="2820" y="24"/>
                  </a:lnTo>
                  <a:lnTo>
                    <a:pt x="2808" y="14"/>
                  </a:lnTo>
                  <a:lnTo>
                    <a:pt x="2794" y="6"/>
                  </a:lnTo>
                  <a:lnTo>
                    <a:pt x="2780" y="2"/>
                  </a:lnTo>
                  <a:lnTo>
                    <a:pt x="2764" y="0"/>
                  </a:lnTo>
                  <a:lnTo>
                    <a:pt x="2764" y="0"/>
                  </a:lnTo>
                  <a:lnTo>
                    <a:pt x="2750" y="2"/>
                  </a:lnTo>
                  <a:lnTo>
                    <a:pt x="2736" y="6"/>
                  </a:lnTo>
                  <a:lnTo>
                    <a:pt x="2722" y="14"/>
                  </a:lnTo>
                  <a:lnTo>
                    <a:pt x="2710" y="24"/>
                  </a:lnTo>
                  <a:lnTo>
                    <a:pt x="2678" y="56"/>
                  </a:lnTo>
                  <a:lnTo>
                    <a:pt x="2678" y="56"/>
                  </a:lnTo>
                  <a:lnTo>
                    <a:pt x="2672" y="62"/>
                  </a:lnTo>
                  <a:lnTo>
                    <a:pt x="2664" y="64"/>
                  </a:lnTo>
                  <a:lnTo>
                    <a:pt x="2658" y="68"/>
                  </a:lnTo>
                  <a:lnTo>
                    <a:pt x="2650" y="68"/>
                  </a:lnTo>
                  <a:lnTo>
                    <a:pt x="2650" y="68"/>
                  </a:lnTo>
                  <a:lnTo>
                    <a:pt x="2642" y="68"/>
                  </a:lnTo>
                  <a:lnTo>
                    <a:pt x="2636" y="64"/>
                  </a:lnTo>
                  <a:lnTo>
                    <a:pt x="2628" y="62"/>
                  </a:lnTo>
                  <a:lnTo>
                    <a:pt x="2622" y="56"/>
                  </a:lnTo>
                  <a:lnTo>
                    <a:pt x="2590" y="24"/>
                  </a:lnTo>
                  <a:lnTo>
                    <a:pt x="2590" y="24"/>
                  </a:lnTo>
                  <a:lnTo>
                    <a:pt x="2578" y="14"/>
                  </a:lnTo>
                  <a:lnTo>
                    <a:pt x="2564" y="6"/>
                  </a:lnTo>
                  <a:lnTo>
                    <a:pt x="2550" y="2"/>
                  </a:lnTo>
                  <a:lnTo>
                    <a:pt x="2534" y="0"/>
                  </a:lnTo>
                  <a:lnTo>
                    <a:pt x="2534" y="0"/>
                  </a:lnTo>
                  <a:lnTo>
                    <a:pt x="2520" y="2"/>
                  </a:lnTo>
                  <a:lnTo>
                    <a:pt x="2506" y="6"/>
                  </a:lnTo>
                  <a:lnTo>
                    <a:pt x="2492" y="14"/>
                  </a:lnTo>
                  <a:lnTo>
                    <a:pt x="2480" y="24"/>
                  </a:lnTo>
                  <a:lnTo>
                    <a:pt x="2446" y="56"/>
                  </a:lnTo>
                  <a:lnTo>
                    <a:pt x="2446" y="56"/>
                  </a:lnTo>
                  <a:lnTo>
                    <a:pt x="2440" y="62"/>
                  </a:lnTo>
                  <a:lnTo>
                    <a:pt x="2434" y="64"/>
                  </a:lnTo>
                  <a:lnTo>
                    <a:pt x="2426" y="68"/>
                  </a:lnTo>
                  <a:lnTo>
                    <a:pt x="2420" y="68"/>
                  </a:lnTo>
                  <a:lnTo>
                    <a:pt x="2420" y="68"/>
                  </a:lnTo>
                  <a:lnTo>
                    <a:pt x="2412" y="68"/>
                  </a:lnTo>
                  <a:lnTo>
                    <a:pt x="2404" y="64"/>
                  </a:lnTo>
                  <a:lnTo>
                    <a:pt x="2398" y="62"/>
                  </a:lnTo>
                  <a:lnTo>
                    <a:pt x="2392" y="56"/>
                  </a:lnTo>
                  <a:lnTo>
                    <a:pt x="2360" y="24"/>
                  </a:lnTo>
                  <a:lnTo>
                    <a:pt x="2360" y="24"/>
                  </a:lnTo>
                  <a:lnTo>
                    <a:pt x="2348" y="14"/>
                  </a:lnTo>
                  <a:lnTo>
                    <a:pt x="2334" y="6"/>
                  </a:lnTo>
                  <a:lnTo>
                    <a:pt x="2320" y="2"/>
                  </a:lnTo>
                  <a:lnTo>
                    <a:pt x="2304" y="0"/>
                  </a:lnTo>
                  <a:lnTo>
                    <a:pt x="2304" y="0"/>
                  </a:lnTo>
                  <a:lnTo>
                    <a:pt x="2290" y="2"/>
                  </a:lnTo>
                  <a:lnTo>
                    <a:pt x="2276" y="6"/>
                  </a:lnTo>
                  <a:lnTo>
                    <a:pt x="2262" y="14"/>
                  </a:lnTo>
                  <a:lnTo>
                    <a:pt x="2250" y="24"/>
                  </a:lnTo>
                  <a:lnTo>
                    <a:pt x="2216" y="56"/>
                  </a:lnTo>
                  <a:lnTo>
                    <a:pt x="2216" y="56"/>
                  </a:lnTo>
                  <a:lnTo>
                    <a:pt x="2210" y="62"/>
                  </a:lnTo>
                  <a:lnTo>
                    <a:pt x="2204" y="64"/>
                  </a:lnTo>
                  <a:lnTo>
                    <a:pt x="2196" y="68"/>
                  </a:lnTo>
                  <a:lnTo>
                    <a:pt x="2190" y="68"/>
                  </a:lnTo>
                  <a:lnTo>
                    <a:pt x="2190" y="68"/>
                  </a:lnTo>
                  <a:lnTo>
                    <a:pt x="2182" y="68"/>
                  </a:lnTo>
                  <a:lnTo>
                    <a:pt x="2174" y="64"/>
                  </a:lnTo>
                  <a:lnTo>
                    <a:pt x="2168" y="62"/>
                  </a:lnTo>
                  <a:lnTo>
                    <a:pt x="2162" y="56"/>
                  </a:lnTo>
                  <a:lnTo>
                    <a:pt x="2130" y="24"/>
                  </a:lnTo>
                  <a:lnTo>
                    <a:pt x="2130" y="24"/>
                  </a:lnTo>
                  <a:lnTo>
                    <a:pt x="2116" y="14"/>
                  </a:lnTo>
                  <a:lnTo>
                    <a:pt x="2104" y="6"/>
                  </a:lnTo>
                  <a:lnTo>
                    <a:pt x="2088" y="2"/>
                  </a:lnTo>
                  <a:lnTo>
                    <a:pt x="2074" y="0"/>
                  </a:lnTo>
                  <a:lnTo>
                    <a:pt x="2074" y="0"/>
                  </a:lnTo>
                  <a:lnTo>
                    <a:pt x="2060" y="2"/>
                  </a:lnTo>
                  <a:lnTo>
                    <a:pt x="2044" y="6"/>
                  </a:lnTo>
                  <a:lnTo>
                    <a:pt x="2032" y="14"/>
                  </a:lnTo>
                  <a:lnTo>
                    <a:pt x="2020" y="24"/>
                  </a:lnTo>
                  <a:lnTo>
                    <a:pt x="1986" y="56"/>
                  </a:lnTo>
                  <a:lnTo>
                    <a:pt x="1986" y="56"/>
                  </a:lnTo>
                  <a:lnTo>
                    <a:pt x="1980" y="62"/>
                  </a:lnTo>
                  <a:lnTo>
                    <a:pt x="1974" y="64"/>
                  </a:lnTo>
                  <a:lnTo>
                    <a:pt x="1966" y="68"/>
                  </a:lnTo>
                  <a:lnTo>
                    <a:pt x="1960" y="68"/>
                  </a:lnTo>
                  <a:lnTo>
                    <a:pt x="1960" y="68"/>
                  </a:lnTo>
                  <a:lnTo>
                    <a:pt x="1952" y="68"/>
                  </a:lnTo>
                  <a:lnTo>
                    <a:pt x="1944" y="64"/>
                  </a:lnTo>
                  <a:lnTo>
                    <a:pt x="1938" y="62"/>
                  </a:lnTo>
                  <a:lnTo>
                    <a:pt x="1932" y="56"/>
                  </a:lnTo>
                  <a:lnTo>
                    <a:pt x="1898" y="24"/>
                  </a:lnTo>
                  <a:lnTo>
                    <a:pt x="1898" y="24"/>
                  </a:lnTo>
                  <a:lnTo>
                    <a:pt x="1886" y="14"/>
                  </a:lnTo>
                  <a:lnTo>
                    <a:pt x="1874" y="6"/>
                  </a:lnTo>
                  <a:lnTo>
                    <a:pt x="1858" y="2"/>
                  </a:lnTo>
                  <a:lnTo>
                    <a:pt x="1844" y="0"/>
                  </a:lnTo>
                  <a:lnTo>
                    <a:pt x="1844" y="0"/>
                  </a:lnTo>
                  <a:lnTo>
                    <a:pt x="1830" y="2"/>
                  </a:lnTo>
                  <a:lnTo>
                    <a:pt x="1814" y="6"/>
                  </a:lnTo>
                  <a:lnTo>
                    <a:pt x="1802" y="14"/>
                  </a:lnTo>
                  <a:lnTo>
                    <a:pt x="1790" y="24"/>
                  </a:lnTo>
                  <a:lnTo>
                    <a:pt x="1756" y="56"/>
                  </a:lnTo>
                  <a:lnTo>
                    <a:pt x="1756" y="56"/>
                  </a:lnTo>
                  <a:lnTo>
                    <a:pt x="1750" y="62"/>
                  </a:lnTo>
                  <a:lnTo>
                    <a:pt x="1744" y="64"/>
                  </a:lnTo>
                  <a:lnTo>
                    <a:pt x="1736" y="68"/>
                  </a:lnTo>
                  <a:lnTo>
                    <a:pt x="1728" y="68"/>
                  </a:lnTo>
                  <a:lnTo>
                    <a:pt x="1728" y="68"/>
                  </a:lnTo>
                  <a:lnTo>
                    <a:pt x="1722" y="68"/>
                  </a:lnTo>
                  <a:lnTo>
                    <a:pt x="1714" y="64"/>
                  </a:lnTo>
                  <a:lnTo>
                    <a:pt x="1708" y="62"/>
                  </a:lnTo>
                  <a:lnTo>
                    <a:pt x="1702" y="56"/>
                  </a:lnTo>
                  <a:lnTo>
                    <a:pt x="1668" y="24"/>
                  </a:lnTo>
                  <a:lnTo>
                    <a:pt x="1668" y="24"/>
                  </a:lnTo>
                  <a:lnTo>
                    <a:pt x="1656" y="14"/>
                  </a:lnTo>
                  <a:lnTo>
                    <a:pt x="1642" y="6"/>
                  </a:lnTo>
                  <a:lnTo>
                    <a:pt x="1628" y="2"/>
                  </a:lnTo>
                  <a:lnTo>
                    <a:pt x="1614" y="0"/>
                  </a:lnTo>
                  <a:lnTo>
                    <a:pt x="1614" y="0"/>
                  </a:lnTo>
                  <a:lnTo>
                    <a:pt x="1598" y="2"/>
                  </a:lnTo>
                  <a:lnTo>
                    <a:pt x="1584" y="6"/>
                  </a:lnTo>
                  <a:lnTo>
                    <a:pt x="1572" y="14"/>
                  </a:lnTo>
                  <a:lnTo>
                    <a:pt x="1558" y="24"/>
                  </a:lnTo>
                  <a:lnTo>
                    <a:pt x="1526" y="56"/>
                  </a:lnTo>
                  <a:lnTo>
                    <a:pt x="1526" y="56"/>
                  </a:lnTo>
                  <a:lnTo>
                    <a:pt x="1520" y="62"/>
                  </a:lnTo>
                  <a:lnTo>
                    <a:pt x="1514" y="64"/>
                  </a:lnTo>
                  <a:lnTo>
                    <a:pt x="1506" y="68"/>
                  </a:lnTo>
                  <a:lnTo>
                    <a:pt x="1498" y="68"/>
                  </a:lnTo>
                  <a:lnTo>
                    <a:pt x="1498" y="68"/>
                  </a:lnTo>
                  <a:lnTo>
                    <a:pt x="1492" y="68"/>
                  </a:lnTo>
                  <a:lnTo>
                    <a:pt x="1484" y="64"/>
                  </a:lnTo>
                  <a:lnTo>
                    <a:pt x="1478" y="62"/>
                  </a:lnTo>
                  <a:lnTo>
                    <a:pt x="1472" y="56"/>
                  </a:lnTo>
                  <a:lnTo>
                    <a:pt x="1438" y="24"/>
                  </a:lnTo>
                  <a:lnTo>
                    <a:pt x="1438" y="24"/>
                  </a:lnTo>
                  <a:lnTo>
                    <a:pt x="1426" y="14"/>
                  </a:lnTo>
                  <a:lnTo>
                    <a:pt x="1412" y="6"/>
                  </a:lnTo>
                  <a:lnTo>
                    <a:pt x="1398" y="2"/>
                  </a:lnTo>
                  <a:lnTo>
                    <a:pt x="1384" y="0"/>
                  </a:lnTo>
                  <a:lnTo>
                    <a:pt x="1384" y="0"/>
                  </a:lnTo>
                  <a:lnTo>
                    <a:pt x="1368" y="2"/>
                  </a:lnTo>
                  <a:lnTo>
                    <a:pt x="1354" y="6"/>
                  </a:lnTo>
                  <a:lnTo>
                    <a:pt x="1340" y="14"/>
                  </a:lnTo>
                  <a:lnTo>
                    <a:pt x="1328" y="24"/>
                  </a:lnTo>
                  <a:lnTo>
                    <a:pt x="1296" y="56"/>
                  </a:lnTo>
                  <a:lnTo>
                    <a:pt x="1296" y="56"/>
                  </a:lnTo>
                  <a:lnTo>
                    <a:pt x="1290" y="62"/>
                  </a:lnTo>
                  <a:lnTo>
                    <a:pt x="1282" y="64"/>
                  </a:lnTo>
                  <a:lnTo>
                    <a:pt x="1276" y="68"/>
                  </a:lnTo>
                  <a:lnTo>
                    <a:pt x="1268" y="68"/>
                  </a:lnTo>
                  <a:lnTo>
                    <a:pt x="1268" y="68"/>
                  </a:lnTo>
                  <a:lnTo>
                    <a:pt x="1260" y="68"/>
                  </a:lnTo>
                  <a:lnTo>
                    <a:pt x="1254" y="64"/>
                  </a:lnTo>
                  <a:lnTo>
                    <a:pt x="1248" y="62"/>
                  </a:lnTo>
                  <a:lnTo>
                    <a:pt x="1240" y="56"/>
                  </a:lnTo>
                  <a:lnTo>
                    <a:pt x="1208" y="24"/>
                  </a:lnTo>
                  <a:lnTo>
                    <a:pt x="1208" y="24"/>
                  </a:lnTo>
                  <a:lnTo>
                    <a:pt x="1196" y="14"/>
                  </a:lnTo>
                  <a:lnTo>
                    <a:pt x="1182" y="6"/>
                  </a:lnTo>
                  <a:lnTo>
                    <a:pt x="1168" y="2"/>
                  </a:lnTo>
                  <a:lnTo>
                    <a:pt x="1154" y="0"/>
                  </a:lnTo>
                  <a:lnTo>
                    <a:pt x="1154" y="0"/>
                  </a:lnTo>
                  <a:lnTo>
                    <a:pt x="1138" y="2"/>
                  </a:lnTo>
                  <a:lnTo>
                    <a:pt x="1124" y="6"/>
                  </a:lnTo>
                  <a:lnTo>
                    <a:pt x="1110" y="14"/>
                  </a:lnTo>
                  <a:lnTo>
                    <a:pt x="1098" y="24"/>
                  </a:lnTo>
                  <a:lnTo>
                    <a:pt x="1066" y="56"/>
                  </a:lnTo>
                  <a:lnTo>
                    <a:pt x="1066" y="56"/>
                  </a:lnTo>
                  <a:lnTo>
                    <a:pt x="1060" y="62"/>
                  </a:lnTo>
                  <a:lnTo>
                    <a:pt x="1052" y="64"/>
                  </a:lnTo>
                  <a:lnTo>
                    <a:pt x="1046" y="68"/>
                  </a:lnTo>
                  <a:lnTo>
                    <a:pt x="1038" y="68"/>
                  </a:lnTo>
                  <a:lnTo>
                    <a:pt x="1038" y="68"/>
                  </a:lnTo>
                  <a:lnTo>
                    <a:pt x="1030" y="68"/>
                  </a:lnTo>
                  <a:lnTo>
                    <a:pt x="1024" y="64"/>
                  </a:lnTo>
                  <a:lnTo>
                    <a:pt x="1016" y="62"/>
                  </a:lnTo>
                  <a:lnTo>
                    <a:pt x="1010" y="56"/>
                  </a:lnTo>
                  <a:lnTo>
                    <a:pt x="978" y="24"/>
                  </a:lnTo>
                  <a:lnTo>
                    <a:pt x="978" y="24"/>
                  </a:lnTo>
                  <a:lnTo>
                    <a:pt x="966" y="14"/>
                  </a:lnTo>
                  <a:lnTo>
                    <a:pt x="952" y="6"/>
                  </a:lnTo>
                  <a:lnTo>
                    <a:pt x="938" y="2"/>
                  </a:lnTo>
                  <a:lnTo>
                    <a:pt x="922" y="0"/>
                  </a:lnTo>
                  <a:lnTo>
                    <a:pt x="922" y="0"/>
                  </a:lnTo>
                  <a:lnTo>
                    <a:pt x="908" y="2"/>
                  </a:lnTo>
                  <a:lnTo>
                    <a:pt x="894" y="6"/>
                  </a:lnTo>
                  <a:lnTo>
                    <a:pt x="880" y="14"/>
                  </a:lnTo>
                  <a:lnTo>
                    <a:pt x="868" y="24"/>
                  </a:lnTo>
                  <a:lnTo>
                    <a:pt x="836" y="56"/>
                  </a:lnTo>
                  <a:lnTo>
                    <a:pt x="836" y="56"/>
                  </a:lnTo>
                  <a:lnTo>
                    <a:pt x="830" y="62"/>
                  </a:lnTo>
                  <a:lnTo>
                    <a:pt x="822" y="64"/>
                  </a:lnTo>
                  <a:lnTo>
                    <a:pt x="816" y="68"/>
                  </a:lnTo>
                  <a:lnTo>
                    <a:pt x="808" y="68"/>
                  </a:lnTo>
                  <a:lnTo>
                    <a:pt x="808" y="68"/>
                  </a:lnTo>
                  <a:lnTo>
                    <a:pt x="800" y="68"/>
                  </a:lnTo>
                  <a:lnTo>
                    <a:pt x="794" y="64"/>
                  </a:lnTo>
                  <a:lnTo>
                    <a:pt x="786" y="62"/>
                  </a:lnTo>
                  <a:lnTo>
                    <a:pt x="780" y="56"/>
                  </a:lnTo>
                  <a:lnTo>
                    <a:pt x="748" y="24"/>
                  </a:lnTo>
                  <a:lnTo>
                    <a:pt x="748" y="24"/>
                  </a:lnTo>
                  <a:lnTo>
                    <a:pt x="736" y="14"/>
                  </a:lnTo>
                  <a:lnTo>
                    <a:pt x="722" y="6"/>
                  </a:lnTo>
                  <a:lnTo>
                    <a:pt x="708" y="2"/>
                  </a:lnTo>
                  <a:lnTo>
                    <a:pt x="692" y="0"/>
                  </a:lnTo>
                  <a:lnTo>
                    <a:pt x="692" y="0"/>
                  </a:lnTo>
                  <a:lnTo>
                    <a:pt x="678" y="2"/>
                  </a:lnTo>
                  <a:lnTo>
                    <a:pt x="664" y="6"/>
                  </a:lnTo>
                  <a:lnTo>
                    <a:pt x="650" y="14"/>
                  </a:lnTo>
                  <a:lnTo>
                    <a:pt x="638" y="24"/>
                  </a:lnTo>
                  <a:lnTo>
                    <a:pt x="606" y="56"/>
                  </a:lnTo>
                  <a:lnTo>
                    <a:pt x="606" y="56"/>
                  </a:lnTo>
                  <a:lnTo>
                    <a:pt x="598" y="62"/>
                  </a:lnTo>
                  <a:lnTo>
                    <a:pt x="592" y="64"/>
                  </a:lnTo>
                  <a:lnTo>
                    <a:pt x="586" y="68"/>
                  </a:lnTo>
                  <a:lnTo>
                    <a:pt x="578" y="68"/>
                  </a:lnTo>
                  <a:lnTo>
                    <a:pt x="578" y="68"/>
                  </a:lnTo>
                  <a:lnTo>
                    <a:pt x="570" y="68"/>
                  </a:lnTo>
                  <a:lnTo>
                    <a:pt x="564" y="64"/>
                  </a:lnTo>
                  <a:lnTo>
                    <a:pt x="556" y="62"/>
                  </a:lnTo>
                  <a:lnTo>
                    <a:pt x="550" y="56"/>
                  </a:lnTo>
                  <a:lnTo>
                    <a:pt x="518" y="24"/>
                  </a:lnTo>
                  <a:lnTo>
                    <a:pt x="518" y="24"/>
                  </a:lnTo>
                  <a:lnTo>
                    <a:pt x="506" y="14"/>
                  </a:lnTo>
                  <a:lnTo>
                    <a:pt x="492" y="6"/>
                  </a:lnTo>
                  <a:lnTo>
                    <a:pt x="478" y="2"/>
                  </a:lnTo>
                  <a:lnTo>
                    <a:pt x="462" y="0"/>
                  </a:lnTo>
                  <a:lnTo>
                    <a:pt x="462" y="0"/>
                  </a:lnTo>
                  <a:lnTo>
                    <a:pt x="448" y="2"/>
                  </a:lnTo>
                  <a:lnTo>
                    <a:pt x="434" y="6"/>
                  </a:lnTo>
                  <a:lnTo>
                    <a:pt x="420" y="14"/>
                  </a:lnTo>
                  <a:lnTo>
                    <a:pt x="408" y="24"/>
                  </a:lnTo>
                  <a:lnTo>
                    <a:pt x="374" y="56"/>
                  </a:lnTo>
                  <a:lnTo>
                    <a:pt x="374" y="56"/>
                  </a:lnTo>
                  <a:lnTo>
                    <a:pt x="368" y="62"/>
                  </a:lnTo>
                  <a:lnTo>
                    <a:pt x="362" y="64"/>
                  </a:lnTo>
                  <a:lnTo>
                    <a:pt x="354" y="68"/>
                  </a:lnTo>
                  <a:lnTo>
                    <a:pt x="348" y="68"/>
                  </a:lnTo>
                  <a:lnTo>
                    <a:pt x="348" y="68"/>
                  </a:lnTo>
                  <a:lnTo>
                    <a:pt x="340" y="68"/>
                  </a:lnTo>
                  <a:lnTo>
                    <a:pt x="332" y="64"/>
                  </a:lnTo>
                  <a:lnTo>
                    <a:pt x="326" y="62"/>
                  </a:lnTo>
                  <a:lnTo>
                    <a:pt x="320" y="56"/>
                  </a:lnTo>
                  <a:lnTo>
                    <a:pt x="288" y="24"/>
                  </a:lnTo>
                  <a:lnTo>
                    <a:pt x="288" y="24"/>
                  </a:lnTo>
                  <a:lnTo>
                    <a:pt x="274" y="14"/>
                  </a:lnTo>
                  <a:lnTo>
                    <a:pt x="262" y="6"/>
                  </a:lnTo>
                  <a:lnTo>
                    <a:pt x="248" y="2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18" y="2"/>
                  </a:lnTo>
                  <a:lnTo>
                    <a:pt x="204" y="6"/>
                  </a:lnTo>
                  <a:lnTo>
                    <a:pt x="190" y="14"/>
                  </a:lnTo>
                  <a:lnTo>
                    <a:pt x="178" y="24"/>
                  </a:lnTo>
                  <a:lnTo>
                    <a:pt x="144" y="56"/>
                  </a:lnTo>
                  <a:lnTo>
                    <a:pt x="144" y="56"/>
                  </a:lnTo>
                  <a:lnTo>
                    <a:pt x="138" y="62"/>
                  </a:lnTo>
                  <a:lnTo>
                    <a:pt x="132" y="64"/>
                  </a:lnTo>
                  <a:lnTo>
                    <a:pt x="124" y="68"/>
                  </a:lnTo>
                  <a:lnTo>
                    <a:pt x="116" y="68"/>
                  </a:lnTo>
                  <a:lnTo>
                    <a:pt x="116" y="68"/>
                  </a:lnTo>
                  <a:lnTo>
                    <a:pt x="110" y="68"/>
                  </a:lnTo>
                  <a:lnTo>
                    <a:pt x="102" y="66"/>
                  </a:lnTo>
                  <a:lnTo>
                    <a:pt x="96" y="62"/>
                  </a:lnTo>
                  <a:lnTo>
                    <a:pt x="90" y="56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50" y="18"/>
                  </a:lnTo>
                  <a:lnTo>
                    <a:pt x="44" y="16"/>
                  </a:lnTo>
                  <a:lnTo>
                    <a:pt x="34" y="14"/>
                  </a:lnTo>
                  <a:lnTo>
                    <a:pt x="24" y="14"/>
                  </a:lnTo>
                  <a:lnTo>
                    <a:pt x="24" y="14"/>
                  </a:lnTo>
                  <a:lnTo>
                    <a:pt x="0" y="14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14" y="64"/>
                  </a:lnTo>
                  <a:lnTo>
                    <a:pt x="28" y="54"/>
                  </a:lnTo>
                  <a:lnTo>
                    <a:pt x="42" y="48"/>
                  </a:lnTo>
                  <a:lnTo>
                    <a:pt x="56" y="46"/>
                  </a:lnTo>
                  <a:lnTo>
                    <a:pt x="56" y="46"/>
                  </a:lnTo>
                  <a:lnTo>
                    <a:pt x="62" y="46"/>
                  </a:lnTo>
                  <a:lnTo>
                    <a:pt x="68" y="48"/>
                  </a:lnTo>
                  <a:lnTo>
                    <a:pt x="74" y="50"/>
                  </a:lnTo>
                  <a:lnTo>
                    <a:pt x="80" y="56"/>
                  </a:lnTo>
                  <a:lnTo>
                    <a:pt x="114" y="88"/>
                  </a:lnTo>
                  <a:lnTo>
                    <a:pt x="114" y="88"/>
                  </a:lnTo>
                  <a:lnTo>
                    <a:pt x="120" y="94"/>
                  </a:lnTo>
                  <a:lnTo>
                    <a:pt x="126" y="98"/>
                  </a:lnTo>
                  <a:lnTo>
                    <a:pt x="134" y="100"/>
                  </a:lnTo>
                  <a:lnTo>
                    <a:pt x="140" y="100"/>
                  </a:lnTo>
                  <a:lnTo>
                    <a:pt x="140" y="100"/>
                  </a:lnTo>
                  <a:lnTo>
                    <a:pt x="148" y="100"/>
                  </a:lnTo>
                  <a:lnTo>
                    <a:pt x="156" y="96"/>
                  </a:lnTo>
                  <a:lnTo>
                    <a:pt x="162" y="94"/>
                  </a:lnTo>
                  <a:lnTo>
                    <a:pt x="168" y="88"/>
                  </a:lnTo>
                  <a:lnTo>
                    <a:pt x="202" y="56"/>
                  </a:lnTo>
                  <a:lnTo>
                    <a:pt x="202" y="56"/>
                  </a:lnTo>
                  <a:lnTo>
                    <a:pt x="214" y="46"/>
                  </a:lnTo>
                  <a:lnTo>
                    <a:pt x="228" y="38"/>
                  </a:lnTo>
                  <a:lnTo>
                    <a:pt x="242" y="34"/>
                  </a:lnTo>
                  <a:lnTo>
                    <a:pt x="256" y="32"/>
                  </a:lnTo>
                  <a:lnTo>
                    <a:pt x="256" y="32"/>
                  </a:lnTo>
                  <a:lnTo>
                    <a:pt x="272" y="34"/>
                  </a:lnTo>
                  <a:lnTo>
                    <a:pt x="286" y="38"/>
                  </a:lnTo>
                  <a:lnTo>
                    <a:pt x="298" y="46"/>
                  </a:lnTo>
                  <a:lnTo>
                    <a:pt x="312" y="56"/>
                  </a:lnTo>
                  <a:lnTo>
                    <a:pt x="344" y="88"/>
                  </a:lnTo>
                  <a:lnTo>
                    <a:pt x="344" y="88"/>
                  </a:lnTo>
                  <a:lnTo>
                    <a:pt x="350" y="94"/>
                  </a:lnTo>
                  <a:lnTo>
                    <a:pt x="356" y="96"/>
                  </a:lnTo>
                  <a:lnTo>
                    <a:pt x="364" y="100"/>
                  </a:lnTo>
                  <a:lnTo>
                    <a:pt x="372" y="100"/>
                  </a:lnTo>
                  <a:lnTo>
                    <a:pt x="372" y="100"/>
                  </a:lnTo>
                  <a:lnTo>
                    <a:pt x="378" y="100"/>
                  </a:lnTo>
                  <a:lnTo>
                    <a:pt x="386" y="96"/>
                  </a:lnTo>
                  <a:lnTo>
                    <a:pt x="392" y="94"/>
                  </a:lnTo>
                  <a:lnTo>
                    <a:pt x="398" y="88"/>
                  </a:lnTo>
                  <a:lnTo>
                    <a:pt x="432" y="56"/>
                  </a:lnTo>
                  <a:lnTo>
                    <a:pt x="432" y="56"/>
                  </a:lnTo>
                  <a:lnTo>
                    <a:pt x="444" y="46"/>
                  </a:lnTo>
                  <a:lnTo>
                    <a:pt x="458" y="38"/>
                  </a:lnTo>
                  <a:lnTo>
                    <a:pt x="472" y="34"/>
                  </a:lnTo>
                  <a:lnTo>
                    <a:pt x="486" y="32"/>
                  </a:lnTo>
                  <a:lnTo>
                    <a:pt x="486" y="32"/>
                  </a:lnTo>
                  <a:lnTo>
                    <a:pt x="502" y="34"/>
                  </a:lnTo>
                  <a:lnTo>
                    <a:pt x="516" y="38"/>
                  </a:lnTo>
                  <a:lnTo>
                    <a:pt x="530" y="46"/>
                  </a:lnTo>
                  <a:lnTo>
                    <a:pt x="542" y="56"/>
                  </a:lnTo>
                  <a:lnTo>
                    <a:pt x="574" y="88"/>
                  </a:lnTo>
                  <a:lnTo>
                    <a:pt x="574" y="88"/>
                  </a:lnTo>
                  <a:lnTo>
                    <a:pt x="580" y="94"/>
                  </a:lnTo>
                  <a:lnTo>
                    <a:pt x="588" y="96"/>
                  </a:lnTo>
                  <a:lnTo>
                    <a:pt x="594" y="100"/>
                  </a:lnTo>
                  <a:lnTo>
                    <a:pt x="602" y="100"/>
                  </a:lnTo>
                  <a:lnTo>
                    <a:pt x="602" y="100"/>
                  </a:lnTo>
                  <a:lnTo>
                    <a:pt x="610" y="100"/>
                  </a:lnTo>
                  <a:lnTo>
                    <a:pt x="616" y="96"/>
                  </a:lnTo>
                  <a:lnTo>
                    <a:pt x="622" y="94"/>
                  </a:lnTo>
                  <a:lnTo>
                    <a:pt x="630" y="88"/>
                  </a:lnTo>
                  <a:lnTo>
                    <a:pt x="662" y="56"/>
                  </a:lnTo>
                  <a:lnTo>
                    <a:pt x="662" y="56"/>
                  </a:lnTo>
                  <a:lnTo>
                    <a:pt x="674" y="46"/>
                  </a:lnTo>
                  <a:lnTo>
                    <a:pt x="688" y="38"/>
                  </a:lnTo>
                  <a:lnTo>
                    <a:pt x="702" y="34"/>
                  </a:lnTo>
                  <a:lnTo>
                    <a:pt x="716" y="32"/>
                  </a:lnTo>
                  <a:lnTo>
                    <a:pt x="716" y="32"/>
                  </a:lnTo>
                  <a:lnTo>
                    <a:pt x="732" y="34"/>
                  </a:lnTo>
                  <a:lnTo>
                    <a:pt x="746" y="38"/>
                  </a:lnTo>
                  <a:lnTo>
                    <a:pt x="760" y="46"/>
                  </a:lnTo>
                  <a:lnTo>
                    <a:pt x="772" y="56"/>
                  </a:lnTo>
                  <a:lnTo>
                    <a:pt x="804" y="88"/>
                  </a:lnTo>
                  <a:lnTo>
                    <a:pt x="804" y="88"/>
                  </a:lnTo>
                  <a:lnTo>
                    <a:pt x="810" y="94"/>
                  </a:lnTo>
                  <a:lnTo>
                    <a:pt x="818" y="96"/>
                  </a:lnTo>
                  <a:lnTo>
                    <a:pt x="824" y="100"/>
                  </a:lnTo>
                  <a:lnTo>
                    <a:pt x="832" y="100"/>
                  </a:lnTo>
                  <a:lnTo>
                    <a:pt x="832" y="100"/>
                  </a:lnTo>
                  <a:lnTo>
                    <a:pt x="840" y="100"/>
                  </a:lnTo>
                  <a:lnTo>
                    <a:pt x="846" y="96"/>
                  </a:lnTo>
                  <a:lnTo>
                    <a:pt x="854" y="94"/>
                  </a:lnTo>
                  <a:lnTo>
                    <a:pt x="860" y="88"/>
                  </a:lnTo>
                  <a:lnTo>
                    <a:pt x="892" y="56"/>
                  </a:lnTo>
                  <a:lnTo>
                    <a:pt x="892" y="56"/>
                  </a:lnTo>
                  <a:lnTo>
                    <a:pt x="904" y="46"/>
                  </a:lnTo>
                  <a:lnTo>
                    <a:pt x="918" y="38"/>
                  </a:lnTo>
                  <a:lnTo>
                    <a:pt x="932" y="34"/>
                  </a:lnTo>
                  <a:lnTo>
                    <a:pt x="946" y="32"/>
                  </a:lnTo>
                  <a:lnTo>
                    <a:pt x="946" y="32"/>
                  </a:lnTo>
                  <a:lnTo>
                    <a:pt x="962" y="34"/>
                  </a:lnTo>
                  <a:lnTo>
                    <a:pt x="976" y="38"/>
                  </a:lnTo>
                  <a:lnTo>
                    <a:pt x="990" y="46"/>
                  </a:lnTo>
                  <a:lnTo>
                    <a:pt x="1002" y="56"/>
                  </a:lnTo>
                  <a:lnTo>
                    <a:pt x="1034" y="88"/>
                  </a:lnTo>
                  <a:lnTo>
                    <a:pt x="1034" y="88"/>
                  </a:lnTo>
                  <a:lnTo>
                    <a:pt x="1040" y="94"/>
                  </a:lnTo>
                  <a:lnTo>
                    <a:pt x="1048" y="96"/>
                  </a:lnTo>
                  <a:lnTo>
                    <a:pt x="1054" y="100"/>
                  </a:lnTo>
                  <a:lnTo>
                    <a:pt x="1062" y="100"/>
                  </a:lnTo>
                  <a:lnTo>
                    <a:pt x="1062" y="100"/>
                  </a:lnTo>
                  <a:lnTo>
                    <a:pt x="1070" y="100"/>
                  </a:lnTo>
                  <a:lnTo>
                    <a:pt x="1076" y="96"/>
                  </a:lnTo>
                  <a:lnTo>
                    <a:pt x="1084" y="94"/>
                  </a:lnTo>
                  <a:lnTo>
                    <a:pt x="1090" y="88"/>
                  </a:lnTo>
                  <a:lnTo>
                    <a:pt x="1122" y="56"/>
                  </a:lnTo>
                  <a:lnTo>
                    <a:pt x="1122" y="56"/>
                  </a:lnTo>
                  <a:lnTo>
                    <a:pt x="1134" y="46"/>
                  </a:lnTo>
                  <a:lnTo>
                    <a:pt x="1148" y="38"/>
                  </a:lnTo>
                  <a:lnTo>
                    <a:pt x="1162" y="34"/>
                  </a:lnTo>
                  <a:lnTo>
                    <a:pt x="1178" y="32"/>
                  </a:lnTo>
                  <a:lnTo>
                    <a:pt x="1178" y="32"/>
                  </a:lnTo>
                  <a:lnTo>
                    <a:pt x="1192" y="34"/>
                  </a:lnTo>
                  <a:lnTo>
                    <a:pt x="1206" y="38"/>
                  </a:lnTo>
                  <a:lnTo>
                    <a:pt x="1220" y="46"/>
                  </a:lnTo>
                  <a:lnTo>
                    <a:pt x="1232" y="56"/>
                  </a:lnTo>
                  <a:lnTo>
                    <a:pt x="1264" y="88"/>
                  </a:lnTo>
                  <a:lnTo>
                    <a:pt x="1264" y="88"/>
                  </a:lnTo>
                  <a:lnTo>
                    <a:pt x="1272" y="94"/>
                  </a:lnTo>
                  <a:lnTo>
                    <a:pt x="1278" y="96"/>
                  </a:lnTo>
                  <a:lnTo>
                    <a:pt x="1284" y="100"/>
                  </a:lnTo>
                  <a:lnTo>
                    <a:pt x="1292" y="100"/>
                  </a:lnTo>
                  <a:lnTo>
                    <a:pt x="1292" y="100"/>
                  </a:lnTo>
                  <a:lnTo>
                    <a:pt x="1300" y="100"/>
                  </a:lnTo>
                  <a:lnTo>
                    <a:pt x="1306" y="96"/>
                  </a:lnTo>
                  <a:lnTo>
                    <a:pt x="1314" y="94"/>
                  </a:lnTo>
                  <a:lnTo>
                    <a:pt x="1320" y="88"/>
                  </a:lnTo>
                  <a:lnTo>
                    <a:pt x="1352" y="56"/>
                  </a:lnTo>
                  <a:lnTo>
                    <a:pt x="1352" y="56"/>
                  </a:lnTo>
                  <a:lnTo>
                    <a:pt x="1364" y="46"/>
                  </a:lnTo>
                  <a:lnTo>
                    <a:pt x="1378" y="38"/>
                  </a:lnTo>
                  <a:lnTo>
                    <a:pt x="1392" y="34"/>
                  </a:lnTo>
                  <a:lnTo>
                    <a:pt x="1408" y="32"/>
                  </a:lnTo>
                  <a:lnTo>
                    <a:pt x="1408" y="32"/>
                  </a:lnTo>
                  <a:lnTo>
                    <a:pt x="1422" y="34"/>
                  </a:lnTo>
                  <a:lnTo>
                    <a:pt x="1436" y="38"/>
                  </a:lnTo>
                  <a:lnTo>
                    <a:pt x="1450" y="46"/>
                  </a:lnTo>
                  <a:lnTo>
                    <a:pt x="1462" y="56"/>
                  </a:lnTo>
                  <a:lnTo>
                    <a:pt x="1496" y="88"/>
                  </a:lnTo>
                  <a:lnTo>
                    <a:pt x="1496" y="88"/>
                  </a:lnTo>
                  <a:lnTo>
                    <a:pt x="1502" y="94"/>
                  </a:lnTo>
                  <a:lnTo>
                    <a:pt x="1508" y="96"/>
                  </a:lnTo>
                  <a:lnTo>
                    <a:pt x="1516" y="100"/>
                  </a:lnTo>
                  <a:lnTo>
                    <a:pt x="1522" y="100"/>
                  </a:lnTo>
                  <a:lnTo>
                    <a:pt x="1522" y="100"/>
                  </a:lnTo>
                  <a:lnTo>
                    <a:pt x="1530" y="100"/>
                  </a:lnTo>
                  <a:lnTo>
                    <a:pt x="1538" y="96"/>
                  </a:lnTo>
                  <a:lnTo>
                    <a:pt x="1544" y="94"/>
                  </a:lnTo>
                  <a:lnTo>
                    <a:pt x="1550" y="88"/>
                  </a:lnTo>
                  <a:lnTo>
                    <a:pt x="1582" y="56"/>
                  </a:lnTo>
                  <a:lnTo>
                    <a:pt x="1582" y="56"/>
                  </a:lnTo>
                  <a:lnTo>
                    <a:pt x="1596" y="46"/>
                  </a:lnTo>
                  <a:lnTo>
                    <a:pt x="1608" y="38"/>
                  </a:lnTo>
                  <a:lnTo>
                    <a:pt x="1622" y="34"/>
                  </a:lnTo>
                  <a:lnTo>
                    <a:pt x="1638" y="32"/>
                  </a:lnTo>
                  <a:lnTo>
                    <a:pt x="1638" y="32"/>
                  </a:lnTo>
                  <a:lnTo>
                    <a:pt x="1652" y="34"/>
                  </a:lnTo>
                  <a:lnTo>
                    <a:pt x="1666" y="38"/>
                  </a:lnTo>
                  <a:lnTo>
                    <a:pt x="1680" y="46"/>
                  </a:lnTo>
                  <a:lnTo>
                    <a:pt x="1692" y="56"/>
                  </a:lnTo>
                  <a:lnTo>
                    <a:pt x="1726" y="88"/>
                  </a:lnTo>
                  <a:lnTo>
                    <a:pt x="1726" y="88"/>
                  </a:lnTo>
                  <a:lnTo>
                    <a:pt x="1732" y="94"/>
                  </a:lnTo>
                  <a:lnTo>
                    <a:pt x="1738" y="96"/>
                  </a:lnTo>
                  <a:lnTo>
                    <a:pt x="1746" y="100"/>
                  </a:lnTo>
                  <a:lnTo>
                    <a:pt x="1752" y="100"/>
                  </a:lnTo>
                  <a:lnTo>
                    <a:pt x="1752" y="100"/>
                  </a:lnTo>
                  <a:lnTo>
                    <a:pt x="1760" y="100"/>
                  </a:lnTo>
                  <a:lnTo>
                    <a:pt x="1768" y="96"/>
                  </a:lnTo>
                  <a:lnTo>
                    <a:pt x="1774" y="94"/>
                  </a:lnTo>
                  <a:lnTo>
                    <a:pt x="1780" y="88"/>
                  </a:lnTo>
                  <a:lnTo>
                    <a:pt x="1814" y="56"/>
                  </a:lnTo>
                  <a:lnTo>
                    <a:pt x="1814" y="56"/>
                  </a:lnTo>
                  <a:lnTo>
                    <a:pt x="1826" y="46"/>
                  </a:lnTo>
                  <a:lnTo>
                    <a:pt x="1838" y="38"/>
                  </a:lnTo>
                  <a:lnTo>
                    <a:pt x="1854" y="34"/>
                  </a:lnTo>
                  <a:lnTo>
                    <a:pt x="1868" y="32"/>
                  </a:lnTo>
                  <a:lnTo>
                    <a:pt x="1868" y="32"/>
                  </a:lnTo>
                  <a:lnTo>
                    <a:pt x="1882" y="34"/>
                  </a:lnTo>
                  <a:lnTo>
                    <a:pt x="1898" y="38"/>
                  </a:lnTo>
                  <a:lnTo>
                    <a:pt x="1910" y="46"/>
                  </a:lnTo>
                  <a:lnTo>
                    <a:pt x="1922" y="56"/>
                  </a:lnTo>
                  <a:lnTo>
                    <a:pt x="1956" y="88"/>
                  </a:lnTo>
                  <a:lnTo>
                    <a:pt x="1956" y="88"/>
                  </a:lnTo>
                  <a:lnTo>
                    <a:pt x="1962" y="94"/>
                  </a:lnTo>
                  <a:lnTo>
                    <a:pt x="1968" y="96"/>
                  </a:lnTo>
                  <a:lnTo>
                    <a:pt x="1976" y="100"/>
                  </a:lnTo>
                  <a:lnTo>
                    <a:pt x="1984" y="100"/>
                  </a:lnTo>
                  <a:lnTo>
                    <a:pt x="1984" y="100"/>
                  </a:lnTo>
                  <a:lnTo>
                    <a:pt x="1990" y="100"/>
                  </a:lnTo>
                  <a:lnTo>
                    <a:pt x="1998" y="96"/>
                  </a:lnTo>
                  <a:lnTo>
                    <a:pt x="2004" y="94"/>
                  </a:lnTo>
                  <a:lnTo>
                    <a:pt x="2010" y="88"/>
                  </a:lnTo>
                  <a:lnTo>
                    <a:pt x="2044" y="56"/>
                  </a:lnTo>
                  <a:lnTo>
                    <a:pt x="2044" y="56"/>
                  </a:lnTo>
                  <a:lnTo>
                    <a:pt x="2056" y="46"/>
                  </a:lnTo>
                  <a:lnTo>
                    <a:pt x="2068" y="38"/>
                  </a:lnTo>
                  <a:lnTo>
                    <a:pt x="2084" y="34"/>
                  </a:lnTo>
                  <a:lnTo>
                    <a:pt x="2098" y="32"/>
                  </a:lnTo>
                  <a:lnTo>
                    <a:pt x="2098" y="32"/>
                  </a:lnTo>
                  <a:lnTo>
                    <a:pt x="2112" y="34"/>
                  </a:lnTo>
                  <a:lnTo>
                    <a:pt x="2128" y="38"/>
                  </a:lnTo>
                  <a:lnTo>
                    <a:pt x="2140" y="46"/>
                  </a:lnTo>
                  <a:lnTo>
                    <a:pt x="2154" y="56"/>
                  </a:lnTo>
                  <a:lnTo>
                    <a:pt x="2186" y="88"/>
                  </a:lnTo>
                  <a:lnTo>
                    <a:pt x="2186" y="88"/>
                  </a:lnTo>
                  <a:lnTo>
                    <a:pt x="2192" y="94"/>
                  </a:lnTo>
                  <a:lnTo>
                    <a:pt x="2198" y="96"/>
                  </a:lnTo>
                  <a:lnTo>
                    <a:pt x="2206" y="100"/>
                  </a:lnTo>
                  <a:lnTo>
                    <a:pt x="2214" y="100"/>
                  </a:lnTo>
                  <a:lnTo>
                    <a:pt x="2214" y="100"/>
                  </a:lnTo>
                  <a:lnTo>
                    <a:pt x="2220" y="100"/>
                  </a:lnTo>
                  <a:lnTo>
                    <a:pt x="2228" y="96"/>
                  </a:lnTo>
                  <a:lnTo>
                    <a:pt x="2234" y="94"/>
                  </a:lnTo>
                  <a:lnTo>
                    <a:pt x="2240" y="88"/>
                  </a:lnTo>
                  <a:lnTo>
                    <a:pt x="2274" y="56"/>
                  </a:lnTo>
                  <a:lnTo>
                    <a:pt x="2274" y="56"/>
                  </a:lnTo>
                  <a:lnTo>
                    <a:pt x="2286" y="46"/>
                  </a:lnTo>
                  <a:lnTo>
                    <a:pt x="2300" y="38"/>
                  </a:lnTo>
                  <a:lnTo>
                    <a:pt x="2314" y="34"/>
                  </a:lnTo>
                  <a:lnTo>
                    <a:pt x="2328" y="32"/>
                  </a:lnTo>
                  <a:lnTo>
                    <a:pt x="2328" y="32"/>
                  </a:lnTo>
                  <a:lnTo>
                    <a:pt x="2344" y="34"/>
                  </a:lnTo>
                  <a:lnTo>
                    <a:pt x="2358" y="38"/>
                  </a:lnTo>
                  <a:lnTo>
                    <a:pt x="2372" y="46"/>
                  </a:lnTo>
                  <a:lnTo>
                    <a:pt x="2384" y="56"/>
                  </a:lnTo>
                  <a:lnTo>
                    <a:pt x="2416" y="88"/>
                  </a:lnTo>
                  <a:lnTo>
                    <a:pt x="2416" y="88"/>
                  </a:lnTo>
                  <a:lnTo>
                    <a:pt x="2422" y="94"/>
                  </a:lnTo>
                  <a:lnTo>
                    <a:pt x="2428" y="96"/>
                  </a:lnTo>
                  <a:lnTo>
                    <a:pt x="2436" y="100"/>
                  </a:lnTo>
                  <a:lnTo>
                    <a:pt x="2444" y="100"/>
                  </a:lnTo>
                  <a:lnTo>
                    <a:pt x="2444" y="100"/>
                  </a:lnTo>
                  <a:lnTo>
                    <a:pt x="2450" y="100"/>
                  </a:lnTo>
                  <a:lnTo>
                    <a:pt x="2458" y="96"/>
                  </a:lnTo>
                  <a:lnTo>
                    <a:pt x="2464" y="94"/>
                  </a:lnTo>
                  <a:lnTo>
                    <a:pt x="2470" y="88"/>
                  </a:lnTo>
                  <a:lnTo>
                    <a:pt x="2504" y="56"/>
                  </a:lnTo>
                  <a:lnTo>
                    <a:pt x="2504" y="56"/>
                  </a:lnTo>
                  <a:lnTo>
                    <a:pt x="2516" y="46"/>
                  </a:lnTo>
                  <a:lnTo>
                    <a:pt x="2530" y="38"/>
                  </a:lnTo>
                  <a:lnTo>
                    <a:pt x="2544" y="34"/>
                  </a:lnTo>
                  <a:lnTo>
                    <a:pt x="2558" y="32"/>
                  </a:lnTo>
                  <a:lnTo>
                    <a:pt x="2558" y="32"/>
                  </a:lnTo>
                  <a:lnTo>
                    <a:pt x="2574" y="34"/>
                  </a:lnTo>
                  <a:lnTo>
                    <a:pt x="2588" y="38"/>
                  </a:lnTo>
                  <a:lnTo>
                    <a:pt x="2602" y="46"/>
                  </a:lnTo>
                  <a:lnTo>
                    <a:pt x="2614" y="56"/>
                  </a:lnTo>
                  <a:lnTo>
                    <a:pt x="2646" y="88"/>
                  </a:lnTo>
                  <a:lnTo>
                    <a:pt x="2646" y="88"/>
                  </a:lnTo>
                  <a:lnTo>
                    <a:pt x="2652" y="94"/>
                  </a:lnTo>
                  <a:lnTo>
                    <a:pt x="2660" y="96"/>
                  </a:lnTo>
                  <a:lnTo>
                    <a:pt x="2666" y="100"/>
                  </a:lnTo>
                  <a:lnTo>
                    <a:pt x="2674" y="100"/>
                  </a:lnTo>
                  <a:lnTo>
                    <a:pt x="2674" y="100"/>
                  </a:lnTo>
                  <a:lnTo>
                    <a:pt x="2682" y="100"/>
                  </a:lnTo>
                  <a:lnTo>
                    <a:pt x="2688" y="96"/>
                  </a:lnTo>
                  <a:lnTo>
                    <a:pt x="2696" y="94"/>
                  </a:lnTo>
                  <a:lnTo>
                    <a:pt x="2702" y="88"/>
                  </a:lnTo>
                  <a:lnTo>
                    <a:pt x="2734" y="56"/>
                  </a:lnTo>
                  <a:lnTo>
                    <a:pt x="2734" y="56"/>
                  </a:lnTo>
                  <a:lnTo>
                    <a:pt x="2746" y="46"/>
                  </a:lnTo>
                  <a:lnTo>
                    <a:pt x="2760" y="38"/>
                  </a:lnTo>
                  <a:lnTo>
                    <a:pt x="2774" y="34"/>
                  </a:lnTo>
                  <a:lnTo>
                    <a:pt x="2788" y="32"/>
                  </a:lnTo>
                  <a:lnTo>
                    <a:pt x="2788" y="32"/>
                  </a:lnTo>
                  <a:lnTo>
                    <a:pt x="2804" y="34"/>
                  </a:lnTo>
                  <a:lnTo>
                    <a:pt x="2818" y="38"/>
                  </a:lnTo>
                  <a:lnTo>
                    <a:pt x="2832" y="46"/>
                  </a:lnTo>
                  <a:lnTo>
                    <a:pt x="2844" y="56"/>
                  </a:lnTo>
                  <a:lnTo>
                    <a:pt x="2876" y="88"/>
                  </a:lnTo>
                  <a:lnTo>
                    <a:pt x="2876" y="88"/>
                  </a:lnTo>
                  <a:lnTo>
                    <a:pt x="2882" y="94"/>
                  </a:lnTo>
                  <a:lnTo>
                    <a:pt x="2890" y="96"/>
                  </a:lnTo>
                  <a:lnTo>
                    <a:pt x="2896" y="100"/>
                  </a:lnTo>
                  <a:lnTo>
                    <a:pt x="2904" y="100"/>
                  </a:lnTo>
                  <a:lnTo>
                    <a:pt x="2904" y="100"/>
                  </a:lnTo>
                  <a:lnTo>
                    <a:pt x="2912" y="100"/>
                  </a:lnTo>
                  <a:lnTo>
                    <a:pt x="2918" y="96"/>
                  </a:lnTo>
                  <a:lnTo>
                    <a:pt x="2926" y="94"/>
                  </a:lnTo>
                  <a:lnTo>
                    <a:pt x="2932" y="88"/>
                  </a:lnTo>
                  <a:lnTo>
                    <a:pt x="2964" y="56"/>
                  </a:lnTo>
                  <a:lnTo>
                    <a:pt x="2964" y="56"/>
                  </a:lnTo>
                  <a:lnTo>
                    <a:pt x="2976" y="46"/>
                  </a:lnTo>
                  <a:lnTo>
                    <a:pt x="2990" y="38"/>
                  </a:lnTo>
                  <a:lnTo>
                    <a:pt x="3004" y="34"/>
                  </a:lnTo>
                  <a:lnTo>
                    <a:pt x="3020" y="32"/>
                  </a:lnTo>
                  <a:lnTo>
                    <a:pt x="3020" y="32"/>
                  </a:lnTo>
                  <a:lnTo>
                    <a:pt x="3034" y="34"/>
                  </a:lnTo>
                  <a:lnTo>
                    <a:pt x="3048" y="38"/>
                  </a:lnTo>
                  <a:lnTo>
                    <a:pt x="3062" y="46"/>
                  </a:lnTo>
                  <a:lnTo>
                    <a:pt x="3074" y="56"/>
                  </a:lnTo>
                  <a:lnTo>
                    <a:pt x="3106" y="88"/>
                  </a:lnTo>
                  <a:lnTo>
                    <a:pt x="3106" y="88"/>
                  </a:lnTo>
                  <a:lnTo>
                    <a:pt x="3112" y="94"/>
                  </a:lnTo>
                  <a:lnTo>
                    <a:pt x="3120" y="96"/>
                  </a:lnTo>
                  <a:lnTo>
                    <a:pt x="3126" y="100"/>
                  </a:lnTo>
                  <a:lnTo>
                    <a:pt x="3134" y="100"/>
                  </a:lnTo>
                  <a:lnTo>
                    <a:pt x="3134" y="100"/>
                  </a:lnTo>
                  <a:lnTo>
                    <a:pt x="3142" y="100"/>
                  </a:lnTo>
                  <a:lnTo>
                    <a:pt x="3148" y="96"/>
                  </a:lnTo>
                  <a:lnTo>
                    <a:pt x="3156" y="94"/>
                  </a:lnTo>
                  <a:lnTo>
                    <a:pt x="3162" y="88"/>
                  </a:lnTo>
                  <a:lnTo>
                    <a:pt x="3194" y="56"/>
                  </a:lnTo>
                  <a:lnTo>
                    <a:pt x="3194" y="56"/>
                  </a:lnTo>
                  <a:lnTo>
                    <a:pt x="3206" y="46"/>
                  </a:lnTo>
                  <a:lnTo>
                    <a:pt x="3220" y="38"/>
                  </a:lnTo>
                  <a:lnTo>
                    <a:pt x="3234" y="34"/>
                  </a:lnTo>
                  <a:lnTo>
                    <a:pt x="3250" y="32"/>
                  </a:lnTo>
                  <a:lnTo>
                    <a:pt x="3250" y="32"/>
                  </a:lnTo>
                  <a:lnTo>
                    <a:pt x="3264" y="34"/>
                  </a:lnTo>
                  <a:lnTo>
                    <a:pt x="3278" y="38"/>
                  </a:lnTo>
                  <a:lnTo>
                    <a:pt x="3292" y="46"/>
                  </a:lnTo>
                  <a:lnTo>
                    <a:pt x="3304" y="56"/>
                  </a:lnTo>
                  <a:lnTo>
                    <a:pt x="3338" y="88"/>
                  </a:lnTo>
                  <a:lnTo>
                    <a:pt x="3338" y="88"/>
                  </a:lnTo>
                  <a:lnTo>
                    <a:pt x="3344" y="94"/>
                  </a:lnTo>
                  <a:lnTo>
                    <a:pt x="3350" y="96"/>
                  </a:lnTo>
                  <a:lnTo>
                    <a:pt x="3358" y="100"/>
                  </a:lnTo>
                  <a:lnTo>
                    <a:pt x="3364" y="100"/>
                  </a:lnTo>
                  <a:lnTo>
                    <a:pt x="3364" y="100"/>
                  </a:lnTo>
                  <a:lnTo>
                    <a:pt x="3372" y="100"/>
                  </a:lnTo>
                  <a:lnTo>
                    <a:pt x="3380" y="96"/>
                  </a:lnTo>
                  <a:lnTo>
                    <a:pt x="3386" y="94"/>
                  </a:lnTo>
                  <a:lnTo>
                    <a:pt x="3392" y="88"/>
                  </a:lnTo>
                  <a:lnTo>
                    <a:pt x="3424" y="56"/>
                  </a:lnTo>
                  <a:lnTo>
                    <a:pt x="3424" y="56"/>
                  </a:lnTo>
                  <a:lnTo>
                    <a:pt x="3436" y="46"/>
                  </a:lnTo>
                  <a:lnTo>
                    <a:pt x="3450" y="38"/>
                  </a:lnTo>
                  <a:lnTo>
                    <a:pt x="3464" y="34"/>
                  </a:lnTo>
                  <a:lnTo>
                    <a:pt x="3480" y="32"/>
                  </a:lnTo>
                  <a:lnTo>
                    <a:pt x="3480" y="32"/>
                  </a:lnTo>
                  <a:lnTo>
                    <a:pt x="3494" y="34"/>
                  </a:lnTo>
                  <a:lnTo>
                    <a:pt x="3508" y="38"/>
                  </a:lnTo>
                  <a:lnTo>
                    <a:pt x="3522" y="46"/>
                  </a:lnTo>
                  <a:lnTo>
                    <a:pt x="3534" y="56"/>
                  </a:lnTo>
                  <a:lnTo>
                    <a:pt x="3568" y="88"/>
                  </a:lnTo>
                  <a:lnTo>
                    <a:pt x="3568" y="88"/>
                  </a:lnTo>
                  <a:lnTo>
                    <a:pt x="3574" y="94"/>
                  </a:lnTo>
                  <a:lnTo>
                    <a:pt x="3580" y="96"/>
                  </a:lnTo>
                  <a:lnTo>
                    <a:pt x="3588" y="100"/>
                  </a:lnTo>
                  <a:lnTo>
                    <a:pt x="3594" y="100"/>
                  </a:lnTo>
                  <a:lnTo>
                    <a:pt x="3594" y="100"/>
                  </a:lnTo>
                  <a:lnTo>
                    <a:pt x="3602" y="100"/>
                  </a:lnTo>
                  <a:lnTo>
                    <a:pt x="3610" y="96"/>
                  </a:lnTo>
                  <a:lnTo>
                    <a:pt x="3616" y="94"/>
                  </a:lnTo>
                  <a:lnTo>
                    <a:pt x="3622" y="88"/>
                  </a:lnTo>
                  <a:lnTo>
                    <a:pt x="3654" y="56"/>
                  </a:lnTo>
                  <a:lnTo>
                    <a:pt x="3654" y="56"/>
                  </a:lnTo>
                  <a:lnTo>
                    <a:pt x="3668" y="46"/>
                  </a:lnTo>
                  <a:lnTo>
                    <a:pt x="3680" y="38"/>
                  </a:lnTo>
                  <a:lnTo>
                    <a:pt x="3696" y="34"/>
                  </a:lnTo>
                  <a:lnTo>
                    <a:pt x="3710" y="32"/>
                  </a:lnTo>
                  <a:lnTo>
                    <a:pt x="3710" y="32"/>
                  </a:lnTo>
                  <a:lnTo>
                    <a:pt x="3724" y="34"/>
                  </a:lnTo>
                  <a:lnTo>
                    <a:pt x="3740" y="38"/>
                  </a:lnTo>
                  <a:lnTo>
                    <a:pt x="3752" y="46"/>
                  </a:lnTo>
                  <a:lnTo>
                    <a:pt x="3764" y="56"/>
                  </a:lnTo>
                  <a:lnTo>
                    <a:pt x="3798" y="88"/>
                  </a:lnTo>
                  <a:lnTo>
                    <a:pt x="3798" y="88"/>
                  </a:lnTo>
                  <a:lnTo>
                    <a:pt x="3804" y="94"/>
                  </a:lnTo>
                  <a:lnTo>
                    <a:pt x="3810" y="96"/>
                  </a:lnTo>
                  <a:lnTo>
                    <a:pt x="3818" y="100"/>
                  </a:lnTo>
                  <a:lnTo>
                    <a:pt x="3824" y="100"/>
                  </a:lnTo>
                  <a:lnTo>
                    <a:pt x="3824" y="100"/>
                  </a:lnTo>
                  <a:lnTo>
                    <a:pt x="3832" y="100"/>
                  </a:lnTo>
                  <a:lnTo>
                    <a:pt x="3840" y="96"/>
                  </a:lnTo>
                  <a:lnTo>
                    <a:pt x="3846" y="94"/>
                  </a:lnTo>
                  <a:lnTo>
                    <a:pt x="3852" y="88"/>
                  </a:lnTo>
                  <a:lnTo>
                    <a:pt x="3886" y="56"/>
                  </a:lnTo>
                  <a:lnTo>
                    <a:pt x="3886" y="56"/>
                  </a:lnTo>
                  <a:lnTo>
                    <a:pt x="3898" y="46"/>
                  </a:lnTo>
                  <a:lnTo>
                    <a:pt x="3910" y="38"/>
                  </a:lnTo>
                  <a:lnTo>
                    <a:pt x="3926" y="34"/>
                  </a:lnTo>
                  <a:lnTo>
                    <a:pt x="3940" y="32"/>
                  </a:lnTo>
                  <a:lnTo>
                    <a:pt x="3940" y="32"/>
                  </a:lnTo>
                  <a:lnTo>
                    <a:pt x="3954" y="34"/>
                  </a:lnTo>
                  <a:lnTo>
                    <a:pt x="3970" y="38"/>
                  </a:lnTo>
                  <a:lnTo>
                    <a:pt x="3982" y="46"/>
                  </a:lnTo>
                  <a:lnTo>
                    <a:pt x="3994" y="56"/>
                  </a:lnTo>
                  <a:lnTo>
                    <a:pt x="4028" y="88"/>
                  </a:lnTo>
                  <a:lnTo>
                    <a:pt x="4028" y="88"/>
                  </a:lnTo>
                  <a:lnTo>
                    <a:pt x="4034" y="94"/>
                  </a:lnTo>
                  <a:lnTo>
                    <a:pt x="4040" y="96"/>
                  </a:lnTo>
                  <a:lnTo>
                    <a:pt x="4048" y="100"/>
                  </a:lnTo>
                  <a:lnTo>
                    <a:pt x="4056" y="100"/>
                  </a:lnTo>
                  <a:lnTo>
                    <a:pt x="4056" y="100"/>
                  </a:lnTo>
                  <a:lnTo>
                    <a:pt x="4062" y="100"/>
                  </a:lnTo>
                  <a:lnTo>
                    <a:pt x="4070" y="96"/>
                  </a:lnTo>
                  <a:lnTo>
                    <a:pt x="4076" y="94"/>
                  </a:lnTo>
                  <a:lnTo>
                    <a:pt x="4082" y="88"/>
                  </a:lnTo>
                  <a:lnTo>
                    <a:pt x="4116" y="56"/>
                  </a:lnTo>
                  <a:lnTo>
                    <a:pt x="4116" y="56"/>
                  </a:lnTo>
                  <a:lnTo>
                    <a:pt x="4128" y="46"/>
                  </a:lnTo>
                  <a:lnTo>
                    <a:pt x="4142" y="38"/>
                  </a:lnTo>
                  <a:lnTo>
                    <a:pt x="4156" y="34"/>
                  </a:lnTo>
                  <a:lnTo>
                    <a:pt x="4170" y="32"/>
                  </a:lnTo>
                  <a:lnTo>
                    <a:pt x="4170" y="32"/>
                  </a:lnTo>
                  <a:lnTo>
                    <a:pt x="4186" y="34"/>
                  </a:lnTo>
                  <a:lnTo>
                    <a:pt x="4200" y="38"/>
                  </a:lnTo>
                  <a:lnTo>
                    <a:pt x="4212" y="46"/>
                  </a:lnTo>
                  <a:lnTo>
                    <a:pt x="4226" y="56"/>
                  </a:lnTo>
                  <a:lnTo>
                    <a:pt x="4258" y="88"/>
                  </a:lnTo>
                  <a:lnTo>
                    <a:pt x="4258" y="88"/>
                  </a:lnTo>
                  <a:lnTo>
                    <a:pt x="4264" y="94"/>
                  </a:lnTo>
                  <a:lnTo>
                    <a:pt x="4270" y="96"/>
                  </a:lnTo>
                  <a:lnTo>
                    <a:pt x="4278" y="100"/>
                  </a:lnTo>
                  <a:lnTo>
                    <a:pt x="4286" y="100"/>
                  </a:lnTo>
                  <a:lnTo>
                    <a:pt x="4286" y="100"/>
                  </a:lnTo>
                  <a:lnTo>
                    <a:pt x="4292" y="100"/>
                  </a:lnTo>
                  <a:lnTo>
                    <a:pt x="4300" y="96"/>
                  </a:lnTo>
                  <a:lnTo>
                    <a:pt x="4306" y="94"/>
                  </a:lnTo>
                  <a:lnTo>
                    <a:pt x="4312" y="88"/>
                  </a:lnTo>
                  <a:lnTo>
                    <a:pt x="4346" y="56"/>
                  </a:lnTo>
                  <a:lnTo>
                    <a:pt x="4346" y="56"/>
                  </a:lnTo>
                  <a:lnTo>
                    <a:pt x="4358" y="46"/>
                  </a:lnTo>
                  <a:lnTo>
                    <a:pt x="4372" y="38"/>
                  </a:lnTo>
                  <a:lnTo>
                    <a:pt x="4386" y="34"/>
                  </a:lnTo>
                  <a:lnTo>
                    <a:pt x="4400" y="32"/>
                  </a:lnTo>
                  <a:lnTo>
                    <a:pt x="4400" y="32"/>
                  </a:lnTo>
                  <a:lnTo>
                    <a:pt x="4416" y="34"/>
                  </a:lnTo>
                  <a:lnTo>
                    <a:pt x="4430" y="38"/>
                  </a:lnTo>
                  <a:lnTo>
                    <a:pt x="4444" y="46"/>
                  </a:lnTo>
                  <a:lnTo>
                    <a:pt x="4456" y="56"/>
                  </a:lnTo>
                  <a:lnTo>
                    <a:pt x="4488" y="88"/>
                  </a:lnTo>
                  <a:lnTo>
                    <a:pt x="4488" y="88"/>
                  </a:lnTo>
                  <a:lnTo>
                    <a:pt x="4494" y="94"/>
                  </a:lnTo>
                  <a:lnTo>
                    <a:pt x="4502" y="96"/>
                  </a:lnTo>
                  <a:lnTo>
                    <a:pt x="4508" y="100"/>
                  </a:lnTo>
                  <a:lnTo>
                    <a:pt x="4516" y="100"/>
                  </a:lnTo>
                  <a:lnTo>
                    <a:pt x="4516" y="100"/>
                  </a:lnTo>
                  <a:lnTo>
                    <a:pt x="4524" y="100"/>
                  </a:lnTo>
                  <a:lnTo>
                    <a:pt x="4530" y="96"/>
                  </a:lnTo>
                  <a:lnTo>
                    <a:pt x="4536" y="94"/>
                  </a:lnTo>
                  <a:lnTo>
                    <a:pt x="4544" y="88"/>
                  </a:lnTo>
                  <a:lnTo>
                    <a:pt x="4576" y="56"/>
                  </a:lnTo>
                  <a:lnTo>
                    <a:pt x="4576" y="56"/>
                  </a:lnTo>
                  <a:lnTo>
                    <a:pt x="4588" y="46"/>
                  </a:lnTo>
                  <a:lnTo>
                    <a:pt x="4602" y="38"/>
                  </a:lnTo>
                  <a:lnTo>
                    <a:pt x="4616" y="34"/>
                  </a:lnTo>
                  <a:lnTo>
                    <a:pt x="4630" y="32"/>
                  </a:lnTo>
                  <a:lnTo>
                    <a:pt x="4630" y="32"/>
                  </a:lnTo>
                  <a:lnTo>
                    <a:pt x="4646" y="34"/>
                  </a:lnTo>
                  <a:lnTo>
                    <a:pt x="4660" y="38"/>
                  </a:lnTo>
                  <a:lnTo>
                    <a:pt x="4674" y="46"/>
                  </a:lnTo>
                  <a:lnTo>
                    <a:pt x="4686" y="56"/>
                  </a:lnTo>
                  <a:lnTo>
                    <a:pt x="4718" y="88"/>
                  </a:lnTo>
                  <a:lnTo>
                    <a:pt x="4718" y="88"/>
                  </a:lnTo>
                  <a:lnTo>
                    <a:pt x="4724" y="94"/>
                  </a:lnTo>
                  <a:lnTo>
                    <a:pt x="4732" y="96"/>
                  </a:lnTo>
                  <a:lnTo>
                    <a:pt x="4738" y="100"/>
                  </a:lnTo>
                  <a:lnTo>
                    <a:pt x="4746" y="100"/>
                  </a:lnTo>
                  <a:lnTo>
                    <a:pt x="4746" y="100"/>
                  </a:lnTo>
                  <a:lnTo>
                    <a:pt x="4754" y="100"/>
                  </a:lnTo>
                  <a:lnTo>
                    <a:pt x="4760" y="96"/>
                  </a:lnTo>
                  <a:lnTo>
                    <a:pt x="4768" y="94"/>
                  </a:lnTo>
                  <a:lnTo>
                    <a:pt x="4774" y="88"/>
                  </a:lnTo>
                  <a:lnTo>
                    <a:pt x="4806" y="56"/>
                  </a:lnTo>
                  <a:lnTo>
                    <a:pt x="4806" y="56"/>
                  </a:lnTo>
                  <a:lnTo>
                    <a:pt x="4818" y="46"/>
                  </a:lnTo>
                  <a:lnTo>
                    <a:pt x="4832" y="38"/>
                  </a:lnTo>
                  <a:lnTo>
                    <a:pt x="4846" y="34"/>
                  </a:lnTo>
                  <a:lnTo>
                    <a:pt x="4862" y="32"/>
                  </a:lnTo>
                  <a:lnTo>
                    <a:pt x="4862" y="32"/>
                  </a:lnTo>
                  <a:lnTo>
                    <a:pt x="4876" y="34"/>
                  </a:lnTo>
                  <a:lnTo>
                    <a:pt x="4890" y="38"/>
                  </a:lnTo>
                  <a:lnTo>
                    <a:pt x="4904" y="46"/>
                  </a:lnTo>
                  <a:lnTo>
                    <a:pt x="4916" y="56"/>
                  </a:lnTo>
                  <a:lnTo>
                    <a:pt x="4948" y="88"/>
                  </a:lnTo>
                  <a:lnTo>
                    <a:pt x="4948" y="88"/>
                  </a:lnTo>
                  <a:lnTo>
                    <a:pt x="4954" y="94"/>
                  </a:lnTo>
                  <a:lnTo>
                    <a:pt x="4962" y="96"/>
                  </a:lnTo>
                  <a:lnTo>
                    <a:pt x="4968" y="100"/>
                  </a:lnTo>
                  <a:lnTo>
                    <a:pt x="4976" y="100"/>
                  </a:lnTo>
                  <a:lnTo>
                    <a:pt x="4976" y="100"/>
                  </a:lnTo>
                  <a:lnTo>
                    <a:pt x="4984" y="100"/>
                  </a:lnTo>
                  <a:lnTo>
                    <a:pt x="4990" y="96"/>
                  </a:lnTo>
                  <a:lnTo>
                    <a:pt x="4998" y="94"/>
                  </a:lnTo>
                  <a:lnTo>
                    <a:pt x="5004" y="88"/>
                  </a:lnTo>
                  <a:lnTo>
                    <a:pt x="5036" y="56"/>
                  </a:lnTo>
                  <a:lnTo>
                    <a:pt x="5036" y="56"/>
                  </a:lnTo>
                  <a:lnTo>
                    <a:pt x="5048" y="46"/>
                  </a:lnTo>
                  <a:lnTo>
                    <a:pt x="5062" y="38"/>
                  </a:lnTo>
                  <a:lnTo>
                    <a:pt x="5076" y="34"/>
                  </a:lnTo>
                  <a:lnTo>
                    <a:pt x="5092" y="32"/>
                  </a:lnTo>
                  <a:lnTo>
                    <a:pt x="5092" y="32"/>
                  </a:lnTo>
                  <a:lnTo>
                    <a:pt x="5106" y="34"/>
                  </a:lnTo>
                  <a:lnTo>
                    <a:pt x="5120" y="38"/>
                  </a:lnTo>
                  <a:lnTo>
                    <a:pt x="5134" y="46"/>
                  </a:lnTo>
                  <a:lnTo>
                    <a:pt x="5146" y="56"/>
                  </a:lnTo>
                  <a:lnTo>
                    <a:pt x="5178" y="88"/>
                  </a:lnTo>
                  <a:lnTo>
                    <a:pt x="5178" y="88"/>
                  </a:lnTo>
                  <a:lnTo>
                    <a:pt x="5186" y="94"/>
                  </a:lnTo>
                  <a:lnTo>
                    <a:pt x="5192" y="96"/>
                  </a:lnTo>
                  <a:lnTo>
                    <a:pt x="5198" y="100"/>
                  </a:lnTo>
                  <a:lnTo>
                    <a:pt x="5206" y="100"/>
                  </a:lnTo>
                  <a:lnTo>
                    <a:pt x="5206" y="100"/>
                  </a:lnTo>
                  <a:lnTo>
                    <a:pt x="5214" y="100"/>
                  </a:lnTo>
                  <a:lnTo>
                    <a:pt x="5220" y="96"/>
                  </a:lnTo>
                  <a:lnTo>
                    <a:pt x="5228" y="94"/>
                  </a:lnTo>
                  <a:lnTo>
                    <a:pt x="5234" y="88"/>
                  </a:lnTo>
                  <a:lnTo>
                    <a:pt x="5266" y="56"/>
                  </a:lnTo>
                  <a:lnTo>
                    <a:pt x="5266" y="56"/>
                  </a:lnTo>
                  <a:lnTo>
                    <a:pt x="5278" y="46"/>
                  </a:lnTo>
                  <a:lnTo>
                    <a:pt x="5292" y="38"/>
                  </a:lnTo>
                  <a:lnTo>
                    <a:pt x="5306" y="34"/>
                  </a:lnTo>
                  <a:lnTo>
                    <a:pt x="5322" y="32"/>
                  </a:lnTo>
                  <a:lnTo>
                    <a:pt x="5322" y="32"/>
                  </a:lnTo>
                  <a:lnTo>
                    <a:pt x="5336" y="34"/>
                  </a:lnTo>
                  <a:lnTo>
                    <a:pt x="5350" y="38"/>
                  </a:lnTo>
                  <a:lnTo>
                    <a:pt x="5364" y="46"/>
                  </a:lnTo>
                  <a:lnTo>
                    <a:pt x="5376" y="56"/>
                  </a:lnTo>
                  <a:lnTo>
                    <a:pt x="5410" y="88"/>
                  </a:lnTo>
                  <a:lnTo>
                    <a:pt x="5410" y="88"/>
                  </a:lnTo>
                  <a:lnTo>
                    <a:pt x="5416" y="94"/>
                  </a:lnTo>
                  <a:lnTo>
                    <a:pt x="5422" y="96"/>
                  </a:lnTo>
                  <a:lnTo>
                    <a:pt x="5430" y="100"/>
                  </a:lnTo>
                  <a:lnTo>
                    <a:pt x="5436" y="100"/>
                  </a:lnTo>
                  <a:lnTo>
                    <a:pt x="5436" y="100"/>
                  </a:lnTo>
                  <a:lnTo>
                    <a:pt x="5444" y="100"/>
                  </a:lnTo>
                  <a:lnTo>
                    <a:pt x="5452" y="96"/>
                  </a:lnTo>
                  <a:lnTo>
                    <a:pt x="5458" y="94"/>
                  </a:lnTo>
                  <a:lnTo>
                    <a:pt x="5464" y="88"/>
                  </a:lnTo>
                  <a:lnTo>
                    <a:pt x="5496" y="56"/>
                  </a:lnTo>
                  <a:lnTo>
                    <a:pt x="5496" y="56"/>
                  </a:lnTo>
                  <a:lnTo>
                    <a:pt x="5510" y="46"/>
                  </a:lnTo>
                  <a:lnTo>
                    <a:pt x="5522" y="38"/>
                  </a:lnTo>
                  <a:lnTo>
                    <a:pt x="5536" y="34"/>
                  </a:lnTo>
                  <a:lnTo>
                    <a:pt x="5552" y="32"/>
                  </a:lnTo>
                  <a:lnTo>
                    <a:pt x="5552" y="32"/>
                  </a:lnTo>
                  <a:lnTo>
                    <a:pt x="5566" y="34"/>
                  </a:lnTo>
                  <a:lnTo>
                    <a:pt x="5580" y="38"/>
                  </a:lnTo>
                  <a:lnTo>
                    <a:pt x="5594" y="46"/>
                  </a:lnTo>
                  <a:lnTo>
                    <a:pt x="5606" y="56"/>
                  </a:lnTo>
                  <a:lnTo>
                    <a:pt x="5640" y="88"/>
                  </a:lnTo>
                  <a:lnTo>
                    <a:pt x="5640" y="88"/>
                  </a:lnTo>
                  <a:lnTo>
                    <a:pt x="5646" y="94"/>
                  </a:lnTo>
                  <a:lnTo>
                    <a:pt x="5652" y="96"/>
                  </a:lnTo>
                  <a:lnTo>
                    <a:pt x="5660" y="100"/>
                  </a:lnTo>
                  <a:lnTo>
                    <a:pt x="5668" y="100"/>
                  </a:lnTo>
                  <a:lnTo>
                    <a:pt x="5668" y="100"/>
                  </a:lnTo>
                  <a:lnTo>
                    <a:pt x="5674" y="100"/>
                  </a:lnTo>
                  <a:lnTo>
                    <a:pt x="5682" y="98"/>
                  </a:lnTo>
                  <a:lnTo>
                    <a:pt x="5688" y="94"/>
                  </a:lnTo>
                  <a:lnTo>
                    <a:pt x="5694" y="88"/>
                  </a:lnTo>
                  <a:lnTo>
                    <a:pt x="5728" y="56"/>
                  </a:lnTo>
                  <a:lnTo>
                    <a:pt x="5728" y="56"/>
                  </a:lnTo>
                  <a:lnTo>
                    <a:pt x="5736" y="50"/>
                  </a:lnTo>
                  <a:lnTo>
                    <a:pt x="5742" y="46"/>
                  </a:lnTo>
                  <a:lnTo>
                    <a:pt x="5746" y="44"/>
                  </a:lnTo>
                  <a:lnTo>
                    <a:pt x="5752" y="44"/>
                  </a:lnTo>
                  <a:lnTo>
                    <a:pt x="5752" y="44"/>
                  </a:lnTo>
                  <a:lnTo>
                    <a:pt x="5758" y="44"/>
                  </a:lnTo>
                  <a:lnTo>
                    <a:pt x="5760" y="46"/>
                  </a:lnTo>
                  <a:lnTo>
                    <a:pt x="5760" y="46"/>
                  </a:lnTo>
                  <a:lnTo>
                    <a:pt x="5760" y="40"/>
                  </a:lnTo>
                  <a:lnTo>
                    <a:pt x="5758" y="32"/>
                  </a:lnTo>
                  <a:lnTo>
                    <a:pt x="5754" y="28"/>
                  </a:lnTo>
                  <a:lnTo>
                    <a:pt x="5750" y="22"/>
                  </a:lnTo>
                  <a:lnTo>
                    <a:pt x="5740" y="16"/>
                  </a:lnTo>
                  <a:lnTo>
                    <a:pt x="5728" y="14"/>
                  </a:lnTo>
                  <a:lnTo>
                    <a:pt x="5728" y="14"/>
                  </a:lnTo>
                  <a:lnTo>
                    <a:pt x="5716" y="16"/>
                  </a:lnTo>
                  <a:lnTo>
                    <a:pt x="5710" y="18"/>
                  </a:lnTo>
                  <a:lnTo>
                    <a:pt x="5704" y="24"/>
                  </a:lnTo>
                  <a:lnTo>
                    <a:pt x="5670" y="56"/>
                  </a:lnTo>
                  <a:lnTo>
                    <a:pt x="5670" y="56"/>
                  </a:lnTo>
                  <a:lnTo>
                    <a:pt x="5664" y="62"/>
                  </a:lnTo>
                  <a:lnTo>
                    <a:pt x="5658" y="66"/>
                  </a:lnTo>
                  <a:lnTo>
                    <a:pt x="5650" y="68"/>
                  </a:lnTo>
                  <a:lnTo>
                    <a:pt x="5644" y="68"/>
                  </a:lnTo>
                  <a:lnTo>
                    <a:pt x="5644" y="68"/>
                  </a:lnTo>
                  <a:lnTo>
                    <a:pt x="5636" y="68"/>
                  </a:lnTo>
                  <a:lnTo>
                    <a:pt x="5628" y="64"/>
                  </a:lnTo>
                  <a:lnTo>
                    <a:pt x="5622" y="62"/>
                  </a:lnTo>
                  <a:lnTo>
                    <a:pt x="5616" y="56"/>
                  </a:lnTo>
                  <a:lnTo>
                    <a:pt x="5582" y="24"/>
                  </a:lnTo>
                  <a:lnTo>
                    <a:pt x="5582" y="24"/>
                  </a:lnTo>
                  <a:lnTo>
                    <a:pt x="5570" y="14"/>
                  </a:lnTo>
                  <a:lnTo>
                    <a:pt x="5556" y="6"/>
                  </a:lnTo>
                  <a:lnTo>
                    <a:pt x="5542" y="2"/>
                  </a:lnTo>
                  <a:lnTo>
                    <a:pt x="5528" y="0"/>
                  </a:lnTo>
                </a:path>
              </a:pathLst>
            </a:custGeom>
            <a:solidFill>
              <a:schemeClr val="accent2">
                <a:lumMod val="10000"/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73" name="타원 272"/>
          <p:cNvSpPr/>
          <p:nvPr userDrawn="1"/>
        </p:nvSpPr>
        <p:spPr>
          <a:xfrm>
            <a:off x="1795442" y="2428868"/>
            <a:ext cx="2357454" cy="2357454"/>
          </a:xfrm>
          <a:prstGeom prst="ellipse">
            <a:avLst/>
          </a:prstGeom>
          <a:noFill/>
          <a:ln w="12700">
            <a:solidFill>
              <a:schemeClr val="bg1"/>
            </a:solidFill>
            <a:prstDash val="sysDash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텍스트 개체 틀 46"/>
          <p:cNvSpPr>
            <a:spLocks noGrp="1"/>
          </p:cNvSpPr>
          <p:nvPr>
            <p:ph type="body" sz="quarter" idx="20" hasCustomPrompt="1"/>
          </p:nvPr>
        </p:nvSpPr>
        <p:spPr>
          <a:xfrm>
            <a:off x="1928794" y="2348963"/>
            <a:ext cx="2071702" cy="239296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11500" b="1" kern="1200" dirty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grpSp>
        <p:nvGrpSpPr>
          <p:cNvPr id="275" name="그룹 79"/>
          <p:cNvGrpSpPr/>
          <p:nvPr userDrawn="1"/>
        </p:nvGrpSpPr>
        <p:grpSpPr>
          <a:xfrm>
            <a:off x="6088869" y="4364046"/>
            <a:ext cx="285750" cy="269875"/>
            <a:chOff x="5554663" y="4943485"/>
            <a:chExt cx="285750" cy="269875"/>
          </a:xfrm>
          <a:solidFill>
            <a:schemeClr val="accent1">
              <a:lumMod val="50000"/>
              <a:alpha val="20000"/>
            </a:schemeClr>
          </a:solidFill>
        </p:grpSpPr>
        <p:sp>
          <p:nvSpPr>
            <p:cNvPr id="286" name="Freeform 8"/>
            <p:cNvSpPr>
              <a:spLocks/>
            </p:cNvSpPr>
            <p:nvPr userDrawn="1"/>
          </p:nvSpPr>
          <p:spPr bwMode="auto">
            <a:xfrm>
              <a:off x="5634038" y="4943485"/>
              <a:ext cx="130175" cy="219075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50" y="0"/>
                </a:cxn>
                <a:cxn ang="0">
                  <a:pos x="56" y="2"/>
                </a:cxn>
                <a:cxn ang="0">
                  <a:pos x="62" y="4"/>
                </a:cxn>
                <a:cxn ang="0">
                  <a:pos x="72" y="10"/>
                </a:cxn>
                <a:cxn ang="0">
                  <a:pos x="80" y="20"/>
                </a:cxn>
                <a:cxn ang="0">
                  <a:pos x="80" y="26"/>
                </a:cxn>
                <a:cxn ang="0">
                  <a:pos x="82" y="32"/>
                </a:cxn>
                <a:cxn ang="0">
                  <a:pos x="82" y="68"/>
                </a:cxn>
                <a:cxn ang="0">
                  <a:pos x="82" y="68"/>
                </a:cxn>
                <a:cxn ang="0">
                  <a:pos x="80" y="76"/>
                </a:cxn>
                <a:cxn ang="0">
                  <a:pos x="78" y="84"/>
                </a:cxn>
                <a:cxn ang="0">
                  <a:pos x="72" y="90"/>
                </a:cxn>
                <a:cxn ang="0">
                  <a:pos x="66" y="94"/>
                </a:cxn>
                <a:cxn ang="0">
                  <a:pos x="66" y="112"/>
                </a:cxn>
                <a:cxn ang="0">
                  <a:pos x="66" y="112"/>
                </a:cxn>
                <a:cxn ang="0">
                  <a:pos x="64" y="122"/>
                </a:cxn>
                <a:cxn ang="0">
                  <a:pos x="58" y="130"/>
                </a:cxn>
                <a:cxn ang="0">
                  <a:pos x="50" y="136"/>
                </a:cxn>
                <a:cxn ang="0">
                  <a:pos x="40" y="138"/>
                </a:cxn>
                <a:cxn ang="0">
                  <a:pos x="40" y="138"/>
                </a:cxn>
                <a:cxn ang="0">
                  <a:pos x="30" y="136"/>
                </a:cxn>
                <a:cxn ang="0">
                  <a:pos x="22" y="130"/>
                </a:cxn>
                <a:cxn ang="0">
                  <a:pos x="16" y="122"/>
                </a:cxn>
                <a:cxn ang="0">
                  <a:pos x="14" y="112"/>
                </a:cxn>
                <a:cxn ang="0">
                  <a:pos x="14" y="94"/>
                </a:cxn>
                <a:cxn ang="0">
                  <a:pos x="14" y="94"/>
                </a:cxn>
                <a:cxn ang="0">
                  <a:pos x="8" y="90"/>
                </a:cxn>
                <a:cxn ang="0">
                  <a:pos x="4" y="84"/>
                </a:cxn>
                <a:cxn ang="0">
                  <a:pos x="0" y="76"/>
                </a:cxn>
                <a:cxn ang="0">
                  <a:pos x="0" y="68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0" y="26"/>
                </a:cxn>
                <a:cxn ang="0">
                  <a:pos x="2" y="20"/>
                </a:cxn>
                <a:cxn ang="0">
                  <a:pos x="8" y="10"/>
                </a:cxn>
                <a:cxn ang="0">
                  <a:pos x="18" y="4"/>
                </a:cxn>
                <a:cxn ang="0">
                  <a:pos x="24" y="2"/>
                </a:cxn>
                <a:cxn ang="0">
                  <a:pos x="30" y="0"/>
                </a:cxn>
                <a:cxn ang="0">
                  <a:pos x="50" y="0"/>
                </a:cxn>
              </a:cxnLst>
              <a:rect l="0" t="0" r="r" b="b"/>
              <a:pathLst>
                <a:path w="82" h="138">
                  <a:moveTo>
                    <a:pt x="50" y="0"/>
                  </a:moveTo>
                  <a:lnTo>
                    <a:pt x="50" y="0"/>
                  </a:lnTo>
                  <a:lnTo>
                    <a:pt x="56" y="2"/>
                  </a:lnTo>
                  <a:lnTo>
                    <a:pt x="62" y="4"/>
                  </a:lnTo>
                  <a:lnTo>
                    <a:pt x="72" y="10"/>
                  </a:lnTo>
                  <a:lnTo>
                    <a:pt x="80" y="20"/>
                  </a:lnTo>
                  <a:lnTo>
                    <a:pt x="80" y="26"/>
                  </a:lnTo>
                  <a:lnTo>
                    <a:pt x="82" y="32"/>
                  </a:lnTo>
                  <a:lnTo>
                    <a:pt x="82" y="68"/>
                  </a:lnTo>
                  <a:lnTo>
                    <a:pt x="82" y="68"/>
                  </a:lnTo>
                  <a:lnTo>
                    <a:pt x="80" y="76"/>
                  </a:lnTo>
                  <a:lnTo>
                    <a:pt x="78" y="84"/>
                  </a:lnTo>
                  <a:lnTo>
                    <a:pt x="72" y="90"/>
                  </a:lnTo>
                  <a:lnTo>
                    <a:pt x="66" y="94"/>
                  </a:lnTo>
                  <a:lnTo>
                    <a:pt x="66" y="112"/>
                  </a:lnTo>
                  <a:lnTo>
                    <a:pt x="66" y="112"/>
                  </a:lnTo>
                  <a:lnTo>
                    <a:pt x="64" y="122"/>
                  </a:lnTo>
                  <a:lnTo>
                    <a:pt x="58" y="130"/>
                  </a:lnTo>
                  <a:lnTo>
                    <a:pt x="50" y="136"/>
                  </a:lnTo>
                  <a:lnTo>
                    <a:pt x="40" y="138"/>
                  </a:lnTo>
                  <a:lnTo>
                    <a:pt x="40" y="138"/>
                  </a:lnTo>
                  <a:lnTo>
                    <a:pt x="30" y="136"/>
                  </a:lnTo>
                  <a:lnTo>
                    <a:pt x="22" y="130"/>
                  </a:lnTo>
                  <a:lnTo>
                    <a:pt x="16" y="122"/>
                  </a:lnTo>
                  <a:lnTo>
                    <a:pt x="14" y="112"/>
                  </a:lnTo>
                  <a:lnTo>
                    <a:pt x="14" y="94"/>
                  </a:lnTo>
                  <a:lnTo>
                    <a:pt x="14" y="94"/>
                  </a:lnTo>
                  <a:lnTo>
                    <a:pt x="8" y="90"/>
                  </a:lnTo>
                  <a:lnTo>
                    <a:pt x="4" y="84"/>
                  </a:lnTo>
                  <a:lnTo>
                    <a:pt x="0" y="76"/>
                  </a:lnTo>
                  <a:lnTo>
                    <a:pt x="0" y="6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26"/>
                  </a:lnTo>
                  <a:lnTo>
                    <a:pt x="2" y="20"/>
                  </a:lnTo>
                  <a:lnTo>
                    <a:pt x="8" y="10"/>
                  </a:lnTo>
                  <a:lnTo>
                    <a:pt x="18" y="4"/>
                  </a:lnTo>
                  <a:lnTo>
                    <a:pt x="24" y="2"/>
                  </a:lnTo>
                  <a:lnTo>
                    <a:pt x="30" y="0"/>
                  </a:lnTo>
                  <a:lnTo>
                    <a:pt x="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7" name="Freeform 10"/>
            <p:cNvSpPr>
              <a:spLocks/>
            </p:cNvSpPr>
            <p:nvPr userDrawn="1"/>
          </p:nvSpPr>
          <p:spPr bwMode="auto">
            <a:xfrm>
              <a:off x="5554663" y="5127635"/>
              <a:ext cx="285750" cy="85725"/>
            </a:xfrm>
            <a:custGeom>
              <a:avLst/>
              <a:gdLst/>
              <a:ahLst/>
              <a:cxnLst>
                <a:cxn ang="0">
                  <a:pos x="150" y="4"/>
                </a:cxn>
                <a:cxn ang="0">
                  <a:pos x="132" y="0"/>
                </a:cxn>
                <a:cxn ang="0">
                  <a:pos x="132" y="0"/>
                </a:cxn>
                <a:cxn ang="0">
                  <a:pos x="132" y="8"/>
                </a:cxn>
                <a:cxn ang="0">
                  <a:pos x="128" y="16"/>
                </a:cxn>
                <a:cxn ang="0">
                  <a:pos x="124" y="22"/>
                </a:cxn>
                <a:cxn ang="0">
                  <a:pos x="120" y="28"/>
                </a:cxn>
                <a:cxn ang="0">
                  <a:pos x="112" y="32"/>
                </a:cxn>
                <a:cxn ang="0">
                  <a:pos x="106" y="36"/>
                </a:cxn>
                <a:cxn ang="0">
                  <a:pos x="98" y="38"/>
                </a:cxn>
                <a:cxn ang="0">
                  <a:pos x="90" y="40"/>
                </a:cxn>
                <a:cxn ang="0">
                  <a:pos x="90" y="40"/>
                </a:cxn>
                <a:cxn ang="0">
                  <a:pos x="82" y="38"/>
                </a:cxn>
                <a:cxn ang="0">
                  <a:pos x="76" y="36"/>
                </a:cxn>
                <a:cxn ang="0">
                  <a:pos x="68" y="34"/>
                </a:cxn>
                <a:cxn ang="0">
                  <a:pos x="62" y="28"/>
                </a:cxn>
                <a:cxn ang="0">
                  <a:pos x="58" y="24"/>
                </a:cxn>
                <a:cxn ang="0">
                  <a:pos x="54" y="18"/>
                </a:cxn>
                <a:cxn ang="0">
                  <a:pos x="50" y="10"/>
                </a:cxn>
                <a:cxn ang="0">
                  <a:pos x="48" y="2"/>
                </a:cxn>
                <a:cxn ang="0">
                  <a:pos x="30" y="8"/>
                </a:cxn>
                <a:cxn ang="0">
                  <a:pos x="30" y="8"/>
                </a:cxn>
                <a:cxn ang="0">
                  <a:pos x="24" y="8"/>
                </a:cxn>
                <a:cxn ang="0">
                  <a:pos x="18" y="10"/>
                </a:cxn>
                <a:cxn ang="0">
                  <a:pos x="8" y="16"/>
                </a:cxn>
                <a:cxn ang="0">
                  <a:pos x="2" y="26"/>
                </a:cxn>
                <a:cxn ang="0">
                  <a:pos x="0" y="32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6" y="50"/>
                </a:cxn>
                <a:cxn ang="0">
                  <a:pos x="8" y="52"/>
                </a:cxn>
                <a:cxn ang="0">
                  <a:pos x="18" y="54"/>
                </a:cxn>
                <a:cxn ang="0">
                  <a:pos x="30" y="52"/>
                </a:cxn>
                <a:cxn ang="0">
                  <a:pos x="150" y="52"/>
                </a:cxn>
                <a:cxn ang="0">
                  <a:pos x="150" y="52"/>
                </a:cxn>
                <a:cxn ang="0">
                  <a:pos x="162" y="52"/>
                </a:cxn>
                <a:cxn ang="0">
                  <a:pos x="172" y="50"/>
                </a:cxn>
                <a:cxn ang="0">
                  <a:pos x="176" y="48"/>
                </a:cxn>
                <a:cxn ang="0">
                  <a:pos x="178" y="46"/>
                </a:cxn>
                <a:cxn ang="0">
                  <a:pos x="180" y="42"/>
                </a:cxn>
                <a:cxn ang="0">
                  <a:pos x="180" y="36"/>
                </a:cxn>
                <a:cxn ang="0">
                  <a:pos x="180" y="36"/>
                </a:cxn>
                <a:cxn ang="0">
                  <a:pos x="180" y="30"/>
                </a:cxn>
                <a:cxn ang="0">
                  <a:pos x="178" y="24"/>
                </a:cxn>
                <a:cxn ang="0">
                  <a:pos x="172" y="14"/>
                </a:cxn>
                <a:cxn ang="0">
                  <a:pos x="162" y="8"/>
                </a:cxn>
                <a:cxn ang="0">
                  <a:pos x="156" y="6"/>
                </a:cxn>
                <a:cxn ang="0">
                  <a:pos x="150" y="4"/>
                </a:cxn>
                <a:cxn ang="0">
                  <a:pos x="150" y="4"/>
                </a:cxn>
              </a:cxnLst>
              <a:rect l="0" t="0" r="r" b="b"/>
              <a:pathLst>
                <a:path w="180" h="54">
                  <a:moveTo>
                    <a:pt x="150" y="4"/>
                  </a:moveTo>
                  <a:lnTo>
                    <a:pt x="132" y="0"/>
                  </a:lnTo>
                  <a:lnTo>
                    <a:pt x="132" y="0"/>
                  </a:lnTo>
                  <a:lnTo>
                    <a:pt x="132" y="8"/>
                  </a:lnTo>
                  <a:lnTo>
                    <a:pt x="128" y="16"/>
                  </a:lnTo>
                  <a:lnTo>
                    <a:pt x="124" y="22"/>
                  </a:lnTo>
                  <a:lnTo>
                    <a:pt x="120" y="28"/>
                  </a:lnTo>
                  <a:lnTo>
                    <a:pt x="112" y="32"/>
                  </a:lnTo>
                  <a:lnTo>
                    <a:pt x="106" y="36"/>
                  </a:lnTo>
                  <a:lnTo>
                    <a:pt x="98" y="38"/>
                  </a:lnTo>
                  <a:lnTo>
                    <a:pt x="90" y="40"/>
                  </a:lnTo>
                  <a:lnTo>
                    <a:pt x="90" y="40"/>
                  </a:lnTo>
                  <a:lnTo>
                    <a:pt x="82" y="38"/>
                  </a:lnTo>
                  <a:lnTo>
                    <a:pt x="76" y="36"/>
                  </a:lnTo>
                  <a:lnTo>
                    <a:pt x="68" y="34"/>
                  </a:lnTo>
                  <a:lnTo>
                    <a:pt x="62" y="28"/>
                  </a:lnTo>
                  <a:lnTo>
                    <a:pt x="58" y="24"/>
                  </a:lnTo>
                  <a:lnTo>
                    <a:pt x="54" y="18"/>
                  </a:lnTo>
                  <a:lnTo>
                    <a:pt x="50" y="10"/>
                  </a:lnTo>
                  <a:lnTo>
                    <a:pt x="48" y="2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4" y="8"/>
                  </a:lnTo>
                  <a:lnTo>
                    <a:pt x="18" y="10"/>
                  </a:lnTo>
                  <a:lnTo>
                    <a:pt x="8" y="16"/>
                  </a:lnTo>
                  <a:lnTo>
                    <a:pt x="2" y="26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6" y="50"/>
                  </a:lnTo>
                  <a:lnTo>
                    <a:pt x="8" y="52"/>
                  </a:lnTo>
                  <a:lnTo>
                    <a:pt x="18" y="54"/>
                  </a:lnTo>
                  <a:lnTo>
                    <a:pt x="30" y="52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62" y="52"/>
                  </a:lnTo>
                  <a:lnTo>
                    <a:pt x="172" y="50"/>
                  </a:lnTo>
                  <a:lnTo>
                    <a:pt x="176" y="48"/>
                  </a:lnTo>
                  <a:lnTo>
                    <a:pt x="178" y="46"/>
                  </a:lnTo>
                  <a:lnTo>
                    <a:pt x="180" y="42"/>
                  </a:lnTo>
                  <a:lnTo>
                    <a:pt x="180" y="36"/>
                  </a:lnTo>
                  <a:lnTo>
                    <a:pt x="180" y="36"/>
                  </a:lnTo>
                  <a:lnTo>
                    <a:pt x="180" y="30"/>
                  </a:lnTo>
                  <a:lnTo>
                    <a:pt x="178" y="24"/>
                  </a:lnTo>
                  <a:lnTo>
                    <a:pt x="172" y="14"/>
                  </a:lnTo>
                  <a:lnTo>
                    <a:pt x="162" y="8"/>
                  </a:lnTo>
                  <a:lnTo>
                    <a:pt x="156" y="6"/>
                  </a:lnTo>
                  <a:lnTo>
                    <a:pt x="150" y="4"/>
                  </a:lnTo>
                  <a:lnTo>
                    <a:pt x="15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78" name="Freeform 7"/>
          <p:cNvSpPr>
            <a:spLocks noEditPoints="1"/>
          </p:cNvSpPr>
          <p:nvPr userDrawn="1"/>
        </p:nvSpPr>
        <p:spPr bwMode="auto">
          <a:xfrm>
            <a:off x="6643702" y="4360871"/>
            <a:ext cx="234950" cy="276225"/>
          </a:xfrm>
          <a:custGeom>
            <a:avLst/>
            <a:gdLst/>
            <a:ahLst/>
            <a:cxnLst>
              <a:cxn ang="0">
                <a:pos x="74" y="174"/>
              </a:cxn>
              <a:cxn ang="0">
                <a:pos x="66" y="170"/>
              </a:cxn>
              <a:cxn ang="0">
                <a:pos x="66" y="170"/>
              </a:cxn>
              <a:cxn ang="0">
                <a:pos x="52" y="162"/>
              </a:cxn>
              <a:cxn ang="0">
                <a:pos x="42" y="154"/>
              </a:cxn>
              <a:cxn ang="0">
                <a:pos x="32" y="144"/>
              </a:cxn>
              <a:cxn ang="0">
                <a:pos x="32" y="144"/>
              </a:cxn>
              <a:cxn ang="0">
                <a:pos x="18" y="124"/>
              </a:cxn>
              <a:cxn ang="0">
                <a:pos x="8" y="104"/>
              </a:cxn>
              <a:cxn ang="0">
                <a:pos x="2" y="80"/>
              </a:cxn>
              <a:cxn ang="0">
                <a:pos x="0" y="54"/>
              </a:cxn>
              <a:cxn ang="0">
                <a:pos x="0" y="44"/>
              </a:cxn>
              <a:cxn ang="0">
                <a:pos x="74" y="0"/>
              </a:cxn>
              <a:cxn ang="0">
                <a:pos x="148" y="44"/>
              </a:cxn>
              <a:cxn ang="0">
                <a:pos x="148" y="54"/>
              </a:cxn>
              <a:cxn ang="0">
                <a:pos x="148" y="54"/>
              </a:cxn>
              <a:cxn ang="0">
                <a:pos x="146" y="80"/>
              </a:cxn>
              <a:cxn ang="0">
                <a:pos x="140" y="104"/>
              </a:cxn>
              <a:cxn ang="0">
                <a:pos x="130" y="124"/>
              </a:cxn>
              <a:cxn ang="0">
                <a:pos x="116" y="144"/>
              </a:cxn>
              <a:cxn ang="0">
                <a:pos x="116" y="144"/>
              </a:cxn>
              <a:cxn ang="0">
                <a:pos x="106" y="154"/>
              </a:cxn>
              <a:cxn ang="0">
                <a:pos x="96" y="162"/>
              </a:cxn>
              <a:cxn ang="0">
                <a:pos x="82" y="170"/>
              </a:cxn>
              <a:cxn ang="0">
                <a:pos x="74" y="174"/>
              </a:cxn>
              <a:cxn ang="0">
                <a:pos x="34" y="64"/>
              </a:cxn>
              <a:cxn ang="0">
                <a:pos x="34" y="64"/>
              </a:cxn>
              <a:cxn ang="0">
                <a:pos x="36" y="80"/>
              </a:cxn>
              <a:cxn ang="0">
                <a:pos x="42" y="94"/>
              </a:cxn>
              <a:cxn ang="0">
                <a:pos x="48" y="108"/>
              </a:cxn>
              <a:cxn ang="0">
                <a:pos x="58" y="120"/>
              </a:cxn>
              <a:cxn ang="0">
                <a:pos x="58" y="120"/>
              </a:cxn>
              <a:cxn ang="0">
                <a:pos x="66" y="128"/>
              </a:cxn>
              <a:cxn ang="0">
                <a:pos x="74" y="134"/>
              </a:cxn>
              <a:cxn ang="0">
                <a:pos x="74" y="134"/>
              </a:cxn>
              <a:cxn ang="0">
                <a:pos x="82" y="128"/>
              </a:cxn>
              <a:cxn ang="0">
                <a:pos x="90" y="120"/>
              </a:cxn>
              <a:cxn ang="0">
                <a:pos x="90" y="120"/>
              </a:cxn>
              <a:cxn ang="0">
                <a:pos x="100" y="108"/>
              </a:cxn>
              <a:cxn ang="0">
                <a:pos x="106" y="94"/>
              </a:cxn>
              <a:cxn ang="0">
                <a:pos x="112" y="80"/>
              </a:cxn>
              <a:cxn ang="0">
                <a:pos x="114" y="64"/>
              </a:cxn>
              <a:cxn ang="0">
                <a:pos x="74" y="40"/>
              </a:cxn>
              <a:cxn ang="0">
                <a:pos x="34" y="64"/>
              </a:cxn>
            </a:cxnLst>
            <a:rect l="0" t="0" r="r" b="b"/>
            <a:pathLst>
              <a:path w="148" h="174">
                <a:moveTo>
                  <a:pt x="74" y="174"/>
                </a:moveTo>
                <a:lnTo>
                  <a:pt x="66" y="170"/>
                </a:lnTo>
                <a:lnTo>
                  <a:pt x="66" y="170"/>
                </a:lnTo>
                <a:lnTo>
                  <a:pt x="52" y="162"/>
                </a:lnTo>
                <a:lnTo>
                  <a:pt x="42" y="154"/>
                </a:lnTo>
                <a:lnTo>
                  <a:pt x="32" y="144"/>
                </a:lnTo>
                <a:lnTo>
                  <a:pt x="32" y="144"/>
                </a:lnTo>
                <a:lnTo>
                  <a:pt x="18" y="124"/>
                </a:lnTo>
                <a:lnTo>
                  <a:pt x="8" y="104"/>
                </a:lnTo>
                <a:lnTo>
                  <a:pt x="2" y="80"/>
                </a:lnTo>
                <a:lnTo>
                  <a:pt x="0" y="54"/>
                </a:lnTo>
                <a:lnTo>
                  <a:pt x="0" y="44"/>
                </a:lnTo>
                <a:lnTo>
                  <a:pt x="74" y="0"/>
                </a:lnTo>
                <a:lnTo>
                  <a:pt x="148" y="44"/>
                </a:lnTo>
                <a:lnTo>
                  <a:pt x="148" y="54"/>
                </a:lnTo>
                <a:lnTo>
                  <a:pt x="148" y="54"/>
                </a:lnTo>
                <a:lnTo>
                  <a:pt x="146" y="80"/>
                </a:lnTo>
                <a:lnTo>
                  <a:pt x="140" y="104"/>
                </a:lnTo>
                <a:lnTo>
                  <a:pt x="130" y="124"/>
                </a:lnTo>
                <a:lnTo>
                  <a:pt x="116" y="144"/>
                </a:lnTo>
                <a:lnTo>
                  <a:pt x="116" y="144"/>
                </a:lnTo>
                <a:lnTo>
                  <a:pt x="106" y="154"/>
                </a:lnTo>
                <a:lnTo>
                  <a:pt x="96" y="162"/>
                </a:lnTo>
                <a:lnTo>
                  <a:pt x="82" y="170"/>
                </a:lnTo>
                <a:lnTo>
                  <a:pt x="74" y="174"/>
                </a:lnTo>
                <a:close/>
                <a:moveTo>
                  <a:pt x="34" y="64"/>
                </a:moveTo>
                <a:lnTo>
                  <a:pt x="34" y="64"/>
                </a:lnTo>
                <a:lnTo>
                  <a:pt x="36" y="80"/>
                </a:lnTo>
                <a:lnTo>
                  <a:pt x="42" y="94"/>
                </a:lnTo>
                <a:lnTo>
                  <a:pt x="48" y="108"/>
                </a:lnTo>
                <a:lnTo>
                  <a:pt x="58" y="120"/>
                </a:lnTo>
                <a:lnTo>
                  <a:pt x="58" y="120"/>
                </a:lnTo>
                <a:lnTo>
                  <a:pt x="66" y="128"/>
                </a:lnTo>
                <a:lnTo>
                  <a:pt x="74" y="134"/>
                </a:lnTo>
                <a:lnTo>
                  <a:pt x="74" y="134"/>
                </a:lnTo>
                <a:lnTo>
                  <a:pt x="82" y="128"/>
                </a:lnTo>
                <a:lnTo>
                  <a:pt x="90" y="120"/>
                </a:lnTo>
                <a:lnTo>
                  <a:pt x="90" y="120"/>
                </a:lnTo>
                <a:lnTo>
                  <a:pt x="100" y="108"/>
                </a:lnTo>
                <a:lnTo>
                  <a:pt x="106" y="94"/>
                </a:lnTo>
                <a:lnTo>
                  <a:pt x="112" y="80"/>
                </a:lnTo>
                <a:lnTo>
                  <a:pt x="114" y="64"/>
                </a:lnTo>
                <a:lnTo>
                  <a:pt x="74" y="40"/>
                </a:lnTo>
                <a:lnTo>
                  <a:pt x="34" y="64"/>
                </a:lnTo>
                <a:close/>
              </a:path>
            </a:pathLst>
          </a:custGeom>
          <a:solidFill>
            <a:schemeClr val="accent1">
              <a:lumMod val="50000"/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279" name="그룹 80"/>
          <p:cNvGrpSpPr/>
          <p:nvPr userDrawn="1"/>
        </p:nvGrpSpPr>
        <p:grpSpPr>
          <a:xfrm>
            <a:off x="5530861" y="4354521"/>
            <a:ext cx="288925" cy="288925"/>
            <a:chOff x="4408488" y="4933960"/>
            <a:chExt cx="288925" cy="288925"/>
          </a:xfrm>
          <a:solidFill>
            <a:schemeClr val="accent1">
              <a:lumMod val="50000"/>
              <a:alpha val="20000"/>
            </a:schemeClr>
          </a:solidFill>
        </p:grpSpPr>
        <p:sp>
          <p:nvSpPr>
            <p:cNvPr id="284" name="Freeform 11"/>
            <p:cNvSpPr>
              <a:spLocks noEditPoints="1"/>
            </p:cNvSpPr>
            <p:nvPr userDrawn="1"/>
          </p:nvSpPr>
          <p:spPr bwMode="auto">
            <a:xfrm>
              <a:off x="4408488" y="4933960"/>
              <a:ext cx="288925" cy="288925"/>
            </a:xfrm>
            <a:custGeom>
              <a:avLst/>
              <a:gdLst/>
              <a:ahLst/>
              <a:cxnLst>
                <a:cxn ang="0">
                  <a:pos x="162" y="72"/>
                </a:cxn>
                <a:cxn ang="0">
                  <a:pos x="158" y="30"/>
                </a:cxn>
                <a:cxn ang="0">
                  <a:pos x="132" y="26"/>
                </a:cxn>
                <a:cxn ang="0">
                  <a:pos x="94" y="0"/>
                </a:cxn>
                <a:cxn ang="0">
                  <a:pos x="72" y="20"/>
                </a:cxn>
                <a:cxn ang="0">
                  <a:pos x="32" y="24"/>
                </a:cxn>
                <a:cxn ang="0">
                  <a:pos x="26" y="54"/>
                </a:cxn>
                <a:cxn ang="0">
                  <a:pos x="0" y="86"/>
                </a:cxn>
                <a:cxn ang="0">
                  <a:pos x="20" y="110"/>
                </a:cxn>
                <a:cxn ang="0">
                  <a:pos x="22" y="140"/>
                </a:cxn>
                <a:cxn ang="0">
                  <a:pos x="38" y="160"/>
                </a:cxn>
                <a:cxn ang="0">
                  <a:pos x="84" y="180"/>
                </a:cxn>
                <a:cxn ang="0">
                  <a:pos x="106" y="172"/>
                </a:cxn>
                <a:cxn ang="0">
                  <a:pos x="144" y="160"/>
                </a:cxn>
                <a:cxn ang="0">
                  <a:pos x="158" y="138"/>
                </a:cxn>
                <a:cxn ang="0">
                  <a:pos x="180" y="98"/>
                </a:cxn>
                <a:cxn ang="0">
                  <a:pos x="148" y="34"/>
                </a:cxn>
                <a:cxn ang="0">
                  <a:pos x="140" y="64"/>
                </a:cxn>
                <a:cxn ang="0">
                  <a:pos x="144" y="32"/>
                </a:cxn>
                <a:cxn ang="0">
                  <a:pos x="106" y="106"/>
                </a:cxn>
                <a:cxn ang="0">
                  <a:pos x="90" y="112"/>
                </a:cxn>
                <a:cxn ang="0">
                  <a:pos x="70" y="100"/>
                </a:cxn>
                <a:cxn ang="0">
                  <a:pos x="76" y="76"/>
                </a:cxn>
                <a:cxn ang="0">
                  <a:pos x="100" y="70"/>
                </a:cxn>
                <a:cxn ang="0">
                  <a:pos x="112" y="90"/>
                </a:cxn>
                <a:cxn ang="0">
                  <a:pos x="108" y="48"/>
                </a:cxn>
                <a:cxn ang="0">
                  <a:pos x="78" y="60"/>
                </a:cxn>
                <a:cxn ang="0">
                  <a:pos x="84" y="56"/>
                </a:cxn>
                <a:cxn ang="0">
                  <a:pos x="56" y="84"/>
                </a:cxn>
                <a:cxn ang="0">
                  <a:pos x="60" y="78"/>
                </a:cxn>
                <a:cxn ang="0">
                  <a:pos x="48" y="108"/>
                </a:cxn>
                <a:cxn ang="0">
                  <a:pos x="78" y="122"/>
                </a:cxn>
                <a:cxn ang="0">
                  <a:pos x="72" y="122"/>
                </a:cxn>
                <a:cxn ang="0">
                  <a:pos x="110" y="122"/>
                </a:cxn>
                <a:cxn ang="0">
                  <a:pos x="104" y="122"/>
                </a:cxn>
                <a:cxn ang="0">
                  <a:pos x="134" y="108"/>
                </a:cxn>
                <a:cxn ang="0">
                  <a:pos x="122" y="78"/>
                </a:cxn>
                <a:cxn ang="0">
                  <a:pos x="126" y="84"/>
                </a:cxn>
                <a:cxn ang="0">
                  <a:pos x="94" y="12"/>
                </a:cxn>
                <a:cxn ang="0">
                  <a:pos x="92" y="50"/>
                </a:cxn>
                <a:cxn ang="0">
                  <a:pos x="92" y="10"/>
                </a:cxn>
                <a:cxn ang="0">
                  <a:pos x="50" y="34"/>
                </a:cxn>
                <a:cxn ang="0">
                  <a:pos x="42" y="64"/>
                </a:cxn>
                <a:cxn ang="0">
                  <a:pos x="10" y="90"/>
                </a:cxn>
                <a:cxn ang="0">
                  <a:pos x="38" y="76"/>
                </a:cxn>
                <a:cxn ang="0">
                  <a:pos x="18" y="98"/>
                </a:cxn>
                <a:cxn ang="0">
                  <a:pos x="34" y="148"/>
                </a:cxn>
                <a:cxn ang="0">
                  <a:pos x="40" y="124"/>
                </a:cxn>
                <a:cxn ang="0">
                  <a:pos x="64" y="140"/>
                </a:cxn>
                <a:cxn ang="0">
                  <a:pos x="88" y="170"/>
                </a:cxn>
                <a:cxn ang="0">
                  <a:pos x="92" y="132"/>
                </a:cxn>
                <a:cxn ang="0">
                  <a:pos x="92" y="172"/>
                </a:cxn>
                <a:cxn ang="0">
                  <a:pos x="132" y="148"/>
                </a:cxn>
                <a:cxn ang="0">
                  <a:pos x="140" y="118"/>
                </a:cxn>
                <a:cxn ang="0">
                  <a:pos x="144" y="106"/>
                </a:cxn>
                <a:cxn ang="0">
                  <a:pos x="156" y="78"/>
                </a:cxn>
                <a:cxn ang="0">
                  <a:pos x="166" y="98"/>
                </a:cxn>
              </a:cxnLst>
              <a:rect l="0" t="0" r="r" b="b"/>
              <a:pathLst>
                <a:path w="182" h="182">
                  <a:moveTo>
                    <a:pt x="182" y="90"/>
                  </a:moveTo>
                  <a:lnTo>
                    <a:pt x="182" y="90"/>
                  </a:lnTo>
                  <a:lnTo>
                    <a:pt x="182" y="86"/>
                  </a:lnTo>
                  <a:lnTo>
                    <a:pt x="180" y="84"/>
                  </a:lnTo>
                  <a:lnTo>
                    <a:pt x="172" y="76"/>
                  </a:lnTo>
                  <a:lnTo>
                    <a:pt x="162" y="72"/>
                  </a:lnTo>
                  <a:lnTo>
                    <a:pt x="150" y="66"/>
                  </a:lnTo>
                  <a:lnTo>
                    <a:pt x="150" y="66"/>
                  </a:lnTo>
                  <a:lnTo>
                    <a:pt x="156" y="54"/>
                  </a:lnTo>
                  <a:lnTo>
                    <a:pt x="158" y="44"/>
                  </a:lnTo>
                  <a:lnTo>
                    <a:pt x="160" y="34"/>
                  </a:lnTo>
                  <a:lnTo>
                    <a:pt x="158" y="30"/>
                  </a:lnTo>
                  <a:lnTo>
                    <a:pt x="156" y="26"/>
                  </a:lnTo>
                  <a:lnTo>
                    <a:pt x="156" y="26"/>
                  </a:lnTo>
                  <a:lnTo>
                    <a:pt x="150" y="24"/>
                  </a:lnTo>
                  <a:lnTo>
                    <a:pt x="144" y="22"/>
                  </a:lnTo>
                  <a:lnTo>
                    <a:pt x="144" y="22"/>
                  </a:lnTo>
                  <a:lnTo>
                    <a:pt x="132" y="26"/>
                  </a:lnTo>
                  <a:lnTo>
                    <a:pt x="116" y="32"/>
                  </a:lnTo>
                  <a:lnTo>
                    <a:pt x="116" y="32"/>
                  </a:lnTo>
                  <a:lnTo>
                    <a:pt x="110" y="20"/>
                  </a:lnTo>
                  <a:lnTo>
                    <a:pt x="106" y="10"/>
                  </a:lnTo>
                  <a:lnTo>
                    <a:pt x="98" y="2"/>
                  </a:lnTo>
                  <a:lnTo>
                    <a:pt x="94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88" y="0"/>
                  </a:lnTo>
                  <a:lnTo>
                    <a:pt x="84" y="2"/>
                  </a:lnTo>
                  <a:lnTo>
                    <a:pt x="76" y="10"/>
                  </a:lnTo>
                  <a:lnTo>
                    <a:pt x="72" y="20"/>
                  </a:lnTo>
                  <a:lnTo>
                    <a:pt x="66" y="32"/>
                  </a:lnTo>
                  <a:lnTo>
                    <a:pt x="66" y="32"/>
                  </a:lnTo>
                  <a:lnTo>
                    <a:pt x="50" y="26"/>
                  </a:lnTo>
                  <a:lnTo>
                    <a:pt x="38" y="22"/>
                  </a:lnTo>
                  <a:lnTo>
                    <a:pt x="38" y="22"/>
                  </a:lnTo>
                  <a:lnTo>
                    <a:pt x="32" y="24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4" y="30"/>
                  </a:lnTo>
                  <a:lnTo>
                    <a:pt x="24" y="34"/>
                  </a:lnTo>
                  <a:lnTo>
                    <a:pt x="24" y="44"/>
                  </a:lnTo>
                  <a:lnTo>
                    <a:pt x="26" y="54"/>
                  </a:lnTo>
                  <a:lnTo>
                    <a:pt x="32" y="66"/>
                  </a:lnTo>
                  <a:lnTo>
                    <a:pt x="32" y="66"/>
                  </a:lnTo>
                  <a:lnTo>
                    <a:pt x="20" y="72"/>
                  </a:lnTo>
                  <a:lnTo>
                    <a:pt x="10" y="76"/>
                  </a:lnTo>
                  <a:lnTo>
                    <a:pt x="2" y="84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0" y="94"/>
                  </a:lnTo>
                  <a:lnTo>
                    <a:pt x="2" y="98"/>
                  </a:lnTo>
                  <a:lnTo>
                    <a:pt x="10" y="106"/>
                  </a:lnTo>
                  <a:lnTo>
                    <a:pt x="20" y="110"/>
                  </a:lnTo>
                  <a:lnTo>
                    <a:pt x="32" y="116"/>
                  </a:lnTo>
                  <a:lnTo>
                    <a:pt x="32" y="116"/>
                  </a:lnTo>
                  <a:lnTo>
                    <a:pt x="30" y="118"/>
                  </a:lnTo>
                  <a:lnTo>
                    <a:pt x="30" y="118"/>
                  </a:lnTo>
                  <a:lnTo>
                    <a:pt x="26" y="130"/>
                  </a:lnTo>
                  <a:lnTo>
                    <a:pt x="22" y="140"/>
                  </a:lnTo>
                  <a:lnTo>
                    <a:pt x="24" y="150"/>
                  </a:lnTo>
                  <a:lnTo>
                    <a:pt x="26" y="156"/>
                  </a:lnTo>
                  <a:lnTo>
                    <a:pt x="26" y="156"/>
                  </a:lnTo>
                  <a:lnTo>
                    <a:pt x="32" y="158"/>
                  </a:lnTo>
                  <a:lnTo>
                    <a:pt x="38" y="160"/>
                  </a:lnTo>
                  <a:lnTo>
                    <a:pt x="38" y="160"/>
                  </a:lnTo>
                  <a:lnTo>
                    <a:pt x="52" y="156"/>
                  </a:lnTo>
                  <a:lnTo>
                    <a:pt x="66" y="150"/>
                  </a:lnTo>
                  <a:lnTo>
                    <a:pt x="66" y="150"/>
                  </a:lnTo>
                  <a:lnTo>
                    <a:pt x="72" y="162"/>
                  </a:lnTo>
                  <a:lnTo>
                    <a:pt x="76" y="172"/>
                  </a:lnTo>
                  <a:lnTo>
                    <a:pt x="84" y="180"/>
                  </a:lnTo>
                  <a:lnTo>
                    <a:pt x="88" y="182"/>
                  </a:lnTo>
                  <a:lnTo>
                    <a:pt x="92" y="182"/>
                  </a:lnTo>
                  <a:lnTo>
                    <a:pt x="92" y="182"/>
                  </a:lnTo>
                  <a:lnTo>
                    <a:pt x="94" y="182"/>
                  </a:lnTo>
                  <a:lnTo>
                    <a:pt x="98" y="180"/>
                  </a:lnTo>
                  <a:lnTo>
                    <a:pt x="106" y="172"/>
                  </a:lnTo>
                  <a:lnTo>
                    <a:pt x="110" y="162"/>
                  </a:lnTo>
                  <a:lnTo>
                    <a:pt x="116" y="150"/>
                  </a:lnTo>
                  <a:lnTo>
                    <a:pt x="116" y="150"/>
                  </a:lnTo>
                  <a:lnTo>
                    <a:pt x="132" y="156"/>
                  </a:lnTo>
                  <a:lnTo>
                    <a:pt x="144" y="160"/>
                  </a:lnTo>
                  <a:lnTo>
                    <a:pt x="144" y="160"/>
                  </a:lnTo>
                  <a:lnTo>
                    <a:pt x="150" y="158"/>
                  </a:lnTo>
                  <a:lnTo>
                    <a:pt x="156" y="156"/>
                  </a:lnTo>
                  <a:lnTo>
                    <a:pt x="156" y="156"/>
                  </a:lnTo>
                  <a:lnTo>
                    <a:pt x="158" y="152"/>
                  </a:lnTo>
                  <a:lnTo>
                    <a:pt x="160" y="148"/>
                  </a:lnTo>
                  <a:lnTo>
                    <a:pt x="158" y="138"/>
                  </a:lnTo>
                  <a:lnTo>
                    <a:pt x="156" y="128"/>
                  </a:lnTo>
                  <a:lnTo>
                    <a:pt x="150" y="116"/>
                  </a:lnTo>
                  <a:lnTo>
                    <a:pt x="150" y="116"/>
                  </a:lnTo>
                  <a:lnTo>
                    <a:pt x="162" y="110"/>
                  </a:lnTo>
                  <a:lnTo>
                    <a:pt x="172" y="106"/>
                  </a:lnTo>
                  <a:lnTo>
                    <a:pt x="180" y="98"/>
                  </a:lnTo>
                  <a:lnTo>
                    <a:pt x="182" y="94"/>
                  </a:lnTo>
                  <a:lnTo>
                    <a:pt x="182" y="90"/>
                  </a:lnTo>
                  <a:lnTo>
                    <a:pt x="182" y="90"/>
                  </a:lnTo>
                  <a:close/>
                  <a:moveTo>
                    <a:pt x="144" y="32"/>
                  </a:moveTo>
                  <a:lnTo>
                    <a:pt x="144" y="32"/>
                  </a:lnTo>
                  <a:lnTo>
                    <a:pt x="148" y="34"/>
                  </a:lnTo>
                  <a:lnTo>
                    <a:pt x="148" y="34"/>
                  </a:lnTo>
                  <a:lnTo>
                    <a:pt x="150" y="38"/>
                  </a:lnTo>
                  <a:lnTo>
                    <a:pt x="150" y="44"/>
                  </a:lnTo>
                  <a:lnTo>
                    <a:pt x="146" y="54"/>
                  </a:lnTo>
                  <a:lnTo>
                    <a:pt x="140" y="64"/>
                  </a:lnTo>
                  <a:lnTo>
                    <a:pt x="140" y="64"/>
                  </a:lnTo>
                  <a:lnTo>
                    <a:pt x="120" y="62"/>
                  </a:lnTo>
                  <a:lnTo>
                    <a:pt x="120" y="62"/>
                  </a:lnTo>
                  <a:lnTo>
                    <a:pt x="118" y="42"/>
                  </a:lnTo>
                  <a:lnTo>
                    <a:pt x="118" y="42"/>
                  </a:lnTo>
                  <a:lnTo>
                    <a:pt x="132" y="34"/>
                  </a:lnTo>
                  <a:lnTo>
                    <a:pt x="144" y="32"/>
                  </a:lnTo>
                  <a:lnTo>
                    <a:pt x="144" y="32"/>
                  </a:lnTo>
                  <a:close/>
                  <a:moveTo>
                    <a:pt x="112" y="90"/>
                  </a:moveTo>
                  <a:lnTo>
                    <a:pt x="112" y="90"/>
                  </a:lnTo>
                  <a:lnTo>
                    <a:pt x="112" y="100"/>
                  </a:lnTo>
                  <a:lnTo>
                    <a:pt x="112" y="100"/>
                  </a:lnTo>
                  <a:lnTo>
                    <a:pt x="106" y="106"/>
                  </a:lnTo>
                  <a:lnTo>
                    <a:pt x="106" y="106"/>
                  </a:lnTo>
                  <a:lnTo>
                    <a:pt x="100" y="112"/>
                  </a:lnTo>
                  <a:lnTo>
                    <a:pt x="100" y="112"/>
                  </a:lnTo>
                  <a:lnTo>
                    <a:pt x="92" y="112"/>
                  </a:lnTo>
                  <a:lnTo>
                    <a:pt x="90" y="118"/>
                  </a:lnTo>
                  <a:lnTo>
                    <a:pt x="90" y="112"/>
                  </a:lnTo>
                  <a:lnTo>
                    <a:pt x="90" y="112"/>
                  </a:lnTo>
                  <a:lnTo>
                    <a:pt x="82" y="112"/>
                  </a:lnTo>
                  <a:lnTo>
                    <a:pt x="82" y="112"/>
                  </a:lnTo>
                  <a:lnTo>
                    <a:pt x="76" y="106"/>
                  </a:lnTo>
                  <a:lnTo>
                    <a:pt x="76" y="106"/>
                  </a:lnTo>
                  <a:lnTo>
                    <a:pt x="70" y="100"/>
                  </a:lnTo>
                  <a:lnTo>
                    <a:pt x="70" y="100"/>
                  </a:lnTo>
                  <a:lnTo>
                    <a:pt x="70" y="90"/>
                  </a:lnTo>
                  <a:lnTo>
                    <a:pt x="70" y="90"/>
                  </a:lnTo>
                  <a:lnTo>
                    <a:pt x="70" y="82"/>
                  </a:lnTo>
                  <a:lnTo>
                    <a:pt x="70" y="82"/>
                  </a:lnTo>
                  <a:lnTo>
                    <a:pt x="76" y="76"/>
                  </a:lnTo>
                  <a:lnTo>
                    <a:pt x="76" y="76"/>
                  </a:lnTo>
                  <a:lnTo>
                    <a:pt x="82" y="70"/>
                  </a:lnTo>
                  <a:lnTo>
                    <a:pt x="82" y="70"/>
                  </a:lnTo>
                  <a:lnTo>
                    <a:pt x="92" y="70"/>
                  </a:lnTo>
                  <a:lnTo>
                    <a:pt x="92" y="70"/>
                  </a:lnTo>
                  <a:lnTo>
                    <a:pt x="100" y="70"/>
                  </a:lnTo>
                  <a:lnTo>
                    <a:pt x="100" y="70"/>
                  </a:lnTo>
                  <a:lnTo>
                    <a:pt x="106" y="76"/>
                  </a:lnTo>
                  <a:lnTo>
                    <a:pt x="106" y="76"/>
                  </a:lnTo>
                  <a:lnTo>
                    <a:pt x="112" y="82"/>
                  </a:lnTo>
                  <a:lnTo>
                    <a:pt x="112" y="82"/>
                  </a:lnTo>
                  <a:lnTo>
                    <a:pt x="112" y="90"/>
                  </a:lnTo>
                  <a:lnTo>
                    <a:pt x="112" y="90"/>
                  </a:lnTo>
                  <a:close/>
                  <a:moveTo>
                    <a:pt x="104" y="60"/>
                  </a:moveTo>
                  <a:lnTo>
                    <a:pt x="104" y="60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108" y="48"/>
                  </a:lnTo>
                  <a:lnTo>
                    <a:pt x="108" y="48"/>
                  </a:lnTo>
                  <a:lnTo>
                    <a:pt x="110" y="60"/>
                  </a:lnTo>
                  <a:lnTo>
                    <a:pt x="110" y="60"/>
                  </a:lnTo>
                  <a:lnTo>
                    <a:pt x="104" y="60"/>
                  </a:lnTo>
                  <a:lnTo>
                    <a:pt x="104" y="60"/>
                  </a:lnTo>
                  <a:close/>
                  <a:moveTo>
                    <a:pt x="78" y="60"/>
                  </a:moveTo>
                  <a:lnTo>
                    <a:pt x="78" y="60"/>
                  </a:lnTo>
                  <a:lnTo>
                    <a:pt x="72" y="60"/>
                  </a:lnTo>
                  <a:lnTo>
                    <a:pt x="72" y="60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84" y="56"/>
                  </a:lnTo>
                  <a:lnTo>
                    <a:pt x="84" y="56"/>
                  </a:lnTo>
                  <a:lnTo>
                    <a:pt x="78" y="60"/>
                  </a:lnTo>
                  <a:lnTo>
                    <a:pt x="78" y="60"/>
                  </a:lnTo>
                  <a:close/>
                  <a:moveTo>
                    <a:pt x="60" y="78"/>
                  </a:moveTo>
                  <a:lnTo>
                    <a:pt x="60" y="78"/>
                  </a:lnTo>
                  <a:lnTo>
                    <a:pt x="56" y="84"/>
                  </a:lnTo>
                  <a:lnTo>
                    <a:pt x="56" y="84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60" y="72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60" y="78"/>
                  </a:lnTo>
                  <a:close/>
                  <a:moveTo>
                    <a:pt x="60" y="104"/>
                  </a:moveTo>
                  <a:lnTo>
                    <a:pt x="60" y="104"/>
                  </a:lnTo>
                  <a:lnTo>
                    <a:pt x="60" y="110"/>
                  </a:lnTo>
                  <a:lnTo>
                    <a:pt x="60" y="110"/>
                  </a:lnTo>
                  <a:lnTo>
                    <a:pt x="48" y="108"/>
                  </a:lnTo>
                  <a:lnTo>
                    <a:pt x="48" y="108"/>
                  </a:lnTo>
                  <a:lnTo>
                    <a:pt x="56" y="98"/>
                  </a:lnTo>
                  <a:lnTo>
                    <a:pt x="56" y="98"/>
                  </a:lnTo>
                  <a:lnTo>
                    <a:pt x="60" y="104"/>
                  </a:lnTo>
                  <a:lnTo>
                    <a:pt x="60" y="104"/>
                  </a:lnTo>
                  <a:close/>
                  <a:moveTo>
                    <a:pt x="78" y="122"/>
                  </a:moveTo>
                  <a:lnTo>
                    <a:pt x="78" y="122"/>
                  </a:lnTo>
                  <a:lnTo>
                    <a:pt x="84" y="126"/>
                  </a:lnTo>
                  <a:lnTo>
                    <a:pt x="84" y="126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72" y="122"/>
                  </a:lnTo>
                  <a:lnTo>
                    <a:pt x="72" y="122"/>
                  </a:lnTo>
                  <a:lnTo>
                    <a:pt x="78" y="122"/>
                  </a:lnTo>
                  <a:lnTo>
                    <a:pt x="78" y="122"/>
                  </a:lnTo>
                  <a:close/>
                  <a:moveTo>
                    <a:pt x="104" y="122"/>
                  </a:moveTo>
                  <a:lnTo>
                    <a:pt x="104" y="122"/>
                  </a:lnTo>
                  <a:lnTo>
                    <a:pt x="110" y="122"/>
                  </a:lnTo>
                  <a:lnTo>
                    <a:pt x="110" y="122"/>
                  </a:lnTo>
                  <a:lnTo>
                    <a:pt x="108" y="134"/>
                  </a:lnTo>
                  <a:lnTo>
                    <a:pt x="108" y="134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4" y="122"/>
                  </a:lnTo>
                  <a:lnTo>
                    <a:pt x="104" y="122"/>
                  </a:lnTo>
                  <a:close/>
                  <a:moveTo>
                    <a:pt x="122" y="104"/>
                  </a:moveTo>
                  <a:lnTo>
                    <a:pt x="122" y="104"/>
                  </a:lnTo>
                  <a:lnTo>
                    <a:pt x="126" y="98"/>
                  </a:lnTo>
                  <a:lnTo>
                    <a:pt x="126" y="98"/>
                  </a:lnTo>
                  <a:lnTo>
                    <a:pt x="134" y="108"/>
                  </a:lnTo>
                  <a:lnTo>
                    <a:pt x="134" y="108"/>
                  </a:lnTo>
                  <a:lnTo>
                    <a:pt x="122" y="110"/>
                  </a:lnTo>
                  <a:lnTo>
                    <a:pt x="122" y="110"/>
                  </a:lnTo>
                  <a:lnTo>
                    <a:pt x="122" y="104"/>
                  </a:lnTo>
                  <a:lnTo>
                    <a:pt x="122" y="104"/>
                  </a:lnTo>
                  <a:close/>
                  <a:moveTo>
                    <a:pt x="122" y="78"/>
                  </a:moveTo>
                  <a:lnTo>
                    <a:pt x="122" y="78"/>
                  </a:lnTo>
                  <a:lnTo>
                    <a:pt x="122" y="72"/>
                  </a:lnTo>
                  <a:lnTo>
                    <a:pt x="122" y="72"/>
                  </a:lnTo>
                  <a:lnTo>
                    <a:pt x="134" y="74"/>
                  </a:lnTo>
                  <a:lnTo>
                    <a:pt x="134" y="74"/>
                  </a:lnTo>
                  <a:lnTo>
                    <a:pt x="126" y="84"/>
                  </a:lnTo>
                  <a:lnTo>
                    <a:pt x="126" y="84"/>
                  </a:lnTo>
                  <a:lnTo>
                    <a:pt x="122" y="78"/>
                  </a:lnTo>
                  <a:lnTo>
                    <a:pt x="122" y="78"/>
                  </a:lnTo>
                  <a:close/>
                  <a:moveTo>
                    <a:pt x="92" y="10"/>
                  </a:moveTo>
                  <a:lnTo>
                    <a:pt x="92" y="10"/>
                  </a:lnTo>
                  <a:lnTo>
                    <a:pt x="94" y="12"/>
                  </a:lnTo>
                  <a:lnTo>
                    <a:pt x="100" y="16"/>
                  </a:lnTo>
                  <a:lnTo>
                    <a:pt x="104" y="26"/>
                  </a:lnTo>
                  <a:lnTo>
                    <a:pt x="106" y="38"/>
                  </a:lnTo>
                  <a:lnTo>
                    <a:pt x="106" y="38"/>
                  </a:lnTo>
                  <a:lnTo>
                    <a:pt x="92" y="50"/>
                  </a:lnTo>
                  <a:lnTo>
                    <a:pt x="92" y="50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78" y="26"/>
                  </a:lnTo>
                  <a:lnTo>
                    <a:pt x="82" y="16"/>
                  </a:lnTo>
                  <a:lnTo>
                    <a:pt x="88" y="12"/>
                  </a:lnTo>
                  <a:lnTo>
                    <a:pt x="92" y="10"/>
                  </a:lnTo>
                  <a:lnTo>
                    <a:pt x="92" y="10"/>
                  </a:lnTo>
                  <a:close/>
                  <a:moveTo>
                    <a:pt x="34" y="34"/>
                  </a:moveTo>
                  <a:lnTo>
                    <a:pt x="34" y="34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50" y="34"/>
                  </a:lnTo>
                  <a:lnTo>
                    <a:pt x="64" y="42"/>
                  </a:lnTo>
                  <a:lnTo>
                    <a:pt x="64" y="4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42" y="64"/>
                  </a:lnTo>
                  <a:lnTo>
                    <a:pt x="42" y="64"/>
                  </a:lnTo>
                  <a:lnTo>
                    <a:pt x="36" y="54"/>
                  </a:lnTo>
                  <a:lnTo>
                    <a:pt x="34" y="44"/>
                  </a:lnTo>
                  <a:lnTo>
                    <a:pt x="32" y="38"/>
                  </a:lnTo>
                  <a:lnTo>
                    <a:pt x="34" y="34"/>
                  </a:lnTo>
                  <a:lnTo>
                    <a:pt x="34" y="34"/>
                  </a:lnTo>
                  <a:close/>
                  <a:moveTo>
                    <a:pt x="10" y="90"/>
                  </a:moveTo>
                  <a:lnTo>
                    <a:pt x="10" y="90"/>
                  </a:lnTo>
                  <a:lnTo>
                    <a:pt x="12" y="88"/>
                  </a:lnTo>
                  <a:lnTo>
                    <a:pt x="18" y="82"/>
                  </a:lnTo>
                  <a:lnTo>
                    <a:pt x="26" y="78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50" y="90"/>
                  </a:lnTo>
                  <a:lnTo>
                    <a:pt x="50" y="90"/>
                  </a:lnTo>
                  <a:lnTo>
                    <a:pt x="38" y="106"/>
                  </a:lnTo>
                  <a:lnTo>
                    <a:pt x="38" y="106"/>
                  </a:lnTo>
                  <a:lnTo>
                    <a:pt x="26" y="102"/>
                  </a:lnTo>
                  <a:lnTo>
                    <a:pt x="18" y="98"/>
                  </a:lnTo>
                  <a:lnTo>
                    <a:pt x="12" y="94"/>
                  </a:lnTo>
                  <a:lnTo>
                    <a:pt x="10" y="90"/>
                  </a:lnTo>
                  <a:lnTo>
                    <a:pt x="10" y="90"/>
                  </a:lnTo>
                  <a:close/>
                  <a:moveTo>
                    <a:pt x="38" y="150"/>
                  </a:moveTo>
                  <a:lnTo>
                    <a:pt x="38" y="150"/>
                  </a:lnTo>
                  <a:lnTo>
                    <a:pt x="34" y="148"/>
                  </a:lnTo>
                  <a:lnTo>
                    <a:pt x="34" y="148"/>
                  </a:lnTo>
                  <a:lnTo>
                    <a:pt x="32" y="146"/>
                  </a:lnTo>
                  <a:lnTo>
                    <a:pt x="32" y="140"/>
                  </a:lnTo>
                  <a:lnTo>
                    <a:pt x="34" y="134"/>
                  </a:lnTo>
                  <a:lnTo>
                    <a:pt x="40" y="124"/>
                  </a:lnTo>
                  <a:lnTo>
                    <a:pt x="40" y="124"/>
                  </a:lnTo>
                  <a:lnTo>
                    <a:pt x="42" y="118"/>
                  </a:lnTo>
                  <a:lnTo>
                    <a:pt x="42" y="118"/>
                  </a:lnTo>
                  <a:lnTo>
                    <a:pt x="62" y="120"/>
                  </a:lnTo>
                  <a:lnTo>
                    <a:pt x="62" y="120"/>
                  </a:lnTo>
                  <a:lnTo>
                    <a:pt x="64" y="140"/>
                  </a:lnTo>
                  <a:lnTo>
                    <a:pt x="64" y="140"/>
                  </a:lnTo>
                  <a:lnTo>
                    <a:pt x="50" y="148"/>
                  </a:lnTo>
                  <a:lnTo>
                    <a:pt x="38" y="150"/>
                  </a:lnTo>
                  <a:lnTo>
                    <a:pt x="38" y="150"/>
                  </a:lnTo>
                  <a:close/>
                  <a:moveTo>
                    <a:pt x="92" y="172"/>
                  </a:moveTo>
                  <a:lnTo>
                    <a:pt x="92" y="172"/>
                  </a:lnTo>
                  <a:lnTo>
                    <a:pt x="88" y="170"/>
                  </a:lnTo>
                  <a:lnTo>
                    <a:pt x="82" y="164"/>
                  </a:lnTo>
                  <a:lnTo>
                    <a:pt x="78" y="156"/>
                  </a:lnTo>
                  <a:lnTo>
                    <a:pt x="76" y="144"/>
                  </a:lnTo>
                  <a:lnTo>
                    <a:pt x="76" y="144"/>
                  </a:lnTo>
                  <a:lnTo>
                    <a:pt x="92" y="132"/>
                  </a:lnTo>
                  <a:lnTo>
                    <a:pt x="92" y="132"/>
                  </a:lnTo>
                  <a:lnTo>
                    <a:pt x="106" y="144"/>
                  </a:lnTo>
                  <a:lnTo>
                    <a:pt x="106" y="144"/>
                  </a:lnTo>
                  <a:lnTo>
                    <a:pt x="104" y="156"/>
                  </a:lnTo>
                  <a:lnTo>
                    <a:pt x="100" y="164"/>
                  </a:lnTo>
                  <a:lnTo>
                    <a:pt x="94" y="170"/>
                  </a:lnTo>
                  <a:lnTo>
                    <a:pt x="92" y="172"/>
                  </a:lnTo>
                  <a:lnTo>
                    <a:pt x="92" y="172"/>
                  </a:lnTo>
                  <a:close/>
                  <a:moveTo>
                    <a:pt x="148" y="148"/>
                  </a:moveTo>
                  <a:lnTo>
                    <a:pt x="148" y="148"/>
                  </a:lnTo>
                  <a:lnTo>
                    <a:pt x="144" y="150"/>
                  </a:lnTo>
                  <a:lnTo>
                    <a:pt x="144" y="150"/>
                  </a:lnTo>
                  <a:lnTo>
                    <a:pt x="132" y="148"/>
                  </a:lnTo>
                  <a:lnTo>
                    <a:pt x="118" y="140"/>
                  </a:lnTo>
                  <a:lnTo>
                    <a:pt x="118" y="140"/>
                  </a:lnTo>
                  <a:lnTo>
                    <a:pt x="120" y="120"/>
                  </a:lnTo>
                  <a:lnTo>
                    <a:pt x="120" y="120"/>
                  </a:lnTo>
                  <a:lnTo>
                    <a:pt x="140" y="118"/>
                  </a:lnTo>
                  <a:lnTo>
                    <a:pt x="140" y="118"/>
                  </a:lnTo>
                  <a:lnTo>
                    <a:pt x="146" y="128"/>
                  </a:lnTo>
                  <a:lnTo>
                    <a:pt x="150" y="138"/>
                  </a:lnTo>
                  <a:lnTo>
                    <a:pt x="150" y="144"/>
                  </a:lnTo>
                  <a:lnTo>
                    <a:pt x="148" y="148"/>
                  </a:lnTo>
                  <a:lnTo>
                    <a:pt x="148" y="148"/>
                  </a:lnTo>
                  <a:close/>
                  <a:moveTo>
                    <a:pt x="144" y="106"/>
                  </a:moveTo>
                  <a:lnTo>
                    <a:pt x="144" y="106"/>
                  </a:lnTo>
                  <a:lnTo>
                    <a:pt x="132" y="90"/>
                  </a:lnTo>
                  <a:lnTo>
                    <a:pt x="132" y="90"/>
                  </a:lnTo>
                  <a:lnTo>
                    <a:pt x="144" y="76"/>
                  </a:lnTo>
                  <a:lnTo>
                    <a:pt x="144" y="76"/>
                  </a:lnTo>
                  <a:lnTo>
                    <a:pt x="156" y="78"/>
                  </a:lnTo>
                  <a:lnTo>
                    <a:pt x="166" y="82"/>
                  </a:lnTo>
                  <a:lnTo>
                    <a:pt x="170" y="88"/>
                  </a:lnTo>
                  <a:lnTo>
                    <a:pt x="172" y="90"/>
                  </a:lnTo>
                  <a:lnTo>
                    <a:pt x="172" y="90"/>
                  </a:lnTo>
                  <a:lnTo>
                    <a:pt x="170" y="94"/>
                  </a:lnTo>
                  <a:lnTo>
                    <a:pt x="166" y="98"/>
                  </a:lnTo>
                  <a:lnTo>
                    <a:pt x="156" y="102"/>
                  </a:lnTo>
                  <a:lnTo>
                    <a:pt x="144" y="106"/>
                  </a:lnTo>
                  <a:lnTo>
                    <a:pt x="144" y="10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5" name="Freeform 12"/>
            <p:cNvSpPr>
              <a:spLocks/>
            </p:cNvSpPr>
            <p:nvPr userDrawn="1"/>
          </p:nvSpPr>
          <p:spPr bwMode="auto">
            <a:xfrm>
              <a:off x="4532313" y="5057785"/>
              <a:ext cx="41275" cy="41275"/>
            </a:xfrm>
            <a:custGeom>
              <a:avLst/>
              <a:gdLst/>
              <a:ahLst/>
              <a:cxnLst>
                <a:cxn ang="0">
                  <a:pos x="26" y="12"/>
                </a:cxn>
                <a:cxn ang="0">
                  <a:pos x="26" y="12"/>
                </a:cxn>
                <a:cxn ang="0">
                  <a:pos x="26" y="18"/>
                </a:cxn>
                <a:cxn ang="0">
                  <a:pos x="22" y="22"/>
                </a:cxn>
                <a:cxn ang="0">
                  <a:pos x="18" y="26"/>
                </a:cxn>
                <a:cxn ang="0">
                  <a:pos x="14" y="26"/>
                </a:cxn>
                <a:cxn ang="0">
                  <a:pos x="14" y="26"/>
                </a:cxn>
                <a:cxn ang="0">
                  <a:pos x="8" y="26"/>
                </a:cxn>
                <a:cxn ang="0">
                  <a:pos x="4" y="22"/>
                </a:cxn>
                <a:cxn ang="0">
                  <a:pos x="0" y="1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22" y="4"/>
                </a:cxn>
                <a:cxn ang="0">
                  <a:pos x="26" y="8"/>
                </a:cxn>
                <a:cxn ang="0">
                  <a:pos x="26" y="12"/>
                </a:cxn>
                <a:cxn ang="0">
                  <a:pos x="26" y="12"/>
                </a:cxn>
              </a:cxnLst>
              <a:rect l="0" t="0" r="r" b="b"/>
              <a:pathLst>
                <a:path w="26" h="26">
                  <a:moveTo>
                    <a:pt x="26" y="12"/>
                  </a:moveTo>
                  <a:lnTo>
                    <a:pt x="26" y="12"/>
                  </a:lnTo>
                  <a:lnTo>
                    <a:pt x="26" y="18"/>
                  </a:lnTo>
                  <a:lnTo>
                    <a:pt x="22" y="22"/>
                  </a:lnTo>
                  <a:lnTo>
                    <a:pt x="18" y="26"/>
                  </a:lnTo>
                  <a:lnTo>
                    <a:pt x="14" y="26"/>
                  </a:lnTo>
                  <a:lnTo>
                    <a:pt x="14" y="26"/>
                  </a:lnTo>
                  <a:lnTo>
                    <a:pt x="8" y="26"/>
                  </a:lnTo>
                  <a:lnTo>
                    <a:pt x="4" y="22"/>
                  </a:lnTo>
                  <a:lnTo>
                    <a:pt x="0" y="1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2" y="4"/>
                  </a:lnTo>
                  <a:lnTo>
                    <a:pt x="26" y="8"/>
                  </a:lnTo>
                  <a:lnTo>
                    <a:pt x="26" y="12"/>
                  </a:lnTo>
                  <a:lnTo>
                    <a:pt x="26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280" name="그룹 81"/>
          <p:cNvGrpSpPr/>
          <p:nvPr userDrawn="1"/>
        </p:nvGrpSpPr>
        <p:grpSpPr>
          <a:xfrm>
            <a:off x="5001428" y="4364046"/>
            <a:ext cx="260350" cy="269875"/>
            <a:chOff x="3278188" y="4943485"/>
            <a:chExt cx="260350" cy="269875"/>
          </a:xfrm>
          <a:solidFill>
            <a:schemeClr val="accent1">
              <a:lumMod val="50000"/>
              <a:alpha val="20000"/>
            </a:schemeClr>
          </a:solidFill>
        </p:grpSpPr>
        <p:sp>
          <p:nvSpPr>
            <p:cNvPr id="282" name="Freeform 13"/>
            <p:cNvSpPr>
              <a:spLocks/>
            </p:cNvSpPr>
            <p:nvPr userDrawn="1"/>
          </p:nvSpPr>
          <p:spPr bwMode="auto">
            <a:xfrm>
              <a:off x="3363913" y="5035560"/>
              <a:ext cx="85725" cy="857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20" y="0"/>
                </a:cxn>
                <a:cxn ang="0">
                  <a:pos x="20" y="18"/>
                </a:cxn>
                <a:cxn ang="0">
                  <a:pos x="0" y="18"/>
                </a:cxn>
                <a:cxn ang="0">
                  <a:pos x="0" y="36"/>
                </a:cxn>
                <a:cxn ang="0">
                  <a:pos x="20" y="36"/>
                </a:cxn>
                <a:cxn ang="0">
                  <a:pos x="20" y="54"/>
                </a:cxn>
                <a:cxn ang="0">
                  <a:pos x="36" y="54"/>
                </a:cxn>
                <a:cxn ang="0">
                  <a:pos x="36" y="36"/>
                </a:cxn>
                <a:cxn ang="0">
                  <a:pos x="54" y="36"/>
                </a:cxn>
                <a:cxn ang="0">
                  <a:pos x="54" y="18"/>
                </a:cxn>
                <a:cxn ang="0">
                  <a:pos x="36" y="18"/>
                </a:cxn>
                <a:cxn ang="0">
                  <a:pos x="36" y="0"/>
                </a:cxn>
              </a:cxnLst>
              <a:rect l="0" t="0" r="r" b="b"/>
              <a:pathLst>
                <a:path w="54" h="54">
                  <a:moveTo>
                    <a:pt x="36" y="0"/>
                  </a:moveTo>
                  <a:lnTo>
                    <a:pt x="20" y="0"/>
                  </a:lnTo>
                  <a:lnTo>
                    <a:pt x="20" y="18"/>
                  </a:lnTo>
                  <a:lnTo>
                    <a:pt x="0" y="18"/>
                  </a:lnTo>
                  <a:lnTo>
                    <a:pt x="0" y="36"/>
                  </a:lnTo>
                  <a:lnTo>
                    <a:pt x="20" y="36"/>
                  </a:lnTo>
                  <a:lnTo>
                    <a:pt x="20" y="54"/>
                  </a:lnTo>
                  <a:lnTo>
                    <a:pt x="36" y="54"/>
                  </a:lnTo>
                  <a:lnTo>
                    <a:pt x="36" y="36"/>
                  </a:lnTo>
                  <a:lnTo>
                    <a:pt x="54" y="36"/>
                  </a:lnTo>
                  <a:lnTo>
                    <a:pt x="54" y="18"/>
                  </a:lnTo>
                  <a:lnTo>
                    <a:pt x="36" y="1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3" name="Freeform 14"/>
            <p:cNvSpPr>
              <a:spLocks noEditPoints="1"/>
            </p:cNvSpPr>
            <p:nvPr userDrawn="1"/>
          </p:nvSpPr>
          <p:spPr bwMode="auto">
            <a:xfrm>
              <a:off x="3278188" y="4943485"/>
              <a:ext cx="260350" cy="26987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28" y="0"/>
                </a:cxn>
                <a:cxn ang="0">
                  <a:pos x="16" y="6"/>
                </a:cxn>
                <a:cxn ang="0">
                  <a:pos x="6" y="16"/>
                </a:cxn>
                <a:cxn ang="0">
                  <a:pos x="0" y="28"/>
                </a:cxn>
                <a:cxn ang="0">
                  <a:pos x="0" y="134"/>
                </a:cxn>
                <a:cxn ang="0">
                  <a:pos x="0" y="140"/>
                </a:cxn>
                <a:cxn ang="0">
                  <a:pos x="6" y="154"/>
                </a:cxn>
                <a:cxn ang="0">
                  <a:pos x="16" y="164"/>
                </a:cxn>
                <a:cxn ang="0">
                  <a:pos x="28" y="170"/>
                </a:cxn>
                <a:cxn ang="0">
                  <a:pos x="126" y="170"/>
                </a:cxn>
                <a:cxn ang="0">
                  <a:pos x="134" y="170"/>
                </a:cxn>
                <a:cxn ang="0">
                  <a:pos x="148" y="164"/>
                </a:cxn>
                <a:cxn ang="0">
                  <a:pos x="156" y="154"/>
                </a:cxn>
                <a:cxn ang="0">
                  <a:pos x="162" y="140"/>
                </a:cxn>
                <a:cxn ang="0">
                  <a:pos x="164" y="36"/>
                </a:cxn>
                <a:cxn ang="0">
                  <a:pos x="162" y="28"/>
                </a:cxn>
                <a:cxn ang="0">
                  <a:pos x="156" y="16"/>
                </a:cxn>
                <a:cxn ang="0">
                  <a:pos x="148" y="6"/>
                </a:cxn>
                <a:cxn ang="0">
                  <a:pos x="134" y="0"/>
                </a:cxn>
                <a:cxn ang="0">
                  <a:pos x="126" y="0"/>
                </a:cxn>
                <a:cxn ang="0">
                  <a:pos x="36" y="158"/>
                </a:cxn>
                <a:cxn ang="0">
                  <a:pos x="26" y="156"/>
                </a:cxn>
                <a:cxn ang="0">
                  <a:pos x="14" y="142"/>
                </a:cxn>
                <a:cxn ang="0">
                  <a:pos x="12" y="112"/>
                </a:cxn>
                <a:cxn ang="0">
                  <a:pos x="18" y="126"/>
                </a:cxn>
                <a:cxn ang="0">
                  <a:pos x="20" y="136"/>
                </a:cxn>
                <a:cxn ang="0">
                  <a:pos x="34" y="150"/>
                </a:cxn>
                <a:cxn ang="0">
                  <a:pos x="56" y="152"/>
                </a:cxn>
                <a:cxn ang="0">
                  <a:pos x="82" y="128"/>
                </a:cxn>
                <a:cxn ang="0">
                  <a:pos x="72" y="128"/>
                </a:cxn>
                <a:cxn ang="0">
                  <a:pos x="58" y="122"/>
                </a:cxn>
                <a:cxn ang="0">
                  <a:pos x="46" y="110"/>
                </a:cxn>
                <a:cxn ang="0">
                  <a:pos x="38" y="94"/>
                </a:cxn>
                <a:cxn ang="0">
                  <a:pos x="38" y="84"/>
                </a:cxn>
                <a:cxn ang="0">
                  <a:pos x="42" y="68"/>
                </a:cxn>
                <a:cxn ang="0">
                  <a:pos x="50" y="54"/>
                </a:cxn>
                <a:cxn ang="0">
                  <a:pos x="64" y="44"/>
                </a:cxn>
                <a:cxn ang="0">
                  <a:pos x="82" y="42"/>
                </a:cxn>
                <a:cxn ang="0">
                  <a:pos x="90" y="42"/>
                </a:cxn>
                <a:cxn ang="0">
                  <a:pos x="106" y="48"/>
                </a:cxn>
                <a:cxn ang="0">
                  <a:pos x="118" y="60"/>
                </a:cxn>
                <a:cxn ang="0">
                  <a:pos x="124" y="76"/>
                </a:cxn>
                <a:cxn ang="0">
                  <a:pos x="126" y="84"/>
                </a:cxn>
                <a:cxn ang="0">
                  <a:pos x="122" y="102"/>
                </a:cxn>
                <a:cxn ang="0">
                  <a:pos x="112" y="116"/>
                </a:cxn>
                <a:cxn ang="0">
                  <a:pos x="98" y="126"/>
                </a:cxn>
                <a:cxn ang="0">
                  <a:pos x="82" y="128"/>
                </a:cxn>
                <a:cxn ang="0">
                  <a:pos x="152" y="58"/>
                </a:cxn>
                <a:cxn ang="0">
                  <a:pos x="144" y="44"/>
                </a:cxn>
                <a:cxn ang="0">
                  <a:pos x="142" y="34"/>
                </a:cxn>
                <a:cxn ang="0">
                  <a:pos x="130" y="20"/>
                </a:cxn>
                <a:cxn ang="0">
                  <a:pos x="108" y="18"/>
                </a:cxn>
                <a:cxn ang="0">
                  <a:pos x="126" y="12"/>
                </a:cxn>
                <a:cxn ang="0">
                  <a:pos x="136" y="14"/>
                </a:cxn>
                <a:cxn ang="0">
                  <a:pos x="150" y="28"/>
                </a:cxn>
                <a:cxn ang="0">
                  <a:pos x="152" y="58"/>
                </a:cxn>
              </a:cxnLst>
              <a:rect l="0" t="0" r="r" b="b"/>
              <a:pathLst>
                <a:path w="164" h="170">
                  <a:moveTo>
                    <a:pt x="12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2"/>
                  </a:lnTo>
                  <a:lnTo>
                    <a:pt x="16" y="6"/>
                  </a:lnTo>
                  <a:lnTo>
                    <a:pt x="10" y="10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28"/>
                  </a:lnTo>
                  <a:lnTo>
                    <a:pt x="0" y="36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0" y="140"/>
                  </a:lnTo>
                  <a:lnTo>
                    <a:pt x="2" y="148"/>
                  </a:lnTo>
                  <a:lnTo>
                    <a:pt x="6" y="154"/>
                  </a:lnTo>
                  <a:lnTo>
                    <a:pt x="10" y="160"/>
                  </a:lnTo>
                  <a:lnTo>
                    <a:pt x="16" y="164"/>
                  </a:lnTo>
                  <a:lnTo>
                    <a:pt x="22" y="168"/>
                  </a:lnTo>
                  <a:lnTo>
                    <a:pt x="28" y="170"/>
                  </a:lnTo>
                  <a:lnTo>
                    <a:pt x="36" y="170"/>
                  </a:lnTo>
                  <a:lnTo>
                    <a:pt x="126" y="170"/>
                  </a:lnTo>
                  <a:lnTo>
                    <a:pt x="126" y="170"/>
                  </a:lnTo>
                  <a:lnTo>
                    <a:pt x="134" y="170"/>
                  </a:lnTo>
                  <a:lnTo>
                    <a:pt x="140" y="168"/>
                  </a:lnTo>
                  <a:lnTo>
                    <a:pt x="148" y="164"/>
                  </a:lnTo>
                  <a:lnTo>
                    <a:pt x="152" y="160"/>
                  </a:lnTo>
                  <a:lnTo>
                    <a:pt x="156" y="154"/>
                  </a:lnTo>
                  <a:lnTo>
                    <a:pt x="160" y="148"/>
                  </a:lnTo>
                  <a:lnTo>
                    <a:pt x="162" y="140"/>
                  </a:lnTo>
                  <a:lnTo>
                    <a:pt x="164" y="134"/>
                  </a:lnTo>
                  <a:lnTo>
                    <a:pt x="164" y="36"/>
                  </a:lnTo>
                  <a:lnTo>
                    <a:pt x="164" y="36"/>
                  </a:lnTo>
                  <a:lnTo>
                    <a:pt x="162" y="28"/>
                  </a:lnTo>
                  <a:lnTo>
                    <a:pt x="160" y="22"/>
                  </a:lnTo>
                  <a:lnTo>
                    <a:pt x="156" y="16"/>
                  </a:lnTo>
                  <a:lnTo>
                    <a:pt x="152" y="10"/>
                  </a:lnTo>
                  <a:lnTo>
                    <a:pt x="148" y="6"/>
                  </a:lnTo>
                  <a:lnTo>
                    <a:pt x="140" y="2"/>
                  </a:lnTo>
                  <a:lnTo>
                    <a:pt x="134" y="0"/>
                  </a:lnTo>
                  <a:lnTo>
                    <a:pt x="126" y="0"/>
                  </a:lnTo>
                  <a:lnTo>
                    <a:pt x="126" y="0"/>
                  </a:lnTo>
                  <a:close/>
                  <a:moveTo>
                    <a:pt x="56" y="158"/>
                  </a:moveTo>
                  <a:lnTo>
                    <a:pt x="36" y="158"/>
                  </a:lnTo>
                  <a:lnTo>
                    <a:pt x="36" y="158"/>
                  </a:lnTo>
                  <a:lnTo>
                    <a:pt x="26" y="156"/>
                  </a:lnTo>
                  <a:lnTo>
                    <a:pt x="18" y="150"/>
                  </a:lnTo>
                  <a:lnTo>
                    <a:pt x="14" y="142"/>
                  </a:lnTo>
                  <a:lnTo>
                    <a:pt x="12" y="132"/>
                  </a:lnTo>
                  <a:lnTo>
                    <a:pt x="12" y="112"/>
                  </a:lnTo>
                  <a:lnTo>
                    <a:pt x="18" y="112"/>
                  </a:lnTo>
                  <a:lnTo>
                    <a:pt x="18" y="126"/>
                  </a:lnTo>
                  <a:lnTo>
                    <a:pt x="18" y="126"/>
                  </a:lnTo>
                  <a:lnTo>
                    <a:pt x="20" y="136"/>
                  </a:lnTo>
                  <a:lnTo>
                    <a:pt x="26" y="144"/>
                  </a:lnTo>
                  <a:lnTo>
                    <a:pt x="34" y="150"/>
                  </a:lnTo>
                  <a:lnTo>
                    <a:pt x="44" y="152"/>
                  </a:lnTo>
                  <a:lnTo>
                    <a:pt x="56" y="152"/>
                  </a:lnTo>
                  <a:lnTo>
                    <a:pt x="56" y="158"/>
                  </a:lnTo>
                  <a:close/>
                  <a:moveTo>
                    <a:pt x="82" y="128"/>
                  </a:moveTo>
                  <a:lnTo>
                    <a:pt x="82" y="128"/>
                  </a:lnTo>
                  <a:lnTo>
                    <a:pt x="72" y="128"/>
                  </a:lnTo>
                  <a:lnTo>
                    <a:pt x="64" y="126"/>
                  </a:lnTo>
                  <a:lnTo>
                    <a:pt x="58" y="122"/>
                  </a:lnTo>
                  <a:lnTo>
                    <a:pt x="50" y="116"/>
                  </a:lnTo>
                  <a:lnTo>
                    <a:pt x="46" y="110"/>
                  </a:lnTo>
                  <a:lnTo>
                    <a:pt x="42" y="102"/>
                  </a:lnTo>
                  <a:lnTo>
                    <a:pt x="38" y="94"/>
                  </a:lnTo>
                  <a:lnTo>
                    <a:pt x="38" y="84"/>
                  </a:lnTo>
                  <a:lnTo>
                    <a:pt x="38" y="84"/>
                  </a:lnTo>
                  <a:lnTo>
                    <a:pt x="38" y="76"/>
                  </a:lnTo>
                  <a:lnTo>
                    <a:pt x="42" y="68"/>
                  </a:lnTo>
                  <a:lnTo>
                    <a:pt x="46" y="60"/>
                  </a:lnTo>
                  <a:lnTo>
                    <a:pt x="50" y="54"/>
                  </a:lnTo>
                  <a:lnTo>
                    <a:pt x="58" y="48"/>
                  </a:lnTo>
                  <a:lnTo>
                    <a:pt x="64" y="44"/>
                  </a:lnTo>
                  <a:lnTo>
                    <a:pt x="72" y="42"/>
                  </a:lnTo>
                  <a:lnTo>
                    <a:pt x="82" y="42"/>
                  </a:lnTo>
                  <a:lnTo>
                    <a:pt x="82" y="42"/>
                  </a:lnTo>
                  <a:lnTo>
                    <a:pt x="90" y="42"/>
                  </a:lnTo>
                  <a:lnTo>
                    <a:pt x="98" y="44"/>
                  </a:lnTo>
                  <a:lnTo>
                    <a:pt x="106" y="48"/>
                  </a:lnTo>
                  <a:lnTo>
                    <a:pt x="112" y="54"/>
                  </a:lnTo>
                  <a:lnTo>
                    <a:pt x="118" y="60"/>
                  </a:lnTo>
                  <a:lnTo>
                    <a:pt x="122" y="68"/>
                  </a:lnTo>
                  <a:lnTo>
                    <a:pt x="124" y="76"/>
                  </a:lnTo>
                  <a:lnTo>
                    <a:pt x="126" y="84"/>
                  </a:lnTo>
                  <a:lnTo>
                    <a:pt x="126" y="84"/>
                  </a:lnTo>
                  <a:lnTo>
                    <a:pt x="124" y="94"/>
                  </a:lnTo>
                  <a:lnTo>
                    <a:pt x="122" y="102"/>
                  </a:lnTo>
                  <a:lnTo>
                    <a:pt x="118" y="110"/>
                  </a:lnTo>
                  <a:lnTo>
                    <a:pt x="112" y="116"/>
                  </a:lnTo>
                  <a:lnTo>
                    <a:pt x="106" y="122"/>
                  </a:lnTo>
                  <a:lnTo>
                    <a:pt x="98" y="126"/>
                  </a:lnTo>
                  <a:lnTo>
                    <a:pt x="90" y="128"/>
                  </a:lnTo>
                  <a:lnTo>
                    <a:pt x="82" y="128"/>
                  </a:lnTo>
                  <a:lnTo>
                    <a:pt x="82" y="128"/>
                  </a:lnTo>
                  <a:close/>
                  <a:moveTo>
                    <a:pt x="152" y="58"/>
                  </a:moveTo>
                  <a:lnTo>
                    <a:pt x="144" y="58"/>
                  </a:lnTo>
                  <a:lnTo>
                    <a:pt x="144" y="44"/>
                  </a:lnTo>
                  <a:lnTo>
                    <a:pt x="144" y="44"/>
                  </a:lnTo>
                  <a:lnTo>
                    <a:pt x="142" y="34"/>
                  </a:lnTo>
                  <a:lnTo>
                    <a:pt x="138" y="26"/>
                  </a:lnTo>
                  <a:lnTo>
                    <a:pt x="130" y="20"/>
                  </a:lnTo>
                  <a:lnTo>
                    <a:pt x="120" y="18"/>
                  </a:lnTo>
                  <a:lnTo>
                    <a:pt x="108" y="18"/>
                  </a:lnTo>
                  <a:lnTo>
                    <a:pt x="108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36" y="14"/>
                  </a:lnTo>
                  <a:lnTo>
                    <a:pt x="144" y="20"/>
                  </a:lnTo>
                  <a:lnTo>
                    <a:pt x="150" y="28"/>
                  </a:lnTo>
                  <a:lnTo>
                    <a:pt x="152" y="38"/>
                  </a:lnTo>
                  <a:lnTo>
                    <a:pt x="152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81" name="Freeform 15"/>
          <p:cNvSpPr>
            <a:spLocks noEditPoints="1"/>
          </p:cNvSpPr>
          <p:nvPr userDrawn="1"/>
        </p:nvSpPr>
        <p:spPr bwMode="auto">
          <a:xfrm>
            <a:off x="4484695" y="4370396"/>
            <a:ext cx="247650" cy="257175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118" y="0"/>
              </a:cxn>
              <a:cxn ang="0">
                <a:pos x="110" y="2"/>
              </a:cxn>
              <a:cxn ang="0">
                <a:pos x="102" y="4"/>
              </a:cxn>
              <a:cxn ang="0">
                <a:pos x="96" y="8"/>
              </a:cxn>
              <a:cxn ang="0">
                <a:pos x="90" y="12"/>
              </a:cxn>
              <a:cxn ang="0">
                <a:pos x="84" y="18"/>
              </a:cxn>
              <a:cxn ang="0">
                <a:pos x="82" y="24"/>
              </a:cxn>
              <a:cxn ang="0">
                <a:pos x="78" y="32"/>
              </a:cxn>
              <a:cxn ang="0">
                <a:pos x="78" y="40"/>
              </a:cxn>
              <a:cxn ang="0">
                <a:pos x="78" y="40"/>
              </a:cxn>
              <a:cxn ang="0">
                <a:pos x="78" y="32"/>
              </a:cxn>
              <a:cxn ang="0">
                <a:pos x="76" y="24"/>
              </a:cxn>
              <a:cxn ang="0">
                <a:pos x="72" y="18"/>
              </a:cxn>
              <a:cxn ang="0">
                <a:pos x="66" y="12"/>
              </a:cxn>
              <a:cxn ang="0">
                <a:pos x="60" y="8"/>
              </a:cxn>
              <a:cxn ang="0">
                <a:pos x="54" y="4"/>
              </a:cxn>
              <a:cxn ang="0">
                <a:pos x="48" y="2"/>
              </a:cxn>
              <a:cxn ang="0">
                <a:pos x="40" y="0"/>
              </a:cxn>
              <a:cxn ang="0">
                <a:pos x="40" y="0"/>
              </a:cxn>
              <a:cxn ang="0">
                <a:pos x="32" y="2"/>
              </a:cxn>
              <a:cxn ang="0">
                <a:pos x="24" y="4"/>
              </a:cxn>
              <a:cxn ang="0">
                <a:pos x="18" y="8"/>
              </a:cxn>
              <a:cxn ang="0">
                <a:pos x="12" y="12"/>
              </a:cxn>
              <a:cxn ang="0">
                <a:pos x="6" y="18"/>
              </a:cxn>
              <a:cxn ang="0">
                <a:pos x="4" y="24"/>
              </a:cxn>
              <a:cxn ang="0">
                <a:pos x="2" y="32"/>
              </a:cxn>
              <a:cxn ang="0">
                <a:pos x="0" y="40"/>
              </a:cxn>
              <a:cxn ang="0">
                <a:pos x="0" y="40"/>
              </a:cxn>
              <a:cxn ang="0">
                <a:pos x="2" y="52"/>
              </a:cxn>
              <a:cxn ang="0">
                <a:pos x="8" y="62"/>
              </a:cxn>
              <a:cxn ang="0">
                <a:pos x="78" y="162"/>
              </a:cxn>
              <a:cxn ang="0">
                <a:pos x="148" y="62"/>
              </a:cxn>
              <a:cxn ang="0">
                <a:pos x="148" y="62"/>
              </a:cxn>
              <a:cxn ang="0">
                <a:pos x="154" y="52"/>
              </a:cxn>
              <a:cxn ang="0">
                <a:pos x="156" y="40"/>
              </a:cxn>
              <a:cxn ang="0">
                <a:pos x="156" y="40"/>
              </a:cxn>
              <a:cxn ang="0">
                <a:pos x="156" y="32"/>
              </a:cxn>
              <a:cxn ang="0">
                <a:pos x="152" y="24"/>
              </a:cxn>
              <a:cxn ang="0">
                <a:pos x="150" y="18"/>
              </a:cxn>
              <a:cxn ang="0">
                <a:pos x="144" y="12"/>
              </a:cxn>
              <a:cxn ang="0">
                <a:pos x="138" y="8"/>
              </a:cxn>
              <a:cxn ang="0">
                <a:pos x="132" y="4"/>
              </a:cxn>
              <a:cxn ang="0">
                <a:pos x="124" y="2"/>
              </a:cxn>
              <a:cxn ang="0">
                <a:pos x="118" y="0"/>
              </a:cxn>
              <a:cxn ang="0">
                <a:pos x="118" y="0"/>
              </a:cxn>
              <a:cxn ang="0">
                <a:pos x="132" y="48"/>
              </a:cxn>
              <a:cxn ang="0">
                <a:pos x="132" y="48"/>
              </a:cxn>
              <a:cxn ang="0">
                <a:pos x="130" y="40"/>
              </a:cxn>
              <a:cxn ang="0">
                <a:pos x="124" y="32"/>
              </a:cxn>
              <a:cxn ang="0">
                <a:pos x="118" y="26"/>
              </a:cxn>
              <a:cxn ang="0">
                <a:pos x="110" y="24"/>
              </a:cxn>
              <a:cxn ang="0">
                <a:pos x="110" y="14"/>
              </a:cxn>
              <a:cxn ang="0">
                <a:pos x="110" y="14"/>
              </a:cxn>
              <a:cxn ang="0">
                <a:pos x="116" y="14"/>
              </a:cxn>
              <a:cxn ang="0">
                <a:pos x="122" y="16"/>
              </a:cxn>
              <a:cxn ang="0">
                <a:pos x="128" y="20"/>
              </a:cxn>
              <a:cxn ang="0">
                <a:pos x="132" y="24"/>
              </a:cxn>
              <a:cxn ang="0">
                <a:pos x="136" y="28"/>
              </a:cxn>
              <a:cxn ang="0">
                <a:pos x="140" y="34"/>
              </a:cxn>
              <a:cxn ang="0">
                <a:pos x="142" y="42"/>
              </a:cxn>
              <a:cxn ang="0">
                <a:pos x="142" y="48"/>
              </a:cxn>
              <a:cxn ang="0">
                <a:pos x="132" y="48"/>
              </a:cxn>
            </a:cxnLst>
            <a:rect l="0" t="0" r="r" b="b"/>
            <a:pathLst>
              <a:path w="156" h="162">
                <a:moveTo>
                  <a:pt x="118" y="0"/>
                </a:moveTo>
                <a:lnTo>
                  <a:pt x="118" y="0"/>
                </a:lnTo>
                <a:lnTo>
                  <a:pt x="110" y="2"/>
                </a:lnTo>
                <a:lnTo>
                  <a:pt x="102" y="4"/>
                </a:lnTo>
                <a:lnTo>
                  <a:pt x="96" y="8"/>
                </a:lnTo>
                <a:lnTo>
                  <a:pt x="90" y="12"/>
                </a:lnTo>
                <a:lnTo>
                  <a:pt x="84" y="18"/>
                </a:lnTo>
                <a:lnTo>
                  <a:pt x="82" y="24"/>
                </a:lnTo>
                <a:lnTo>
                  <a:pt x="78" y="32"/>
                </a:lnTo>
                <a:lnTo>
                  <a:pt x="78" y="40"/>
                </a:lnTo>
                <a:lnTo>
                  <a:pt x="78" y="40"/>
                </a:lnTo>
                <a:lnTo>
                  <a:pt x="78" y="32"/>
                </a:lnTo>
                <a:lnTo>
                  <a:pt x="76" y="24"/>
                </a:lnTo>
                <a:lnTo>
                  <a:pt x="72" y="18"/>
                </a:lnTo>
                <a:lnTo>
                  <a:pt x="66" y="12"/>
                </a:lnTo>
                <a:lnTo>
                  <a:pt x="60" y="8"/>
                </a:lnTo>
                <a:lnTo>
                  <a:pt x="54" y="4"/>
                </a:lnTo>
                <a:lnTo>
                  <a:pt x="48" y="2"/>
                </a:lnTo>
                <a:lnTo>
                  <a:pt x="40" y="0"/>
                </a:lnTo>
                <a:lnTo>
                  <a:pt x="40" y="0"/>
                </a:lnTo>
                <a:lnTo>
                  <a:pt x="32" y="2"/>
                </a:lnTo>
                <a:lnTo>
                  <a:pt x="24" y="4"/>
                </a:lnTo>
                <a:lnTo>
                  <a:pt x="18" y="8"/>
                </a:lnTo>
                <a:lnTo>
                  <a:pt x="12" y="12"/>
                </a:lnTo>
                <a:lnTo>
                  <a:pt x="6" y="18"/>
                </a:lnTo>
                <a:lnTo>
                  <a:pt x="4" y="24"/>
                </a:lnTo>
                <a:lnTo>
                  <a:pt x="2" y="32"/>
                </a:lnTo>
                <a:lnTo>
                  <a:pt x="0" y="40"/>
                </a:lnTo>
                <a:lnTo>
                  <a:pt x="0" y="40"/>
                </a:lnTo>
                <a:lnTo>
                  <a:pt x="2" y="52"/>
                </a:lnTo>
                <a:lnTo>
                  <a:pt x="8" y="62"/>
                </a:lnTo>
                <a:lnTo>
                  <a:pt x="78" y="162"/>
                </a:lnTo>
                <a:lnTo>
                  <a:pt x="148" y="62"/>
                </a:lnTo>
                <a:lnTo>
                  <a:pt x="148" y="62"/>
                </a:lnTo>
                <a:lnTo>
                  <a:pt x="154" y="52"/>
                </a:lnTo>
                <a:lnTo>
                  <a:pt x="156" y="40"/>
                </a:lnTo>
                <a:lnTo>
                  <a:pt x="156" y="40"/>
                </a:lnTo>
                <a:lnTo>
                  <a:pt x="156" y="32"/>
                </a:lnTo>
                <a:lnTo>
                  <a:pt x="152" y="24"/>
                </a:lnTo>
                <a:lnTo>
                  <a:pt x="150" y="18"/>
                </a:lnTo>
                <a:lnTo>
                  <a:pt x="144" y="12"/>
                </a:lnTo>
                <a:lnTo>
                  <a:pt x="138" y="8"/>
                </a:lnTo>
                <a:lnTo>
                  <a:pt x="132" y="4"/>
                </a:lnTo>
                <a:lnTo>
                  <a:pt x="124" y="2"/>
                </a:lnTo>
                <a:lnTo>
                  <a:pt x="118" y="0"/>
                </a:lnTo>
                <a:lnTo>
                  <a:pt x="118" y="0"/>
                </a:lnTo>
                <a:close/>
                <a:moveTo>
                  <a:pt x="132" y="48"/>
                </a:moveTo>
                <a:lnTo>
                  <a:pt x="132" y="48"/>
                </a:lnTo>
                <a:lnTo>
                  <a:pt x="130" y="40"/>
                </a:lnTo>
                <a:lnTo>
                  <a:pt x="124" y="32"/>
                </a:lnTo>
                <a:lnTo>
                  <a:pt x="118" y="26"/>
                </a:lnTo>
                <a:lnTo>
                  <a:pt x="110" y="24"/>
                </a:lnTo>
                <a:lnTo>
                  <a:pt x="110" y="14"/>
                </a:lnTo>
                <a:lnTo>
                  <a:pt x="110" y="14"/>
                </a:lnTo>
                <a:lnTo>
                  <a:pt x="116" y="14"/>
                </a:lnTo>
                <a:lnTo>
                  <a:pt x="122" y="16"/>
                </a:lnTo>
                <a:lnTo>
                  <a:pt x="128" y="20"/>
                </a:lnTo>
                <a:lnTo>
                  <a:pt x="132" y="24"/>
                </a:lnTo>
                <a:lnTo>
                  <a:pt x="136" y="28"/>
                </a:lnTo>
                <a:lnTo>
                  <a:pt x="140" y="34"/>
                </a:lnTo>
                <a:lnTo>
                  <a:pt x="142" y="42"/>
                </a:lnTo>
                <a:lnTo>
                  <a:pt x="142" y="48"/>
                </a:lnTo>
                <a:lnTo>
                  <a:pt x="132" y="48"/>
                </a:lnTo>
                <a:close/>
              </a:path>
            </a:pathLst>
          </a:custGeom>
          <a:solidFill>
            <a:schemeClr val="accent1">
              <a:lumMod val="50000"/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그룹 120"/>
          <p:cNvGrpSpPr/>
          <p:nvPr userDrawn="1"/>
        </p:nvGrpSpPr>
        <p:grpSpPr>
          <a:xfrm>
            <a:off x="32" y="0"/>
            <a:ext cx="9144000" cy="6858000"/>
            <a:chOff x="32" y="0"/>
            <a:chExt cx="9144000" cy="6858000"/>
          </a:xfrm>
          <a:solidFill>
            <a:schemeClr val="accent2">
              <a:alpha val="5000"/>
            </a:schemeClr>
          </a:solidFill>
        </p:grpSpPr>
        <p:sp>
          <p:nvSpPr>
            <p:cNvPr id="2" name="Freeform 5"/>
            <p:cNvSpPr>
              <a:spLocks/>
            </p:cNvSpPr>
            <p:nvPr userDrawn="1"/>
          </p:nvSpPr>
          <p:spPr bwMode="auto">
            <a:xfrm>
              <a:off x="32" y="0"/>
              <a:ext cx="244475" cy="238125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02" y="0"/>
                </a:cxn>
                <a:cxn ang="0">
                  <a:pos x="0" y="98"/>
                </a:cxn>
                <a:cxn ang="0">
                  <a:pos x="0" y="150"/>
                </a:cxn>
                <a:cxn ang="0">
                  <a:pos x="154" y="0"/>
                </a:cxn>
              </a:cxnLst>
              <a:rect l="0" t="0" r="r" b="b"/>
              <a:pathLst>
                <a:path w="154" h="150">
                  <a:moveTo>
                    <a:pt x="154" y="0"/>
                  </a:moveTo>
                  <a:lnTo>
                    <a:pt x="102" y="0"/>
                  </a:lnTo>
                  <a:lnTo>
                    <a:pt x="0" y="98"/>
                  </a:lnTo>
                  <a:lnTo>
                    <a:pt x="0" y="15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2" name="Freeform 6"/>
            <p:cNvSpPr>
              <a:spLocks/>
            </p:cNvSpPr>
            <p:nvPr userDrawn="1"/>
          </p:nvSpPr>
          <p:spPr bwMode="auto">
            <a:xfrm>
              <a:off x="32" y="0"/>
              <a:ext cx="244475" cy="238125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02" y="0"/>
                </a:cxn>
                <a:cxn ang="0">
                  <a:pos x="0" y="98"/>
                </a:cxn>
                <a:cxn ang="0">
                  <a:pos x="0" y="150"/>
                </a:cxn>
                <a:cxn ang="0">
                  <a:pos x="154" y="0"/>
                </a:cxn>
              </a:cxnLst>
              <a:rect l="0" t="0" r="r" b="b"/>
              <a:pathLst>
                <a:path w="154" h="150">
                  <a:moveTo>
                    <a:pt x="154" y="0"/>
                  </a:moveTo>
                  <a:lnTo>
                    <a:pt x="102" y="0"/>
                  </a:lnTo>
                  <a:lnTo>
                    <a:pt x="0" y="98"/>
                  </a:lnTo>
                  <a:lnTo>
                    <a:pt x="0" y="150"/>
                  </a:lnTo>
                  <a:lnTo>
                    <a:pt x="15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3" name="Freeform 7"/>
            <p:cNvSpPr>
              <a:spLocks/>
            </p:cNvSpPr>
            <p:nvPr userDrawn="1"/>
          </p:nvSpPr>
          <p:spPr bwMode="auto">
            <a:xfrm>
              <a:off x="32" y="0"/>
              <a:ext cx="546100" cy="530225"/>
            </a:xfrm>
            <a:custGeom>
              <a:avLst/>
              <a:gdLst/>
              <a:ahLst/>
              <a:cxnLst>
                <a:cxn ang="0">
                  <a:pos x="344" y="0"/>
                </a:cxn>
                <a:cxn ang="0">
                  <a:pos x="290" y="0"/>
                </a:cxn>
                <a:cxn ang="0">
                  <a:pos x="0" y="282"/>
                </a:cxn>
                <a:cxn ang="0">
                  <a:pos x="0" y="334"/>
                </a:cxn>
                <a:cxn ang="0">
                  <a:pos x="344" y="0"/>
                </a:cxn>
              </a:cxnLst>
              <a:rect l="0" t="0" r="r" b="b"/>
              <a:pathLst>
                <a:path w="344" h="334">
                  <a:moveTo>
                    <a:pt x="344" y="0"/>
                  </a:moveTo>
                  <a:lnTo>
                    <a:pt x="290" y="0"/>
                  </a:lnTo>
                  <a:lnTo>
                    <a:pt x="0" y="282"/>
                  </a:lnTo>
                  <a:lnTo>
                    <a:pt x="0" y="334"/>
                  </a:lnTo>
                  <a:lnTo>
                    <a:pt x="3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4" name="Freeform 8"/>
            <p:cNvSpPr>
              <a:spLocks/>
            </p:cNvSpPr>
            <p:nvPr userDrawn="1"/>
          </p:nvSpPr>
          <p:spPr bwMode="auto">
            <a:xfrm>
              <a:off x="32" y="0"/>
              <a:ext cx="546100" cy="530225"/>
            </a:xfrm>
            <a:custGeom>
              <a:avLst/>
              <a:gdLst/>
              <a:ahLst/>
              <a:cxnLst>
                <a:cxn ang="0">
                  <a:pos x="344" y="0"/>
                </a:cxn>
                <a:cxn ang="0">
                  <a:pos x="290" y="0"/>
                </a:cxn>
                <a:cxn ang="0">
                  <a:pos x="0" y="282"/>
                </a:cxn>
                <a:cxn ang="0">
                  <a:pos x="0" y="334"/>
                </a:cxn>
                <a:cxn ang="0">
                  <a:pos x="344" y="0"/>
                </a:cxn>
              </a:cxnLst>
              <a:rect l="0" t="0" r="r" b="b"/>
              <a:pathLst>
                <a:path w="344" h="334">
                  <a:moveTo>
                    <a:pt x="344" y="0"/>
                  </a:moveTo>
                  <a:lnTo>
                    <a:pt x="290" y="0"/>
                  </a:lnTo>
                  <a:lnTo>
                    <a:pt x="0" y="282"/>
                  </a:lnTo>
                  <a:lnTo>
                    <a:pt x="0" y="334"/>
                  </a:lnTo>
                  <a:lnTo>
                    <a:pt x="3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5" name="Freeform 9"/>
            <p:cNvSpPr>
              <a:spLocks/>
            </p:cNvSpPr>
            <p:nvPr userDrawn="1"/>
          </p:nvSpPr>
          <p:spPr bwMode="auto">
            <a:xfrm>
              <a:off x="32" y="0"/>
              <a:ext cx="847725" cy="825500"/>
            </a:xfrm>
            <a:custGeom>
              <a:avLst/>
              <a:gdLst/>
              <a:ahLst/>
              <a:cxnLst>
                <a:cxn ang="0">
                  <a:pos x="534" y="0"/>
                </a:cxn>
                <a:cxn ang="0">
                  <a:pos x="480" y="0"/>
                </a:cxn>
                <a:cxn ang="0">
                  <a:pos x="0" y="466"/>
                </a:cxn>
                <a:cxn ang="0">
                  <a:pos x="0" y="520"/>
                </a:cxn>
                <a:cxn ang="0">
                  <a:pos x="534" y="0"/>
                </a:cxn>
              </a:cxnLst>
              <a:rect l="0" t="0" r="r" b="b"/>
              <a:pathLst>
                <a:path w="534" h="520">
                  <a:moveTo>
                    <a:pt x="534" y="0"/>
                  </a:moveTo>
                  <a:lnTo>
                    <a:pt x="480" y="0"/>
                  </a:lnTo>
                  <a:lnTo>
                    <a:pt x="0" y="466"/>
                  </a:lnTo>
                  <a:lnTo>
                    <a:pt x="0" y="520"/>
                  </a:lnTo>
                  <a:lnTo>
                    <a:pt x="5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6" name="Freeform 10"/>
            <p:cNvSpPr>
              <a:spLocks/>
            </p:cNvSpPr>
            <p:nvPr userDrawn="1"/>
          </p:nvSpPr>
          <p:spPr bwMode="auto">
            <a:xfrm>
              <a:off x="32" y="0"/>
              <a:ext cx="847725" cy="825500"/>
            </a:xfrm>
            <a:custGeom>
              <a:avLst/>
              <a:gdLst/>
              <a:ahLst/>
              <a:cxnLst>
                <a:cxn ang="0">
                  <a:pos x="534" y="0"/>
                </a:cxn>
                <a:cxn ang="0">
                  <a:pos x="480" y="0"/>
                </a:cxn>
                <a:cxn ang="0">
                  <a:pos x="0" y="466"/>
                </a:cxn>
                <a:cxn ang="0">
                  <a:pos x="0" y="520"/>
                </a:cxn>
                <a:cxn ang="0">
                  <a:pos x="534" y="0"/>
                </a:cxn>
              </a:cxnLst>
              <a:rect l="0" t="0" r="r" b="b"/>
              <a:pathLst>
                <a:path w="534" h="520">
                  <a:moveTo>
                    <a:pt x="534" y="0"/>
                  </a:moveTo>
                  <a:lnTo>
                    <a:pt x="480" y="0"/>
                  </a:lnTo>
                  <a:lnTo>
                    <a:pt x="0" y="466"/>
                  </a:lnTo>
                  <a:lnTo>
                    <a:pt x="0" y="520"/>
                  </a:lnTo>
                  <a:lnTo>
                    <a:pt x="53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7" name="Freeform 11"/>
            <p:cNvSpPr>
              <a:spLocks/>
            </p:cNvSpPr>
            <p:nvPr userDrawn="1"/>
          </p:nvSpPr>
          <p:spPr bwMode="auto">
            <a:xfrm>
              <a:off x="32" y="0"/>
              <a:ext cx="1149350" cy="1117600"/>
            </a:xfrm>
            <a:custGeom>
              <a:avLst/>
              <a:gdLst/>
              <a:ahLst/>
              <a:cxnLst>
                <a:cxn ang="0">
                  <a:pos x="724" y="0"/>
                </a:cxn>
                <a:cxn ang="0">
                  <a:pos x="670" y="0"/>
                </a:cxn>
                <a:cxn ang="0">
                  <a:pos x="0" y="652"/>
                </a:cxn>
                <a:cxn ang="0">
                  <a:pos x="0" y="704"/>
                </a:cxn>
                <a:cxn ang="0">
                  <a:pos x="724" y="0"/>
                </a:cxn>
              </a:cxnLst>
              <a:rect l="0" t="0" r="r" b="b"/>
              <a:pathLst>
                <a:path w="724" h="704">
                  <a:moveTo>
                    <a:pt x="724" y="0"/>
                  </a:moveTo>
                  <a:lnTo>
                    <a:pt x="670" y="0"/>
                  </a:lnTo>
                  <a:lnTo>
                    <a:pt x="0" y="652"/>
                  </a:lnTo>
                  <a:lnTo>
                    <a:pt x="0" y="704"/>
                  </a:lnTo>
                  <a:lnTo>
                    <a:pt x="7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8" name="Freeform 12"/>
            <p:cNvSpPr>
              <a:spLocks/>
            </p:cNvSpPr>
            <p:nvPr userDrawn="1"/>
          </p:nvSpPr>
          <p:spPr bwMode="auto">
            <a:xfrm>
              <a:off x="32" y="0"/>
              <a:ext cx="1149350" cy="1117600"/>
            </a:xfrm>
            <a:custGeom>
              <a:avLst/>
              <a:gdLst/>
              <a:ahLst/>
              <a:cxnLst>
                <a:cxn ang="0">
                  <a:pos x="724" y="0"/>
                </a:cxn>
                <a:cxn ang="0">
                  <a:pos x="670" y="0"/>
                </a:cxn>
                <a:cxn ang="0">
                  <a:pos x="0" y="652"/>
                </a:cxn>
                <a:cxn ang="0">
                  <a:pos x="0" y="704"/>
                </a:cxn>
                <a:cxn ang="0">
                  <a:pos x="724" y="0"/>
                </a:cxn>
              </a:cxnLst>
              <a:rect l="0" t="0" r="r" b="b"/>
              <a:pathLst>
                <a:path w="724" h="704">
                  <a:moveTo>
                    <a:pt x="724" y="0"/>
                  </a:moveTo>
                  <a:lnTo>
                    <a:pt x="670" y="0"/>
                  </a:lnTo>
                  <a:lnTo>
                    <a:pt x="0" y="652"/>
                  </a:lnTo>
                  <a:lnTo>
                    <a:pt x="0" y="704"/>
                  </a:lnTo>
                  <a:lnTo>
                    <a:pt x="72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9" name="Freeform 13"/>
            <p:cNvSpPr>
              <a:spLocks/>
            </p:cNvSpPr>
            <p:nvPr userDrawn="1"/>
          </p:nvSpPr>
          <p:spPr bwMode="auto">
            <a:xfrm>
              <a:off x="32" y="0"/>
              <a:ext cx="1447800" cy="1409700"/>
            </a:xfrm>
            <a:custGeom>
              <a:avLst/>
              <a:gdLst/>
              <a:ahLst/>
              <a:cxnLst>
                <a:cxn ang="0">
                  <a:pos x="912" y="0"/>
                </a:cxn>
                <a:cxn ang="0">
                  <a:pos x="858" y="0"/>
                </a:cxn>
                <a:cxn ang="0">
                  <a:pos x="0" y="836"/>
                </a:cxn>
                <a:cxn ang="0">
                  <a:pos x="0" y="888"/>
                </a:cxn>
                <a:cxn ang="0">
                  <a:pos x="912" y="0"/>
                </a:cxn>
              </a:cxnLst>
              <a:rect l="0" t="0" r="r" b="b"/>
              <a:pathLst>
                <a:path w="912" h="888">
                  <a:moveTo>
                    <a:pt x="912" y="0"/>
                  </a:moveTo>
                  <a:lnTo>
                    <a:pt x="858" y="0"/>
                  </a:lnTo>
                  <a:lnTo>
                    <a:pt x="0" y="836"/>
                  </a:lnTo>
                  <a:lnTo>
                    <a:pt x="0" y="888"/>
                  </a:lnTo>
                  <a:lnTo>
                    <a:pt x="91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0" name="Freeform 14"/>
            <p:cNvSpPr>
              <a:spLocks/>
            </p:cNvSpPr>
            <p:nvPr userDrawn="1"/>
          </p:nvSpPr>
          <p:spPr bwMode="auto">
            <a:xfrm>
              <a:off x="32" y="0"/>
              <a:ext cx="1447800" cy="1409700"/>
            </a:xfrm>
            <a:custGeom>
              <a:avLst/>
              <a:gdLst/>
              <a:ahLst/>
              <a:cxnLst>
                <a:cxn ang="0">
                  <a:pos x="912" y="0"/>
                </a:cxn>
                <a:cxn ang="0">
                  <a:pos x="858" y="0"/>
                </a:cxn>
                <a:cxn ang="0">
                  <a:pos x="0" y="836"/>
                </a:cxn>
                <a:cxn ang="0">
                  <a:pos x="0" y="888"/>
                </a:cxn>
                <a:cxn ang="0">
                  <a:pos x="912" y="0"/>
                </a:cxn>
              </a:cxnLst>
              <a:rect l="0" t="0" r="r" b="b"/>
              <a:pathLst>
                <a:path w="912" h="888">
                  <a:moveTo>
                    <a:pt x="912" y="0"/>
                  </a:moveTo>
                  <a:lnTo>
                    <a:pt x="858" y="0"/>
                  </a:lnTo>
                  <a:lnTo>
                    <a:pt x="0" y="836"/>
                  </a:lnTo>
                  <a:lnTo>
                    <a:pt x="0" y="888"/>
                  </a:lnTo>
                  <a:lnTo>
                    <a:pt x="91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1" name="Freeform 15"/>
            <p:cNvSpPr>
              <a:spLocks/>
            </p:cNvSpPr>
            <p:nvPr userDrawn="1"/>
          </p:nvSpPr>
          <p:spPr bwMode="auto">
            <a:xfrm>
              <a:off x="32" y="0"/>
              <a:ext cx="1749425" cy="1701800"/>
            </a:xfrm>
            <a:custGeom>
              <a:avLst/>
              <a:gdLst/>
              <a:ahLst/>
              <a:cxnLst>
                <a:cxn ang="0">
                  <a:pos x="1102" y="0"/>
                </a:cxn>
                <a:cxn ang="0">
                  <a:pos x="1048" y="0"/>
                </a:cxn>
                <a:cxn ang="0">
                  <a:pos x="0" y="1020"/>
                </a:cxn>
                <a:cxn ang="0">
                  <a:pos x="0" y="1072"/>
                </a:cxn>
                <a:cxn ang="0">
                  <a:pos x="1102" y="0"/>
                </a:cxn>
              </a:cxnLst>
              <a:rect l="0" t="0" r="r" b="b"/>
              <a:pathLst>
                <a:path w="1102" h="1072">
                  <a:moveTo>
                    <a:pt x="1102" y="0"/>
                  </a:moveTo>
                  <a:lnTo>
                    <a:pt x="1048" y="0"/>
                  </a:lnTo>
                  <a:lnTo>
                    <a:pt x="0" y="1020"/>
                  </a:lnTo>
                  <a:lnTo>
                    <a:pt x="0" y="1072"/>
                  </a:lnTo>
                  <a:lnTo>
                    <a:pt x="110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2" name="Freeform 16"/>
            <p:cNvSpPr>
              <a:spLocks/>
            </p:cNvSpPr>
            <p:nvPr userDrawn="1"/>
          </p:nvSpPr>
          <p:spPr bwMode="auto">
            <a:xfrm>
              <a:off x="32" y="0"/>
              <a:ext cx="1749425" cy="1701800"/>
            </a:xfrm>
            <a:custGeom>
              <a:avLst/>
              <a:gdLst/>
              <a:ahLst/>
              <a:cxnLst>
                <a:cxn ang="0">
                  <a:pos x="1102" y="0"/>
                </a:cxn>
                <a:cxn ang="0">
                  <a:pos x="1048" y="0"/>
                </a:cxn>
                <a:cxn ang="0">
                  <a:pos x="0" y="1020"/>
                </a:cxn>
                <a:cxn ang="0">
                  <a:pos x="0" y="1072"/>
                </a:cxn>
                <a:cxn ang="0">
                  <a:pos x="1102" y="0"/>
                </a:cxn>
              </a:cxnLst>
              <a:rect l="0" t="0" r="r" b="b"/>
              <a:pathLst>
                <a:path w="1102" h="1072">
                  <a:moveTo>
                    <a:pt x="1102" y="0"/>
                  </a:moveTo>
                  <a:lnTo>
                    <a:pt x="1048" y="0"/>
                  </a:lnTo>
                  <a:lnTo>
                    <a:pt x="0" y="1020"/>
                  </a:lnTo>
                  <a:lnTo>
                    <a:pt x="0" y="1072"/>
                  </a:lnTo>
                  <a:lnTo>
                    <a:pt x="110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3" name="Freeform 17"/>
            <p:cNvSpPr>
              <a:spLocks/>
            </p:cNvSpPr>
            <p:nvPr userDrawn="1"/>
          </p:nvSpPr>
          <p:spPr bwMode="auto">
            <a:xfrm>
              <a:off x="32" y="0"/>
              <a:ext cx="2051050" cy="1993900"/>
            </a:xfrm>
            <a:custGeom>
              <a:avLst/>
              <a:gdLst/>
              <a:ahLst/>
              <a:cxnLst>
                <a:cxn ang="0">
                  <a:pos x="1292" y="0"/>
                </a:cxn>
                <a:cxn ang="0">
                  <a:pos x="1238" y="0"/>
                </a:cxn>
                <a:cxn ang="0">
                  <a:pos x="0" y="1204"/>
                </a:cxn>
                <a:cxn ang="0">
                  <a:pos x="0" y="1256"/>
                </a:cxn>
                <a:cxn ang="0">
                  <a:pos x="1292" y="0"/>
                </a:cxn>
              </a:cxnLst>
              <a:rect l="0" t="0" r="r" b="b"/>
              <a:pathLst>
                <a:path w="1292" h="1256">
                  <a:moveTo>
                    <a:pt x="1292" y="0"/>
                  </a:moveTo>
                  <a:lnTo>
                    <a:pt x="1238" y="0"/>
                  </a:lnTo>
                  <a:lnTo>
                    <a:pt x="0" y="1204"/>
                  </a:lnTo>
                  <a:lnTo>
                    <a:pt x="0" y="1256"/>
                  </a:lnTo>
                  <a:lnTo>
                    <a:pt x="129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4" name="Freeform 18"/>
            <p:cNvSpPr>
              <a:spLocks/>
            </p:cNvSpPr>
            <p:nvPr userDrawn="1"/>
          </p:nvSpPr>
          <p:spPr bwMode="auto">
            <a:xfrm>
              <a:off x="32" y="0"/>
              <a:ext cx="2051050" cy="1993900"/>
            </a:xfrm>
            <a:custGeom>
              <a:avLst/>
              <a:gdLst/>
              <a:ahLst/>
              <a:cxnLst>
                <a:cxn ang="0">
                  <a:pos x="1292" y="0"/>
                </a:cxn>
                <a:cxn ang="0">
                  <a:pos x="1238" y="0"/>
                </a:cxn>
                <a:cxn ang="0">
                  <a:pos x="0" y="1204"/>
                </a:cxn>
                <a:cxn ang="0">
                  <a:pos x="0" y="1256"/>
                </a:cxn>
                <a:cxn ang="0">
                  <a:pos x="1292" y="0"/>
                </a:cxn>
              </a:cxnLst>
              <a:rect l="0" t="0" r="r" b="b"/>
              <a:pathLst>
                <a:path w="1292" h="1256">
                  <a:moveTo>
                    <a:pt x="1292" y="0"/>
                  </a:moveTo>
                  <a:lnTo>
                    <a:pt x="1238" y="0"/>
                  </a:lnTo>
                  <a:lnTo>
                    <a:pt x="0" y="1204"/>
                  </a:lnTo>
                  <a:lnTo>
                    <a:pt x="0" y="1256"/>
                  </a:lnTo>
                  <a:lnTo>
                    <a:pt x="129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5" name="Freeform 19"/>
            <p:cNvSpPr>
              <a:spLocks/>
            </p:cNvSpPr>
            <p:nvPr userDrawn="1"/>
          </p:nvSpPr>
          <p:spPr bwMode="auto">
            <a:xfrm>
              <a:off x="32" y="0"/>
              <a:ext cx="2349500" cy="2286000"/>
            </a:xfrm>
            <a:custGeom>
              <a:avLst/>
              <a:gdLst/>
              <a:ahLst/>
              <a:cxnLst>
                <a:cxn ang="0">
                  <a:pos x="1480" y="0"/>
                </a:cxn>
                <a:cxn ang="0">
                  <a:pos x="1428" y="0"/>
                </a:cxn>
                <a:cxn ang="0">
                  <a:pos x="0" y="1388"/>
                </a:cxn>
                <a:cxn ang="0">
                  <a:pos x="0" y="1440"/>
                </a:cxn>
                <a:cxn ang="0">
                  <a:pos x="1480" y="0"/>
                </a:cxn>
              </a:cxnLst>
              <a:rect l="0" t="0" r="r" b="b"/>
              <a:pathLst>
                <a:path w="1480" h="1440">
                  <a:moveTo>
                    <a:pt x="1480" y="0"/>
                  </a:moveTo>
                  <a:lnTo>
                    <a:pt x="1428" y="0"/>
                  </a:lnTo>
                  <a:lnTo>
                    <a:pt x="0" y="1388"/>
                  </a:lnTo>
                  <a:lnTo>
                    <a:pt x="0" y="1440"/>
                  </a:lnTo>
                  <a:lnTo>
                    <a:pt x="148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6" name="Freeform 20"/>
            <p:cNvSpPr>
              <a:spLocks/>
            </p:cNvSpPr>
            <p:nvPr userDrawn="1"/>
          </p:nvSpPr>
          <p:spPr bwMode="auto">
            <a:xfrm>
              <a:off x="32" y="0"/>
              <a:ext cx="2349500" cy="2286000"/>
            </a:xfrm>
            <a:custGeom>
              <a:avLst/>
              <a:gdLst/>
              <a:ahLst/>
              <a:cxnLst>
                <a:cxn ang="0">
                  <a:pos x="1480" y="0"/>
                </a:cxn>
                <a:cxn ang="0">
                  <a:pos x="1428" y="0"/>
                </a:cxn>
                <a:cxn ang="0">
                  <a:pos x="0" y="1388"/>
                </a:cxn>
                <a:cxn ang="0">
                  <a:pos x="0" y="1440"/>
                </a:cxn>
                <a:cxn ang="0">
                  <a:pos x="1480" y="0"/>
                </a:cxn>
              </a:cxnLst>
              <a:rect l="0" t="0" r="r" b="b"/>
              <a:pathLst>
                <a:path w="1480" h="1440">
                  <a:moveTo>
                    <a:pt x="1480" y="0"/>
                  </a:moveTo>
                  <a:lnTo>
                    <a:pt x="1428" y="0"/>
                  </a:lnTo>
                  <a:lnTo>
                    <a:pt x="0" y="1388"/>
                  </a:lnTo>
                  <a:lnTo>
                    <a:pt x="0" y="1440"/>
                  </a:lnTo>
                  <a:lnTo>
                    <a:pt x="148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7" name="Freeform 21"/>
            <p:cNvSpPr>
              <a:spLocks/>
            </p:cNvSpPr>
            <p:nvPr userDrawn="1"/>
          </p:nvSpPr>
          <p:spPr bwMode="auto">
            <a:xfrm>
              <a:off x="32" y="0"/>
              <a:ext cx="2651125" cy="2578100"/>
            </a:xfrm>
            <a:custGeom>
              <a:avLst/>
              <a:gdLst/>
              <a:ahLst/>
              <a:cxnLst>
                <a:cxn ang="0">
                  <a:pos x="1670" y="0"/>
                </a:cxn>
                <a:cxn ang="0">
                  <a:pos x="1616" y="0"/>
                </a:cxn>
                <a:cxn ang="0">
                  <a:pos x="0" y="1572"/>
                </a:cxn>
                <a:cxn ang="0">
                  <a:pos x="0" y="1624"/>
                </a:cxn>
                <a:cxn ang="0">
                  <a:pos x="1670" y="0"/>
                </a:cxn>
              </a:cxnLst>
              <a:rect l="0" t="0" r="r" b="b"/>
              <a:pathLst>
                <a:path w="1670" h="1624">
                  <a:moveTo>
                    <a:pt x="1670" y="0"/>
                  </a:moveTo>
                  <a:lnTo>
                    <a:pt x="1616" y="0"/>
                  </a:lnTo>
                  <a:lnTo>
                    <a:pt x="0" y="1572"/>
                  </a:lnTo>
                  <a:lnTo>
                    <a:pt x="0" y="1624"/>
                  </a:lnTo>
                  <a:lnTo>
                    <a:pt x="16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8" name="Freeform 22"/>
            <p:cNvSpPr>
              <a:spLocks/>
            </p:cNvSpPr>
            <p:nvPr userDrawn="1"/>
          </p:nvSpPr>
          <p:spPr bwMode="auto">
            <a:xfrm>
              <a:off x="32" y="0"/>
              <a:ext cx="2651125" cy="2578100"/>
            </a:xfrm>
            <a:custGeom>
              <a:avLst/>
              <a:gdLst/>
              <a:ahLst/>
              <a:cxnLst>
                <a:cxn ang="0">
                  <a:pos x="1670" y="0"/>
                </a:cxn>
                <a:cxn ang="0">
                  <a:pos x="1616" y="0"/>
                </a:cxn>
                <a:cxn ang="0">
                  <a:pos x="0" y="1572"/>
                </a:cxn>
                <a:cxn ang="0">
                  <a:pos x="0" y="1624"/>
                </a:cxn>
                <a:cxn ang="0">
                  <a:pos x="1670" y="0"/>
                </a:cxn>
              </a:cxnLst>
              <a:rect l="0" t="0" r="r" b="b"/>
              <a:pathLst>
                <a:path w="1670" h="1624">
                  <a:moveTo>
                    <a:pt x="1670" y="0"/>
                  </a:moveTo>
                  <a:lnTo>
                    <a:pt x="1616" y="0"/>
                  </a:lnTo>
                  <a:lnTo>
                    <a:pt x="0" y="1572"/>
                  </a:lnTo>
                  <a:lnTo>
                    <a:pt x="0" y="1624"/>
                  </a:lnTo>
                  <a:lnTo>
                    <a:pt x="167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9" name="Freeform 23"/>
            <p:cNvSpPr>
              <a:spLocks/>
            </p:cNvSpPr>
            <p:nvPr userDrawn="1"/>
          </p:nvSpPr>
          <p:spPr bwMode="auto">
            <a:xfrm>
              <a:off x="32" y="0"/>
              <a:ext cx="2952750" cy="2870200"/>
            </a:xfrm>
            <a:custGeom>
              <a:avLst/>
              <a:gdLst/>
              <a:ahLst/>
              <a:cxnLst>
                <a:cxn ang="0">
                  <a:pos x="1860" y="0"/>
                </a:cxn>
                <a:cxn ang="0">
                  <a:pos x="1806" y="0"/>
                </a:cxn>
                <a:cxn ang="0">
                  <a:pos x="0" y="1756"/>
                </a:cxn>
                <a:cxn ang="0">
                  <a:pos x="0" y="1808"/>
                </a:cxn>
                <a:cxn ang="0">
                  <a:pos x="1860" y="0"/>
                </a:cxn>
              </a:cxnLst>
              <a:rect l="0" t="0" r="r" b="b"/>
              <a:pathLst>
                <a:path w="1860" h="1808">
                  <a:moveTo>
                    <a:pt x="1860" y="0"/>
                  </a:moveTo>
                  <a:lnTo>
                    <a:pt x="1806" y="0"/>
                  </a:lnTo>
                  <a:lnTo>
                    <a:pt x="0" y="1756"/>
                  </a:lnTo>
                  <a:lnTo>
                    <a:pt x="0" y="1808"/>
                  </a:lnTo>
                  <a:lnTo>
                    <a:pt x="186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0" name="Freeform 24"/>
            <p:cNvSpPr>
              <a:spLocks/>
            </p:cNvSpPr>
            <p:nvPr userDrawn="1"/>
          </p:nvSpPr>
          <p:spPr bwMode="auto">
            <a:xfrm>
              <a:off x="32" y="0"/>
              <a:ext cx="2952750" cy="2870200"/>
            </a:xfrm>
            <a:custGeom>
              <a:avLst/>
              <a:gdLst/>
              <a:ahLst/>
              <a:cxnLst>
                <a:cxn ang="0">
                  <a:pos x="1860" y="0"/>
                </a:cxn>
                <a:cxn ang="0">
                  <a:pos x="1806" y="0"/>
                </a:cxn>
                <a:cxn ang="0">
                  <a:pos x="0" y="1756"/>
                </a:cxn>
                <a:cxn ang="0">
                  <a:pos x="0" y="1808"/>
                </a:cxn>
                <a:cxn ang="0">
                  <a:pos x="1860" y="0"/>
                </a:cxn>
              </a:cxnLst>
              <a:rect l="0" t="0" r="r" b="b"/>
              <a:pathLst>
                <a:path w="1860" h="1808">
                  <a:moveTo>
                    <a:pt x="1860" y="0"/>
                  </a:moveTo>
                  <a:lnTo>
                    <a:pt x="1806" y="0"/>
                  </a:lnTo>
                  <a:lnTo>
                    <a:pt x="0" y="1756"/>
                  </a:lnTo>
                  <a:lnTo>
                    <a:pt x="0" y="1808"/>
                  </a:lnTo>
                  <a:lnTo>
                    <a:pt x="186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1" name="Freeform 25"/>
            <p:cNvSpPr>
              <a:spLocks/>
            </p:cNvSpPr>
            <p:nvPr userDrawn="1"/>
          </p:nvSpPr>
          <p:spPr bwMode="auto">
            <a:xfrm>
              <a:off x="32" y="0"/>
              <a:ext cx="3254375" cy="3165475"/>
            </a:xfrm>
            <a:custGeom>
              <a:avLst/>
              <a:gdLst/>
              <a:ahLst/>
              <a:cxnLst>
                <a:cxn ang="0">
                  <a:pos x="2050" y="0"/>
                </a:cxn>
                <a:cxn ang="0">
                  <a:pos x="1996" y="0"/>
                </a:cxn>
                <a:cxn ang="0">
                  <a:pos x="0" y="1940"/>
                </a:cxn>
                <a:cxn ang="0">
                  <a:pos x="0" y="1994"/>
                </a:cxn>
                <a:cxn ang="0">
                  <a:pos x="2050" y="0"/>
                </a:cxn>
              </a:cxnLst>
              <a:rect l="0" t="0" r="r" b="b"/>
              <a:pathLst>
                <a:path w="2050" h="1994">
                  <a:moveTo>
                    <a:pt x="2050" y="0"/>
                  </a:moveTo>
                  <a:lnTo>
                    <a:pt x="1996" y="0"/>
                  </a:lnTo>
                  <a:lnTo>
                    <a:pt x="0" y="1940"/>
                  </a:lnTo>
                  <a:lnTo>
                    <a:pt x="0" y="1994"/>
                  </a:lnTo>
                  <a:lnTo>
                    <a:pt x="20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2" name="Freeform 26"/>
            <p:cNvSpPr>
              <a:spLocks/>
            </p:cNvSpPr>
            <p:nvPr userDrawn="1"/>
          </p:nvSpPr>
          <p:spPr bwMode="auto">
            <a:xfrm>
              <a:off x="32" y="0"/>
              <a:ext cx="3254375" cy="3165475"/>
            </a:xfrm>
            <a:custGeom>
              <a:avLst/>
              <a:gdLst/>
              <a:ahLst/>
              <a:cxnLst>
                <a:cxn ang="0">
                  <a:pos x="2050" y="0"/>
                </a:cxn>
                <a:cxn ang="0">
                  <a:pos x="1996" y="0"/>
                </a:cxn>
                <a:cxn ang="0">
                  <a:pos x="0" y="1940"/>
                </a:cxn>
                <a:cxn ang="0">
                  <a:pos x="0" y="1994"/>
                </a:cxn>
                <a:cxn ang="0">
                  <a:pos x="2050" y="0"/>
                </a:cxn>
              </a:cxnLst>
              <a:rect l="0" t="0" r="r" b="b"/>
              <a:pathLst>
                <a:path w="2050" h="1994">
                  <a:moveTo>
                    <a:pt x="2050" y="0"/>
                  </a:moveTo>
                  <a:lnTo>
                    <a:pt x="1996" y="0"/>
                  </a:lnTo>
                  <a:lnTo>
                    <a:pt x="0" y="1940"/>
                  </a:lnTo>
                  <a:lnTo>
                    <a:pt x="0" y="1994"/>
                  </a:lnTo>
                  <a:lnTo>
                    <a:pt x="205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3" name="Freeform 27"/>
            <p:cNvSpPr>
              <a:spLocks/>
            </p:cNvSpPr>
            <p:nvPr userDrawn="1"/>
          </p:nvSpPr>
          <p:spPr bwMode="auto">
            <a:xfrm>
              <a:off x="32" y="0"/>
              <a:ext cx="3552825" cy="3457575"/>
            </a:xfrm>
            <a:custGeom>
              <a:avLst/>
              <a:gdLst/>
              <a:ahLst/>
              <a:cxnLst>
                <a:cxn ang="0">
                  <a:pos x="2238" y="0"/>
                </a:cxn>
                <a:cxn ang="0">
                  <a:pos x="2184" y="0"/>
                </a:cxn>
                <a:cxn ang="0">
                  <a:pos x="0" y="2126"/>
                </a:cxn>
                <a:cxn ang="0">
                  <a:pos x="0" y="2178"/>
                </a:cxn>
                <a:cxn ang="0">
                  <a:pos x="2238" y="0"/>
                </a:cxn>
              </a:cxnLst>
              <a:rect l="0" t="0" r="r" b="b"/>
              <a:pathLst>
                <a:path w="2238" h="2178">
                  <a:moveTo>
                    <a:pt x="2238" y="0"/>
                  </a:moveTo>
                  <a:lnTo>
                    <a:pt x="2184" y="0"/>
                  </a:lnTo>
                  <a:lnTo>
                    <a:pt x="0" y="2126"/>
                  </a:lnTo>
                  <a:lnTo>
                    <a:pt x="0" y="2178"/>
                  </a:lnTo>
                  <a:lnTo>
                    <a:pt x="22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4" name="Freeform 28"/>
            <p:cNvSpPr>
              <a:spLocks/>
            </p:cNvSpPr>
            <p:nvPr userDrawn="1"/>
          </p:nvSpPr>
          <p:spPr bwMode="auto">
            <a:xfrm>
              <a:off x="32" y="0"/>
              <a:ext cx="3552825" cy="3457575"/>
            </a:xfrm>
            <a:custGeom>
              <a:avLst/>
              <a:gdLst/>
              <a:ahLst/>
              <a:cxnLst>
                <a:cxn ang="0">
                  <a:pos x="2238" y="0"/>
                </a:cxn>
                <a:cxn ang="0">
                  <a:pos x="2184" y="0"/>
                </a:cxn>
                <a:cxn ang="0">
                  <a:pos x="0" y="2126"/>
                </a:cxn>
                <a:cxn ang="0">
                  <a:pos x="0" y="2178"/>
                </a:cxn>
                <a:cxn ang="0">
                  <a:pos x="2238" y="0"/>
                </a:cxn>
              </a:cxnLst>
              <a:rect l="0" t="0" r="r" b="b"/>
              <a:pathLst>
                <a:path w="2238" h="2178">
                  <a:moveTo>
                    <a:pt x="2238" y="0"/>
                  </a:moveTo>
                  <a:lnTo>
                    <a:pt x="2184" y="0"/>
                  </a:lnTo>
                  <a:lnTo>
                    <a:pt x="0" y="2126"/>
                  </a:lnTo>
                  <a:lnTo>
                    <a:pt x="0" y="2178"/>
                  </a:lnTo>
                  <a:lnTo>
                    <a:pt x="223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5" name="Freeform 29"/>
            <p:cNvSpPr>
              <a:spLocks/>
            </p:cNvSpPr>
            <p:nvPr userDrawn="1"/>
          </p:nvSpPr>
          <p:spPr bwMode="auto">
            <a:xfrm>
              <a:off x="32" y="0"/>
              <a:ext cx="3854450" cy="3749675"/>
            </a:xfrm>
            <a:custGeom>
              <a:avLst/>
              <a:gdLst/>
              <a:ahLst/>
              <a:cxnLst>
                <a:cxn ang="0">
                  <a:pos x="2428" y="0"/>
                </a:cxn>
                <a:cxn ang="0">
                  <a:pos x="2374" y="0"/>
                </a:cxn>
                <a:cxn ang="0">
                  <a:pos x="0" y="2310"/>
                </a:cxn>
                <a:cxn ang="0">
                  <a:pos x="0" y="2362"/>
                </a:cxn>
                <a:cxn ang="0">
                  <a:pos x="2428" y="0"/>
                </a:cxn>
              </a:cxnLst>
              <a:rect l="0" t="0" r="r" b="b"/>
              <a:pathLst>
                <a:path w="2428" h="2362">
                  <a:moveTo>
                    <a:pt x="2428" y="0"/>
                  </a:moveTo>
                  <a:lnTo>
                    <a:pt x="2374" y="0"/>
                  </a:lnTo>
                  <a:lnTo>
                    <a:pt x="0" y="2310"/>
                  </a:lnTo>
                  <a:lnTo>
                    <a:pt x="0" y="2362"/>
                  </a:lnTo>
                  <a:lnTo>
                    <a:pt x="242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6" name="Freeform 30"/>
            <p:cNvSpPr>
              <a:spLocks/>
            </p:cNvSpPr>
            <p:nvPr userDrawn="1"/>
          </p:nvSpPr>
          <p:spPr bwMode="auto">
            <a:xfrm>
              <a:off x="32" y="0"/>
              <a:ext cx="3854450" cy="3749675"/>
            </a:xfrm>
            <a:custGeom>
              <a:avLst/>
              <a:gdLst/>
              <a:ahLst/>
              <a:cxnLst>
                <a:cxn ang="0">
                  <a:pos x="2428" y="0"/>
                </a:cxn>
                <a:cxn ang="0">
                  <a:pos x="2374" y="0"/>
                </a:cxn>
                <a:cxn ang="0">
                  <a:pos x="0" y="2310"/>
                </a:cxn>
                <a:cxn ang="0">
                  <a:pos x="0" y="2362"/>
                </a:cxn>
                <a:cxn ang="0">
                  <a:pos x="2428" y="0"/>
                </a:cxn>
              </a:cxnLst>
              <a:rect l="0" t="0" r="r" b="b"/>
              <a:pathLst>
                <a:path w="2428" h="2362">
                  <a:moveTo>
                    <a:pt x="2428" y="0"/>
                  </a:moveTo>
                  <a:lnTo>
                    <a:pt x="2374" y="0"/>
                  </a:lnTo>
                  <a:lnTo>
                    <a:pt x="0" y="2310"/>
                  </a:lnTo>
                  <a:lnTo>
                    <a:pt x="0" y="2362"/>
                  </a:lnTo>
                  <a:lnTo>
                    <a:pt x="242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7" name="Freeform 31"/>
            <p:cNvSpPr>
              <a:spLocks/>
            </p:cNvSpPr>
            <p:nvPr userDrawn="1"/>
          </p:nvSpPr>
          <p:spPr bwMode="auto">
            <a:xfrm>
              <a:off x="32" y="0"/>
              <a:ext cx="4156075" cy="4041775"/>
            </a:xfrm>
            <a:custGeom>
              <a:avLst/>
              <a:gdLst/>
              <a:ahLst/>
              <a:cxnLst>
                <a:cxn ang="0">
                  <a:pos x="2618" y="0"/>
                </a:cxn>
                <a:cxn ang="0">
                  <a:pos x="2564" y="0"/>
                </a:cxn>
                <a:cxn ang="0">
                  <a:pos x="0" y="2494"/>
                </a:cxn>
                <a:cxn ang="0">
                  <a:pos x="0" y="2546"/>
                </a:cxn>
                <a:cxn ang="0">
                  <a:pos x="2618" y="0"/>
                </a:cxn>
              </a:cxnLst>
              <a:rect l="0" t="0" r="r" b="b"/>
              <a:pathLst>
                <a:path w="2618" h="2546">
                  <a:moveTo>
                    <a:pt x="2618" y="0"/>
                  </a:moveTo>
                  <a:lnTo>
                    <a:pt x="2564" y="0"/>
                  </a:lnTo>
                  <a:lnTo>
                    <a:pt x="0" y="2494"/>
                  </a:lnTo>
                  <a:lnTo>
                    <a:pt x="0" y="2546"/>
                  </a:lnTo>
                  <a:lnTo>
                    <a:pt x="26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8" name="Freeform 32"/>
            <p:cNvSpPr>
              <a:spLocks/>
            </p:cNvSpPr>
            <p:nvPr userDrawn="1"/>
          </p:nvSpPr>
          <p:spPr bwMode="auto">
            <a:xfrm>
              <a:off x="32" y="0"/>
              <a:ext cx="4156075" cy="4041775"/>
            </a:xfrm>
            <a:custGeom>
              <a:avLst/>
              <a:gdLst/>
              <a:ahLst/>
              <a:cxnLst>
                <a:cxn ang="0">
                  <a:pos x="2618" y="0"/>
                </a:cxn>
                <a:cxn ang="0">
                  <a:pos x="2564" y="0"/>
                </a:cxn>
                <a:cxn ang="0">
                  <a:pos x="0" y="2494"/>
                </a:cxn>
                <a:cxn ang="0">
                  <a:pos x="0" y="2546"/>
                </a:cxn>
                <a:cxn ang="0">
                  <a:pos x="2618" y="0"/>
                </a:cxn>
              </a:cxnLst>
              <a:rect l="0" t="0" r="r" b="b"/>
              <a:pathLst>
                <a:path w="2618" h="2546">
                  <a:moveTo>
                    <a:pt x="2618" y="0"/>
                  </a:moveTo>
                  <a:lnTo>
                    <a:pt x="2564" y="0"/>
                  </a:lnTo>
                  <a:lnTo>
                    <a:pt x="0" y="2494"/>
                  </a:lnTo>
                  <a:lnTo>
                    <a:pt x="0" y="2546"/>
                  </a:lnTo>
                  <a:lnTo>
                    <a:pt x="261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9" name="Freeform 33"/>
            <p:cNvSpPr>
              <a:spLocks/>
            </p:cNvSpPr>
            <p:nvPr userDrawn="1"/>
          </p:nvSpPr>
          <p:spPr bwMode="auto">
            <a:xfrm>
              <a:off x="32" y="0"/>
              <a:ext cx="4454525" cy="4333875"/>
            </a:xfrm>
            <a:custGeom>
              <a:avLst/>
              <a:gdLst/>
              <a:ahLst/>
              <a:cxnLst>
                <a:cxn ang="0">
                  <a:pos x="2806" y="0"/>
                </a:cxn>
                <a:cxn ang="0">
                  <a:pos x="2754" y="0"/>
                </a:cxn>
                <a:cxn ang="0">
                  <a:pos x="0" y="2678"/>
                </a:cxn>
                <a:cxn ang="0">
                  <a:pos x="0" y="2730"/>
                </a:cxn>
                <a:cxn ang="0">
                  <a:pos x="2806" y="0"/>
                </a:cxn>
              </a:cxnLst>
              <a:rect l="0" t="0" r="r" b="b"/>
              <a:pathLst>
                <a:path w="2806" h="2730">
                  <a:moveTo>
                    <a:pt x="2806" y="0"/>
                  </a:moveTo>
                  <a:lnTo>
                    <a:pt x="2754" y="0"/>
                  </a:lnTo>
                  <a:lnTo>
                    <a:pt x="0" y="2678"/>
                  </a:lnTo>
                  <a:lnTo>
                    <a:pt x="0" y="2730"/>
                  </a:lnTo>
                  <a:lnTo>
                    <a:pt x="280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30" name="Freeform 34"/>
            <p:cNvSpPr>
              <a:spLocks/>
            </p:cNvSpPr>
            <p:nvPr userDrawn="1"/>
          </p:nvSpPr>
          <p:spPr bwMode="auto">
            <a:xfrm>
              <a:off x="32" y="0"/>
              <a:ext cx="4454525" cy="4333875"/>
            </a:xfrm>
            <a:custGeom>
              <a:avLst/>
              <a:gdLst/>
              <a:ahLst/>
              <a:cxnLst>
                <a:cxn ang="0">
                  <a:pos x="2806" y="0"/>
                </a:cxn>
                <a:cxn ang="0">
                  <a:pos x="2754" y="0"/>
                </a:cxn>
                <a:cxn ang="0">
                  <a:pos x="0" y="2678"/>
                </a:cxn>
                <a:cxn ang="0">
                  <a:pos x="0" y="2730"/>
                </a:cxn>
                <a:cxn ang="0">
                  <a:pos x="2806" y="0"/>
                </a:cxn>
              </a:cxnLst>
              <a:rect l="0" t="0" r="r" b="b"/>
              <a:pathLst>
                <a:path w="2806" h="2730">
                  <a:moveTo>
                    <a:pt x="2806" y="0"/>
                  </a:moveTo>
                  <a:lnTo>
                    <a:pt x="2754" y="0"/>
                  </a:lnTo>
                  <a:lnTo>
                    <a:pt x="0" y="2678"/>
                  </a:lnTo>
                  <a:lnTo>
                    <a:pt x="0" y="2730"/>
                  </a:lnTo>
                  <a:lnTo>
                    <a:pt x="280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31" name="Freeform 35"/>
            <p:cNvSpPr>
              <a:spLocks/>
            </p:cNvSpPr>
            <p:nvPr userDrawn="1"/>
          </p:nvSpPr>
          <p:spPr bwMode="auto">
            <a:xfrm>
              <a:off x="32" y="0"/>
              <a:ext cx="4756150" cy="4625975"/>
            </a:xfrm>
            <a:custGeom>
              <a:avLst/>
              <a:gdLst/>
              <a:ahLst/>
              <a:cxnLst>
                <a:cxn ang="0">
                  <a:pos x="2996" y="0"/>
                </a:cxn>
                <a:cxn ang="0">
                  <a:pos x="2942" y="0"/>
                </a:cxn>
                <a:cxn ang="0">
                  <a:pos x="0" y="2862"/>
                </a:cxn>
                <a:cxn ang="0">
                  <a:pos x="0" y="2914"/>
                </a:cxn>
                <a:cxn ang="0">
                  <a:pos x="2996" y="0"/>
                </a:cxn>
              </a:cxnLst>
              <a:rect l="0" t="0" r="r" b="b"/>
              <a:pathLst>
                <a:path w="2996" h="2914">
                  <a:moveTo>
                    <a:pt x="2996" y="0"/>
                  </a:moveTo>
                  <a:lnTo>
                    <a:pt x="2942" y="0"/>
                  </a:lnTo>
                  <a:lnTo>
                    <a:pt x="0" y="2862"/>
                  </a:lnTo>
                  <a:lnTo>
                    <a:pt x="0" y="2914"/>
                  </a:lnTo>
                  <a:lnTo>
                    <a:pt x="29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32" name="Freeform 36"/>
            <p:cNvSpPr>
              <a:spLocks/>
            </p:cNvSpPr>
            <p:nvPr userDrawn="1"/>
          </p:nvSpPr>
          <p:spPr bwMode="auto">
            <a:xfrm>
              <a:off x="32" y="0"/>
              <a:ext cx="4756150" cy="4625975"/>
            </a:xfrm>
            <a:custGeom>
              <a:avLst/>
              <a:gdLst/>
              <a:ahLst/>
              <a:cxnLst>
                <a:cxn ang="0">
                  <a:pos x="2996" y="0"/>
                </a:cxn>
                <a:cxn ang="0">
                  <a:pos x="2942" y="0"/>
                </a:cxn>
                <a:cxn ang="0">
                  <a:pos x="0" y="2862"/>
                </a:cxn>
                <a:cxn ang="0">
                  <a:pos x="0" y="2914"/>
                </a:cxn>
                <a:cxn ang="0">
                  <a:pos x="2996" y="0"/>
                </a:cxn>
              </a:cxnLst>
              <a:rect l="0" t="0" r="r" b="b"/>
              <a:pathLst>
                <a:path w="2996" h="2914">
                  <a:moveTo>
                    <a:pt x="2996" y="0"/>
                  </a:moveTo>
                  <a:lnTo>
                    <a:pt x="2942" y="0"/>
                  </a:lnTo>
                  <a:lnTo>
                    <a:pt x="0" y="2862"/>
                  </a:lnTo>
                  <a:lnTo>
                    <a:pt x="0" y="2914"/>
                  </a:lnTo>
                  <a:lnTo>
                    <a:pt x="299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33" name="Freeform 37"/>
            <p:cNvSpPr>
              <a:spLocks/>
            </p:cNvSpPr>
            <p:nvPr userDrawn="1"/>
          </p:nvSpPr>
          <p:spPr bwMode="auto">
            <a:xfrm>
              <a:off x="32" y="0"/>
              <a:ext cx="5057775" cy="4918075"/>
            </a:xfrm>
            <a:custGeom>
              <a:avLst/>
              <a:gdLst/>
              <a:ahLst/>
              <a:cxnLst>
                <a:cxn ang="0">
                  <a:pos x="3186" y="0"/>
                </a:cxn>
                <a:cxn ang="0">
                  <a:pos x="3132" y="0"/>
                </a:cxn>
                <a:cxn ang="0">
                  <a:pos x="0" y="3046"/>
                </a:cxn>
                <a:cxn ang="0">
                  <a:pos x="0" y="3098"/>
                </a:cxn>
                <a:cxn ang="0">
                  <a:pos x="3186" y="0"/>
                </a:cxn>
              </a:cxnLst>
              <a:rect l="0" t="0" r="r" b="b"/>
              <a:pathLst>
                <a:path w="3186" h="3098">
                  <a:moveTo>
                    <a:pt x="3186" y="0"/>
                  </a:moveTo>
                  <a:lnTo>
                    <a:pt x="3132" y="0"/>
                  </a:lnTo>
                  <a:lnTo>
                    <a:pt x="0" y="3046"/>
                  </a:lnTo>
                  <a:lnTo>
                    <a:pt x="0" y="3098"/>
                  </a:lnTo>
                  <a:lnTo>
                    <a:pt x="318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34" name="Freeform 38"/>
            <p:cNvSpPr>
              <a:spLocks/>
            </p:cNvSpPr>
            <p:nvPr userDrawn="1"/>
          </p:nvSpPr>
          <p:spPr bwMode="auto">
            <a:xfrm>
              <a:off x="32" y="0"/>
              <a:ext cx="5057775" cy="4918075"/>
            </a:xfrm>
            <a:custGeom>
              <a:avLst/>
              <a:gdLst/>
              <a:ahLst/>
              <a:cxnLst>
                <a:cxn ang="0">
                  <a:pos x="3186" y="0"/>
                </a:cxn>
                <a:cxn ang="0">
                  <a:pos x="3132" y="0"/>
                </a:cxn>
                <a:cxn ang="0">
                  <a:pos x="0" y="3046"/>
                </a:cxn>
                <a:cxn ang="0">
                  <a:pos x="0" y="3098"/>
                </a:cxn>
                <a:cxn ang="0">
                  <a:pos x="3186" y="0"/>
                </a:cxn>
              </a:cxnLst>
              <a:rect l="0" t="0" r="r" b="b"/>
              <a:pathLst>
                <a:path w="3186" h="3098">
                  <a:moveTo>
                    <a:pt x="3186" y="0"/>
                  </a:moveTo>
                  <a:lnTo>
                    <a:pt x="3132" y="0"/>
                  </a:lnTo>
                  <a:lnTo>
                    <a:pt x="0" y="3046"/>
                  </a:lnTo>
                  <a:lnTo>
                    <a:pt x="0" y="3098"/>
                  </a:lnTo>
                  <a:lnTo>
                    <a:pt x="318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35" name="Freeform 39"/>
            <p:cNvSpPr>
              <a:spLocks/>
            </p:cNvSpPr>
            <p:nvPr userDrawn="1"/>
          </p:nvSpPr>
          <p:spPr bwMode="auto">
            <a:xfrm>
              <a:off x="32" y="0"/>
              <a:ext cx="5356225" cy="5210175"/>
            </a:xfrm>
            <a:custGeom>
              <a:avLst/>
              <a:gdLst/>
              <a:ahLst/>
              <a:cxnLst>
                <a:cxn ang="0">
                  <a:pos x="3374" y="0"/>
                </a:cxn>
                <a:cxn ang="0">
                  <a:pos x="3322" y="0"/>
                </a:cxn>
                <a:cxn ang="0">
                  <a:pos x="0" y="3230"/>
                </a:cxn>
                <a:cxn ang="0">
                  <a:pos x="0" y="3282"/>
                </a:cxn>
                <a:cxn ang="0">
                  <a:pos x="3374" y="0"/>
                </a:cxn>
              </a:cxnLst>
              <a:rect l="0" t="0" r="r" b="b"/>
              <a:pathLst>
                <a:path w="3374" h="3282">
                  <a:moveTo>
                    <a:pt x="3374" y="0"/>
                  </a:moveTo>
                  <a:lnTo>
                    <a:pt x="3322" y="0"/>
                  </a:lnTo>
                  <a:lnTo>
                    <a:pt x="0" y="3230"/>
                  </a:lnTo>
                  <a:lnTo>
                    <a:pt x="0" y="3282"/>
                  </a:lnTo>
                  <a:lnTo>
                    <a:pt x="337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36" name="Freeform 40"/>
            <p:cNvSpPr>
              <a:spLocks/>
            </p:cNvSpPr>
            <p:nvPr userDrawn="1"/>
          </p:nvSpPr>
          <p:spPr bwMode="auto">
            <a:xfrm>
              <a:off x="32" y="0"/>
              <a:ext cx="5356225" cy="5210175"/>
            </a:xfrm>
            <a:custGeom>
              <a:avLst/>
              <a:gdLst/>
              <a:ahLst/>
              <a:cxnLst>
                <a:cxn ang="0">
                  <a:pos x="3374" y="0"/>
                </a:cxn>
                <a:cxn ang="0">
                  <a:pos x="3322" y="0"/>
                </a:cxn>
                <a:cxn ang="0">
                  <a:pos x="0" y="3230"/>
                </a:cxn>
                <a:cxn ang="0">
                  <a:pos x="0" y="3282"/>
                </a:cxn>
                <a:cxn ang="0">
                  <a:pos x="3374" y="0"/>
                </a:cxn>
              </a:cxnLst>
              <a:rect l="0" t="0" r="r" b="b"/>
              <a:pathLst>
                <a:path w="3374" h="3282">
                  <a:moveTo>
                    <a:pt x="3374" y="0"/>
                  </a:moveTo>
                  <a:lnTo>
                    <a:pt x="3322" y="0"/>
                  </a:lnTo>
                  <a:lnTo>
                    <a:pt x="0" y="3230"/>
                  </a:lnTo>
                  <a:lnTo>
                    <a:pt x="0" y="3282"/>
                  </a:lnTo>
                  <a:lnTo>
                    <a:pt x="337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37" name="Freeform 41"/>
            <p:cNvSpPr>
              <a:spLocks/>
            </p:cNvSpPr>
            <p:nvPr userDrawn="1"/>
          </p:nvSpPr>
          <p:spPr bwMode="auto">
            <a:xfrm>
              <a:off x="32" y="0"/>
              <a:ext cx="5657850" cy="5502275"/>
            </a:xfrm>
            <a:custGeom>
              <a:avLst/>
              <a:gdLst/>
              <a:ahLst/>
              <a:cxnLst>
                <a:cxn ang="0">
                  <a:pos x="3564" y="0"/>
                </a:cxn>
                <a:cxn ang="0">
                  <a:pos x="3510" y="0"/>
                </a:cxn>
                <a:cxn ang="0">
                  <a:pos x="0" y="3414"/>
                </a:cxn>
                <a:cxn ang="0">
                  <a:pos x="0" y="3466"/>
                </a:cxn>
                <a:cxn ang="0">
                  <a:pos x="3564" y="0"/>
                </a:cxn>
              </a:cxnLst>
              <a:rect l="0" t="0" r="r" b="b"/>
              <a:pathLst>
                <a:path w="3564" h="3466">
                  <a:moveTo>
                    <a:pt x="3564" y="0"/>
                  </a:moveTo>
                  <a:lnTo>
                    <a:pt x="3510" y="0"/>
                  </a:lnTo>
                  <a:lnTo>
                    <a:pt x="0" y="3414"/>
                  </a:lnTo>
                  <a:lnTo>
                    <a:pt x="0" y="3466"/>
                  </a:lnTo>
                  <a:lnTo>
                    <a:pt x="356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38" name="Freeform 42"/>
            <p:cNvSpPr>
              <a:spLocks/>
            </p:cNvSpPr>
            <p:nvPr userDrawn="1"/>
          </p:nvSpPr>
          <p:spPr bwMode="auto">
            <a:xfrm>
              <a:off x="32" y="0"/>
              <a:ext cx="5657850" cy="5502275"/>
            </a:xfrm>
            <a:custGeom>
              <a:avLst/>
              <a:gdLst/>
              <a:ahLst/>
              <a:cxnLst>
                <a:cxn ang="0">
                  <a:pos x="3564" y="0"/>
                </a:cxn>
                <a:cxn ang="0">
                  <a:pos x="3510" y="0"/>
                </a:cxn>
                <a:cxn ang="0">
                  <a:pos x="0" y="3414"/>
                </a:cxn>
                <a:cxn ang="0">
                  <a:pos x="0" y="3466"/>
                </a:cxn>
                <a:cxn ang="0">
                  <a:pos x="3564" y="0"/>
                </a:cxn>
              </a:cxnLst>
              <a:rect l="0" t="0" r="r" b="b"/>
              <a:pathLst>
                <a:path w="3564" h="3466">
                  <a:moveTo>
                    <a:pt x="3564" y="0"/>
                  </a:moveTo>
                  <a:lnTo>
                    <a:pt x="3510" y="0"/>
                  </a:lnTo>
                  <a:lnTo>
                    <a:pt x="0" y="3414"/>
                  </a:lnTo>
                  <a:lnTo>
                    <a:pt x="0" y="3466"/>
                  </a:lnTo>
                  <a:lnTo>
                    <a:pt x="356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39" name="Freeform 43"/>
            <p:cNvSpPr>
              <a:spLocks/>
            </p:cNvSpPr>
            <p:nvPr userDrawn="1"/>
          </p:nvSpPr>
          <p:spPr bwMode="auto">
            <a:xfrm>
              <a:off x="32" y="0"/>
              <a:ext cx="5959475" cy="5797550"/>
            </a:xfrm>
            <a:custGeom>
              <a:avLst/>
              <a:gdLst/>
              <a:ahLst/>
              <a:cxnLst>
                <a:cxn ang="0">
                  <a:pos x="3754" y="0"/>
                </a:cxn>
                <a:cxn ang="0">
                  <a:pos x="3700" y="0"/>
                </a:cxn>
                <a:cxn ang="0">
                  <a:pos x="0" y="3600"/>
                </a:cxn>
                <a:cxn ang="0">
                  <a:pos x="0" y="3652"/>
                </a:cxn>
                <a:cxn ang="0">
                  <a:pos x="3754" y="0"/>
                </a:cxn>
              </a:cxnLst>
              <a:rect l="0" t="0" r="r" b="b"/>
              <a:pathLst>
                <a:path w="3754" h="3652">
                  <a:moveTo>
                    <a:pt x="3754" y="0"/>
                  </a:moveTo>
                  <a:lnTo>
                    <a:pt x="3700" y="0"/>
                  </a:lnTo>
                  <a:lnTo>
                    <a:pt x="0" y="3600"/>
                  </a:lnTo>
                  <a:lnTo>
                    <a:pt x="0" y="3652"/>
                  </a:lnTo>
                  <a:lnTo>
                    <a:pt x="375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40" name="Freeform 44"/>
            <p:cNvSpPr>
              <a:spLocks/>
            </p:cNvSpPr>
            <p:nvPr userDrawn="1"/>
          </p:nvSpPr>
          <p:spPr bwMode="auto">
            <a:xfrm>
              <a:off x="32" y="0"/>
              <a:ext cx="5959475" cy="5797550"/>
            </a:xfrm>
            <a:custGeom>
              <a:avLst/>
              <a:gdLst/>
              <a:ahLst/>
              <a:cxnLst>
                <a:cxn ang="0">
                  <a:pos x="3754" y="0"/>
                </a:cxn>
                <a:cxn ang="0">
                  <a:pos x="3700" y="0"/>
                </a:cxn>
                <a:cxn ang="0">
                  <a:pos x="0" y="3600"/>
                </a:cxn>
                <a:cxn ang="0">
                  <a:pos x="0" y="3652"/>
                </a:cxn>
                <a:cxn ang="0">
                  <a:pos x="3754" y="0"/>
                </a:cxn>
              </a:cxnLst>
              <a:rect l="0" t="0" r="r" b="b"/>
              <a:pathLst>
                <a:path w="3754" h="3652">
                  <a:moveTo>
                    <a:pt x="3754" y="0"/>
                  </a:moveTo>
                  <a:lnTo>
                    <a:pt x="3700" y="0"/>
                  </a:lnTo>
                  <a:lnTo>
                    <a:pt x="0" y="3600"/>
                  </a:lnTo>
                  <a:lnTo>
                    <a:pt x="0" y="3652"/>
                  </a:lnTo>
                  <a:lnTo>
                    <a:pt x="375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41" name="Freeform 45"/>
            <p:cNvSpPr>
              <a:spLocks/>
            </p:cNvSpPr>
            <p:nvPr userDrawn="1"/>
          </p:nvSpPr>
          <p:spPr bwMode="auto">
            <a:xfrm>
              <a:off x="32" y="0"/>
              <a:ext cx="6261100" cy="6089650"/>
            </a:xfrm>
            <a:custGeom>
              <a:avLst/>
              <a:gdLst/>
              <a:ahLst/>
              <a:cxnLst>
                <a:cxn ang="0">
                  <a:pos x="3944" y="0"/>
                </a:cxn>
                <a:cxn ang="0">
                  <a:pos x="3890" y="0"/>
                </a:cxn>
                <a:cxn ang="0">
                  <a:pos x="0" y="3784"/>
                </a:cxn>
                <a:cxn ang="0">
                  <a:pos x="0" y="3836"/>
                </a:cxn>
                <a:cxn ang="0">
                  <a:pos x="3944" y="0"/>
                </a:cxn>
              </a:cxnLst>
              <a:rect l="0" t="0" r="r" b="b"/>
              <a:pathLst>
                <a:path w="3944" h="3836">
                  <a:moveTo>
                    <a:pt x="3944" y="0"/>
                  </a:moveTo>
                  <a:lnTo>
                    <a:pt x="3890" y="0"/>
                  </a:lnTo>
                  <a:lnTo>
                    <a:pt x="0" y="3784"/>
                  </a:lnTo>
                  <a:lnTo>
                    <a:pt x="0" y="3836"/>
                  </a:lnTo>
                  <a:lnTo>
                    <a:pt x="39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42" name="Freeform 46"/>
            <p:cNvSpPr>
              <a:spLocks/>
            </p:cNvSpPr>
            <p:nvPr userDrawn="1"/>
          </p:nvSpPr>
          <p:spPr bwMode="auto">
            <a:xfrm>
              <a:off x="32" y="0"/>
              <a:ext cx="6261100" cy="6089650"/>
            </a:xfrm>
            <a:custGeom>
              <a:avLst/>
              <a:gdLst/>
              <a:ahLst/>
              <a:cxnLst>
                <a:cxn ang="0">
                  <a:pos x="3944" y="0"/>
                </a:cxn>
                <a:cxn ang="0">
                  <a:pos x="3890" y="0"/>
                </a:cxn>
                <a:cxn ang="0">
                  <a:pos x="0" y="3784"/>
                </a:cxn>
                <a:cxn ang="0">
                  <a:pos x="0" y="3836"/>
                </a:cxn>
                <a:cxn ang="0">
                  <a:pos x="3944" y="0"/>
                </a:cxn>
              </a:cxnLst>
              <a:rect l="0" t="0" r="r" b="b"/>
              <a:pathLst>
                <a:path w="3944" h="3836">
                  <a:moveTo>
                    <a:pt x="3944" y="0"/>
                  </a:moveTo>
                  <a:lnTo>
                    <a:pt x="3890" y="0"/>
                  </a:lnTo>
                  <a:lnTo>
                    <a:pt x="0" y="3784"/>
                  </a:lnTo>
                  <a:lnTo>
                    <a:pt x="0" y="3836"/>
                  </a:lnTo>
                  <a:lnTo>
                    <a:pt x="39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43" name="Freeform 47"/>
            <p:cNvSpPr>
              <a:spLocks/>
            </p:cNvSpPr>
            <p:nvPr userDrawn="1"/>
          </p:nvSpPr>
          <p:spPr bwMode="auto">
            <a:xfrm>
              <a:off x="32" y="0"/>
              <a:ext cx="6559550" cy="6381750"/>
            </a:xfrm>
            <a:custGeom>
              <a:avLst/>
              <a:gdLst/>
              <a:ahLst/>
              <a:cxnLst>
                <a:cxn ang="0">
                  <a:pos x="4132" y="0"/>
                </a:cxn>
                <a:cxn ang="0">
                  <a:pos x="4078" y="0"/>
                </a:cxn>
                <a:cxn ang="0">
                  <a:pos x="0" y="3968"/>
                </a:cxn>
                <a:cxn ang="0">
                  <a:pos x="0" y="4020"/>
                </a:cxn>
                <a:cxn ang="0">
                  <a:pos x="4132" y="0"/>
                </a:cxn>
              </a:cxnLst>
              <a:rect l="0" t="0" r="r" b="b"/>
              <a:pathLst>
                <a:path w="4132" h="4020">
                  <a:moveTo>
                    <a:pt x="4132" y="0"/>
                  </a:moveTo>
                  <a:lnTo>
                    <a:pt x="4078" y="0"/>
                  </a:lnTo>
                  <a:lnTo>
                    <a:pt x="0" y="3968"/>
                  </a:lnTo>
                  <a:lnTo>
                    <a:pt x="0" y="4020"/>
                  </a:lnTo>
                  <a:lnTo>
                    <a:pt x="4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44" name="Freeform 48"/>
            <p:cNvSpPr>
              <a:spLocks/>
            </p:cNvSpPr>
            <p:nvPr userDrawn="1"/>
          </p:nvSpPr>
          <p:spPr bwMode="auto">
            <a:xfrm>
              <a:off x="32" y="0"/>
              <a:ext cx="6559550" cy="6381750"/>
            </a:xfrm>
            <a:custGeom>
              <a:avLst/>
              <a:gdLst/>
              <a:ahLst/>
              <a:cxnLst>
                <a:cxn ang="0">
                  <a:pos x="4132" y="0"/>
                </a:cxn>
                <a:cxn ang="0">
                  <a:pos x="4078" y="0"/>
                </a:cxn>
                <a:cxn ang="0">
                  <a:pos x="0" y="3968"/>
                </a:cxn>
                <a:cxn ang="0">
                  <a:pos x="0" y="4020"/>
                </a:cxn>
                <a:cxn ang="0">
                  <a:pos x="4132" y="0"/>
                </a:cxn>
              </a:cxnLst>
              <a:rect l="0" t="0" r="r" b="b"/>
              <a:pathLst>
                <a:path w="4132" h="4020">
                  <a:moveTo>
                    <a:pt x="4132" y="0"/>
                  </a:moveTo>
                  <a:lnTo>
                    <a:pt x="4078" y="0"/>
                  </a:lnTo>
                  <a:lnTo>
                    <a:pt x="0" y="3968"/>
                  </a:lnTo>
                  <a:lnTo>
                    <a:pt x="0" y="4020"/>
                  </a:lnTo>
                  <a:lnTo>
                    <a:pt x="413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45" name="Freeform 49"/>
            <p:cNvSpPr>
              <a:spLocks/>
            </p:cNvSpPr>
            <p:nvPr userDrawn="1"/>
          </p:nvSpPr>
          <p:spPr bwMode="auto">
            <a:xfrm>
              <a:off x="32" y="0"/>
              <a:ext cx="6861175" cy="6673850"/>
            </a:xfrm>
            <a:custGeom>
              <a:avLst/>
              <a:gdLst/>
              <a:ahLst/>
              <a:cxnLst>
                <a:cxn ang="0">
                  <a:pos x="4322" y="0"/>
                </a:cxn>
                <a:cxn ang="0">
                  <a:pos x="4268" y="0"/>
                </a:cxn>
                <a:cxn ang="0">
                  <a:pos x="0" y="4152"/>
                </a:cxn>
                <a:cxn ang="0">
                  <a:pos x="0" y="4204"/>
                </a:cxn>
                <a:cxn ang="0">
                  <a:pos x="4322" y="0"/>
                </a:cxn>
              </a:cxnLst>
              <a:rect l="0" t="0" r="r" b="b"/>
              <a:pathLst>
                <a:path w="4322" h="4204">
                  <a:moveTo>
                    <a:pt x="4322" y="0"/>
                  </a:moveTo>
                  <a:lnTo>
                    <a:pt x="4268" y="0"/>
                  </a:lnTo>
                  <a:lnTo>
                    <a:pt x="0" y="4152"/>
                  </a:lnTo>
                  <a:lnTo>
                    <a:pt x="0" y="4204"/>
                  </a:lnTo>
                  <a:lnTo>
                    <a:pt x="432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46" name="Freeform 50"/>
            <p:cNvSpPr>
              <a:spLocks/>
            </p:cNvSpPr>
            <p:nvPr userDrawn="1"/>
          </p:nvSpPr>
          <p:spPr bwMode="auto">
            <a:xfrm>
              <a:off x="32" y="0"/>
              <a:ext cx="6861175" cy="6673850"/>
            </a:xfrm>
            <a:custGeom>
              <a:avLst/>
              <a:gdLst/>
              <a:ahLst/>
              <a:cxnLst>
                <a:cxn ang="0">
                  <a:pos x="4322" y="0"/>
                </a:cxn>
                <a:cxn ang="0">
                  <a:pos x="4268" y="0"/>
                </a:cxn>
                <a:cxn ang="0">
                  <a:pos x="0" y="4152"/>
                </a:cxn>
                <a:cxn ang="0">
                  <a:pos x="0" y="4204"/>
                </a:cxn>
                <a:cxn ang="0">
                  <a:pos x="4322" y="0"/>
                </a:cxn>
              </a:cxnLst>
              <a:rect l="0" t="0" r="r" b="b"/>
              <a:pathLst>
                <a:path w="4322" h="4204">
                  <a:moveTo>
                    <a:pt x="4322" y="0"/>
                  </a:moveTo>
                  <a:lnTo>
                    <a:pt x="4268" y="0"/>
                  </a:lnTo>
                  <a:lnTo>
                    <a:pt x="0" y="4152"/>
                  </a:lnTo>
                  <a:lnTo>
                    <a:pt x="0" y="4204"/>
                  </a:lnTo>
                  <a:lnTo>
                    <a:pt x="432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47" name="Freeform 51"/>
            <p:cNvSpPr>
              <a:spLocks/>
            </p:cNvSpPr>
            <p:nvPr userDrawn="1"/>
          </p:nvSpPr>
          <p:spPr bwMode="auto">
            <a:xfrm>
              <a:off x="25432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48" name="Freeform 52"/>
            <p:cNvSpPr>
              <a:spLocks/>
            </p:cNvSpPr>
            <p:nvPr userDrawn="1"/>
          </p:nvSpPr>
          <p:spPr bwMode="auto">
            <a:xfrm>
              <a:off x="25432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49" name="Freeform 53"/>
            <p:cNvSpPr>
              <a:spLocks/>
            </p:cNvSpPr>
            <p:nvPr userDrawn="1"/>
          </p:nvSpPr>
          <p:spPr bwMode="auto">
            <a:xfrm>
              <a:off x="327057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50" name="Freeform 54"/>
            <p:cNvSpPr>
              <a:spLocks/>
            </p:cNvSpPr>
            <p:nvPr userDrawn="1"/>
          </p:nvSpPr>
          <p:spPr bwMode="auto">
            <a:xfrm>
              <a:off x="327057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51" name="Freeform 55"/>
            <p:cNvSpPr>
              <a:spLocks/>
            </p:cNvSpPr>
            <p:nvPr userDrawn="1"/>
          </p:nvSpPr>
          <p:spPr bwMode="auto">
            <a:xfrm>
              <a:off x="628682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52" name="Freeform 56"/>
            <p:cNvSpPr>
              <a:spLocks/>
            </p:cNvSpPr>
            <p:nvPr userDrawn="1"/>
          </p:nvSpPr>
          <p:spPr bwMode="auto">
            <a:xfrm>
              <a:off x="628682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53" name="Freeform 57"/>
            <p:cNvSpPr>
              <a:spLocks/>
            </p:cNvSpPr>
            <p:nvPr userDrawn="1"/>
          </p:nvSpPr>
          <p:spPr bwMode="auto">
            <a:xfrm>
              <a:off x="927132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54" name="Freeform 58"/>
            <p:cNvSpPr>
              <a:spLocks/>
            </p:cNvSpPr>
            <p:nvPr userDrawn="1"/>
          </p:nvSpPr>
          <p:spPr bwMode="auto">
            <a:xfrm>
              <a:off x="927132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55" name="Freeform 59"/>
            <p:cNvSpPr>
              <a:spLocks/>
            </p:cNvSpPr>
            <p:nvPr userDrawn="1"/>
          </p:nvSpPr>
          <p:spPr bwMode="auto">
            <a:xfrm>
              <a:off x="1228757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56" name="Freeform 60"/>
            <p:cNvSpPr>
              <a:spLocks/>
            </p:cNvSpPr>
            <p:nvPr userDrawn="1"/>
          </p:nvSpPr>
          <p:spPr bwMode="auto">
            <a:xfrm>
              <a:off x="1228757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57" name="Freeform 61"/>
            <p:cNvSpPr>
              <a:spLocks/>
            </p:cNvSpPr>
            <p:nvPr userDrawn="1"/>
          </p:nvSpPr>
          <p:spPr bwMode="auto">
            <a:xfrm>
              <a:off x="1530382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58" name="Freeform 62"/>
            <p:cNvSpPr>
              <a:spLocks/>
            </p:cNvSpPr>
            <p:nvPr userDrawn="1"/>
          </p:nvSpPr>
          <p:spPr bwMode="auto">
            <a:xfrm>
              <a:off x="1530382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59" name="Freeform 63"/>
            <p:cNvSpPr>
              <a:spLocks/>
            </p:cNvSpPr>
            <p:nvPr userDrawn="1"/>
          </p:nvSpPr>
          <p:spPr bwMode="auto">
            <a:xfrm>
              <a:off x="1832007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60" name="Freeform 64"/>
            <p:cNvSpPr>
              <a:spLocks/>
            </p:cNvSpPr>
            <p:nvPr userDrawn="1"/>
          </p:nvSpPr>
          <p:spPr bwMode="auto">
            <a:xfrm>
              <a:off x="1832007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61" name="Freeform 65"/>
            <p:cNvSpPr>
              <a:spLocks/>
            </p:cNvSpPr>
            <p:nvPr userDrawn="1"/>
          </p:nvSpPr>
          <p:spPr bwMode="auto">
            <a:xfrm>
              <a:off x="2130457" y="38100"/>
              <a:ext cx="7013575" cy="6819900"/>
            </a:xfrm>
            <a:custGeom>
              <a:avLst/>
              <a:gdLst/>
              <a:ahLst/>
              <a:cxnLst>
                <a:cxn ang="0">
                  <a:pos x="4418" y="0"/>
                </a:cxn>
                <a:cxn ang="0">
                  <a:pos x="0" y="4296"/>
                </a:cxn>
                <a:cxn ang="0">
                  <a:pos x="54" y="4296"/>
                </a:cxn>
                <a:cxn ang="0">
                  <a:pos x="4418" y="52"/>
                </a:cxn>
                <a:cxn ang="0">
                  <a:pos x="4418" y="0"/>
                </a:cxn>
              </a:cxnLst>
              <a:rect l="0" t="0" r="r" b="b"/>
              <a:pathLst>
                <a:path w="4418" h="4296">
                  <a:moveTo>
                    <a:pt x="4418" y="0"/>
                  </a:moveTo>
                  <a:lnTo>
                    <a:pt x="0" y="4296"/>
                  </a:lnTo>
                  <a:lnTo>
                    <a:pt x="54" y="4296"/>
                  </a:lnTo>
                  <a:lnTo>
                    <a:pt x="4418" y="52"/>
                  </a:lnTo>
                  <a:lnTo>
                    <a:pt x="44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62" name="Freeform 66"/>
            <p:cNvSpPr>
              <a:spLocks/>
            </p:cNvSpPr>
            <p:nvPr userDrawn="1"/>
          </p:nvSpPr>
          <p:spPr bwMode="auto">
            <a:xfrm>
              <a:off x="2130457" y="38100"/>
              <a:ext cx="7013575" cy="6819900"/>
            </a:xfrm>
            <a:custGeom>
              <a:avLst/>
              <a:gdLst/>
              <a:ahLst/>
              <a:cxnLst>
                <a:cxn ang="0">
                  <a:pos x="4418" y="0"/>
                </a:cxn>
                <a:cxn ang="0">
                  <a:pos x="0" y="4296"/>
                </a:cxn>
                <a:cxn ang="0">
                  <a:pos x="54" y="4296"/>
                </a:cxn>
                <a:cxn ang="0">
                  <a:pos x="4418" y="52"/>
                </a:cxn>
                <a:cxn ang="0">
                  <a:pos x="4418" y="0"/>
                </a:cxn>
              </a:cxnLst>
              <a:rect l="0" t="0" r="r" b="b"/>
              <a:pathLst>
                <a:path w="4418" h="4296">
                  <a:moveTo>
                    <a:pt x="4418" y="0"/>
                  </a:moveTo>
                  <a:lnTo>
                    <a:pt x="0" y="4296"/>
                  </a:lnTo>
                  <a:lnTo>
                    <a:pt x="54" y="4296"/>
                  </a:lnTo>
                  <a:lnTo>
                    <a:pt x="4418" y="52"/>
                  </a:lnTo>
                  <a:lnTo>
                    <a:pt x="441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63" name="Freeform 67"/>
            <p:cNvSpPr>
              <a:spLocks/>
            </p:cNvSpPr>
            <p:nvPr userDrawn="1"/>
          </p:nvSpPr>
          <p:spPr bwMode="auto">
            <a:xfrm>
              <a:off x="2432082" y="330200"/>
              <a:ext cx="6711950" cy="6527800"/>
            </a:xfrm>
            <a:custGeom>
              <a:avLst/>
              <a:gdLst/>
              <a:ahLst/>
              <a:cxnLst>
                <a:cxn ang="0">
                  <a:pos x="4228" y="0"/>
                </a:cxn>
                <a:cxn ang="0">
                  <a:pos x="0" y="4112"/>
                </a:cxn>
                <a:cxn ang="0">
                  <a:pos x="54" y="4112"/>
                </a:cxn>
                <a:cxn ang="0">
                  <a:pos x="4228" y="52"/>
                </a:cxn>
                <a:cxn ang="0">
                  <a:pos x="4228" y="0"/>
                </a:cxn>
              </a:cxnLst>
              <a:rect l="0" t="0" r="r" b="b"/>
              <a:pathLst>
                <a:path w="4228" h="4112">
                  <a:moveTo>
                    <a:pt x="4228" y="0"/>
                  </a:moveTo>
                  <a:lnTo>
                    <a:pt x="0" y="4112"/>
                  </a:lnTo>
                  <a:lnTo>
                    <a:pt x="54" y="4112"/>
                  </a:lnTo>
                  <a:lnTo>
                    <a:pt x="4228" y="52"/>
                  </a:lnTo>
                  <a:lnTo>
                    <a:pt x="422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64" name="Freeform 68"/>
            <p:cNvSpPr>
              <a:spLocks/>
            </p:cNvSpPr>
            <p:nvPr userDrawn="1"/>
          </p:nvSpPr>
          <p:spPr bwMode="auto">
            <a:xfrm>
              <a:off x="2432082" y="330200"/>
              <a:ext cx="6711950" cy="6527800"/>
            </a:xfrm>
            <a:custGeom>
              <a:avLst/>
              <a:gdLst/>
              <a:ahLst/>
              <a:cxnLst>
                <a:cxn ang="0">
                  <a:pos x="4228" y="0"/>
                </a:cxn>
                <a:cxn ang="0">
                  <a:pos x="0" y="4112"/>
                </a:cxn>
                <a:cxn ang="0">
                  <a:pos x="54" y="4112"/>
                </a:cxn>
                <a:cxn ang="0">
                  <a:pos x="4228" y="52"/>
                </a:cxn>
                <a:cxn ang="0">
                  <a:pos x="4228" y="0"/>
                </a:cxn>
              </a:cxnLst>
              <a:rect l="0" t="0" r="r" b="b"/>
              <a:pathLst>
                <a:path w="4228" h="4112">
                  <a:moveTo>
                    <a:pt x="4228" y="0"/>
                  </a:moveTo>
                  <a:lnTo>
                    <a:pt x="0" y="4112"/>
                  </a:lnTo>
                  <a:lnTo>
                    <a:pt x="54" y="4112"/>
                  </a:lnTo>
                  <a:lnTo>
                    <a:pt x="4228" y="52"/>
                  </a:lnTo>
                  <a:lnTo>
                    <a:pt x="422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65" name="Freeform 69"/>
            <p:cNvSpPr>
              <a:spLocks/>
            </p:cNvSpPr>
            <p:nvPr userDrawn="1"/>
          </p:nvSpPr>
          <p:spPr bwMode="auto">
            <a:xfrm>
              <a:off x="2733707" y="622300"/>
              <a:ext cx="6410325" cy="6235700"/>
            </a:xfrm>
            <a:custGeom>
              <a:avLst/>
              <a:gdLst/>
              <a:ahLst/>
              <a:cxnLst>
                <a:cxn ang="0">
                  <a:pos x="4038" y="0"/>
                </a:cxn>
                <a:cxn ang="0">
                  <a:pos x="0" y="3928"/>
                </a:cxn>
                <a:cxn ang="0">
                  <a:pos x="52" y="3928"/>
                </a:cxn>
                <a:cxn ang="0">
                  <a:pos x="4038" y="52"/>
                </a:cxn>
                <a:cxn ang="0">
                  <a:pos x="4038" y="0"/>
                </a:cxn>
              </a:cxnLst>
              <a:rect l="0" t="0" r="r" b="b"/>
              <a:pathLst>
                <a:path w="4038" h="3928">
                  <a:moveTo>
                    <a:pt x="4038" y="0"/>
                  </a:moveTo>
                  <a:lnTo>
                    <a:pt x="0" y="3928"/>
                  </a:lnTo>
                  <a:lnTo>
                    <a:pt x="52" y="3928"/>
                  </a:lnTo>
                  <a:lnTo>
                    <a:pt x="4038" y="52"/>
                  </a:lnTo>
                  <a:lnTo>
                    <a:pt x="40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66" name="Freeform 70"/>
            <p:cNvSpPr>
              <a:spLocks/>
            </p:cNvSpPr>
            <p:nvPr userDrawn="1"/>
          </p:nvSpPr>
          <p:spPr bwMode="auto">
            <a:xfrm>
              <a:off x="2733707" y="622300"/>
              <a:ext cx="6410325" cy="6235700"/>
            </a:xfrm>
            <a:custGeom>
              <a:avLst/>
              <a:gdLst/>
              <a:ahLst/>
              <a:cxnLst>
                <a:cxn ang="0">
                  <a:pos x="4038" y="0"/>
                </a:cxn>
                <a:cxn ang="0">
                  <a:pos x="0" y="3928"/>
                </a:cxn>
                <a:cxn ang="0">
                  <a:pos x="52" y="3928"/>
                </a:cxn>
                <a:cxn ang="0">
                  <a:pos x="4038" y="52"/>
                </a:cxn>
                <a:cxn ang="0">
                  <a:pos x="4038" y="0"/>
                </a:cxn>
              </a:cxnLst>
              <a:rect l="0" t="0" r="r" b="b"/>
              <a:pathLst>
                <a:path w="4038" h="3928">
                  <a:moveTo>
                    <a:pt x="4038" y="0"/>
                  </a:moveTo>
                  <a:lnTo>
                    <a:pt x="0" y="3928"/>
                  </a:lnTo>
                  <a:lnTo>
                    <a:pt x="52" y="3928"/>
                  </a:lnTo>
                  <a:lnTo>
                    <a:pt x="4038" y="52"/>
                  </a:lnTo>
                  <a:lnTo>
                    <a:pt x="403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67" name="Freeform 71"/>
            <p:cNvSpPr>
              <a:spLocks/>
            </p:cNvSpPr>
            <p:nvPr userDrawn="1"/>
          </p:nvSpPr>
          <p:spPr bwMode="auto">
            <a:xfrm>
              <a:off x="3032157" y="914400"/>
              <a:ext cx="6111875" cy="5943600"/>
            </a:xfrm>
            <a:custGeom>
              <a:avLst/>
              <a:gdLst/>
              <a:ahLst/>
              <a:cxnLst>
                <a:cxn ang="0">
                  <a:pos x="3850" y="0"/>
                </a:cxn>
                <a:cxn ang="0">
                  <a:pos x="0" y="3744"/>
                </a:cxn>
                <a:cxn ang="0">
                  <a:pos x="54" y="3744"/>
                </a:cxn>
                <a:cxn ang="0">
                  <a:pos x="3850" y="52"/>
                </a:cxn>
                <a:cxn ang="0">
                  <a:pos x="3850" y="0"/>
                </a:cxn>
              </a:cxnLst>
              <a:rect l="0" t="0" r="r" b="b"/>
              <a:pathLst>
                <a:path w="3850" h="3744">
                  <a:moveTo>
                    <a:pt x="3850" y="0"/>
                  </a:moveTo>
                  <a:lnTo>
                    <a:pt x="0" y="3744"/>
                  </a:lnTo>
                  <a:lnTo>
                    <a:pt x="54" y="3744"/>
                  </a:lnTo>
                  <a:lnTo>
                    <a:pt x="3850" y="52"/>
                  </a:lnTo>
                  <a:lnTo>
                    <a:pt x="38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68" name="Freeform 72"/>
            <p:cNvSpPr>
              <a:spLocks/>
            </p:cNvSpPr>
            <p:nvPr userDrawn="1"/>
          </p:nvSpPr>
          <p:spPr bwMode="auto">
            <a:xfrm>
              <a:off x="3032157" y="914400"/>
              <a:ext cx="6111875" cy="5943600"/>
            </a:xfrm>
            <a:custGeom>
              <a:avLst/>
              <a:gdLst/>
              <a:ahLst/>
              <a:cxnLst>
                <a:cxn ang="0">
                  <a:pos x="3850" y="0"/>
                </a:cxn>
                <a:cxn ang="0">
                  <a:pos x="0" y="3744"/>
                </a:cxn>
                <a:cxn ang="0">
                  <a:pos x="54" y="3744"/>
                </a:cxn>
                <a:cxn ang="0">
                  <a:pos x="3850" y="52"/>
                </a:cxn>
                <a:cxn ang="0">
                  <a:pos x="3850" y="0"/>
                </a:cxn>
              </a:cxnLst>
              <a:rect l="0" t="0" r="r" b="b"/>
              <a:pathLst>
                <a:path w="3850" h="3744">
                  <a:moveTo>
                    <a:pt x="3850" y="0"/>
                  </a:moveTo>
                  <a:lnTo>
                    <a:pt x="0" y="3744"/>
                  </a:lnTo>
                  <a:lnTo>
                    <a:pt x="54" y="3744"/>
                  </a:lnTo>
                  <a:lnTo>
                    <a:pt x="3850" y="52"/>
                  </a:lnTo>
                  <a:lnTo>
                    <a:pt x="385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69" name="Freeform 73"/>
            <p:cNvSpPr>
              <a:spLocks/>
            </p:cNvSpPr>
            <p:nvPr userDrawn="1"/>
          </p:nvSpPr>
          <p:spPr bwMode="auto">
            <a:xfrm>
              <a:off x="3333782" y="1206500"/>
              <a:ext cx="5810250" cy="5651500"/>
            </a:xfrm>
            <a:custGeom>
              <a:avLst/>
              <a:gdLst/>
              <a:ahLst/>
              <a:cxnLst>
                <a:cxn ang="0">
                  <a:pos x="3660" y="0"/>
                </a:cxn>
                <a:cxn ang="0">
                  <a:pos x="0" y="3560"/>
                </a:cxn>
                <a:cxn ang="0">
                  <a:pos x="54" y="3560"/>
                </a:cxn>
                <a:cxn ang="0">
                  <a:pos x="3660" y="52"/>
                </a:cxn>
                <a:cxn ang="0">
                  <a:pos x="3660" y="0"/>
                </a:cxn>
              </a:cxnLst>
              <a:rect l="0" t="0" r="r" b="b"/>
              <a:pathLst>
                <a:path w="3660" h="3560">
                  <a:moveTo>
                    <a:pt x="3660" y="0"/>
                  </a:moveTo>
                  <a:lnTo>
                    <a:pt x="0" y="3560"/>
                  </a:lnTo>
                  <a:lnTo>
                    <a:pt x="54" y="3560"/>
                  </a:lnTo>
                  <a:lnTo>
                    <a:pt x="3660" y="52"/>
                  </a:lnTo>
                  <a:lnTo>
                    <a:pt x="366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70" name="Freeform 74"/>
            <p:cNvSpPr>
              <a:spLocks/>
            </p:cNvSpPr>
            <p:nvPr userDrawn="1"/>
          </p:nvSpPr>
          <p:spPr bwMode="auto">
            <a:xfrm>
              <a:off x="3333782" y="1206500"/>
              <a:ext cx="5810250" cy="5651500"/>
            </a:xfrm>
            <a:custGeom>
              <a:avLst/>
              <a:gdLst/>
              <a:ahLst/>
              <a:cxnLst>
                <a:cxn ang="0">
                  <a:pos x="3660" y="0"/>
                </a:cxn>
                <a:cxn ang="0">
                  <a:pos x="0" y="3560"/>
                </a:cxn>
                <a:cxn ang="0">
                  <a:pos x="54" y="3560"/>
                </a:cxn>
                <a:cxn ang="0">
                  <a:pos x="3660" y="52"/>
                </a:cxn>
                <a:cxn ang="0">
                  <a:pos x="3660" y="0"/>
                </a:cxn>
              </a:cxnLst>
              <a:rect l="0" t="0" r="r" b="b"/>
              <a:pathLst>
                <a:path w="3660" h="3560">
                  <a:moveTo>
                    <a:pt x="3660" y="0"/>
                  </a:moveTo>
                  <a:lnTo>
                    <a:pt x="0" y="3560"/>
                  </a:lnTo>
                  <a:lnTo>
                    <a:pt x="54" y="3560"/>
                  </a:lnTo>
                  <a:lnTo>
                    <a:pt x="3660" y="52"/>
                  </a:lnTo>
                  <a:lnTo>
                    <a:pt x="366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71" name="Freeform 75"/>
            <p:cNvSpPr>
              <a:spLocks/>
            </p:cNvSpPr>
            <p:nvPr userDrawn="1"/>
          </p:nvSpPr>
          <p:spPr bwMode="auto">
            <a:xfrm>
              <a:off x="3635407" y="1498600"/>
              <a:ext cx="5508625" cy="5359400"/>
            </a:xfrm>
            <a:custGeom>
              <a:avLst/>
              <a:gdLst/>
              <a:ahLst/>
              <a:cxnLst>
                <a:cxn ang="0">
                  <a:pos x="3470" y="0"/>
                </a:cxn>
                <a:cxn ang="0">
                  <a:pos x="0" y="3376"/>
                </a:cxn>
                <a:cxn ang="0">
                  <a:pos x="54" y="3376"/>
                </a:cxn>
                <a:cxn ang="0">
                  <a:pos x="3470" y="52"/>
                </a:cxn>
                <a:cxn ang="0">
                  <a:pos x="3470" y="0"/>
                </a:cxn>
              </a:cxnLst>
              <a:rect l="0" t="0" r="r" b="b"/>
              <a:pathLst>
                <a:path w="3470" h="3376">
                  <a:moveTo>
                    <a:pt x="3470" y="0"/>
                  </a:moveTo>
                  <a:lnTo>
                    <a:pt x="0" y="3376"/>
                  </a:lnTo>
                  <a:lnTo>
                    <a:pt x="54" y="3376"/>
                  </a:lnTo>
                  <a:lnTo>
                    <a:pt x="3470" y="52"/>
                  </a:lnTo>
                  <a:lnTo>
                    <a:pt x="34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72" name="Freeform 76"/>
            <p:cNvSpPr>
              <a:spLocks/>
            </p:cNvSpPr>
            <p:nvPr userDrawn="1"/>
          </p:nvSpPr>
          <p:spPr bwMode="auto">
            <a:xfrm>
              <a:off x="3635407" y="1498600"/>
              <a:ext cx="5508625" cy="5359400"/>
            </a:xfrm>
            <a:custGeom>
              <a:avLst/>
              <a:gdLst/>
              <a:ahLst/>
              <a:cxnLst>
                <a:cxn ang="0">
                  <a:pos x="3470" y="0"/>
                </a:cxn>
                <a:cxn ang="0">
                  <a:pos x="0" y="3376"/>
                </a:cxn>
                <a:cxn ang="0">
                  <a:pos x="54" y="3376"/>
                </a:cxn>
                <a:cxn ang="0">
                  <a:pos x="3470" y="52"/>
                </a:cxn>
                <a:cxn ang="0">
                  <a:pos x="3470" y="0"/>
                </a:cxn>
              </a:cxnLst>
              <a:rect l="0" t="0" r="r" b="b"/>
              <a:pathLst>
                <a:path w="3470" h="3376">
                  <a:moveTo>
                    <a:pt x="3470" y="0"/>
                  </a:moveTo>
                  <a:lnTo>
                    <a:pt x="0" y="3376"/>
                  </a:lnTo>
                  <a:lnTo>
                    <a:pt x="54" y="3376"/>
                  </a:lnTo>
                  <a:lnTo>
                    <a:pt x="3470" y="52"/>
                  </a:lnTo>
                  <a:lnTo>
                    <a:pt x="347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73" name="Freeform 77"/>
            <p:cNvSpPr>
              <a:spLocks/>
            </p:cNvSpPr>
            <p:nvPr userDrawn="1"/>
          </p:nvSpPr>
          <p:spPr bwMode="auto">
            <a:xfrm>
              <a:off x="3933857" y="1790700"/>
              <a:ext cx="5210175" cy="5067300"/>
            </a:xfrm>
            <a:custGeom>
              <a:avLst/>
              <a:gdLst/>
              <a:ahLst/>
              <a:cxnLst>
                <a:cxn ang="0">
                  <a:pos x="3282" y="0"/>
                </a:cxn>
                <a:cxn ang="0">
                  <a:pos x="0" y="3192"/>
                </a:cxn>
                <a:cxn ang="0">
                  <a:pos x="54" y="3192"/>
                </a:cxn>
                <a:cxn ang="0">
                  <a:pos x="3282" y="52"/>
                </a:cxn>
                <a:cxn ang="0">
                  <a:pos x="3282" y="0"/>
                </a:cxn>
              </a:cxnLst>
              <a:rect l="0" t="0" r="r" b="b"/>
              <a:pathLst>
                <a:path w="3282" h="3192">
                  <a:moveTo>
                    <a:pt x="3282" y="0"/>
                  </a:moveTo>
                  <a:lnTo>
                    <a:pt x="0" y="3192"/>
                  </a:lnTo>
                  <a:lnTo>
                    <a:pt x="54" y="3192"/>
                  </a:lnTo>
                  <a:lnTo>
                    <a:pt x="3282" y="52"/>
                  </a:lnTo>
                  <a:lnTo>
                    <a:pt x="328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74" name="Freeform 78"/>
            <p:cNvSpPr>
              <a:spLocks/>
            </p:cNvSpPr>
            <p:nvPr userDrawn="1"/>
          </p:nvSpPr>
          <p:spPr bwMode="auto">
            <a:xfrm>
              <a:off x="3933857" y="1790700"/>
              <a:ext cx="5210175" cy="5067300"/>
            </a:xfrm>
            <a:custGeom>
              <a:avLst/>
              <a:gdLst/>
              <a:ahLst/>
              <a:cxnLst>
                <a:cxn ang="0">
                  <a:pos x="3282" y="0"/>
                </a:cxn>
                <a:cxn ang="0">
                  <a:pos x="0" y="3192"/>
                </a:cxn>
                <a:cxn ang="0">
                  <a:pos x="54" y="3192"/>
                </a:cxn>
                <a:cxn ang="0">
                  <a:pos x="3282" y="52"/>
                </a:cxn>
                <a:cxn ang="0">
                  <a:pos x="3282" y="0"/>
                </a:cxn>
              </a:cxnLst>
              <a:rect l="0" t="0" r="r" b="b"/>
              <a:pathLst>
                <a:path w="3282" h="3192">
                  <a:moveTo>
                    <a:pt x="3282" y="0"/>
                  </a:moveTo>
                  <a:lnTo>
                    <a:pt x="0" y="3192"/>
                  </a:lnTo>
                  <a:lnTo>
                    <a:pt x="54" y="3192"/>
                  </a:lnTo>
                  <a:lnTo>
                    <a:pt x="3282" y="52"/>
                  </a:lnTo>
                  <a:lnTo>
                    <a:pt x="328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75" name="Freeform 79"/>
            <p:cNvSpPr>
              <a:spLocks/>
            </p:cNvSpPr>
            <p:nvPr userDrawn="1"/>
          </p:nvSpPr>
          <p:spPr bwMode="auto">
            <a:xfrm>
              <a:off x="4235482" y="2082800"/>
              <a:ext cx="4908550" cy="4775200"/>
            </a:xfrm>
            <a:custGeom>
              <a:avLst/>
              <a:gdLst/>
              <a:ahLst/>
              <a:cxnLst>
                <a:cxn ang="0">
                  <a:pos x="3092" y="0"/>
                </a:cxn>
                <a:cxn ang="0">
                  <a:pos x="0" y="3008"/>
                </a:cxn>
                <a:cxn ang="0">
                  <a:pos x="54" y="3008"/>
                </a:cxn>
                <a:cxn ang="0">
                  <a:pos x="3092" y="52"/>
                </a:cxn>
                <a:cxn ang="0">
                  <a:pos x="3092" y="0"/>
                </a:cxn>
              </a:cxnLst>
              <a:rect l="0" t="0" r="r" b="b"/>
              <a:pathLst>
                <a:path w="3092" h="3008">
                  <a:moveTo>
                    <a:pt x="3092" y="0"/>
                  </a:moveTo>
                  <a:lnTo>
                    <a:pt x="0" y="3008"/>
                  </a:lnTo>
                  <a:lnTo>
                    <a:pt x="54" y="3008"/>
                  </a:lnTo>
                  <a:lnTo>
                    <a:pt x="3092" y="52"/>
                  </a:lnTo>
                  <a:lnTo>
                    <a:pt x="309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76" name="Freeform 80"/>
            <p:cNvSpPr>
              <a:spLocks/>
            </p:cNvSpPr>
            <p:nvPr userDrawn="1"/>
          </p:nvSpPr>
          <p:spPr bwMode="auto">
            <a:xfrm>
              <a:off x="4235482" y="2082800"/>
              <a:ext cx="4908550" cy="4775200"/>
            </a:xfrm>
            <a:custGeom>
              <a:avLst/>
              <a:gdLst/>
              <a:ahLst/>
              <a:cxnLst>
                <a:cxn ang="0">
                  <a:pos x="3092" y="0"/>
                </a:cxn>
                <a:cxn ang="0">
                  <a:pos x="0" y="3008"/>
                </a:cxn>
                <a:cxn ang="0">
                  <a:pos x="54" y="3008"/>
                </a:cxn>
                <a:cxn ang="0">
                  <a:pos x="3092" y="52"/>
                </a:cxn>
                <a:cxn ang="0">
                  <a:pos x="3092" y="0"/>
                </a:cxn>
              </a:cxnLst>
              <a:rect l="0" t="0" r="r" b="b"/>
              <a:pathLst>
                <a:path w="3092" h="3008">
                  <a:moveTo>
                    <a:pt x="3092" y="0"/>
                  </a:moveTo>
                  <a:lnTo>
                    <a:pt x="0" y="3008"/>
                  </a:lnTo>
                  <a:lnTo>
                    <a:pt x="54" y="3008"/>
                  </a:lnTo>
                  <a:lnTo>
                    <a:pt x="3092" y="52"/>
                  </a:lnTo>
                  <a:lnTo>
                    <a:pt x="309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77" name="Freeform 81"/>
            <p:cNvSpPr>
              <a:spLocks/>
            </p:cNvSpPr>
            <p:nvPr userDrawn="1"/>
          </p:nvSpPr>
          <p:spPr bwMode="auto">
            <a:xfrm>
              <a:off x="4537107" y="2378075"/>
              <a:ext cx="4606925" cy="4479925"/>
            </a:xfrm>
            <a:custGeom>
              <a:avLst/>
              <a:gdLst/>
              <a:ahLst/>
              <a:cxnLst>
                <a:cxn ang="0">
                  <a:pos x="2902" y="0"/>
                </a:cxn>
                <a:cxn ang="0">
                  <a:pos x="0" y="2822"/>
                </a:cxn>
                <a:cxn ang="0">
                  <a:pos x="54" y="2822"/>
                </a:cxn>
                <a:cxn ang="0">
                  <a:pos x="2902" y="52"/>
                </a:cxn>
                <a:cxn ang="0">
                  <a:pos x="2902" y="0"/>
                </a:cxn>
              </a:cxnLst>
              <a:rect l="0" t="0" r="r" b="b"/>
              <a:pathLst>
                <a:path w="2902" h="2822">
                  <a:moveTo>
                    <a:pt x="2902" y="0"/>
                  </a:moveTo>
                  <a:lnTo>
                    <a:pt x="0" y="2822"/>
                  </a:lnTo>
                  <a:lnTo>
                    <a:pt x="54" y="2822"/>
                  </a:lnTo>
                  <a:lnTo>
                    <a:pt x="2902" y="52"/>
                  </a:lnTo>
                  <a:lnTo>
                    <a:pt x="290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78" name="Freeform 82"/>
            <p:cNvSpPr>
              <a:spLocks/>
            </p:cNvSpPr>
            <p:nvPr userDrawn="1"/>
          </p:nvSpPr>
          <p:spPr bwMode="auto">
            <a:xfrm>
              <a:off x="4537107" y="2378075"/>
              <a:ext cx="4606925" cy="4479925"/>
            </a:xfrm>
            <a:custGeom>
              <a:avLst/>
              <a:gdLst/>
              <a:ahLst/>
              <a:cxnLst>
                <a:cxn ang="0">
                  <a:pos x="2902" y="0"/>
                </a:cxn>
                <a:cxn ang="0">
                  <a:pos x="0" y="2822"/>
                </a:cxn>
                <a:cxn ang="0">
                  <a:pos x="54" y="2822"/>
                </a:cxn>
                <a:cxn ang="0">
                  <a:pos x="2902" y="52"/>
                </a:cxn>
                <a:cxn ang="0">
                  <a:pos x="2902" y="0"/>
                </a:cxn>
              </a:cxnLst>
              <a:rect l="0" t="0" r="r" b="b"/>
              <a:pathLst>
                <a:path w="2902" h="2822">
                  <a:moveTo>
                    <a:pt x="2902" y="0"/>
                  </a:moveTo>
                  <a:lnTo>
                    <a:pt x="0" y="2822"/>
                  </a:lnTo>
                  <a:lnTo>
                    <a:pt x="54" y="2822"/>
                  </a:lnTo>
                  <a:lnTo>
                    <a:pt x="2902" y="52"/>
                  </a:lnTo>
                  <a:lnTo>
                    <a:pt x="290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79" name="Freeform 83"/>
            <p:cNvSpPr>
              <a:spLocks/>
            </p:cNvSpPr>
            <p:nvPr userDrawn="1"/>
          </p:nvSpPr>
          <p:spPr bwMode="auto">
            <a:xfrm>
              <a:off x="4838732" y="2670175"/>
              <a:ext cx="4305300" cy="4187825"/>
            </a:xfrm>
            <a:custGeom>
              <a:avLst/>
              <a:gdLst/>
              <a:ahLst/>
              <a:cxnLst>
                <a:cxn ang="0">
                  <a:pos x="2712" y="0"/>
                </a:cxn>
                <a:cxn ang="0">
                  <a:pos x="0" y="2638"/>
                </a:cxn>
                <a:cxn ang="0">
                  <a:pos x="52" y="2638"/>
                </a:cxn>
                <a:cxn ang="0">
                  <a:pos x="2712" y="52"/>
                </a:cxn>
                <a:cxn ang="0">
                  <a:pos x="2712" y="0"/>
                </a:cxn>
              </a:cxnLst>
              <a:rect l="0" t="0" r="r" b="b"/>
              <a:pathLst>
                <a:path w="2712" h="2638">
                  <a:moveTo>
                    <a:pt x="2712" y="0"/>
                  </a:moveTo>
                  <a:lnTo>
                    <a:pt x="0" y="2638"/>
                  </a:lnTo>
                  <a:lnTo>
                    <a:pt x="52" y="2638"/>
                  </a:lnTo>
                  <a:lnTo>
                    <a:pt x="2712" y="52"/>
                  </a:lnTo>
                  <a:lnTo>
                    <a:pt x="271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80" name="Freeform 84"/>
            <p:cNvSpPr>
              <a:spLocks/>
            </p:cNvSpPr>
            <p:nvPr userDrawn="1"/>
          </p:nvSpPr>
          <p:spPr bwMode="auto">
            <a:xfrm>
              <a:off x="4838732" y="2670175"/>
              <a:ext cx="4305300" cy="4187825"/>
            </a:xfrm>
            <a:custGeom>
              <a:avLst/>
              <a:gdLst/>
              <a:ahLst/>
              <a:cxnLst>
                <a:cxn ang="0">
                  <a:pos x="2712" y="0"/>
                </a:cxn>
                <a:cxn ang="0">
                  <a:pos x="0" y="2638"/>
                </a:cxn>
                <a:cxn ang="0">
                  <a:pos x="52" y="2638"/>
                </a:cxn>
                <a:cxn ang="0">
                  <a:pos x="2712" y="52"/>
                </a:cxn>
                <a:cxn ang="0">
                  <a:pos x="2712" y="0"/>
                </a:cxn>
              </a:cxnLst>
              <a:rect l="0" t="0" r="r" b="b"/>
              <a:pathLst>
                <a:path w="2712" h="2638">
                  <a:moveTo>
                    <a:pt x="2712" y="0"/>
                  </a:moveTo>
                  <a:lnTo>
                    <a:pt x="0" y="2638"/>
                  </a:lnTo>
                  <a:lnTo>
                    <a:pt x="52" y="2638"/>
                  </a:lnTo>
                  <a:lnTo>
                    <a:pt x="2712" y="52"/>
                  </a:lnTo>
                  <a:lnTo>
                    <a:pt x="271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81" name="Freeform 85"/>
            <p:cNvSpPr>
              <a:spLocks/>
            </p:cNvSpPr>
            <p:nvPr userDrawn="1"/>
          </p:nvSpPr>
          <p:spPr bwMode="auto">
            <a:xfrm>
              <a:off x="5137182" y="2962275"/>
              <a:ext cx="4006850" cy="3895725"/>
            </a:xfrm>
            <a:custGeom>
              <a:avLst/>
              <a:gdLst/>
              <a:ahLst/>
              <a:cxnLst>
                <a:cxn ang="0">
                  <a:pos x="2524" y="0"/>
                </a:cxn>
                <a:cxn ang="0">
                  <a:pos x="0" y="2454"/>
                </a:cxn>
                <a:cxn ang="0">
                  <a:pos x="54" y="2454"/>
                </a:cxn>
                <a:cxn ang="0">
                  <a:pos x="2524" y="52"/>
                </a:cxn>
                <a:cxn ang="0">
                  <a:pos x="2524" y="0"/>
                </a:cxn>
              </a:cxnLst>
              <a:rect l="0" t="0" r="r" b="b"/>
              <a:pathLst>
                <a:path w="2524" h="2454">
                  <a:moveTo>
                    <a:pt x="2524" y="0"/>
                  </a:moveTo>
                  <a:lnTo>
                    <a:pt x="0" y="2454"/>
                  </a:lnTo>
                  <a:lnTo>
                    <a:pt x="54" y="2454"/>
                  </a:lnTo>
                  <a:lnTo>
                    <a:pt x="2524" y="52"/>
                  </a:lnTo>
                  <a:lnTo>
                    <a:pt x="25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82" name="Freeform 86"/>
            <p:cNvSpPr>
              <a:spLocks/>
            </p:cNvSpPr>
            <p:nvPr userDrawn="1"/>
          </p:nvSpPr>
          <p:spPr bwMode="auto">
            <a:xfrm>
              <a:off x="5137182" y="2962275"/>
              <a:ext cx="4006850" cy="3895725"/>
            </a:xfrm>
            <a:custGeom>
              <a:avLst/>
              <a:gdLst/>
              <a:ahLst/>
              <a:cxnLst>
                <a:cxn ang="0">
                  <a:pos x="2524" y="0"/>
                </a:cxn>
                <a:cxn ang="0">
                  <a:pos x="0" y="2454"/>
                </a:cxn>
                <a:cxn ang="0">
                  <a:pos x="54" y="2454"/>
                </a:cxn>
                <a:cxn ang="0">
                  <a:pos x="2524" y="52"/>
                </a:cxn>
                <a:cxn ang="0">
                  <a:pos x="2524" y="0"/>
                </a:cxn>
              </a:cxnLst>
              <a:rect l="0" t="0" r="r" b="b"/>
              <a:pathLst>
                <a:path w="2524" h="2454">
                  <a:moveTo>
                    <a:pt x="2524" y="0"/>
                  </a:moveTo>
                  <a:lnTo>
                    <a:pt x="0" y="2454"/>
                  </a:lnTo>
                  <a:lnTo>
                    <a:pt x="54" y="2454"/>
                  </a:lnTo>
                  <a:lnTo>
                    <a:pt x="2524" y="52"/>
                  </a:lnTo>
                  <a:lnTo>
                    <a:pt x="252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83" name="Freeform 87"/>
            <p:cNvSpPr>
              <a:spLocks/>
            </p:cNvSpPr>
            <p:nvPr userDrawn="1"/>
          </p:nvSpPr>
          <p:spPr bwMode="auto">
            <a:xfrm>
              <a:off x="5438807" y="3254375"/>
              <a:ext cx="3705225" cy="3603625"/>
            </a:xfrm>
            <a:custGeom>
              <a:avLst/>
              <a:gdLst/>
              <a:ahLst/>
              <a:cxnLst>
                <a:cxn ang="0">
                  <a:pos x="2334" y="0"/>
                </a:cxn>
                <a:cxn ang="0">
                  <a:pos x="0" y="2270"/>
                </a:cxn>
                <a:cxn ang="0">
                  <a:pos x="54" y="2270"/>
                </a:cxn>
                <a:cxn ang="0">
                  <a:pos x="2334" y="52"/>
                </a:cxn>
                <a:cxn ang="0">
                  <a:pos x="2334" y="0"/>
                </a:cxn>
              </a:cxnLst>
              <a:rect l="0" t="0" r="r" b="b"/>
              <a:pathLst>
                <a:path w="2334" h="2270">
                  <a:moveTo>
                    <a:pt x="2334" y="0"/>
                  </a:moveTo>
                  <a:lnTo>
                    <a:pt x="0" y="2270"/>
                  </a:lnTo>
                  <a:lnTo>
                    <a:pt x="54" y="2270"/>
                  </a:lnTo>
                  <a:lnTo>
                    <a:pt x="2334" y="52"/>
                  </a:lnTo>
                  <a:lnTo>
                    <a:pt x="23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84" name="Freeform 88"/>
            <p:cNvSpPr>
              <a:spLocks/>
            </p:cNvSpPr>
            <p:nvPr userDrawn="1"/>
          </p:nvSpPr>
          <p:spPr bwMode="auto">
            <a:xfrm>
              <a:off x="5438807" y="3254375"/>
              <a:ext cx="3705225" cy="3603625"/>
            </a:xfrm>
            <a:custGeom>
              <a:avLst/>
              <a:gdLst/>
              <a:ahLst/>
              <a:cxnLst>
                <a:cxn ang="0">
                  <a:pos x="2334" y="0"/>
                </a:cxn>
                <a:cxn ang="0">
                  <a:pos x="0" y="2270"/>
                </a:cxn>
                <a:cxn ang="0">
                  <a:pos x="54" y="2270"/>
                </a:cxn>
                <a:cxn ang="0">
                  <a:pos x="2334" y="52"/>
                </a:cxn>
                <a:cxn ang="0">
                  <a:pos x="2334" y="0"/>
                </a:cxn>
              </a:cxnLst>
              <a:rect l="0" t="0" r="r" b="b"/>
              <a:pathLst>
                <a:path w="2334" h="2270">
                  <a:moveTo>
                    <a:pt x="2334" y="0"/>
                  </a:moveTo>
                  <a:lnTo>
                    <a:pt x="0" y="2270"/>
                  </a:lnTo>
                  <a:lnTo>
                    <a:pt x="54" y="2270"/>
                  </a:lnTo>
                  <a:lnTo>
                    <a:pt x="2334" y="52"/>
                  </a:lnTo>
                  <a:lnTo>
                    <a:pt x="233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85" name="Freeform 89"/>
            <p:cNvSpPr>
              <a:spLocks/>
            </p:cNvSpPr>
            <p:nvPr userDrawn="1"/>
          </p:nvSpPr>
          <p:spPr bwMode="auto">
            <a:xfrm>
              <a:off x="5740432" y="3546475"/>
              <a:ext cx="3403600" cy="3311525"/>
            </a:xfrm>
            <a:custGeom>
              <a:avLst/>
              <a:gdLst/>
              <a:ahLst/>
              <a:cxnLst>
                <a:cxn ang="0">
                  <a:pos x="2144" y="0"/>
                </a:cxn>
                <a:cxn ang="0">
                  <a:pos x="0" y="2086"/>
                </a:cxn>
                <a:cxn ang="0">
                  <a:pos x="54" y="2086"/>
                </a:cxn>
                <a:cxn ang="0">
                  <a:pos x="2144" y="52"/>
                </a:cxn>
                <a:cxn ang="0">
                  <a:pos x="2144" y="0"/>
                </a:cxn>
              </a:cxnLst>
              <a:rect l="0" t="0" r="r" b="b"/>
              <a:pathLst>
                <a:path w="2144" h="2086">
                  <a:moveTo>
                    <a:pt x="2144" y="0"/>
                  </a:moveTo>
                  <a:lnTo>
                    <a:pt x="0" y="2086"/>
                  </a:lnTo>
                  <a:lnTo>
                    <a:pt x="54" y="2086"/>
                  </a:lnTo>
                  <a:lnTo>
                    <a:pt x="2144" y="52"/>
                  </a:lnTo>
                  <a:lnTo>
                    <a:pt x="21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86" name="Freeform 90"/>
            <p:cNvSpPr>
              <a:spLocks/>
            </p:cNvSpPr>
            <p:nvPr userDrawn="1"/>
          </p:nvSpPr>
          <p:spPr bwMode="auto">
            <a:xfrm>
              <a:off x="5740432" y="3546475"/>
              <a:ext cx="3403600" cy="3311525"/>
            </a:xfrm>
            <a:custGeom>
              <a:avLst/>
              <a:gdLst/>
              <a:ahLst/>
              <a:cxnLst>
                <a:cxn ang="0">
                  <a:pos x="2144" y="0"/>
                </a:cxn>
                <a:cxn ang="0">
                  <a:pos x="0" y="2086"/>
                </a:cxn>
                <a:cxn ang="0">
                  <a:pos x="54" y="2086"/>
                </a:cxn>
                <a:cxn ang="0">
                  <a:pos x="2144" y="52"/>
                </a:cxn>
                <a:cxn ang="0">
                  <a:pos x="2144" y="0"/>
                </a:cxn>
              </a:cxnLst>
              <a:rect l="0" t="0" r="r" b="b"/>
              <a:pathLst>
                <a:path w="2144" h="2086">
                  <a:moveTo>
                    <a:pt x="2144" y="0"/>
                  </a:moveTo>
                  <a:lnTo>
                    <a:pt x="0" y="2086"/>
                  </a:lnTo>
                  <a:lnTo>
                    <a:pt x="54" y="2086"/>
                  </a:lnTo>
                  <a:lnTo>
                    <a:pt x="2144" y="52"/>
                  </a:lnTo>
                  <a:lnTo>
                    <a:pt x="21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87" name="Freeform 91"/>
            <p:cNvSpPr>
              <a:spLocks/>
            </p:cNvSpPr>
            <p:nvPr userDrawn="1"/>
          </p:nvSpPr>
          <p:spPr bwMode="auto">
            <a:xfrm>
              <a:off x="6038882" y="3838575"/>
              <a:ext cx="3105150" cy="3019425"/>
            </a:xfrm>
            <a:custGeom>
              <a:avLst/>
              <a:gdLst/>
              <a:ahLst/>
              <a:cxnLst>
                <a:cxn ang="0">
                  <a:pos x="1956" y="0"/>
                </a:cxn>
                <a:cxn ang="0">
                  <a:pos x="0" y="1902"/>
                </a:cxn>
                <a:cxn ang="0">
                  <a:pos x="54" y="1902"/>
                </a:cxn>
                <a:cxn ang="0">
                  <a:pos x="1956" y="52"/>
                </a:cxn>
                <a:cxn ang="0">
                  <a:pos x="1956" y="0"/>
                </a:cxn>
              </a:cxnLst>
              <a:rect l="0" t="0" r="r" b="b"/>
              <a:pathLst>
                <a:path w="1956" h="1902">
                  <a:moveTo>
                    <a:pt x="1956" y="0"/>
                  </a:moveTo>
                  <a:lnTo>
                    <a:pt x="0" y="1902"/>
                  </a:lnTo>
                  <a:lnTo>
                    <a:pt x="54" y="1902"/>
                  </a:lnTo>
                  <a:lnTo>
                    <a:pt x="1956" y="52"/>
                  </a:lnTo>
                  <a:lnTo>
                    <a:pt x="195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88" name="Freeform 92"/>
            <p:cNvSpPr>
              <a:spLocks/>
            </p:cNvSpPr>
            <p:nvPr userDrawn="1"/>
          </p:nvSpPr>
          <p:spPr bwMode="auto">
            <a:xfrm>
              <a:off x="6038882" y="3838575"/>
              <a:ext cx="3105150" cy="3019425"/>
            </a:xfrm>
            <a:custGeom>
              <a:avLst/>
              <a:gdLst/>
              <a:ahLst/>
              <a:cxnLst>
                <a:cxn ang="0">
                  <a:pos x="1956" y="0"/>
                </a:cxn>
                <a:cxn ang="0">
                  <a:pos x="0" y="1902"/>
                </a:cxn>
                <a:cxn ang="0">
                  <a:pos x="54" y="1902"/>
                </a:cxn>
                <a:cxn ang="0">
                  <a:pos x="1956" y="52"/>
                </a:cxn>
                <a:cxn ang="0">
                  <a:pos x="1956" y="0"/>
                </a:cxn>
              </a:cxnLst>
              <a:rect l="0" t="0" r="r" b="b"/>
              <a:pathLst>
                <a:path w="1956" h="1902">
                  <a:moveTo>
                    <a:pt x="1956" y="0"/>
                  </a:moveTo>
                  <a:lnTo>
                    <a:pt x="0" y="1902"/>
                  </a:lnTo>
                  <a:lnTo>
                    <a:pt x="54" y="1902"/>
                  </a:lnTo>
                  <a:lnTo>
                    <a:pt x="1956" y="52"/>
                  </a:lnTo>
                  <a:lnTo>
                    <a:pt x="195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89" name="Freeform 93"/>
            <p:cNvSpPr>
              <a:spLocks/>
            </p:cNvSpPr>
            <p:nvPr userDrawn="1"/>
          </p:nvSpPr>
          <p:spPr bwMode="auto">
            <a:xfrm>
              <a:off x="6340507" y="4130675"/>
              <a:ext cx="2803525" cy="2727325"/>
            </a:xfrm>
            <a:custGeom>
              <a:avLst/>
              <a:gdLst/>
              <a:ahLst/>
              <a:cxnLst>
                <a:cxn ang="0">
                  <a:pos x="1766" y="0"/>
                </a:cxn>
                <a:cxn ang="0">
                  <a:pos x="0" y="1718"/>
                </a:cxn>
                <a:cxn ang="0">
                  <a:pos x="54" y="1718"/>
                </a:cxn>
                <a:cxn ang="0">
                  <a:pos x="1766" y="52"/>
                </a:cxn>
                <a:cxn ang="0">
                  <a:pos x="1766" y="0"/>
                </a:cxn>
              </a:cxnLst>
              <a:rect l="0" t="0" r="r" b="b"/>
              <a:pathLst>
                <a:path w="1766" h="1718">
                  <a:moveTo>
                    <a:pt x="1766" y="0"/>
                  </a:moveTo>
                  <a:lnTo>
                    <a:pt x="0" y="1718"/>
                  </a:lnTo>
                  <a:lnTo>
                    <a:pt x="54" y="1718"/>
                  </a:lnTo>
                  <a:lnTo>
                    <a:pt x="1766" y="52"/>
                  </a:lnTo>
                  <a:lnTo>
                    <a:pt x="176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90" name="Freeform 94"/>
            <p:cNvSpPr>
              <a:spLocks/>
            </p:cNvSpPr>
            <p:nvPr userDrawn="1"/>
          </p:nvSpPr>
          <p:spPr bwMode="auto">
            <a:xfrm>
              <a:off x="6340507" y="4130675"/>
              <a:ext cx="2803525" cy="2727325"/>
            </a:xfrm>
            <a:custGeom>
              <a:avLst/>
              <a:gdLst/>
              <a:ahLst/>
              <a:cxnLst>
                <a:cxn ang="0">
                  <a:pos x="1766" y="0"/>
                </a:cxn>
                <a:cxn ang="0">
                  <a:pos x="0" y="1718"/>
                </a:cxn>
                <a:cxn ang="0">
                  <a:pos x="54" y="1718"/>
                </a:cxn>
                <a:cxn ang="0">
                  <a:pos x="1766" y="52"/>
                </a:cxn>
                <a:cxn ang="0">
                  <a:pos x="1766" y="0"/>
                </a:cxn>
              </a:cxnLst>
              <a:rect l="0" t="0" r="r" b="b"/>
              <a:pathLst>
                <a:path w="1766" h="1718">
                  <a:moveTo>
                    <a:pt x="1766" y="0"/>
                  </a:moveTo>
                  <a:lnTo>
                    <a:pt x="0" y="1718"/>
                  </a:lnTo>
                  <a:lnTo>
                    <a:pt x="54" y="1718"/>
                  </a:lnTo>
                  <a:lnTo>
                    <a:pt x="1766" y="52"/>
                  </a:lnTo>
                  <a:lnTo>
                    <a:pt x="176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91" name="Freeform 95"/>
            <p:cNvSpPr>
              <a:spLocks/>
            </p:cNvSpPr>
            <p:nvPr userDrawn="1"/>
          </p:nvSpPr>
          <p:spPr bwMode="auto">
            <a:xfrm>
              <a:off x="6642132" y="4422775"/>
              <a:ext cx="2501900" cy="2435225"/>
            </a:xfrm>
            <a:custGeom>
              <a:avLst/>
              <a:gdLst/>
              <a:ahLst/>
              <a:cxnLst>
                <a:cxn ang="0">
                  <a:pos x="1576" y="0"/>
                </a:cxn>
                <a:cxn ang="0">
                  <a:pos x="0" y="1534"/>
                </a:cxn>
                <a:cxn ang="0">
                  <a:pos x="54" y="1534"/>
                </a:cxn>
                <a:cxn ang="0">
                  <a:pos x="1576" y="52"/>
                </a:cxn>
                <a:cxn ang="0">
                  <a:pos x="1576" y="0"/>
                </a:cxn>
              </a:cxnLst>
              <a:rect l="0" t="0" r="r" b="b"/>
              <a:pathLst>
                <a:path w="1576" h="1534">
                  <a:moveTo>
                    <a:pt x="1576" y="0"/>
                  </a:moveTo>
                  <a:lnTo>
                    <a:pt x="0" y="1534"/>
                  </a:lnTo>
                  <a:lnTo>
                    <a:pt x="54" y="1534"/>
                  </a:lnTo>
                  <a:lnTo>
                    <a:pt x="1576" y="52"/>
                  </a:lnTo>
                  <a:lnTo>
                    <a:pt x="157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92" name="Freeform 96"/>
            <p:cNvSpPr>
              <a:spLocks/>
            </p:cNvSpPr>
            <p:nvPr userDrawn="1"/>
          </p:nvSpPr>
          <p:spPr bwMode="auto">
            <a:xfrm>
              <a:off x="6642132" y="4422775"/>
              <a:ext cx="2501900" cy="2435225"/>
            </a:xfrm>
            <a:custGeom>
              <a:avLst/>
              <a:gdLst/>
              <a:ahLst/>
              <a:cxnLst>
                <a:cxn ang="0">
                  <a:pos x="1576" y="0"/>
                </a:cxn>
                <a:cxn ang="0">
                  <a:pos x="0" y="1534"/>
                </a:cxn>
                <a:cxn ang="0">
                  <a:pos x="54" y="1534"/>
                </a:cxn>
                <a:cxn ang="0">
                  <a:pos x="1576" y="52"/>
                </a:cxn>
                <a:cxn ang="0">
                  <a:pos x="1576" y="0"/>
                </a:cxn>
              </a:cxnLst>
              <a:rect l="0" t="0" r="r" b="b"/>
              <a:pathLst>
                <a:path w="1576" h="1534">
                  <a:moveTo>
                    <a:pt x="1576" y="0"/>
                  </a:moveTo>
                  <a:lnTo>
                    <a:pt x="0" y="1534"/>
                  </a:lnTo>
                  <a:lnTo>
                    <a:pt x="54" y="1534"/>
                  </a:lnTo>
                  <a:lnTo>
                    <a:pt x="1576" y="52"/>
                  </a:lnTo>
                  <a:lnTo>
                    <a:pt x="157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93" name="Freeform 97"/>
            <p:cNvSpPr>
              <a:spLocks/>
            </p:cNvSpPr>
            <p:nvPr userDrawn="1"/>
          </p:nvSpPr>
          <p:spPr bwMode="auto">
            <a:xfrm>
              <a:off x="6943757" y="4714875"/>
              <a:ext cx="2200275" cy="214312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1350"/>
                </a:cxn>
                <a:cxn ang="0">
                  <a:pos x="52" y="1350"/>
                </a:cxn>
                <a:cxn ang="0">
                  <a:pos x="1386" y="54"/>
                </a:cxn>
                <a:cxn ang="0">
                  <a:pos x="1386" y="0"/>
                </a:cxn>
              </a:cxnLst>
              <a:rect l="0" t="0" r="r" b="b"/>
              <a:pathLst>
                <a:path w="1386" h="1350">
                  <a:moveTo>
                    <a:pt x="1386" y="0"/>
                  </a:moveTo>
                  <a:lnTo>
                    <a:pt x="0" y="1350"/>
                  </a:lnTo>
                  <a:lnTo>
                    <a:pt x="52" y="1350"/>
                  </a:lnTo>
                  <a:lnTo>
                    <a:pt x="1386" y="54"/>
                  </a:lnTo>
                  <a:lnTo>
                    <a:pt x="138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94" name="Freeform 98"/>
            <p:cNvSpPr>
              <a:spLocks/>
            </p:cNvSpPr>
            <p:nvPr userDrawn="1"/>
          </p:nvSpPr>
          <p:spPr bwMode="auto">
            <a:xfrm>
              <a:off x="6943757" y="4714875"/>
              <a:ext cx="2200275" cy="214312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1350"/>
                </a:cxn>
                <a:cxn ang="0">
                  <a:pos x="52" y="1350"/>
                </a:cxn>
                <a:cxn ang="0">
                  <a:pos x="1386" y="54"/>
                </a:cxn>
                <a:cxn ang="0">
                  <a:pos x="1386" y="0"/>
                </a:cxn>
              </a:cxnLst>
              <a:rect l="0" t="0" r="r" b="b"/>
              <a:pathLst>
                <a:path w="1386" h="1350">
                  <a:moveTo>
                    <a:pt x="1386" y="0"/>
                  </a:moveTo>
                  <a:lnTo>
                    <a:pt x="0" y="1350"/>
                  </a:lnTo>
                  <a:lnTo>
                    <a:pt x="52" y="1350"/>
                  </a:lnTo>
                  <a:lnTo>
                    <a:pt x="1386" y="54"/>
                  </a:lnTo>
                  <a:lnTo>
                    <a:pt x="138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95" name="Freeform 99"/>
            <p:cNvSpPr>
              <a:spLocks/>
            </p:cNvSpPr>
            <p:nvPr userDrawn="1"/>
          </p:nvSpPr>
          <p:spPr bwMode="auto">
            <a:xfrm>
              <a:off x="7242207" y="5010150"/>
              <a:ext cx="1901825" cy="1847850"/>
            </a:xfrm>
            <a:custGeom>
              <a:avLst/>
              <a:gdLst/>
              <a:ahLst/>
              <a:cxnLst>
                <a:cxn ang="0">
                  <a:pos x="1198" y="0"/>
                </a:cxn>
                <a:cxn ang="0">
                  <a:pos x="0" y="1164"/>
                </a:cxn>
                <a:cxn ang="0">
                  <a:pos x="54" y="1164"/>
                </a:cxn>
                <a:cxn ang="0">
                  <a:pos x="1198" y="52"/>
                </a:cxn>
                <a:cxn ang="0">
                  <a:pos x="1198" y="0"/>
                </a:cxn>
              </a:cxnLst>
              <a:rect l="0" t="0" r="r" b="b"/>
              <a:pathLst>
                <a:path w="1198" h="1164">
                  <a:moveTo>
                    <a:pt x="1198" y="0"/>
                  </a:moveTo>
                  <a:lnTo>
                    <a:pt x="0" y="1164"/>
                  </a:lnTo>
                  <a:lnTo>
                    <a:pt x="54" y="1164"/>
                  </a:lnTo>
                  <a:lnTo>
                    <a:pt x="1198" y="52"/>
                  </a:lnTo>
                  <a:lnTo>
                    <a:pt x="11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96" name="Freeform 100"/>
            <p:cNvSpPr>
              <a:spLocks/>
            </p:cNvSpPr>
            <p:nvPr userDrawn="1"/>
          </p:nvSpPr>
          <p:spPr bwMode="auto">
            <a:xfrm>
              <a:off x="7242207" y="5010150"/>
              <a:ext cx="1901825" cy="1847850"/>
            </a:xfrm>
            <a:custGeom>
              <a:avLst/>
              <a:gdLst/>
              <a:ahLst/>
              <a:cxnLst>
                <a:cxn ang="0">
                  <a:pos x="1198" y="0"/>
                </a:cxn>
                <a:cxn ang="0">
                  <a:pos x="0" y="1164"/>
                </a:cxn>
                <a:cxn ang="0">
                  <a:pos x="54" y="1164"/>
                </a:cxn>
                <a:cxn ang="0">
                  <a:pos x="1198" y="52"/>
                </a:cxn>
                <a:cxn ang="0">
                  <a:pos x="1198" y="0"/>
                </a:cxn>
              </a:cxnLst>
              <a:rect l="0" t="0" r="r" b="b"/>
              <a:pathLst>
                <a:path w="1198" h="1164">
                  <a:moveTo>
                    <a:pt x="1198" y="0"/>
                  </a:moveTo>
                  <a:lnTo>
                    <a:pt x="0" y="1164"/>
                  </a:lnTo>
                  <a:lnTo>
                    <a:pt x="54" y="1164"/>
                  </a:lnTo>
                  <a:lnTo>
                    <a:pt x="1198" y="52"/>
                  </a:lnTo>
                  <a:lnTo>
                    <a:pt x="119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97" name="Freeform 101"/>
            <p:cNvSpPr>
              <a:spLocks/>
            </p:cNvSpPr>
            <p:nvPr userDrawn="1"/>
          </p:nvSpPr>
          <p:spPr bwMode="auto">
            <a:xfrm>
              <a:off x="7543832" y="5302250"/>
              <a:ext cx="1600200" cy="1555750"/>
            </a:xfrm>
            <a:custGeom>
              <a:avLst/>
              <a:gdLst/>
              <a:ahLst/>
              <a:cxnLst>
                <a:cxn ang="0">
                  <a:pos x="1008" y="0"/>
                </a:cxn>
                <a:cxn ang="0">
                  <a:pos x="0" y="980"/>
                </a:cxn>
                <a:cxn ang="0">
                  <a:pos x="54" y="980"/>
                </a:cxn>
                <a:cxn ang="0">
                  <a:pos x="1008" y="52"/>
                </a:cxn>
                <a:cxn ang="0">
                  <a:pos x="1008" y="0"/>
                </a:cxn>
              </a:cxnLst>
              <a:rect l="0" t="0" r="r" b="b"/>
              <a:pathLst>
                <a:path w="1008" h="980">
                  <a:moveTo>
                    <a:pt x="1008" y="0"/>
                  </a:moveTo>
                  <a:lnTo>
                    <a:pt x="0" y="980"/>
                  </a:lnTo>
                  <a:lnTo>
                    <a:pt x="54" y="980"/>
                  </a:lnTo>
                  <a:lnTo>
                    <a:pt x="1008" y="52"/>
                  </a:lnTo>
                  <a:lnTo>
                    <a:pt x="100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98" name="Freeform 102"/>
            <p:cNvSpPr>
              <a:spLocks/>
            </p:cNvSpPr>
            <p:nvPr userDrawn="1"/>
          </p:nvSpPr>
          <p:spPr bwMode="auto">
            <a:xfrm>
              <a:off x="7543832" y="5302250"/>
              <a:ext cx="1600200" cy="1555750"/>
            </a:xfrm>
            <a:custGeom>
              <a:avLst/>
              <a:gdLst/>
              <a:ahLst/>
              <a:cxnLst>
                <a:cxn ang="0">
                  <a:pos x="1008" y="0"/>
                </a:cxn>
                <a:cxn ang="0">
                  <a:pos x="0" y="980"/>
                </a:cxn>
                <a:cxn ang="0">
                  <a:pos x="54" y="980"/>
                </a:cxn>
                <a:cxn ang="0">
                  <a:pos x="1008" y="52"/>
                </a:cxn>
                <a:cxn ang="0">
                  <a:pos x="1008" y="0"/>
                </a:cxn>
              </a:cxnLst>
              <a:rect l="0" t="0" r="r" b="b"/>
              <a:pathLst>
                <a:path w="1008" h="980">
                  <a:moveTo>
                    <a:pt x="1008" y="0"/>
                  </a:moveTo>
                  <a:lnTo>
                    <a:pt x="0" y="980"/>
                  </a:lnTo>
                  <a:lnTo>
                    <a:pt x="54" y="980"/>
                  </a:lnTo>
                  <a:lnTo>
                    <a:pt x="1008" y="52"/>
                  </a:lnTo>
                  <a:lnTo>
                    <a:pt x="100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99" name="Freeform 103"/>
            <p:cNvSpPr>
              <a:spLocks/>
            </p:cNvSpPr>
            <p:nvPr userDrawn="1"/>
          </p:nvSpPr>
          <p:spPr bwMode="auto">
            <a:xfrm>
              <a:off x="7845457" y="5594350"/>
              <a:ext cx="1298575" cy="1263650"/>
            </a:xfrm>
            <a:custGeom>
              <a:avLst/>
              <a:gdLst/>
              <a:ahLst/>
              <a:cxnLst>
                <a:cxn ang="0">
                  <a:pos x="818" y="0"/>
                </a:cxn>
                <a:cxn ang="0">
                  <a:pos x="0" y="796"/>
                </a:cxn>
                <a:cxn ang="0">
                  <a:pos x="52" y="796"/>
                </a:cxn>
                <a:cxn ang="0">
                  <a:pos x="818" y="52"/>
                </a:cxn>
                <a:cxn ang="0">
                  <a:pos x="818" y="0"/>
                </a:cxn>
              </a:cxnLst>
              <a:rect l="0" t="0" r="r" b="b"/>
              <a:pathLst>
                <a:path w="818" h="796">
                  <a:moveTo>
                    <a:pt x="818" y="0"/>
                  </a:moveTo>
                  <a:lnTo>
                    <a:pt x="0" y="796"/>
                  </a:lnTo>
                  <a:lnTo>
                    <a:pt x="52" y="796"/>
                  </a:lnTo>
                  <a:lnTo>
                    <a:pt x="818" y="52"/>
                  </a:lnTo>
                  <a:lnTo>
                    <a:pt x="8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00" name="Freeform 104"/>
            <p:cNvSpPr>
              <a:spLocks/>
            </p:cNvSpPr>
            <p:nvPr userDrawn="1"/>
          </p:nvSpPr>
          <p:spPr bwMode="auto">
            <a:xfrm>
              <a:off x="7845457" y="5594350"/>
              <a:ext cx="1298575" cy="1263650"/>
            </a:xfrm>
            <a:custGeom>
              <a:avLst/>
              <a:gdLst/>
              <a:ahLst/>
              <a:cxnLst>
                <a:cxn ang="0">
                  <a:pos x="818" y="0"/>
                </a:cxn>
                <a:cxn ang="0">
                  <a:pos x="0" y="796"/>
                </a:cxn>
                <a:cxn ang="0">
                  <a:pos x="52" y="796"/>
                </a:cxn>
                <a:cxn ang="0">
                  <a:pos x="818" y="52"/>
                </a:cxn>
                <a:cxn ang="0">
                  <a:pos x="818" y="0"/>
                </a:cxn>
              </a:cxnLst>
              <a:rect l="0" t="0" r="r" b="b"/>
              <a:pathLst>
                <a:path w="818" h="796">
                  <a:moveTo>
                    <a:pt x="818" y="0"/>
                  </a:moveTo>
                  <a:lnTo>
                    <a:pt x="0" y="796"/>
                  </a:lnTo>
                  <a:lnTo>
                    <a:pt x="52" y="796"/>
                  </a:lnTo>
                  <a:lnTo>
                    <a:pt x="818" y="52"/>
                  </a:lnTo>
                  <a:lnTo>
                    <a:pt x="81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01" name="Freeform 105"/>
            <p:cNvSpPr>
              <a:spLocks/>
            </p:cNvSpPr>
            <p:nvPr userDrawn="1"/>
          </p:nvSpPr>
          <p:spPr bwMode="auto">
            <a:xfrm>
              <a:off x="8143907" y="5886450"/>
              <a:ext cx="1000125" cy="971550"/>
            </a:xfrm>
            <a:custGeom>
              <a:avLst/>
              <a:gdLst/>
              <a:ahLst/>
              <a:cxnLst>
                <a:cxn ang="0">
                  <a:pos x="630" y="0"/>
                </a:cxn>
                <a:cxn ang="0">
                  <a:pos x="0" y="612"/>
                </a:cxn>
                <a:cxn ang="0">
                  <a:pos x="54" y="612"/>
                </a:cxn>
                <a:cxn ang="0">
                  <a:pos x="630" y="52"/>
                </a:cxn>
                <a:cxn ang="0">
                  <a:pos x="630" y="0"/>
                </a:cxn>
              </a:cxnLst>
              <a:rect l="0" t="0" r="r" b="b"/>
              <a:pathLst>
                <a:path w="630" h="612">
                  <a:moveTo>
                    <a:pt x="630" y="0"/>
                  </a:moveTo>
                  <a:lnTo>
                    <a:pt x="0" y="612"/>
                  </a:lnTo>
                  <a:lnTo>
                    <a:pt x="54" y="612"/>
                  </a:lnTo>
                  <a:lnTo>
                    <a:pt x="630" y="52"/>
                  </a:lnTo>
                  <a:lnTo>
                    <a:pt x="6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02" name="Freeform 106"/>
            <p:cNvSpPr>
              <a:spLocks/>
            </p:cNvSpPr>
            <p:nvPr userDrawn="1"/>
          </p:nvSpPr>
          <p:spPr bwMode="auto">
            <a:xfrm>
              <a:off x="8143907" y="5886450"/>
              <a:ext cx="1000125" cy="971550"/>
            </a:xfrm>
            <a:custGeom>
              <a:avLst/>
              <a:gdLst/>
              <a:ahLst/>
              <a:cxnLst>
                <a:cxn ang="0">
                  <a:pos x="630" y="0"/>
                </a:cxn>
                <a:cxn ang="0">
                  <a:pos x="0" y="612"/>
                </a:cxn>
                <a:cxn ang="0">
                  <a:pos x="54" y="612"/>
                </a:cxn>
                <a:cxn ang="0">
                  <a:pos x="630" y="52"/>
                </a:cxn>
                <a:cxn ang="0">
                  <a:pos x="630" y="0"/>
                </a:cxn>
              </a:cxnLst>
              <a:rect l="0" t="0" r="r" b="b"/>
              <a:pathLst>
                <a:path w="630" h="612">
                  <a:moveTo>
                    <a:pt x="630" y="0"/>
                  </a:moveTo>
                  <a:lnTo>
                    <a:pt x="0" y="612"/>
                  </a:lnTo>
                  <a:lnTo>
                    <a:pt x="54" y="612"/>
                  </a:lnTo>
                  <a:lnTo>
                    <a:pt x="630" y="52"/>
                  </a:lnTo>
                  <a:lnTo>
                    <a:pt x="63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03" name="Freeform 107"/>
            <p:cNvSpPr>
              <a:spLocks/>
            </p:cNvSpPr>
            <p:nvPr userDrawn="1"/>
          </p:nvSpPr>
          <p:spPr bwMode="auto">
            <a:xfrm>
              <a:off x="8445532" y="6178550"/>
              <a:ext cx="698500" cy="679450"/>
            </a:xfrm>
            <a:custGeom>
              <a:avLst/>
              <a:gdLst/>
              <a:ahLst/>
              <a:cxnLst>
                <a:cxn ang="0">
                  <a:pos x="440" y="0"/>
                </a:cxn>
                <a:cxn ang="0">
                  <a:pos x="0" y="428"/>
                </a:cxn>
                <a:cxn ang="0">
                  <a:pos x="54" y="428"/>
                </a:cxn>
                <a:cxn ang="0">
                  <a:pos x="440" y="52"/>
                </a:cxn>
                <a:cxn ang="0">
                  <a:pos x="440" y="0"/>
                </a:cxn>
              </a:cxnLst>
              <a:rect l="0" t="0" r="r" b="b"/>
              <a:pathLst>
                <a:path w="440" h="428">
                  <a:moveTo>
                    <a:pt x="440" y="0"/>
                  </a:moveTo>
                  <a:lnTo>
                    <a:pt x="0" y="428"/>
                  </a:lnTo>
                  <a:lnTo>
                    <a:pt x="54" y="428"/>
                  </a:lnTo>
                  <a:lnTo>
                    <a:pt x="440" y="52"/>
                  </a:lnTo>
                  <a:lnTo>
                    <a:pt x="4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04" name="Freeform 108"/>
            <p:cNvSpPr>
              <a:spLocks/>
            </p:cNvSpPr>
            <p:nvPr userDrawn="1"/>
          </p:nvSpPr>
          <p:spPr bwMode="auto">
            <a:xfrm>
              <a:off x="8445532" y="6178550"/>
              <a:ext cx="698500" cy="679450"/>
            </a:xfrm>
            <a:custGeom>
              <a:avLst/>
              <a:gdLst/>
              <a:ahLst/>
              <a:cxnLst>
                <a:cxn ang="0">
                  <a:pos x="440" y="0"/>
                </a:cxn>
                <a:cxn ang="0">
                  <a:pos x="0" y="428"/>
                </a:cxn>
                <a:cxn ang="0">
                  <a:pos x="54" y="428"/>
                </a:cxn>
                <a:cxn ang="0">
                  <a:pos x="440" y="52"/>
                </a:cxn>
                <a:cxn ang="0">
                  <a:pos x="440" y="0"/>
                </a:cxn>
              </a:cxnLst>
              <a:rect l="0" t="0" r="r" b="b"/>
              <a:pathLst>
                <a:path w="440" h="428">
                  <a:moveTo>
                    <a:pt x="440" y="0"/>
                  </a:moveTo>
                  <a:lnTo>
                    <a:pt x="0" y="428"/>
                  </a:lnTo>
                  <a:lnTo>
                    <a:pt x="54" y="428"/>
                  </a:lnTo>
                  <a:lnTo>
                    <a:pt x="440" y="52"/>
                  </a:lnTo>
                  <a:lnTo>
                    <a:pt x="44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05" name="Freeform 109"/>
            <p:cNvSpPr>
              <a:spLocks/>
            </p:cNvSpPr>
            <p:nvPr userDrawn="1"/>
          </p:nvSpPr>
          <p:spPr bwMode="auto">
            <a:xfrm>
              <a:off x="8747157" y="6470650"/>
              <a:ext cx="396875" cy="387350"/>
            </a:xfrm>
            <a:custGeom>
              <a:avLst/>
              <a:gdLst/>
              <a:ahLst/>
              <a:cxnLst>
                <a:cxn ang="0">
                  <a:pos x="250" y="0"/>
                </a:cxn>
                <a:cxn ang="0">
                  <a:pos x="0" y="244"/>
                </a:cxn>
                <a:cxn ang="0">
                  <a:pos x="54" y="244"/>
                </a:cxn>
                <a:cxn ang="0">
                  <a:pos x="250" y="52"/>
                </a:cxn>
                <a:cxn ang="0">
                  <a:pos x="250" y="0"/>
                </a:cxn>
              </a:cxnLst>
              <a:rect l="0" t="0" r="r" b="b"/>
              <a:pathLst>
                <a:path w="250" h="244">
                  <a:moveTo>
                    <a:pt x="250" y="0"/>
                  </a:moveTo>
                  <a:lnTo>
                    <a:pt x="0" y="244"/>
                  </a:lnTo>
                  <a:lnTo>
                    <a:pt x="54" y="244"/>
                  </a:lnTo>
                  <a:lnTo>
                    <a:pt x="250" y="52"/>
                  </a:lnTo>
                  <a:lnTo>
                    <a:pt x="2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06" name="Freeform 110"/>
            <p:cNvSpPr>
              <a:spLocks/>
            </p:cNvSpPr>
            <p:nvPr userDrawn="1"/>
          </p:nvSpPr>
          <p:spPr bwMode="auto">
            <a:xfrm>
              <a:off x="8747157" y="6470650"/>
              <a:ext cx="396875" cy="387350"/>
            </a:xfrm>
            <a:custGeom>
              <a:avLst/>
              <a:gdLst/>
              <a:ahLst/>
              <a:cxnLst>
                <a:cxn ang="0">
                  <a:pos x="250" y="0"/>
                </a:cxn>
                <a:cxn ang="0">
                  <a:pos x="0" y="244"/>
                </a:cxn>
                <a:cxn ang="0">
                  <a:pos x="54" y="244"/>
                </a:cxn>
                <a:cxn ang="0">
                  <a:pos x="250" y="52"/>
                </a:cxn>
                <a:cxn ang="0">
                  <a:pos x="250" y="0"/>
                </a:cxn>
              </a:cxnLst>
              <a:rect l="0" t="0" r="r" b="b"/>
              <a:pathLst>
                <a:path w="250" h="244">
                  <a:moveTo>
                    <a:pt x="250" y="0"/>
                  </a:moveTo>
                  <a:lnTo>
                    <a:pt x="0" y="244"/>
                  </a:lnTo>
                  <a:lnTo>
                    <a:pt x="54" y="244"/>
                  </a:lnTo>
                  <a:lnTo>
                    <a:pt x="250" y="52"/>
                  </a:lnTo>
                  <a:lnTo>
                    <a:pt x="25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07" name="Freeform 111"/>
            <p:cNvSpPr>
              <a:spLocks/>
            </p:cNvSpPr>
            <p:nvPr userDrawn="1"/>
          </p:nvSpPr>
          <p:spPr bwMode="auto">
            <a:xfrm>
              <a:off x="9045607" y="6762750"/>
              <a:ext cx="98425" cy="9525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60"/>
                </a:cxn>
                <a:cxn ang="0">
                  <a:pos x="54" y="60"/>
                </a:cxn>
                <a:cxn ang="0">
                  <a:pos x="62" y="52"/>
                </a:cxn>
                <a:cxn ang="0">
                  <a:pos x="62" y="0"/>
                </a:cxn>
              </a:cxnLst>
              <a:rect l="0" t="0" r="r" b="b"/>
              <a:pathLst>
                <a:path w="62" h="60">
                  <a:moveTo>
                    <a:pt x="62" y="0"/>
                  </a:moveTo>
                  <a:lnTo>
                    <a:pt x="0" y="60"/>
                  </a:lnTo>
                  <a:lnTo>
                    <a:pt x="54" y="60"/>
                  </a:lnTo>
                  <a:lnTo>
                    <a:pt x="62" y="52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08" name="Freeform 112"/>
            <p:cNvSpPr>
              <a:spLocks/>
            </p:cNvSpPr>
            <p:nvPr userDrawn="1"/>
          </p:nvSpPr>
          <p:spPr bwMode="auto">
            <a:xfrm>
              <a:off x="9045607" y="6762750"/>
              <a:ext cx="98425" cy="9525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60"/>
                </a:cxn>
                <a:cxn ang="0">
                  <a:pos x="54" y="60"/>
                </a:cxn>
                <a:cxn ang="0">
                  <a:pos x="62" y="52"/>
                </a:cxn>
                <a:cxn ang="0">
                  <a:pos x="62" y="0"/>
                </a:cxn>
              </a:cxnLst>
              <a:rect l="0" t="0" r="r" b="b"/>
              <a:pathLst>
                <a:path w="62" h="60">
                  <a:moveTo>
                    <a:pt x="62" y="0"/>
                  </a:moveTo>
                  <a:lnTo>
                    <a:pt x="0" y="60"/>
                  </a:lnTo>
                  <a:lnTo>
                    <a:pt x="54" y="60"/>
                  </a:lnTo>
                  <a:lnTo>
                    <a:pt x="62" y="52"/>
                  </a:lnTo>
                  <a:lnTo>
                    <a:pt x="6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29" name="그룹 128"/>
          <p:cNvGrpSpPr/>
          <p:nvPr userDrawn="1"/>
        </p:nvGrpSpPr>
        <p:grpSpPr>
          <a:xfrm>
            <a:off x="0" y="0"/>
            <a:ext cx="9144000" cy="971550"/>
            <a:chOff x="0" y="2943225"/>
            <a:chExt cx="9144000" cy="971550"/>
          </a:xfrm>
        </p:grpSpPr>
        <p:sp>
          <p:nvSpPr>
            <p:cNvPr id="4212" name="Freeform 116"/>
            <p:cNvSpPr>
              <a:spLocks/>
            </p:cNvSpPr>
            <p:nvPr userDrawn="1"/>
          </p:nvSpPr>
          <p:spPr bwMode="auto">
            <a:xfrm>
              <a:off x="0" y="2943225"/>
              <a:ext cx="9144000" cy="971550"/>
            </a:xfrm>
            <a:custGeom>
              <a:avLst/>
              <a:gdLst/>
              <a:ahLst/>
              <a:cxnLst>
                <a:cxn ang="0">
                  <a:pos x="132" y="548"/>
                </a:cxn>
                <a:cxn ang="0">
                  <a:pos x="246" y="610"/>
                </a:cxn>
                <a:cxn ang="0">
                  <a:pos x="346" y="544"/>
                </a:cxn>
                <a:cxn ang="0">
                  <a:pos x="448" y="610"/>
                </a:cxn>
                <a:cxn ang="0">
                  <a:pos x="562" y="548"/>
                </a:cxn>
                <a:cxn ang="0">
                  <a:pos x="650" y="598"/>
                </a:cxn>
                <a:cxn ang="0">
                  <a:pos x="780" y="556"/>
                </a:cxn>
                <a:cxn ang="0">
                  <a:pos x="868" y="588"/>
                </a:cxn>
                <a:cxn ang="0">
                  <a:pos x="978" y="588"/>
                </a:cxn>
                <a:cxn ang="0">
                  <a:pos x="1058" y="550"/>
                </a:cxn>
                <a:cxn ang="0">
                  <a:pos x="1182" y="606"/>
                </a:cxn>
                <a:cxn ang="0">
                  <a:pos x="1276" y="544"/>
                </a:cxn>
                <a:cxn ang="0">
                  <a:pos x="1382" y="612"/>
                </a:cxn>
                <a:cxn ang="0">
                  <a:pos x="1490" y="544"/>
                </a:cxn>
                <a:cxn ang="0">
                  <a:pos x="1584" y="606"/>
                </a:cxn>
                <a:cxn ang="0">
                  <a:pos x="1706" y="550"/>
                </a:cxn>
                <a:cxn ang="0">
                  <a:pos x="1788" y="588"/>
                </a:cxn>
                <a:cxn ang="0">
                  <a:pos x="1932" y="556"/>
                </a:cxn>
                <a:cxn ang="0">
                  <a:pos x="1986" y="556"/>
                </a:cxn>
                <a:cxn ang="0">
                  <a:pos x="2116" y="598"/>
                </a:cxn>
                <a:cxn ang="0">
                  <a:pos x="2204" y="548"/>
                </a:cxn>
                <a:cxn ang="0">
                  <a:pos x="2318" y="610"/>
                </a:cxn>
                <a:cxn ang="0">
                  <a:pos x="2420" y="544"/>
                </a:cxn>
                <a:cxn ang="0">
                  <a:pos x="2520" y="610"/>
                </a:cxn>
                <a:cxn ang="0">
                  <a:pos x="2634" y="548"/>
                </a:cxn>
                <a:cxn ang="0">
                  <a:pos x="2722" y="598"/>
                </a:cxn>
                <a:cxn ang="0">
                  <a:pos x="2852" y="556"/>
                </a:cxn>
                <a:cxn ang="0">
                  <a:pos x="2940" y="588"/>
                </a:cxn>
                <a:cxn ang="0">
                  <a:pos x="3050" y="588"/>
                </a:cxn>
                <a:cxn ang="0">
                  <a:pos x="3132" y="550"/>
                </a:cxn>
                <a:cxn ang="0">
                  <a:pos x="3254" y="606"/>
                </a:cxn>
                <a:cxn ang="0">
                  <a:pos x="3348" y="544"/>
                </a:cxn>
                <a:cxn ang="0">
                  <a:pos x="3456" y="612"/>
                </a:cxn>
                <a:cxn ang="0">
                  <a:pos x="3562" y="544"/>
                </a:cxn>
                <a:cxn ang="0">
                  <a:pos x="3656" y="606"/>
                </a:cxn>
                <a:cxn ang="0">
                  <a:pos x="3780" y="550"/>
                </a:cxn>
                <a:cxn ang="0">
                  <a:pos x="3860" y="588"/>
                </a:cxn>
                <a:cxn ang="0">
                  <a:pos x="4004" y="556"/>
                </a:cxn>
                <a:cxn ang="0">
                  <a:pos x="4058" y="556"/>
                </a:cxn>
                <a:cxn ang="0">
                  <a:pos x="4188" y="598"/>
                </a:cxn>
                <a:cxn ang="0">
                  <a:pos x="4276" y="548"/>
                </a:cxn>
                <a:cxn ang="0">
                  <a:pos x="4390" y="610"/>
                </a:cxn>
                <a:cxn ang="0">
                  <a:pos x="4492" y="544"/>
                </a:cxn>
                <a:cxn ang="0">
                  <a:pos x="4592" y="610"/>
                </a:cxn>
                <a:cxn ang="0">
                  <a:pos x="4706" y="548"/>
                </a:cxn>
                <a:cxn ang="0">
                  <a:pos x="4794" y="598"/>
                </a:cxn>
                <a:cxn ang="0">
                  <a:pos x="4924" y="556"/>
                </a:cxn>
                <a:cxn ang="0">
                  <a:pos x="5012" y="588"/>
                </a:cxn>
                <a:cxn ang="0">
                  <a:pos x="5122" y="588"/>
                </a:cxn>
                <a:cxn ang="0">
                  <a:pos x="5204" y="550"/>
                </a:cxn>
                <a:cxn ang="0">
                  <a:pos x="5326" y="606"/>
                </a:cxn>
                <a:cxn ang="0">
                  <a:pos x="5420" y="544"/>
                </a:cxn>
                <a:cxn ang="0">
                  <a:pos x="5528" y="612"/>
                </a:cxn>
                <a:cxn ang="0">
                  <a:pos x="5634" y="544"/>
                </a:cxn>
                <a:cxn ang="0">
                  <a:pos x="5722" y="598"/>
                </a:cxn>
                <a:cxn ang="0">
                  <a:pos x="0" y="566"/>
                </a:cxn>
                <a:cxn ang="0">
                  <a:pos x="54" y="588"/>
                </a:cxn>
              </a:cxnLst>
              <a:rect l="0" t="0" r="r" b="b"/>
              <a:pathLst>
                <a:path w="5760" h="612">
                  <a:moveTo>
                    <a:pt x="54" y="588"/>
                  </a:moveTo>
                  <a:lnTo>
                    <a:pt x="90" y="556"/>
                  </a:lnTo>
                  <a:lnTo>
                    <a:pt x="90" y="556"/>
                  </a:lnTo>
                  <a:lnTo>
                    <a:pt x="96" y="550"/>
                  </a:lnTo>
                  <a:lnTo>
                    <a:pt x="102" y="546"/>
                  </a:lnTo>
                  <a:lnTo>
                    <a:pt x="110" y="544"/>
                  </a:lnTo>
                  <a:lnTo>
                    <a:pt x="116" y="544"/>
                  </a:lnTo>
                  <a:lnTo>
                    <a:pt x="124" y="544"/>
                  </a:lnTo>
                  <a:lnTo>
                    <a:pt x="132" y="548"/>
                  </a:lnTo>
                  <a:lnTo>
                    <a:pt x="138" y="550"/>
                  </a:lnTo>
                  <a:lnTo>
                    <a:pt x="144" y="556"/>
                  </a:lnTo>
                  <a:lnTo>
                    <a:pt x="176" y="588"/>
                  </a:lnTo>
                  <a:lnTo>
                    <a:pt x="176" y="588"/>
                  </a:lnTo>
                  <a:lnTo>
                    <a:pt x="190" y="598"/>
                  </a:lnTo>
                  <a:lnTo>
                    <a:pt x="202" y="606"/>
                  </a:lnTo>
                  <a:lnTo>
                    <a:pt x="216" y="610"/>
                  </a:lnTo>
                  <a:lnTo>
                    <a:pt x="232" y="612"/>
                  </a:lnTo>
                  <a:lnTo>
                    <a:pt x="246" y="610"/>
                  </a:lnTo>
                  <a:lnTo>
                    <a:pt x="260" y="606"/>
                  </a:lnTo>
                  <a:lnTo>
                    <a:pt x="274" y="598"/>
                  </a:lnTo>
                  <a:lnTo>
                    <a:pt x="286" y="588"/>
                  </a:lnTo>
                  <a:lnTo>
                    <a:pt x="320" y="556"/>
                  </a:lnTo>
                  <a:lnTo>
                    <a:pt x="320" y="556"/>
                  </a:lnTo>
                  <a:lnTo>
                    <a:pt x="326" y="550"/>
                  </a:lnTo>
                  <a:lnTo>
                    <a:pt x="332" y="548"/>
                  </a:lnTo>
                  <a:lnTo>
                    <a:pt x="340" y="544"/>
                  </a:lnTo>
                  <a:lnTo>
                    <a:pt x="346" y="544"/>
                  </a:lnTo>
                  <a:lnTo>
                    <a:pt x="354" y="544"/>
                  </a:lnTo>
                  <a:lnTo>
                    <a:pt x="362" y="548"/>
                  </a:lnTo>
                  <a:lnTo>
                    <a:pt x="368" y="550"/>
                  </a:lnTo>
                  <a:lnTo>
                    <a:pt x="374" y="556"/>
                  </a:lnTo>
                  <a:lnTo>
                    <a:pt x="408" y="588"/>
                  </a:lnTo>
                  <a:lnTo>
                    <a:pt x="408" y="588"/>
                  </a:lnTo>
                  <a:lnTo>
                    <a:pt x="420" y="598"/>
                  </a:lnTo>
                  <a:lnTo>
                    <a:pt x="432" y="606"/>
                  </a:lnTo>
                  <a:lnTo>
                    <a:pt x="448" y="610"/>
                  </a:lnTo>
                  <a:lnTo>
                    <a:pt x="462" y="612"/>
                  </a:lnTo>
                  <a:lnTo>
                    <a:pt x="476" y="610"/>
                  </a:lnTo>
                  <a:lnTo>
                    <a:pt x="492" y="606"/>
                  </a:lnTo>
                  <a:lnTo>
                    <a:pt x="504" y="598"/>
                  </a:lnTo>
                  <a:lnTo>
                    <a:pt x="516" y="588"/>
                  </a:lnTo>
                  <a:lnTo>
                    <a:pt x="550" y="556"/>
                  </a:lnTo>
                  <a:lnTo>
                    <a:pt x="550" y="556"/>
                  </a:lnTo>
                  <a:lnTo>
                    <a:pt x="556" y="550"/>
                  </a:lnTo>
                  <a:lnTo>
                    <a:pt x="562" y="548"/>
                  </a:lnTo>
                  <a:lnTo>
                    <a:pt x="570" y="544"/>
                  </a:lnTo>
                  <a:lnTo>
                    <a:pt x="578" y="544"/>
                  </a:lnTo>
                  <a:lnTo>
                    <a:pt x="584" y="544"/>
                  </a:lnTo>
                  <a:lnTo>
                    <a:pt x="592" y="548"/>
                  </a:lnTo>
                  <a:lnTo>
                    <a:pt x="598" y="550"/>
                  </a:lnTo>
                  <a:lnTo>
                    <a:pt x="604" y="556"/>
                  </a:lnTo>
                  <a:lnTo>
                    <a:pt x="638" y="588"/>
                  </a:lnTo>
                  <a:lnTo>
                    <a:pt x="638" y="588"/>
                  </a:lnTo>
                  <a:lnTo>
                    <a:pt x="650" y="598"/>
                  </a:lnTo>
                  <a:lnTo>
                    <a:pt x="664" y="606"/>
                  </a:lnTo>
                  <a:lnTo>
                    <a:pt x="678" y="610"/>
                  </a:lnTo>
                  <a:lnTo>
                    <a:pt x="692" y="612"/>
                  </a:lnTo>
                  <a:lnTo>
                    <a:pt x="708" y="610"/>
                  </a:lnTo>
                  <a:lnTo>
                    <a:pt x="722" y="606"/>
                  </a:lnTo>
                  <a:lnTo>
                    <a:pt x="734" y="598"/>
                  </a:lnTo>
                  <a:lnTo>
                    <a:pt x="748" y="588"/>
                  </a:lnTo>
                  <a:lnTo>
                    <a:pt x="780" y="556"/>
                  </a:lnTo>
                  <a:lnTo>
                    <a:pt x="780" y="556"/>
                  </a:lnTo>
                  <a:lnTo>
                    <a:pt x="786" y="550"/>
                  </a:lnTo>
                  <a:lnTo>
                    <a:pt x="792" y="548"/>
                  </a:lnTo>
                  <a:lnTo>
                    <a:pt x="800" y="544"/>
                  </a:lnTo>
                  <a:lnTo>
                    <a:pt x="808" y="544"/>
                  </a:lnTo>
                  <a:lnTo>
                    <a:pt x="814" y="544"/>
                  </a:lnTo>
                  <a:lnTo>
                    <a:pt x="822" y="548"/>
                  </a:lnTo>
                  <a:lnTo>
                    <a:pt x="828" y="550"/>
                  </a:lnTo>
                  <a:lnTo>
                    <a:pt x="834" y="556"/>
                  </a:lnTo>
                  <a:lnTo>
                    <a:pt x="868" y="588"/>
                  </a:lnTo>
                  <a:lnTo>
                    <a:pt x="868" y="588"/>
                  </a:lnTo>
                  <a:lnTo>
                    <a:pt x="880" y="598"/>
                  </a:lnTo>
                  <a:lnTo>
                    <a:pt x="894" y="606"/>
                  </a:lnTo>
                  <a:lnTo>
                    <a:pt x="908" y="610"/>
                  </a:lnTo>
                  <a:lnTo>
                    <a:pt x="922" y="612"/>
                  </a:lnTo>
                  <a:lnTo>
                    <a:pt x="938" y="610"/>
                  </a:lnTo>
                  <a:lnTo>
                    <a:pt x="952" y="606"/>
                  </a:lnTo>
                  <a:lnTo>
                    <a:pt x="966" y="598"/>
                  </a:lnTo>
                  <a:lnTo>
                    <a:pt x="978" y="588"/>
                  </a:lnTo>
                  <a:lnTo>
                    <a:pt x="1010" y="556"/>
                  </a:lnTo>
                  <a:lnTo>
                    <a:pt x="1010" y="556"/>
                  </a:lnTo>
                  <a:lnTo>
                    <a:pt x="1016" y="550"/>
                  </a:lnTo>
                  <a:lnTo>
                    <a:pt x="1024" y="548"/>
                  </a:lnTo>
                  <a:lnTo>
                    <a:pt x="1030" y="544"/>
                  </a:lnTo>
                  <a:lnTo>
                    <a:pt x="1038" y="544"/>
                  </a:lnTo>
                  <a:lnTo>
                    <a:pt x="1046" y="544"/>
                  </a:lnTo>
                  <a:lnTo>
                    <a:pt x="1052" y="548"/>
                  </a:lnTo>
                  <a:lnTo>
                    <a:pt x="1058" y="550"/>
                  </a:lnTo>
                  <a:lnTo>
                    <a:pt x="1066" y="556"/>
                  </a:lnTo>
                  <a:lnTo>
                    <a:pt x="1098" y="588"/>
                  </a:lnTo>
                  <a:lnTo>
                    <a:pt x="1098" y="588"/>
                  </a:lnTo>
                  <a:lnTo>
                    <a:pt x="1110" y="598"/>
                  </a:lnTo>
                  <a:lnTo>
                    <a:pt x="1124" y="606"/>
                  </a:lnTo>
                  <a:lnTo>
                    <a:pt x="1138" y="610"/>
                  </a:lnTo>
                  <a:lnTo>
                    <a:pt x="1152" y="612"/>
                  </a:lnTo>
                  <a:lnTo>
                    <a:pt x="1168" y="610"/>
                  </a:lnTo>
                  <a:lnTo>
                    <a:pt x="1182" y="606"/>
                  </a:lnTo>
                  <a:lnTo>
                    <a:pt x="1196" y="598"/>
                  </a:lnTo>
                  <a:lnTo>
                    <a:pt x="1208" y="588"/>
                  </a:lnTo>
                  <a:lnTo>
                    <a:pt x="1240" y="556"/>
                  </a:lnTo>
                  <a:lnTo>
                    <a:pt x="1240" y="556"/>
                  </a:lnTo>
                  <a:lnTo>
                    <a:pt x="1246" y="550"/>
                  </a:lnTo>
                  <a:lnTo>
                    <a:pt x="1254" y="548"/>
                  </a:lnTo>
                  <a:lnTo>
                    <a:pt x="1260" y="544"/>
                  </a:lnTo>
                  <a:lnTo>
                    <a:pt x="1268" y="544"/>
                  </a:lnTo>
                  <a:lnTo>
                    <a:pt x="1276" y="544"/>
                  </a:lnTo>
                  <a:lnTo>
                    <a:pt x="1282" y="548"/>
                  </a:lnTo>
                  <a:lnTo>
                    <a:pt x="1290" y="550"/>
                  </a:lnTo>
                  <a:lnTo>
                    <a:pt x="1296" y="556"/>
                  </a:lnTo>
                  <a:lnTo>
                    <a:pt x="1328" y="588"/>
                  </a:lnTo>
                  <a:lnTo>
                    <a:pt x="1328" y="588"/>
                  </a:lnTo>
                  <a:lnTo>
                    <a:pt x="1340" y="598"/>
                  </a:lnTo>
                  <a:lnTo>
                    <a:pt x="1354" y="606"/>
                  </a:lnTo>
                  <a:lnTo>
                    <a:pt x="1368" y="610"/>
                  </a:lnTo>
                  <a:lnTo>
                    <a:pt x="1382" y="612"/>
                  </a:lnTo>
                  <a:lnTo>
                    <a:pt x="1398" y="610"/>
                  </a:lnTo>
                  <a:lnTo>
                    <a:pt x="1412" y="606"/>
                  </a:lnTo>
                  <a:lnTo>
                    <a:pt x="1426" y="598"/>
                  </a:lnTo>
                  <a:lnTo>
                    <a:pt x="1438" y="588"/>
                  </a:lnTo>
                  <a:lnTo>
                    <a:pt x="1470" y="556"/>
                  </a:lnTo>
                  <a:lnTo>
                    <a:pt x="1470" y="556"/>
                  </a:lnTo>
                  <a:lnTo>
                    <a:pt x="1476" y="550"/>
                  </a:lnTo>
                  <a:lnTo>
                    <a:pt x="1484" y="548"/>
                  </a:lnTo>
                  <a:lnTo>
                    <a:pt x="1490" y="544"/>
                  </a:lnTo>
                  <a:lnTo>
                    <a:pt x="1498" y="544"/>
                  </a:lnTo>
                  <a:lnTo>
                    <a:pt x="1506" y="544"/>
                  </a:lnTo>
                  <a:lnTo>
                    <a:pt x="1512" y="548"/>
                  </a:lnTo>
                  <a:lnTo>
                    <a:pt x="1520" y="550"/>
                  </a:lnTo>
                  <a:lnTo>
                    <a:pt x="1526" y="556"/>
                  </a:lnTo>
                  <a:lnTo>
                    <a:pt x="1558" y="588"/>
                  </a:lnTo>
                  <a:lnTo>
                    <a:pt x="1558" y="588"/>
                  </a:lnTo>
                  <a:lnTo>
                    <a:pt x="1570" y="598"/>
                  </a:lnTo>
                  <a:lnTo>
                    <a:pt x="1584" y="606"/>
                  </a:lnTo>
                  <a:lnTo>
                    <a:pt x="1598" y="610"/>
                  </a:lnTo>
                  <a:lnTo>
                    <a:pt x="1614" y="612"/>
                  </a:lnTo>
                  <a:lnTo>
                    <a:pt x="1628" y="610"/>
                  </a:lnTo>
                  <a:lnTo>
                    <a:pt x="1642" y="606"/>
                  </a:lnTo>
                  <a:lnTo>
                    <a:pt x="1656" y="598"/>
                  </a:lnTo>
                  <a:lnTo>
                    <a:pt x="1668" y="588"/>
                  </a:lnTo>
                  <a:lnTo>
                    <a:pt x="1700" y="556"/>
                  </a:lnTo>
                  <a:lnTo>
                    <a:pt x="1700" y="556"/>
                  </a:lnTo>
                  <a:lnTo>
                    <a:pt x="1706" y="550"/>
                  </a:lnTo>
                  <a:lnTo>
                    <a:pt x="1714" y="548"/>
                  </a:lnTo>
                  <a:lnTo>
                    <a:pt x="1720" y="544"/>
                  </a:lnTo>
                  <a:lnTo>
                    <a:pt x="1728" y="544"/>
                  </a:lnTo>
                  <a:lnTo>
                    <a:pt x="1736" y="544"/>
                  </a:lnTo>
                  <a:lnTo>
                    <a:pt x="1742" y="548"/>
                  </a:lnTo>
                  <a:lnTo>
                    <a:pt x="1750" y="550"/>
                  </a:lnTo>
                  <a:lnTo>
                    <a:pt x="1756" y="556"/>
                  </a:lnTo>
                  <a:lnTo>
                    <a:pt x="1788" y="588"/>
                  </a:lnTo>
                  <a:lnTo>
                    <a:pt x="1788" y="588"/>
                  </a:lnTo>
                  <a:lnTo>
                    <a:pt x="1800" y="598"/>
                  </a:lnTo>
                  <a:lnTo>
                    <a:pt x="1814" y="606"/>
                  </a:lnTo>
                  <a:lnTo>
                    <a:pt x="1828" y="610"/>
                  </a:lnTo>
                  <a:lnTo>
                    <a:pt x="1844" y="612"/>
                  </a:lnTo>
                  <a:lnTo>
                    <a:pt x="1858" y="610"/>
                  </a:lnTo>
                  <a:lnTo>
                    <a:pt x="1872" y="606"/>
                  </a:lnTo>
                  <a:lnTo>
                    <a:pt x="1886" y="598"/>
                  </a:lnTo>
                  <a:lnTo>
                    <a:pt x="1898" y="588"/>
                  </a:lnTo>
                  <a:lnTo>
                    <a:pt x="1932" y="556"/>
                  </a:lnTo>
                  <a:lnTo>
                    <a:pt x="1932" y="556"/>
                  </a:lnTo>
                  <a:lnTo>
                    <a:pt x="1938" y="550"/>
                  </a:lnTo>
                  <a:lnTo>
                    <a:pt x="1944" y="548"/>
                  </a:lnTo>
                  <a:lnTo>
                    <a:pt x="1952" y="544"/>
                  </a:lnTo>
                  <a:lnTo>
                    <a:pt x="1958" y="544"/>
                  </a:lnTo>
                  <a:lnTo>
                    <a:pt x="1966" y="544"/>
                  </a:lnTo>
                  <a:lnTo>
                    <a:pt x="1974" y="548"/>
                  </a:lnTo>
                  <a:lnTo>
                    <a:pt x="1980" y="550"/>
                  </a:lnTo>
                  <a:lnTo>
                    <a:pt x="1986" y="556"/>
                  </a:lnTo>
                  <a:lnTo>
                    <a:pt x="2018" y="588"/>
                  </a:lnTo>
                  <a:lnTo>
                    <a:pt x="2018" y="588"/>
                  </a:lnTo>
                  <a:lnTo>
                    <a:pt x="2030" y="598"/>
                  </a:lnTo>
                  <a:lnTo>
                    <a:pt x="2044" y="606"/>
                  </a:lnTo>
                  <a:lnTo>
                    <a:pt x="2058" y="610"/>
                  </a:lnTo>
                  <a:lnTo>
                    <a:pt x="2074" y="612"/>
                  </a:lnTo>
                  <a:lnTo>
                    <a:pt x="2088" y="610"/>
                  </a:lnTo>
                  <a:lnTo>
                    <a:pt x="2102" y="606"/>
                  </a:lnTo>
                  <a:lnTo>
                    <a:pt x="2116" y="598"/>
                  </a:lnTo>
                  <a:lnTo>
                    <a:pt x="2128" y="588"/>
                  </a:lnTo>
                  <a:lnTo>
                    <a:pt x="2162" y="556"/>
                  </a:lnTo>
                  <a:lnTo>
                    <a:pt x="2162" y="556"/>
                  </a:lnTo>
                  <a:lnTo>
                    <a:pt x="2168" y="550"/>
                  </a:lnTo>
                  <a:lnTo>
                    <a:pt x="2174" y="548"/>
                  </a:lnTo>
                  <a:lnTo>
                    <a:pt x="2182" y="544"/>
                  </a:lnTo>
                  <a:lnTo>
                    <a:pt x="2188" y="544"/>
                  </a:lnTo>
                  <a:lnTo>
                    <a:pt x="2196" y="544"/>
                  </a:lnTo>
                  <a:lnTo>
                    <a:pt x="2204" y="548"/>
                  </a:lnTo>
                  <a:lnTo>
                    <a:pt x="2210" y="550"/>
                  </a:lnTo>
                  <a:lnTo>
                    <a:pt x="2216" y="556"/>
                  </a:lnTo>
                  <a:lnTo>
                    <a:pt x="2250" y="588"/>
                  </a:lnTo>
                  <a:lnTo>
                    <a:pt x="2250" y="588"/>
                  </a:lnTo>
                  <a:lnTo>
                    <a:pt x="2262" y="598"/>
                  </a:lnTo>
                  <a:lnTo>
                    <a:pt x="2274" y="606"/>
                  </a:lnTo>
                  <a:lnTo>
                    <a:pt x="2290" y="610"/>
                  </a:lnTo>
                  <a:lnTo>
                    <a:pt x="2304" y="612"/>
                  </a:lnTo>
                  <a:lnTo>
                    <a:pt x="2318" y="610"/>
                  </a:lnTo>
                  <a:lnTo>
                    <a:pt x="2334" y="606"/>
                  </a:lnTo>
                  <a:lnTo>
                    <a:pt x="2346" y="598"/>
                  </a:lnTo>
                  <a:lnTo>
                    <a:pt x="2358" y="588"/>
                  </a:lnTo>
                  <a:lnTo>
                    <a:pt x="2392" y="556"/>
                  </a:lnTo>
                  <a:lnTo>
                    <a:pt x="2392" y="556"/>
                  </a:lnTo>
                  <a:lnTo>
                    <a:pt x="2398" y="550"/>
                  </a:lnTo>
                  <a:lnTo>
                    <a:pt x="2404" y="548"/>
                  </a:lnTo>
                  <a:lnTo>
                    <a:pt x="2412" y="544"/>
                  </a:lnTo>
                  <a:lnTo>
                    <a:pt x="2420" y="544"/>
                  </a:lnTo>
                  <a:lnTo>
                    <a:pt x="2426" y="544"/>
                  </a:lnTo>
                  <a:lnTo>
                    <a:pt x="2434" y="548"/>
                  </a:lnTo>
                  <a:lnTo>
                    <a:pt x="2440" y="550"/>
                  </a:lnTo>
                  <a:lnTo>
                    <a:pt x="2446" y="556"/>
                  </a:lnTo>
                  <a:lnTo>
                    <a:pt x="2480" y="588"/>
                  </a:lnTo>
                  <a:lnTo>
                    <a:pt x="2480" y="588"/>
                  </a:lnTo>
                  <a:lnTo>
                    <a:pt x="2492" y="598"/>
                  </a:lnTo>
                  <a:lnTo>
                    <a:pt x="2504" y="606"/>
                  </a:lnTo>
                  <a:lnTo>
                    <a:pt x="2520" y="610"/>
                  </a:lnTo>
                  <a:lnTo>
                    <a:pt x="2534" y="612"/>
                  </a:lnTo>
                  <a:lnTo>
                    <a:pt x="2548" y="610"/>
                  </a:lnTo>
                  <a:lnTo>
                    <a:pt x="2564" y="606"/>
                  </a:lnTo>
                  <a:lnTo>
                    <a:pt x="2576" y="598"/>
                  </a:lnTo>
                  <a:lnTo>
                    <a:pt x="2590" y="588"/>
                  </a:lnTo>
                  <a:lnTo>
                    <a:pt x="2622" y="556"/>
                  </a:lnTo>
                  <a:lnTo>
                    <a:pt x="2622" y="556"/>
                  </a:lnTo>
                  <a:lnTo>
                    <a:pt x="2628" y="550"/>
                  </a:lnTo>
                  <a:lnTo>
                    <a:pt x="2634" y="548"/>
                  </a:lnTo>
                  <a:lnTo>
                    <a:pt x="2642" y="544"/>
                  </a:lnTo>
                  <a:lnTo>
                    <a:pt x="2650" y="544"/>
                  </a:lnTo>
                  <a:lnTo>
                    <a:pt x="2656" y="544"/>
                  </a:lnTo>
                  <a:lnTo>
                    <a:pt x="2664" y="548"/>
                  </a:lnTo>
                  <a:lnTo>
                    <a:pt x="2670" y="550"/>
                  </a:lnTo>
                  <a:lnTo>
                    <a:pt x="2676" y="556"/>
                  </a:lnTo>
                  <a:lnTo>
                    <a:pt x="2710" y="588"/>
                  </a:lnTo>
                  <a:lnTo>
                    <a:pt x="2710" y="588"/>
                  </a:lnTo>
                  <a:lnTo>
                    <a:pt x="2722" y="598"/>
                  </a:lnTo>
                  <a:lnTo>
                    <a:pt x="2736" y="606"/>
                  </a:lnTo>
                  <a:lnTo>
                    <a:pt x="2750" y="610"/>
                  </a:lnTo>
                  <a:lnTo>
                    <a:pt x="2764" y="612"/>
                  </a:lnTo>
                  <a:lnTo>
                    <a:pt x="2780" y="610"/>
                  </a:lnTo>
                  <a:lnTo>
                    <a:pt x="2794" y="606"/>
                  </a:lnTo>
                  <a:lnTo>
                    <a:pt x="2808" y="598"/>
                  </a:lnTo>
                  <a:lnTo>
                    <a:pt x="2820" y="588"/>
                  </a:lnTo>
                  <a:lnTo>
                    <a:pt x="2852" y="556"/>
                  </a:lnTo>
                  <a:lnTo>
                    <a:pt x="2852" y="556"/>
                  </a:lnTo>
                  <a:lnTo>
                    <a:pt x="2858" y="550"/>
                  </a:lnTo>
                  <a:lnTo>
                    <a:pt x="2864" y="548"/>
                  </a:lnTo>
                  <a:lnTo>
                    <a:pt x="2872" y="544"/>
                  </a:lnTo>
                  <a:lnTo>
                    <a:pt x="2880" y="544"/>
                  </a:lnTo>
                  <a:lnTo>
                    <a:pt x="2886" y="544"/>
                  </a:lnTo>
                  <a:lnTo>
                    <a:pt x="2894" y="548"/>
                  </a:lnTo>
                  <a:lnTo>
                    <a:pt x="2900" y="550"/>
                  </a:lnTo>
                  <a:lnTo>
                    <a:pt x="2906" y="556"/>
                  </a:lnTo>
                  <a:lnTo>
                    <a:pt x="2940" y="588"/>
                  </a:lnTo>
                  <a:lnTo>
                    <a:pt x="2940" y="588"/>
                  </a:lnTo>
                  <a:lnTo>
                    <a:pt x="2952" y="598"/>
                  </a:lnTo>
                  <a:lnTo>
                    <a:pt x="2966" y="606"/>
                  </a:lnTo>
                  <a:lnTo>
                    <a:pt x="2980" y="610"/>
                  </a:lnTo>
                  <a:lnTo>
                    <a:pt x="2994" y="612"/>
                  </a:lnTo>
                  <a:lnTo>
                    <a:pt x="3010" y="610"/>
                  </a:lnTo>
                  <a:lnTo>
                    <a:pt x="3024" y="606"/>
                  </a:lnTo>
                  <a:lnTo>
                    <a:pt x="3038" y="598"/>
                  </a:lnTo>
                  <a:lnTo>
                    <a:pt x="3050" y="588"/>
                  </a:lnTo>
                  <a:lnTo>
                    <a:pt x="3082" y="556"/>
                  </a:lnTo>
                  <a:lnTo>
                    <a:pt x="3082" y="556"/>
                  </a:lnTo>
                  <a:lnTo>
                    <a:pt x="3088" y="550"/>
                  </a:lnTo>
                  <a:lnTo>
                    <a:pt x="3096" y="548"/>
                  </a:lnTo>
                  <a:lnTo>
                    <a:pt x="3102" y="544"/>
                  </a:lnTo>
                  <a:lnTo>
                    <a:pt x="3110" y="544"/>
                  </a:lnTo>
                  <a:lnTo>
                    <a:pt x="3118" y="544"/>
                  </a:lnTo>
                  <a:lnTo>
                    <a:pt x="3124" y="548"/>
                  </a:lnTo>
                  <a:lnTo>
                    <a:pt x="3132" y="550"/>
                  </a:lnTo>
                  <a:lnTo>
                    <a:pt x="3138" y="556"/>
                  </a:lnTo>
                  <a:lnTo>
                    <a:pt x="3170" y="588"/>
                  </a:lnTo>
                  <a:lnTo>
                    <a:pt x="3170" y="588"/>
                  </a:lnTo>
                  <a:lnTo>
                    <a:pt x="3182" y="598"/>
                  </a:lnTo>
                  <a:lnTo>
                    <a:pt x="3196" y="606"/>
                  </a:lnTo>
                  <a:lnTo>
                    <a:pt x="3210" y="610"/>
                  </a:lnTo>
                  <a:lnTo>
                    <a:pt x="3224" y="612"/>
                  </a:lnTo>
                  <a:lnTo>
                    <a:pt x="3240" y="610"/>
                  </a:lnTo>
                  <a:lnTo>
                    <a:pt x="3254" y="606"/>
                  </a:lnTo>
                  <a:lnTo>
                    <a:pt x="3268" y="598"/>
                  </a:lnTo>
                  <a:lnTo>
                    <a:pt x="3280" y="588"/>
                  </a:lnTo>
                  <a:lnTo>
                    <a:pt x="3312" y="556"/>
                  </a:lnTo>
                  <a:lnTo>
                    <a:pt x="3312" y="556"/>
                  </a:lnTo>
                  <a:lnTo>
                    <a:pt x="3318" y="550"/>
                  </a:lnTo>
                  <a:lnTo>
                    <a:pt x="3326" y="548"/>
                  </a:lnTo>
                  <a:lnTo>
                    <a:pt x="3332" y="544"/>
                  </a:lnTo>
                  <a:lnTo>
                    <a:pt x="3340" y="544"/>
                  </a:lnTo>
                  <a:lnTo>
                    <a:pt x="3348" y="544"/>
                  </a:lnTo>
                  <a:lnTo>
                    <a:pt x="3354" y="548"/>
                  </a:lnTo>
                  <a:lnTo>
                    <a:pt x="3362" y="550"/>
                  </a:lnTo>
                  <a:lnTo>
                    <a:pt x="3368" y="556"/>
                  </a:lnTo>
                  <a:lnTo>
                    <a:pt x="3400" y="588"/>
                  </a:lnTo>
                  <a:lnTo>
                    <a:pt x="3400" y="588"/>
                  </a:lnTo>
                  <a:lnTo>
                    <a:pt x="3412" y="598"/>
                  </a:lnTo>
                  <a:lnTo>
                    <a:pt x="3426" y="606"/>
                  </a:lnTo>
                  <a:lnTo>
                    <a:pt x="3440" y="610"/>
                  </a:lnTo>
                  <a:lnTo>
                    <a:pt x="3456" y="612"/>
                  </a:lnTo>
                  <a:lnTo>
                    <a:pt x="3470" y="610"/>
                  </a:lnTo>
                  <a:lnTo>
                    <a:pt x="3484" y="606"/>
                  </a:lnTo>
                  <a:lnTo>
                    <a:pt x="3498" y="598"/>
                  </a:lnTo>
                  <a:lnTo>
                    <a:pt x="3510" y="588"/>
                  </a:lnTo>
                  <a:lnTo>
                    <a:pt x="3542" y="556"/>
                  </a:lnTo>
                  <a:lnTo>
                    <a:pt x="3542" y="556"/>
                  </a:lnTo>
                  <a:lnTo>
                    <a:pt x="3548" y="550"/>
                  </a:lnTo>
                  <a:lnTo>
                    <a:pt x="3556" y="548"/>
                  </a:lnTo>
                  <a:lnTo>
                    <a:pt x="3562" y="544"/>
                  </a:lnTo>
                  <a:lnTo>
                    <a:pt x="3570" y="544"/>
                  </a:lnTo>
                  <a:lnTo>
                    <a:pt x="3578" y="544"/>
                  </a:lnTo>
                  <a:lnTo>
                    <a:pt x="3584" y="548"/>
                  </a:lnTo>
                  <a:lnTo>
                    <a:pt x="3592" y="550"/>
                  </a:lnTo>
                  <a:lnTo>
                    <a:pt x="3598" y="556"/>
                  </a:lnTo>
                  <a:lnTo>
                    <a:pt x="3630" y="588"/>
                  </a:lnTo>
                  <a:lnTo>
                    <a:pt x="3630" y="588"/>
                  </a:lnTo>
                  <a:lnTo>
                    <a:pt x="3642" y="598"/>
                  </a:lnTo>
                  <a:lnTo>
                    <a:pt x="3656" y="606"/>
                  </a:lnTo>
                  <a:lnTo>
                    <a:pt x="3670" y="610"/>
                  </a:lnTo>
                  <a:lnTo>
                    <a:pt x="3686" y="612"/>
                  </a:lnTo>
                  <a:lnTo>
                    <a:pt x="3700" y="610"/>
                  </a:lnTo>
                  <a:lnTo>
                    <a:pt x="3714" y="606"/>
                  </a:lnTo>
                  <a:lnTo>
                    <a:pt x="3728" y="598"/>
                  </a:lnTo>
                  <a:lnTo>
                    <a:pt x="3740" y="588"/>
                  </a:lnTo>
                  <a:lnTo>
                    <a:pt x="3774" y="556"/>
                  </a:lnTo>
                  <a:lnTo>
                    <a:pt x="3774" y="556"/>
                  </a:lnTo>
                  <a:lnTo>
                    <a:pt x="3780" y="550"/>
                  </a:lnTo>
                  <a:lnTo>
                    <a:pt x="3786" y="548"/>
                  </a:lnTo>
                  <a:lnTo>
                    <a:pt x="3794" y="544"/>
                  </a:lnTo>
                  <a:lnTo>
                    <a:pt x="3800" y="544"/>
                  </a:lnTo>
                  <a:lnTo>
                    <a:pt x="3808" y="544"/>
                  </a:lnTo>
                  <a:lnTo>
                    <a:pt x="3816" y="548"/>
                  </a:lnTo>
                  <a:lnTo>
                    <a:pt x="3822" y="550"/>
                  </a:lnTo>
                  <a:lnTo>
                    <a:pt x="3828" y="556"/>
                  </a:lnTo>
                  <a:lnTo>
                    <a:pt x="3860" y="588"/>
                  </a:lnTo>
                  <a:lnTo>
                    <a:pt x="3860" y="588"/>
                  </a:lnTo>
                  <a:lnTo>
                    <a:pt x="3872" y="598"/>
                  </a:lnTo>
                  <a:lnTo>
                    <a:pt x="3886" y="606"/>
                  </a:lnTo>
                  <a:lnTo>
                    <a:pt x="3900" y="610"/>
                  </a:lnTo>
                  <a:lnTo>
                    <a:pt x="3916" y="612"/>
                  </a:lnTo>
                  <a:lnTo>
                    <a:pt x="3930" y="610"/>
                  </a:lnTo>
                  <a:lnTo>
                    <a:pt x="3944" y="606"/>
                  </a:lnTo>
                  <a:lnTo>
                    <a:pt x="3958" y="598"/>
                  </a:lnTo>
                  <a:lnTo>
                    <a:pt x="3970" y="588"/>
                  </a:lnTo>
                  <a:lnTo>
                    <a:pt x="4004" y="556"/>
                  </a:lnTo>
                  <a:lnTo>
                    <a:pt x="4004" y="556"/>
                  </a:lnTo>
                  <a:lnTo>
                    <a:pt x="4010" y="550"/>
                  </a:lnTo>
                  <a:lnTo>
                    <a:pt x="4016" y="548"/>
                  </a:lnTo>
                  <a:lnTo>
                    <a:pt x="4024" y="544"/>
                  </a:lnTo>
                  <a:lnTo>
                    <a:pt x="4030" y="544"/>
                  </a:lnTo>
                  <a:lnTo>
                    <a:pt x="4038" y="544"/>
                  </a:lnTo>
                  <a:lnTo>
                    <a:pt x="4046" y="548"/>
                  </a:lnTo>
                  <a:lnTo>
                    <a:pt x="4052" y="550"/>
                  </a:lnTo>
                  <a:lnTo>
                    <a:pt x="4058" y="556"/>
                  </a:lnTo>
                  <a:lnTo>
                    <a:pt x="4090" y="588"/>
                  </a:lnTo>
                  <a:lnTo>
                    <a:pt x="4090" y="588"/>
                  </a:lnTo>
                  <a:lnTo>
                    <a:pt x="4104" y="598"/>
                  </a:lnTo>
                  <a:lnTo>
                    <a:pt x="4116" y="606"/>
                  </a:lnTo>
                  <a:lnTo>
                    <a:pt x="4130" y="610"/>
                  </a:lnTo>
                  <a:lnTo>
                    <a:pt x="4146" y="612"/>
                  </a:lnTo>
                  <a:lnTo>
                    <a:pt x="4160" y="610"/>
                  </a:lnTo>
                  <a:lnTo>
                    <a:pt x="4174" y="606"/>
                  </a:lnTo>
                  <a:lnTo>
                    <a:pt x="4188" y="598"/>
                  </a:lnTo>
                  <a:lnTo>
                    <a:pt x="4200" y="588"/>
                  </a:lnTo>
                  <a:lnTo>
                    <a:pt x="4234" y="556"/>
                  </a:lnTo>
                  <a:lnTo>
                    <a:pt x="4234" y="556"/>
                  </a:lnTo>
                  <a:lnTo>
                    <a:pt x="4240" y="550"/>
                  </a:lnTo>
                  <a:lnTo>
                    <a:pt x="4246" y="548"/>
                  </a:lnTo>
                  <a:lnTo>
                    <a:pt x="4254" y="544"/>
                  </a:lnTo>
                  <a:lnTo>
                    <a:pt x="4260" y="544"/>
                  </a:lnTo>
                  <a:lnTo>
                    <a:pt x="4268" y="544"/>
                  </a:lnTo>
                  <a:lnTo>
                    <a:pt x="4276" y="548"/>
                  </a:lnTo>
                  <a:lnTo>
                    <a:pt x="4282" y="550"/>
                  </a:lnTo>
                  <a:lnTo>
                    <a:pt x="4288" y="556"/>
                  </a:lnTo>
                  <a:lnTo>
                    <a:pt x="4322" y="588"/>
                  </a:lnTo>
                  <a:lnTo>
                    <a:pt x="4322" y="588"/>
                  </a:lnTo>
                  <a:lnTo>
                    <a:pt x="4334" y="598"/>
                  </a:lnTo>
                  <a:lnTo>
                    <a:pt x="4346" y="606"/>
                  </a:lnTo>
                  <a:lnTo>
                    <a:pt x="4362" y="610"/>
                  </a:lnTo>
                  <a:lnTo>
                    <a:pt x="4376" y="612"/>
                  </a:lnTo>
                  <a:lnTo>
                    <a:pt x="4390" y="610"/>
                  </a:lnTo>
                  <a:lnTo>
                    <a:pt x="4406" y="606"/>
                  </a:lnTo>
                  <a:lnTo>
                    <a:pt x="4418" y="598"/>
                  </a:lnTo>
                  <a:lnTo>
                    <a:pt x="4430" y="588"/>
                  </a:lnTo>
                  <a:lnTo>
                    <a:pt x="4464" y="556"/>
                  </a:lnTo>
                  <a:lnTo>
                    <a:pt x="4464" y="556"/>
                  </a:lnTo>
                  <a:lnTo>
                    <a:pt x="4470" y="550"/>
                  </a:lnTo>
                  <a:lnTo>
                    <a:pt x="4476" y="548"/>
                  </a:lnTo>
                  <a:lnTo>
                    <a:pt x="4484" y="544"/>
                  </a:lnTo>
                  <a:lnTo>
                    <a:pt x="4492" y="544"/>
                  </a:lnTo>
                  <a:lnTo>
                    <a:pt x="4498" y="544"/>
                  </a:lnTo>
                  <a:lnTo>
                    <a:pt x="4506" y="548"/>
                  </a:lnTo>
                  <a:lnTo>
                    <a:pt x="4512" y="550"/>
                  </a:lnTo>
                  <a:lnTo>
                    <a:pt x="4518" y="556"/>
                  </a:lnTo>
                  <a:lnTo>
                    <a:pt x="4552" y="588"/>
                  </a:lnTo>
                  <a:lnTo>
                    <a:pt x="4552" y="588"/>
                  </a:lnTo>
                  <a:lnTo>
                    <a:pt x="4564" y="598"/>
                  </a:lnTo>
                  <a:lnTo>
                    <a:pt x="4578" y="606"/>
                  </a:lnTo>
                  <a:lnTo>
                    <a:pt x="4592" y="610"/>
                  </a:lnTo>
                  <a:lnTo>
                    <a:pt x="4606" y="612"/>
                  </a:lnTo>
                  <a:lnTo>
                    <a:pt x="4622" y="610"/>
                  </a:lnTo>
                  <a:lnTo>
                    <a:pt x="4636" y="606"/>
                  </a:lnTo>
                  <a:lnTo>
                    <a:pt x="4648" y="598"/>
                  </a:lnTo>
                  <a:lnTo>
                    <a:pt x="4662" y="588"/>
                  </a:lnTo>
                  <a:lnTo>
                    <a:pt x="4694" y="556"/>
                  </a:lnTo>
                  <a:lnTo>
                    <a:pt x="4694" y="556"/>
                  </a:lnTo>
                  <a:lnTo>
                    <a:pt x="4700" y="550"/>
                  </a:lnTo>
                  <a:lnTo>
                    <a:pt x="4706" y="548"/>
                  </a:lnTo>
                  <a:lnTo>
                    <a:pt x="4714" y="544"/>
                  </a:lnTo>
                  <a:lnTo>
                    <a:pt x="4722" y="544"/>
                  </a:lnTo>
                  <a:lnTo>
                    <a:pt x="4728" y="544"/>
                  </a:lnTo>
                  <a:lnTo>
                    <a:pt x="4736" y="548"/>
                  </a:lnTo>
                  <a:lnTo>
                    <a:pt x="4742" y="550"/>
                  </a:lnTo>
                  <a:lnTo>
                    <a:pt x="4748" y="556"/>
                  </a:lnTo>
                  <a:lnTo>
                    <a:pt x="4782" y="588"/>
                  </a:lnTo>
                  <a:lnTo>
                    <a:pt x="4782" y="588"/>
                  </a:lnTo>
                  <a:lnTo>
                    <a:pt x="4794" y="598"/>
                  </a:lnTo>
                  <a:lnTo>
                    <a:pt x="4808" y="606"/>
                  </a:lnTo>
                  <a:lnTo>
                    <a:pt x="4822" y="610"/>
                  </a:lnTo>
                  <a:lnTo>
                    <a:pt x="4836" y="612"/>
                  </a:lnTo>
                  <a:lnTo>
                    <a:pt x="4852" y="610"/>
                  </a:lnTo>
                  <a:lnTo>
                    <a:pt x="4866" y="606"/>
                  </a:lnTo>
                  <a:lnTo>
                    <a:pt x="4880" y="598"/>
                  </a:lnTo>
                  <a:lnTo>
                    <a:pt x="4892" y="588"/>
                  </a:lnTo>
                  <a:lnTo>
                    <a:pt x="4924" y="556"/>
                  </a:lnTo>
                  <a:lnTo>
                    <a:pt x="4924" y="556"/>
                  </a:lnTo>
                  <a:lnTo>
                    <a:pt x="4930" y="550"/>
                  </a:lnTo>
                  <a:lnTo>
                    <a:pt x="4938" y="548"/>
                  </a:lnTo>
                  <a:lnTo>
                    <a:pt x="4944" y="544"/>
                  </a:lnTo>
                  <a:lnTo>
                    <a:pt x="4952" y="544"/>
                  </a:lnTo>
                  <a:lnTo>
                    <a:pt x="4960" y="544"/>
                  </a:lnTo>
                  <a:lnTo>
                    <a:pt x="4966" y="548"/>
                  </a:lnTo>
                  <a:lnTo>
                    <a:pt x="4972" y="550"/>
                  </a:lnTo>
                  <a:lnTo>
                    <a:pt x="4980" y="556"/>
                  </a:lnTo>
                  <a:lnTo>
                    <a:pt x="5012" y="588"/>
                  </a:lnTo>
                  <a:lnTo>
                    <a:pt x="5012" y="588"/>
                  </a:lnTo>
                  <a:lnTo>
                    <a:pt x="5024" y="598"/>
                  </a:lnTo>
                  <a:lnTo>
                    <a:pt x="5038" y="606"/>
                  </a:lnTo>
                  <a:lnTo>
                    <a:pt x="5052" y="610"/>
                  </a:lnTo>
                  <a:lnTo>
                    <a:pt x="5066" y="612"/>
                  </a:lnTo>
                  <a:lnTo>
                    <a:pt x="5082" y="610"/>
                  </a:lnTo>
                  <a:lnTo>
                    <a:pt x="5096" y="606"/>
                  </a:lnTo>
                  <a:lnTo>
                    <a:pt x="5110" y="598"/>
                  </a:lnTo>
                  <a:lnTo>
                    <a:pt x="5122" y="588"/>
                  </a:lnTo>
                  <a:lnTo>
                    <a:pt x="5154" y="556"/>
                  </a:lnTo>
                  <a:lnTo>
                    <a:pt x="5154" y="556"/>
                  </a:lnTo>
                  <a:lnTo>
                    <a:pt x="5160" y="550"/>
                  </a:lnTo>
                  <a:lnTo>
                    <a:pt x="5168" y="548"/>
                  </a:lnTo>
                  <a:lnTo>
                    <a:pt x="5174" y="544"/>
                  </a:lnTo>
                  <a:lnTo>
                    <a:pt x="5182" y="544"/>
                  </a:lnTo>
                  <a:lnTo>
                    <a:pt x="5190" y="544"/>
                  </a:lnTo>
                  <a:lnTo>
                    <a:pt x="5196" y="548"/>
                  </a:lnTo>
                  <a:lnTo>
                    <a:pt x="5204" y="550"/>
                  </a:lnTo>
                  <a:lnTo>
                    <a:pt x="5210" y="556"/>
                  </a:lnTo>
                  <a:lnTo>
                    <a:pt x="5242" y="588"/>
                  </a:lnTo>
                  <a:lnTo>
                    <a:pt x="5242" y="588"/>
                  </a:lnTo>
                  <a:lnTo>
                    <a:pt x="5254" y="598"/>
                  </a:lnTo>
                  <a:lnTo>
                    <a:pt x="5268" y="606"/>
                  </a:lnTo>
                  <a:lnTo>
                    <a:pt x="5282" y="610"/>
                  </a:lnTo>
                  <a:lnTo>
                    <a:pt x="5296" y="612"/>
                  </a:lnTo>
                  <a:lnTo>
                    <a:pt x="5312" y="610"/>
                  </a:lnTo>
                  <a:lnTo>
                    <a:pt x="5326" y="606"/>
                  </a:lnTo>
                  <a:lnTo>
                    <a:pt x="5340" y="598"/>
                  </a:lnTo>
                  <a:lnTo>
                    <a:pt x="5352" y="588"/>
                  </a:lnTo>
                  <a:lnTo>
                    <a:pt x="5384" y="556"/>
                  </a:lnTo>
                  <a:lnTo>
                    <a:pt x="5384" y="556"/>
                  </a:lnTo>
                  <a:lnTo>
                    <a:pt x="5390" y="550"/>
                  </a:lnTo>
                  <a:lnTo>
                    <a:pt x="5398" y="548"/>
                  </a:lnTo>
                  <a:lnTo>
                    <a:pt x="5404" y="544"/>
                  </a:lnTo>
                  <a:lnTo>
                    <a:pt x="5412" y="544"/>
                  </a:lnTo>
                  <a:lnTo>
                    <a:pt x="5420" y="544"/>
                  </a:lnTo>
                  <a:lnTo>
                    <a:pt x="5426" y="548"/>
                  </a:lnTo>
                  <a:lnTo>
                    <a:pt x="5434" y="550"/>
                  </a:lnTo>
                  <a:lnTo>
                    <a:pt x="5440" y="556"/>
                  </a:lnTo>
                  <a:lnTo>
                    <a:pt x="5472" y="588"/>
                  </a:lnTo>
                  <a:lnTo>
                    <a:pt x="5472" y="588"/>
                  </a:lnTo>
                  <a:lnTo>
                    <a:pt x="5484" y="598"/>
                  </a:lnTo>
                  <a:lnTo>
                    <a:pt x="5498" y="606"/>
                  </a:lnTo>
                  <a:lnTo>
                    <a:pt x="5512" y="610"/>
                  </a:lnTo>
                  <a:lnTo>
                    <a:pt x="5528" y="612"/>
                  </a:lnTo>
                  <a:lnTo>
                    <a:pt x="5542" y="610"/>
                  </a:lnTo>
                  <a:lnTo>
                    <a:pt x="5556" y="606"/>
                  </a:lnTo>
                  <a:lnTo>
                    <a:pt x="5570" y="598"/>
                  </a:lnTo>
                  <a:lnTo>
                    <a:pt x="5582" y="588"/>
                  </a:lnTo>
                  <a:lnTo>
                    <a:pt x="5614" y="556"/>
                  </a:lnTo>
                  <a:lnTo>
                    <a:pt x="5614" y="556"/>
                  </a:lnTo>
                  <a:lnTo>
                    <a:pt x="5620" y="550"/>
                  </a:lnTo>
                  <a:lnTo>
                    <a:pt x="5628" y="548"/>
                  </a:lnTo>
                  <a:lnTo>
                    <a:pt x="5634" y="544"/>
                  </a:lnTo>
                  <a:lnTo>
                    <a:pt x="5642" y="544"/>
                  </a:lnTo>
                  <a:lnTo>
                    <a:pt x="5650" y="544"/>
                  </a:lnTo>
                  <a:lnTo>
                    <a:pt x="5658" y="546"/>
                  </a:lnTo>
                  <a:lnTo>
                    <a:pt x="5664" y="550"/>
                  </a:lnTo>
                  <a:lnTo>
                    <a:pt x="5670" y="556"/>
                  </a:lnTo>
                  <a:lnTo>
                    <a:pt x="5704" y="588"/>
                  </a:lnTo>
                  <a:lnTo>
                    <a:pt x="5704" y="588"/>
                  </a:lnTo>
                  <a:lnTo>
                    <a:pt x="5712" y="594"/>
                  </a:lnTo>
                  <a:lnTo>
                    <a:pt x="5722" y="598"/>
                  </a:lnTo>
                  <a:lnTo>
                    <a:pt x="5730" y="598"/>
                  </a:lnTo>
                  <a:lnTo>
                    <a:pt x="5740" y="596"/>
                  </a:lnTo>
                  <a:lnTo>
                    <a:pt x="5748" y="592"/>
                  </a:lnTo>
                  <a:lnTo>
                    <a:pt x="5754" y="584"/>
                  </a:lnTo>
                  <a:lnTo>
                    <a:pt x="5758" y="576"/>
                  </a:lnTo>
                  <a:lnTo>
                    <a:pt x="5760" y="566"/>
                  </a:lnTo>
                  <a:lnTo>
                    <a:pt x="5760" y="0"/>
                  </a:lnTo>
                  <a:lnTo>
                    <a:pt x="0" y="0"/>
                  </a:lnTo>
                  <a:lnTo>
                    <a:pt x="0" y="566"/>
                  </a:lnTo>
                  <a:lnTo>
                    <a:pt x="0" y="566"/>
                  </a:lnTo>
                  <a:lnTo>
                    <a:pt x="2" y="576"/>
                  </a:lnTo>
                  <a:lnTo>
                    <a:pt x="6" y="584"/>
                  </a:lnTo>
                  <a:lnTo>
                    <a:pt x="12" y="592"/>
                  </a:lnTo>
                  <a:lnTo>
                    <a:pt x="20" y="596"/>
                  </a:lnTo>
                  <a:lnTo>
                    <a:pt x="28" y="598"/>
                  </a:lnTo>
                  <a:lnTo>
                    <a:pt x="38" y="598"/>
                  </a:lnTo>
                  <a:lnTo>
                    <a:pt x="46" y="594"/>
                  </a:lnTo>
                  <a:lnTo>
                    <a:pt x="54" y="588"/>
                  </a:lnTo>
                  <a:lnTo>
                    <a:pt x="54" y="58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14" name="Freeform 118"/>
            <p:cNvSpPr>
              <a:spLocks/>
            </p:cNvSpPr>
            <p:nvPr userDrawn="1"/>
          </p:nvSpPr>
          <p:spPr bwMode="auto">
            <a:xfrm>
              <a:off x="0" y="3759200"/>
              <a:ext cx="9144000" cy="155575"/>
            </a:xfrm>
            <a:custGeom>
              <a:avLst/>
              <a:gdLst/>
              <a:ahLst/>
              <a:cxnLst>
                <a:cxn ang="0">
                  <a:pos x="5416" y="10"/>
                </a:cxn>
                <a:cxn ang="0">
                  <a:pos x="5258" y="64"/>
                </a:cxn>
                <a:cxn ang="0">
                  <a:pos x="5072" y="60"/>
                </a:cxn>
                <a:cxn ang="0">
                  <a:pos x="4900" y="10"/>
                </a:cxn>
                <a:cxn ang="0">
                  <a:pos x="4698" y="0"/>
                </a:cxn>
                <a:cxn ang="0">
                  <a:pos x="4488" y="6"/>
                </a:cxn>
                <a:cxn ang="0">
                  <a:pos x="4310" y="54"/>
                </a:cxn>
                <a:cxn ang="0">
                  <a:pos x="4122" y="66"/>
                </a:cxn>
                <a:cxn ang="0">
                  <a:pos x="3946" y="44"/>
                </a:cxn>
                <a:cxn ang="0">
                  <a:pos x="3762" y="2"/>
                </a:cxn>
                <a:cxn ang="0">
                  <a:pos x="3554" y="0"/>
                </a:cxn>
                <a:cxn ang="0">
                  <a:pos x="3344" y="10"/>
                </a:cxn>
                <a:cxn ang="0">
                  <a:pos x="3186" y="64"/>
                </a:cxn>
                <a:cxn ang="0">
                  <a:pos x="3000" y="60"/>
                </a:cxn>
                <a:cxn ang="0">
                  <a:pos x="2828" y="10"/>
                </a:cxn>
                <a:cxn ang="0">
                  <a:pos x="2626" y="0"/>
                </a:cxn>
                <a:cxn ang="0">
                  <a:pos x="2416" y="6"/>
                </a:cxn>
                <a:cxn ang="0">
                  <a:pos x="2238" y="54"/>
                </a:cxn>
                <a:cxn ang="0">
                  <a:pos x="2050" y="66"/>
                </a:cxn>
                <a:cxn ang="0">
                  <a:pos x="1874" y="44"/>
                </a:cxn>
                <a:cxn ang="0">
                  <a:pos x="1690" y="2"/>
                </a:cxn>
                <a:cxn ang="0">
                  <a:pos x="1482" y="0"/>
                </a:cxn>
                <a:cxn ang="0">
                  <a:pos x="1272" y="10"/>
                </a:cxn>
                <a:cxn ang="0">
                  <a:pos x="1114" y="64"/>
                </a:cxn>
                <a:cxn ang="0">
                  <a:pos x="928" y="60"/>
                </a:cxn>
                <a:cxn ang="0">
                  <a:pos x="756" y="10"/>
                </a:cxn>
                <a:cxn ang="0">
                  <a:pos x="554" y="0"/>
                </a:cxn>
                <a:cxn ang="0">
                  <a:pos x="344" y="6"/>
                </a:cxn>
                <a:cxn ang="0">
                  <a:pos x="166" y="54"/>
                </a:cxn>
                <a:cxn ang="0">
                  <a:pos x="8" y="56"/>
                </a:cxn>
                <a:cxn ang="0">
                  <a:pos x="102" y="34"/>
                </a:cxn>
                <a:cxn ang="0">
                  <a:pos x="286" y="76"/>
                </a:cxn>
                <a:cxn ang="0">
                  <a:pos x="462" y="98"/>
                </a:cxn>
                <a:cxn ang="0">
                  <a:pos x="650" y="86"/>
                </a:cxn>
                <a:cxn ang="0">
                  <a:pos x="828" y="38"/>
                </a:cxn>
                <a:cxn ang="0">
                  <a:pos x="1038" y="32"/>
                </a:cxn>
                <a:cxn ang="0">
                  <a:pos x="1240" y="42"/>
                </a:cxn>
                <a:cxn ang="0">
                  <a:pos x="1412" y="92"/>
                </a:cxn>
                <a:cxn ang="0">
                  <a:pos x="1598" y="96"/>
                </a:cxn>
                <a:cxn ang="0">
                  <a:pos x="1788" y="76"/>
                </a:cxn>
                <a:cxn ang="0">
                  <a:pos x="1966" y="32"/>
                </a:cxn>
                <a:cxn ang="0">
                  <a:pos x="2174" y="34"/>
                </a:cxn>
                <a:cxn ang="0">
                  <a:pos x="2358" y="76"/>
                </a:cxn>
                <a:cxn ang="0">
                  <a:pos x="2534" y="98"/>
                </a:cxn>
                <a:cxn ang="0">
                  <a:pos x="2722" y="86"/>
                </a:cxn>
                <a:cxn ang="0">
                  <a:pos x="2900" y="38"/>
                </a:cxn>
                <a:cxn ang="0">
                  <a:pos x="3110" y="32"/>
                </a:cxn>
                <a:cxn ang="0">
                  <a:pos x="3312" y="42"/>
                </a:cxn>
                <a:cxn ang="0">
                  <a:pos x="3484" y="92"/>
                </a:cxn>
                <a:cxn ang="0">
                  <a:pos x="3670" y="96"/>
                </a:cxn>
                <a:cxn ang="0">
                  <a:pos x="3860" y="76"/>
                </a:cxn>
                <a:cxn ang="0">
                  <a:pos x="4038" y="32"/>
                </a:cxn>
                <a:cxn ang="0">
                  <a:pos x="4246" y="34"/>
                </a:cxn>
                <a:cxn ang="0">
                  <a:pos x="4430" y="76"/>
                </a:cxn>
                <a:cxn ang="0">
                  <a:pos x="4606" y="98"/>
                </a:cxn>
                <a:cxn ang="0">
                  <a:pos x="4794" y="86"/>
                </a:cxn>
                <a:cxn ang="0">
                  <a:pos x="4972" y="38"/>
                </a:cxn>
                <a:cxn ang="0">
                  <a:pos x="5182" y="32"/>
                </a:cxn>
                <a:cxn ang="0">
                  <a:pos x="5384" y="42"/>
                </a:cxn>
                <a:cxn ang="0">
                  <a:pos x="5556" y="92"/>
                </a:cxn>
                <a:cxn ang="0">
                  <a:pos x="5724" y="84"/>
                </a:cxn>
                <a:cxn ang="0">
                  <a:pos x="5634" y="2"/>
                </a:cxn>
              </a:cxnLst>
              <a:rect l="0" t="0" r="r" b="b"/>
              <a:pathLst>
                <a:path w="5760" h="98">
                  <a:moveTo>
                    <a:pt x="5618" y="0"/>
                  </a:moveTo>
                  <a:lnTo>
                    <a:pt x="5618" y="0"/>
                  </a:lnTo>
                  <a:lnTo>
                    <a:pt x="5612" y="0"/>
                  </a:lnTo>
                  <a:lnTo>
                    <a:pt x="5604" y="2"/>
                  </a:lnTo>
                  <a:lnTo>
                    <a:pt x="5598" y="6"/>
                  </a:lnTo>
                  <a:lnTo>
                    <a:pt x="5590" y="10"/>
                  </a:lnTo>
                  <a:lnTo>
                    <a:pt x="5558" y="44"/>
                  </a:lnTo>
                  <a:lnTo>
                    <a:pt x="5558" y="44"/>
                  </a:lnTo>
                  <a:lnTo>
                    <a:pt x="5546" y="54"/>
                  </a:lnTo>
                  <a:lnTo>
                    <a:pt x="5532" y="60"/>
                  </a:lnTo>
                  <a:lnTo>
                    <a:pt x="5518" y="64"/>
                  </a:lnTo>
                  <a:lnTo>
                    <a:pt x="5504" y="66"/>
                  </a:lnTo>
                  <a:lnTo>
                    <a:pt x="5504" y="66"/>
                  </a:lnTo>
                  <a:lnTo>
                    <a:pt x="5488" y="64"/>
                  </a:lnTo>
                  <a:lnTo>
                    <a:pt x="5474" y="60"/>
                  </a:lnTo>
                  <a:lnTo>
                    <a:pt x="5460" y="54"/>
                  </a:lnTo>
                  <a:lnTo>
                    <a:pt x="5448" y="44"/>
                  </a:lnTo>
                  <a:lnTo>
                    <a:pt x="5416" y="10"/>
                  </a:lnTo>
                  <a:lnTo>
                    <a:pt x="5416" y="10"/>
                  </a:lnTo>
                  <a:lnTo>
                    <a:pt x="5410" y="6"/>
                  </a:lnTo>
                  <a:lnTo>
                    <a:pt x="5402" y="2"/>
                  </a:lnTo>
                  <a:lnTo>
                    <a:pt x="5396" y="0"/>
                  </a:lnTo>
                  <a:lnTo>
                    <a:pt x="5388" y="0"/>
                  </a:lnTo>
                  <a:lnTo>
                    <a:pt x="5388" y="0"/>
                  </a:lnTo>
                  <a:lnTo>
                    <a:pt x="5380" y="0"/>
                  </a:lnTo>
                  <a:lnTo>
                    <a:pt x="5374" y="2"/>
                  </a:lnTo>
                  <a:lnTo>
                    <a:pt x="5366" y="6"/>
                  </a:lnTo>
                  <a:lnTo>
                    <a:pt x="5360" y="10"/>
                  </a:lnTo>
                  <a:lnTo>
                    <a:pt x="5328" y="44"/>
                  </a:lnTo>
                  <a:lnTo>
                    <a:pt x="5328" y="44"/>
                  </a:lnTo>
                  <a:lnTo>
                    <a:pt x="5316" y="54"/>
                  </a:lnTo>
                  <a:lnTo>
                    <a:pt x="5302" y="60"/>
                  </a:lnTo>
                  <a:lnTo>
                    <a:pt x="5288" y="64"/>
                  </a:lnTo>
                  <a:lnTo>
                    <a:pt x="5272" y="66"/>
                  </a:lnTo>
                  <a:lnTo>
                    <a:pt x="5272" y="66"/>
                  </a:lnTo>
                  <a:lnTo>
                    <a:pt x="5258" y="64"/>
                  </a:lnTo>
                  <a:lnTo>
                    <a:pt x="5244" y="60"/>
                  </a:lnTo>
                  <a:lnTo>
                    <a:pt x="5230" y="54"/>
                  </a:lnTo>
                  <a:lnTo>
                    <a:pt x="5218" y="44"/>
                  </a:lnTo>
                  <a:lnTo>
                    <a:pt x="5186" y="10"/>
                  </a:lnTo>
                  <a:lnTo>
                    <a:pt x="5186" y="10"/>
                  </a:lnTo>
                  <a:lnTo>
                    <a:pt x="5180" y="6"/>
                  </a:lnTo>
                  <a:lnTo>
                    <a:pt x="5172" y="2"/>
                  </a:lnTo>
                  <a:lnTo>
                    <a:pt x="5166" y="0"/>
                  </a:lnTo>
                  <a:lnTo>
                    <a:pt x="5158" y="0"/>
                  </a:lnTo>
                  <a:lnTo>
                    <a:pt x="5158" y="0"/>
                  </a:lnTo>
                  <a:lnTo>
                    <a:pt x="5150" y="0"/>
                  </a:lnTo>
                  <a:lnTo>
                    <a:pt x="5144" y="2"/>
                  </a:lnTo>
                  <a:lnTo>
                    <a:pt x="5136" y="6"/>
                  </a:lnTo>
                  <a:lnTo>
                    <a:pt x="5130" y="10"/>
                  </a:lnTo>
                  <a:lnTo>
                    <a:pt x="5098" y="44"/>
                  </a:lnTo>
                  <a:lnTo>
                    <a:pt x="5098" y="44"/>
                  </a:lnTo>
                  <a:lnTo>
                    <a:pt x="5086" y="54"/>
                  </a:lnTo>
                  <a:lnTo>
                    <a:pt x="5072" y="60"/>
                  </a:lnTo>
                  <a:lnTo>
                    <a:pt x="5058" y="64"/>
                  </a:lnTo>
                  <a:lnTo>
                    <a:pt x="5042" y="66"/>
                  </a:lnTo>
                  <a:lnTo>
                    <a:pt x="5042" y="66"/>
                  </a:lnTo>
                  <a:lnTo>
                    <a:pt x="5028" y="64"/>
                  </a:lnTo>
                  <a:lnTo>
                    <a:pt x="5014" y="60"/>
                  </a:lnTo>
                  <a:lnTo>
                    <a:pt x="5000" y="54"/>
                  </a:lnTo>
                  <a:lnTo>
                    <a:pt x="4988" y="44"/>
                  </a:lnTo>
                  <a:lnTo>
                    <a:pt x="4956" y="10"/>
                  </a:lnTo>
                  <a:lnTo>
                    <a:pt x="4956" y="10"/>
                  </a:lnTo>
                  <a:lnTo>
                    <a:pt x="4948" y="6"/>
                  </a:lnTo>
                  <a:lnTo>
                    <a:pt x="4942" y="2"/>
                  </a:lnTo>
                  <a:lnTo>
                    <a:pt x="4936" y="0"/>
                  </a:lnTo>
                  <a:lnTo>
                    <a:pt x="4928" y="0"/>
                  </a:lnTo>
                  <a:lnTo>
                    <a:pt x="4928" y="0"/>
                  </a:lnTo>
                  <a:lnTo>
                    <a:pt x="4920" y="0"/>
                  </a:lnTo>
                  <a:lnTo>
                    <a:pt x="4914" y="2"/>
                  </a:lnTo>
                  <a:lnTo>
                    <a:pt x="4906" y="6"/>
                  </a:lnTo>
                  <a:lnTo>
                    <a:pt x="4900" y="10"/>
                  </a:lnTo>
                  <a:lnTo>
                    <a:pt x="4868" y="44"/>
                  </a:lnTo>
                  <a:lnTo>
                    <a:pt x="4868" y="44"/>
                  </a:lnTo>
                  <a:lnTo>
                    <a:pt x="4856" y="54"/>
                  </a:lnTo>
                  <a:lnTo>
                    <a:pt x="4842" y="60"/>
                  </a:lnTo>
                  <a:lnTo>
                    <a:pt x="4828" y="64"/>
                  </a:lnTo>
                  <a:lnTo>
                    <a:pt x="4812" y="66"/>
                  </a:lnTo>
                  <a:lnTo>
                    <a:pt x="4812" y="66"/>
                  </a:lnTo>
                  <a:lnTo>
                    <a:pt x="4798" y="64"/>
                  </a:lnTo>
                  <a:lnTo>
                    <a:pt x="4784" y="60"/>
                  </a:lnTo>
                  <a:lnTo>
                    <a:pt x="4770" y="54"/>
                  </a:lnTo>
                  <a:lnTo>
                    <a:pt x="4758" y="44"/>
                  </a:lnTo>
                  <a:lnTo>
                    <a:pt x="4724" y="10"/>
                  </a:lnTo>
                  <a:lnTo>
                    <a:pt x="4724" y="10"/>
                  </a:lnTo>
                  <a:lnTo>
                    <a:pt x="4718" y="6"/>
                  </a:lnTo>
                  <a:lnTo>
                    <a:pt x="4712" y="2"/>
                  </a:lnTo>
                  <a:lnTo>
                    <a:pt x="4704" y="0"/>
                  </a:lnTo>
                  <a:lnTo>
                    <a:pt x="4698" y="0"/>
                  </a:lnTo>
                  <a:lnTo>
                    <a:pt x="4698" y="0"/>
                  </a:lnTo>
                  <a:lnTo>
                    <a:pt x="4690" y="0"/>
                  </a:lnTo>
                  <a:lnTo>
                    <a:pt x="4682" y="2"/>
                  </a:lnTo>
                  <a:lnTo>
                    <a:pt x="4676" y="6"/>
                  </a:lnTo>
                  <a:lnTo>
                    <a:pt x="4670" y="10"/>
                  </a:lnTo>
                  <a:lnTo>
                    <a:pt x="4638" y="44"/>
                  </a:lnTo>
                  <a:lnTo>
                    <a:pt x="4638" y="44"/>
                  </a:lnTo>
                  <a:lnTo>
                    <a:pt x="4624" y="54"/>
                  </a:lnTo>
                  <a:lnTo>
                    <a:pt x="4612" y="60"/>
                  </a:lnTo>
                  <a:lnTo>
                    <a:pt x="4598" y="64"/>
                  </a:lnTo>
                  <a:lnTo>
                    <a:pt x="4582" y="66"/>
                  </a:lnTo>
                  <a:lnTo>
                    <a:pt x="4582" y="66"/>
                  </a:lnTo>
                  <a:lnTo>
                    <a:pt x="4568" y="64"/>
                  </a:lnTo>
                  <a:lnTo>
                    <a:pt x="4554" y="60"/>
                  </a:lnTo>
                  <a:lnTo>
                    <a:pt x="4540" y="54"/>
                  </a:lnTo>
                  <a:lnTo>
                    <a:pt x="4528" y="44"/>
                  </a:lnTo>
                  <a:lnTo>
                    <a:pt x="4494" y="10"/>
                  </a:lnTo>
                  <a:lnTo>
                    <a:pt x="4494" y="10"/>
                  </a:lnTo>
                  <a:lnTo>
                    <a:pt x="4488" y="6"/>
                  </a:lnTo>
                  <a:lnTo>
                    <a:pt x="4482" y="2"/>
                  </a:lnTo>
                  <a:lnTo>
                    <a:pt x="4474" y="0"/>
                  </a:lnTo>
                  <a:lnTo>
                    <a:pt x="4468" y="0"/>
                  </a:lnTo>
                  <a:lnTo>
                    <a:pt x="4468" y="0"/>
                  </a:lnTo>
                  <a:lnTo>
                    <a:pt x="4460" y="0"/>
                  </a:lnTo>
                  <a:lnTo>
                    <a:pt x="4452" y="2"/>
                  </a:lnTo>
                  <a:lnTo>
                    <a:pt x="4446" y="6"/>
                  </a:lnTo>
                  <a:lnTo>
                    <a:pt x="4440" y="10"/>
                  </a:lnTo>
                  <a:lnTo>
                    <a:pt x="4406" y="44"/>
                  </a:lnTo>
                  <a:lnTo>
                    <a:pt x="4406" y="44"/>
                  </a:lnTo>
                  <a:lnTo>
                    <a:pt x="4394" y="54"/>
                  </a:lnTo>
                  <a:lnTo>
                    <a:pt x="4382" y="60"/>
                  </a:lnTo>
                  <a:lnTo>
                    <a:pt x="4366" y="64"/>
                  </a:lnTo>
                  <a:lnTo>
                    <a:pt x="4352" y="66"/>
                  </a:lnTo>
                  <a:lnTo>
                    <a:pt x="4352" y="66"/>
                  </a:lnTo>
                  <a:lnTo>
                    <a:pt x="4338" y="64"/>
                  </a:lnTo>
                  <a:lnTo>
                    <a:pt x="4322" y="60"/>
                  </a:lnTo>
                  <a:lnTo>
                    <a:pt x="4310" y="54"/>
                  </a:lnTo>
                  <a:lnTo>
                    <a:pt x="4298" y="44"/>
                  </a:lnTo>
                  <a:lnTo>
                    <a:pt x="4264" y="10"/>
                  </a:lnTo>
                  <a:lnTo>
                    <a:pt x="4264" y="10"/>
                  </a:lnTo>
                  <a:lnTo>
                    <a:pt x="4258" y="6"/>
                  </a:lnTo>
                  <a:lnTo>
                    <a:pt x="4252" y="2"/>
                  </a:lnTo>
                  <a:lnTo>
                    <a:pt x="4244" y="0"/>
                  </a:lnTo>
                  <a:lnTo>
                    <a:pt x="4236" y="0"/>
                  </a:lnTo>
                  <a:lnTo>
                    <a:pt x="4236" y="0"/>
                  </a:lnTo>
                  <a:lnTo>
                    <a:pt x="4230" y="0"/>
                  </a:lnTo>
                  <a:lnTo>
                    <a:pt x="4222" y="2"/>
                  </a:lnTo>
                  <a:lnTo>
                    <a:pt x="4216" y="6"/>
                  </a:lnTo>
                  <a:lnTo>
                    <a:pt x="4210" y="10"/>
                  </a:lnTo>
                  <a:lnTo>
                    <a:pt x="4176" y="44"/>
                  </a:lnTo>
                  <a:lnTo>
                    <a:pt x="4176" y="44"/>
                  </a:lnTo>
                  <a:lnTo>
                    <a:pt x="4164" y="54"/>
                  </a:lnTo>
                  <a:lnTo>
                    <a:pt x="4150" y="60"/>
                  </a:lnTo>
                  <a:lnTo>
                    <a:pt x="4136" y="64"/>
                  </a:lnTo>
                  <a:lnTo>
                    <a:pt x="4122" y="66"/>
                  </a:lnTo>
                  <a:lnTo>
                    <a:pt x="4122" y="66"/>
                  </a:lnTo>
                  <a:lnTo>
                    <a:pt x="4106" y="64"/>
                  </a:lnTo>
                  <a:lnTo>
                    <a:pt x="4092" y="60"/>
                  </a:lnTo>
                  <a:lnTo>
                    <a:pt x="4080" y="54"/>
                  </a:lnTo>
                  <a:lnTo>
                    <a:pt x="4066" y="44"/>
                  </a:lnTo>
                  <a:lnTo>
                    <a:pt x="4034" y="10"/>
                  </a:lnTo>
                  <a:lnTo>
                    <a:pt x="4034" y="10"/>
                  </a:lnTo>
                  <a:lnTo>
                    <a:pt x="4028" y="6"/>
                  </a:lnTo>
                  <a:lnTo>
                    <a:pt x="4022" y="2"/>
                  </a:lnTo>
                  <a:lnTo>
                    <a:pt x="4014" y="0"/>
                  </a:lnTo>
                  <a:lnTo>
                    <a:pt x="4006" y="0"/>
                  </a:lnTo>
                  <a:lnTo>
                    <a:pt x="4006" y="0"/>
                  </a:lnTo>
                  <a:lnTo>
                    <a:pt x="4000" y="0"/>
                  </a:lnTo>
                  <a:lnTo>
                    <a:pt x="3992" y="2"/>
                  </a:lnTo>
                  <a:lnTo>
                    <a:pt x="3986" y="6"/>
                  </a:lnTo>
                  <a:lnTo>
                    <a:pt x="3980" y="10"/>
                  </a:lnTo>
                  <a:lnTo>
                    <a:pt x="3946" y="44"/>
                  </a:lnTo>
                  <a:lnTo>
                    <a:pt x="3946" y="44"/>
                  </a:lnTo>
                  <a:lnTo>
                    <a:pt x="3934" y="54"/>
                  </a:lnTo>
                  <a:lnTo>
                    <a:pt x="3920" y="60"/>
                  </a:lnTo>
                  <a:lnTo>
                    <a:pt x="3906" y="64"/>
                  </a:lnTo>
                  <a:lnTo>
                    <a:pt x="3892" y="66"/>
                  </a:lnTo>
                  <a:lnTo>
                    <a:pt x="3892" y="66"/>
                  </a:lnTo>
                  <a:lnTo>
                    <a:pt x="3876" y="64"/>
                  </a:lnTo>
                  <a:lnTo>
                    <a:pt x="3862" y="60"/>
                  </a:lnTo>
                  <a:lnTo>
                    <a:pt x="3848" y="54"/>
                  </a:lnTo>
                  <a:lnTo>
                    <a:pt x="3836" y="44"/>
                  </a:lnTo>
                  <a:lnTo>
                    <a:pt x="3804" y="10"/>
                  </a:lnTo>
                  <a:lnTo>
                    <a:pt x="3804" y="10"/>
                  </a:lnTo>
                  <a:lnTo>
                    <a:pt x="3798" y="6"/>
                  </a:lnTo>
                  <a:lnTo>
                    <a:pt x="3792" y="2"/>
                  </a:lnTo>
                  <a:lnTo>
                    <a:pt x="3784" y="0"/>
                  </a:lnTo>
                  <a:lnTo>
                    <a:pt x="3776" y="0"/>
                  </a:lnTo>
                  <a:lnTo>
                    <a:pt x="3776" y="0"/>
                  </a:lnTo>
                  <a:lnTo>
                    <a:pt x="3770" y="0"/>
                  </a:lnTo>
                  <a:lnTo>
                    <a:pt x="3762" y="2"/>
                  </a:lnTo>
                  <a:lnTo>
                    <a:pt x="3756" y="6"/>
                  </a:lnTo>
                  <a:lnTo>
                    <a:pt x="3750" y="10"/>
                  </a:lnTo>
                  <a:lnTo>
                    <a:pt x="3716" y="44"/>
                  </a:lnTo>
                  <a:lnTo>
                    <a:pt x="3716" y="44"/>
                  </a:lnTo>
                  <a:lnTo>
                    <a:pt x="3704" y="54"/>
                  </a:lnTo>
                  <a:lnTo>
                    <a:pt x="3690" y="60"/>
                  </a:lnTo>
                  <a:lnTo>
                    <a:pt x="3676" y="64"/>
                  </a:lnTo>
                  <a:lnTo>
                    <a:pt x="3662" y="66"/>
                  </a:lnTo>
                  <a:lnTo>
                    <a:pt x="3662" y="66"/>
                  </a:lnTo>
                  <a:lnTo>
                    <a:pt x="3646" y="64"/>
                  </a:lnTo>
                  <a:lnTo>
                    <a:pt x="3632" y="60"/>
                  </a:lnTo>
                  <a:lnTo>
                    <a:pt x="3618" y="54"/>
                  </a:lnTo>
                  <a:lnTo>
                    <a:pt x="3606" y="44"/>
                  </a:lnTo>
                  <a:lnTo>
                    <a:pt x="3574" y="10"/>
                  </a:lnTo>
                  <a:lnTo>
                    <a:pt x="3574" y="10"/>
                  </a:lnTo>
                  <a:lnTo>
                    <a:pt x="3568" y="6"/>
                  </a:lnTo>
                  <a:lnTo>
                    <a:pt x="3560" y="2"/>
                  </a:lnTo>
                  <a:lnTo>
                    <a:pt x="3554" y="0"/>
                  </a:lnTo>
                  <a:lnTo>
                    <a:pt x="3546" y="0"/>
                  </a:lnTo>
                  <a:lnTo>
                    <a:pt x="3546" y="0"/>
                  </a:lnTo>
                  <a:lnTo>
                    <a:pt x="3538" y="0"/>
                  </a:lnTo>
                  <a:lnTo>
                    <a:pt x="3532" y="2"/>
                  </a:lnTo>
                  <a:lnTo>
                    <a:pt x="3524" y="6"/>
                  </a:lnTo>
                  <a:lnTo>
                    <a:pt x="3518" y="10"/>
                  </a:lnTo>
                  <a:lnTo>
                    <a:pt x="3486" y="44"/>
                  </a:lnTo>
                  <a:lnTo>
                    <a:pt x="3486" y="44"/>
                  </a:lnTo>
                  <a:lnTo>
                    <a:pt x="3474" y="54"/>
                  </a:lnTo>
                  <a:lnTo>
                    <a:pt x="3460" y="60"/>
                  </a:lnTo>
                  <a:lnTo>
                    <a:pt x="3446" y="64"/>
                  </a:lnTo>
                  <a:lnTo>
                    <a:pt x="3432" y="66"/>
                  </a:lnTo>
                  <a:lnTo>
                    <a:pt x="3432" y="66"/>
                  </a:lnTo>
                  <a:lnTo>
                    <a:pt x="3416" y="64"/>
                  </a:lnTo>
                  <a:lnTo>
                    <a:pt x="3402" y="60"/>
                  </a:lnTo>
                  <a:lnTo>
                    <a:pt x="3388" y="54"/>
                  </a:lnTo>
                  <a:lnTo>
                    <a:pt x="3376" y="44"/>
                  </a:lnTo>
                  <a:lnTo>
                    <a:pt x="3344" y="10"/>
                  </a:lnTo>
                  <a:lnTo>
                    <a:pt x="3344" y="10"/>
                  </a:lnTo>
                  <a:lnTo>
                    <a:pt x="3338" y="6"/>
                  </a:lnTo>
                  <a:lnTo>
                    <a:pt x="3330" y="2"/>
                  </a:lnTo>
                  <a:lnTo>
                    <a:pt x="3324" y="0"/>
                  </a:lnTo>
                  <a:lnTo>
                    <a:pt x="3316" y="0"/>
                  </a:lnTo>
                  <a:lnTo>
                    <a:pt x="3316" y="0"/>
                  </a:lnTo>
                  <a:lnTo>
                    <a:pt x="3308" y="0"/>
                  </a:lnTo>
                  <a:lnTo>
                    <a:pt x="3302" y="2"/>
                  </a:lnTo>
                  <a:lnTo>
                    <a:pt x="3294" y="6"/>
                  </a:lnTo>
                  <a:lnTo>
                    <a:pt x="3288" y="10"/>
                  </a:lnTo>
                  <a:lnTo>
                    <a:pt x="3256" y="44"/>
                  </a:lnTo>
                  <a:lnTo>
                    <a:pt x="3256" y="44"/>
                  </a:lnTo>
                  <a:lnTo>
                    <a:pt x="3244" y="54"/>
                  </a:lnTo>
                  <a:lnTo>
                    <a:pt x="3230" y="60"/>
                  </a:lnTo>
                  <a:lnTo>
                    <a:pt x="3216" y="64"/>
                  </a:lnTo>
                  <a:lnTo>
                    <a:pt x="3200" y="66"/>
                  </a:lnTo>
                  <a:lnTo>
                    <a:pt x="3200" y="66"/>
                  </a:lnTo>
                  <a:lnTo>
                    <a:pt x="3186" y="64"/>
                  </a:lnTo>
                  <a:lnTo>
                    <a:pt x="3172" y="60"/>
                  </a:lnTo>
                  <a:lnTo>
                    <a:pt x="3158" y="54"/>
                  </a:lnTo>
                  <a:lnTo>
                    <a:pt x="3146" y="44"/>
                  </a:lnTo>
                  <a:lnTo>
                    <a:pt x="3114" y="10"/>
                  </a:lnTo>
                  <a:lnTo>
                    <a:pt x="3114" y="10"/>
                  </a:lnTo>
                  <a:lnTo>
                    <a:pt x="3108" y="6"/>
                  </a:lnTo>
                  <a:lnTo>
                    <a:pt x="3100" y="2"/>
                  </a:lnTo>
                  <a:lnTo>
                    <a:pt x="3094" y="0"/>
                  </a:lnTo>
                  <a:lnTo>
                    <a:pt x="3086" y="0"/>
                  </a:lnTo>
                  <a:lnTo>
                    <a:pt x="3086" y="0"/>
                  </a:lnTo>
                  <a:lnTo>
                    <a:pt x="3078" y="0"/>
                  </a:lnTo>
                  <a:lnTo>
                    <a:pt x="3072" y="2"/>
                  </a:lnTo>
                  <a:lnTo>
                    <a:pt x="3064" y="6"/>
                  </a:lnTo>
                  <a:lnTo>
                    <a:pt x="3058" y="10"/>
                  </a:lnTo>
                  <a:lnTo>
                    <a:pt x="3026" y="44"/>
                  </a:lnTo>
                  <a:lnTo>
                    <a:pt x="3026" y="44"/>
                  </a:lnTo>
                  <a:lnTo>
                    <a:pt x="3014" y="54"/>
                  </a:lnTo>
                  <a:lnTo>
                    <a:pt x="3000" y="60"/>
                  </a:lnTo>
                  <a:lnTo>
                    <a:pt x="2986" y="64"/>
                  </a:lnTo>
                  <a:lnTo>
                    <a:pt x="2970" y="66"/>
                  </a:lnTo>
                  <a:lnTo>
                    <a:pt x="2970" y="66"/>
                  </a:lnTo>
                  <a:lnTo>
                    <a:pt x="2956" y="64"/>
                  </a:lnTo>
                  <a:lnTo>
                    <a:pt x="2942" y="60"/>
                  </a:lnTo>
                  <a:lnTo>
                    <a:pt x="2928" y="54"/>
                  </a:lnTo>
                  <a:lnTo>
                    <a:pt x="2916" y="44"/>
                  </a:lnTo>
                  <a:lnTo>
                    <a:pt x="2882" y="10"/>
                  </a:lnTo>
                  <a:lnTo>
                    <a:pt x="2882" y="10"/>
                  </a:lnTo>
                  <a:lnTo>
                    <a:pt x="2876" y="6"/>
                  </a:lnTo>
                  <a:lnTo>
                    <a:pt x="2870" y="2"/>
                  </a:lnTo>
                  <a:lnTo>
                    <a:pt x="2862" y="0"/>
                  </a:lnTo>
                  <a:lnTo>
                    <a:pt x="2856" y="0"/>
                  </a:lnTo>
                  <a:lnTo>
                    <a:pt x="2856" y="0"/>
                  </a:lnTo>
                  <a:lnTo>
                    <a:pt x="2848" y="0"/>
                  </a:lnTo>
                  <a:lnTo>
                    <a:pt x="2840" y="2"/>
                  </a:lnTo>
                  <a:lnTo>
                    <a:pt x="2834" y="6"/>
                  </a:lnTo>
                  <a:lnTo>
                    <a:pt x="2828" y="10"/>
                  </a:lnTo>
                  <a:lnTo>
                    <a:pt x="2796" y="44"/>
                  </a:lnTo>
                  <a:lnTo>
                    <a:pt x="2796" y="44"/>
                  </a:lnTo>
                  <a:lnTo>
                    <a:pt x="2784" y="54"/>
                  </a:lnTo>
                  <a:lnTo>
                    <a:pt x="2770" y="60"/>
                  </a:lnTo>
                  <a:lnTo>
                    <a:pt x="2756" y="64"/>
                  </a:lnTo>
                  <a:lnTo>
                    <a:pt x="2740" y="66"/>
                  </a:lnTo>
                  <a:lnTo>
                    <a:pt x="2740" y="66"/>
                  </a:lnTo>
                  <a:lnTo>
                    <a:pt x="2726" y="64"/>
                  </a:lnTo>
                  <a:lnTo>
                    <a:pt x="2712" y="60"/>
                  </a:lnTo>
                  <a:lnTo>
                    <a:pt x="2698" y="54"/>
                  </a:lnTo>
                  <a:lnTo>
                    <a:pt x="2686" y="44"/>
                  </a:lnTo>
                  <a:lnTo>
                    <a:pt x="2652" y="10"/>
                  </a:lnTo>
                  <a:lnTo>
                    <a:pt x="2652" y="10"/>
                  </a:lnTo>
                  <a:lnTo>
                    <a:pt x="2646" y="6"/>
                  </a:lnTo>
                  <a:lnTo>
                    <a:pt x="2640" y="2"/>
                  </a:lnTo>
                  <a:lnTo>
                    <a:pt x="2632" y="0"/>
                  </a:lnTo>
                  <a:lnTo>
                    <a:pt x="2626" y="0"/>
                  </a:lnTo>
                  <a:lnTo>
                    <a:pt x="2626" y="0"/>
                  </a:lnTo>
                  <a:lnTo>
                    <a:pt x="2618" y="0"/>
                  </a:lnTo>
                  <a:lnTo>
                    <a:pt x="2610" y="2"/>
                  </a:lnTo>
                  <a:lnTo>
                    <a:pt x="2604" y="6"/>
                  </a:lnTo>
                  <a:lnTo>
                    <a:pt x="2598" y="10"/>
                  </a:lnTo>
                  <a:lnTo>
                    <a:pt x="2566" y="44"/>
                  </a:lnTo>
                  <a:lnTo>
                    <a:pt x="2566" y="44"/>
                  </a:lnTo>
                  <a:lnTo>
                    <a:pt x="2552" y="54"/>
                  </a:lnTo>
                  <a:lnTo>
                    <a:pt x="2540" y="60"/>
                  </a:lnTo>
                  <a:lnTo>
                    <a:pt x="2524" y="64"/>
                  </a:lnTo>
                  <a:lnTo>
                    <a:pt x="2510" y="66"/>
                  </a:lnTo>
                  <a:lnTo>
                    <a:pt x="2510" y="66"/>
                  </a:lnTo>
                  <a:lnTo>
                    <a:pt x="2496" y="64"/>
                  </a:lnTo>
                  <a:lnTo>
                    <a:pt x="2480" y="60"/>
                  </a:lnTo>
                  <a:lnTo>
                    <a:pt x="2468" y="54"/>
                  </a:lnTo>
                  <a:lnTo>
                    <a:pt x="2456" y="44"/>
                  </a:lnTo>
                  <a:lnTo>
                    <a:pt x="2422" y="10"/>
                  </a:lnTo>
                  <a:lnTo>
                    <a:pt x="2422" y="10"/>
                  </a:lnTo>
                  <a:lnTo>
                    <a:pt x="2416" y="6"/>
                  </a:lnTo>
                  <a:lnTo>
                    <a:pt x="2410" y="2"/>
                  </a:lnTo>
                  <a:lnTo>
                    <a:pt x="2402" y="0"/>
                  </a:lnTo>
                  <a:lnTo>
                    <a:pt x="2396" y="0"/>
                  </a:lnTo>
                  <a:lnTo>
                    <a:pt x="2396" y="0"/>
                  </a:lnTo>
                  <a:lnTo>
                    <a:pt x="2388" y="0"/>
                  </a:lnTo>
                  <a:lnTo>
                    <a:pt x="2380" y="2"/>
                  </a:lnTo>
                  <a:lnTo>
                    <a:pt x="2374" y="6"/>
                  </a:lnTo>
                  <a:lnTo>
                    <a:pt x="2368" y="10"/>
                  </a:lnTo>
                  <a:lnTo>
                    <a:pt x="2334" y="44"/>
                  </a:lnTo>
                  <a:lnTo>
                    <a:pt x="2334" y="44"/>
                  </a:lnTo>
                  <a:lnTo>
                    <a:pt x="2322" y="54"/>
                  </a:lnTo>
                  <a:lnTo>
                    <a:pt x="2310" y="60"/>
                  </a:lnTo>
                  <a:lnTo>
                    <a:pt x="2294" y="64"/>
                  </a:lnTo>
                  <a:lnTo>
                    <a:pt x="2280" y="66"/>
                  </a:lnTo>
                  <a:lnTo>
                    <a:pt x="2280" y="66"/>
                  </a:lnTo>
                  <a:lnTo>
                    <a:pt x="2266" y="64"/>
                  </a:lnTo>
                  <a:lnTo>
                    <a:pt x="2250" y="60"/>
                  </a:lnTo>
                  <a:lnTo>
                    <a:pt x="2238" y="54"/>
                  </a:lnTo>
                  <a:lnTo>
                    <a:pt x="2226" y="44"/>
                  </a:lnTo>
                  <a:lnTo>
                    <a:pt x="2192" y="10"/>
                  </a:lnTo>
                  <a:lnTo>
                    <a:pt x="2192" y="10"/>
                  </a:lnTo>
                  <a:lnTo>
                    <a:pt x="2186" y="6"/>
                  </a:lnTo>
                  <a:lnTo>
                    <a:pt x="2180" y="2"/>
                  </a:lnTo>
                  <a:lnTo>
                    <a:pt x="2172" y="0"/>
                  </a:lnTo>
                  <a:lnTo>
                    <a:pt x="2164" y="0"/>
                  </a:lnTo>
                  <a:lnTo>
                    <a:pt x="2164" y="0"/>
                  </a:lnTo>
                  <a:lnTo>
                    <a:pt x="2158" y="0"/>
                  </a:lnTo>
                  <a:lnTo>
                    <a:pt x="2150" y="2"/>
                  </a:lnTo>
                  <a:lnTo>
                    <a:pt x="2144" y="6"/>
                  </a:lnTo>
                  <a:lnTo>
                    <a:pt x="2138" y="10"/>
                  </a:lnTo>
                  <a:lnTo>
                    <a:pt x="2104" y="44"/>
                  </a:lnTo>
                  <a:lnTo>
                    <a:pt x="2104" y="44"/>
                  </a:lnTo>
                  <a:lnTo>
                    <a:pt x="2092" y="54"/>
                  </a:lnTo>
                  <a:lnTo>
                    <a:pt x="2078" y="60"/>
                  </a:lnTo>
                  <a:lnTo>
                    <a:pt x="2064" y="64"/>
                  </a:lnTo>
                  <a:lnTo>
                    <a:pt x="2050" y="66"/>
                  </a:lnTo>
                  <a:lnTo>
                    <a:pt x="2050" y="66"/>
                  </a:lnTo>
                  <a:lnTo>
                    <a:pt x="2034" y="64"/>
                  </a:lnTo>
                  <a:lnTo>
                    <a:pt x="2020" y="60"/>
                  </a:lnTo>
                  <a:lnTo>
                    <a:pt x="2006" y="54"/>
                  </a:lnTo>
                  <a:lnTo>
                    <a:pt x="1994" y="44"/>
                  </a:lnTo>
                  <a:lnTo>
                    <a:pt x="1962" y="10"/>
                  </a:lnTo>
                  <a:lnTo>
                    <a:pt x="1962" y="10"/>
                  </a:lnTo>
                  <a:lnTo>
                    <a:pt x="1956" y="6"/>
                  </a:lnTo>
                  <a:lnTo>
                    <a:pt x="1950" y="2"/>
                  </a:lnTo>
                  <a:lnTo>
                    <a:pt x="1942" y="0"/>
                  </a:lnTo>
                  <a:lnTo>
                    <a:pt x="1934" y="0"/>
                  </a:lnTo>
                  <a:lnTo>
                    <a:pt x="1934" y="0"/>
                  </a:lnTo>
                  <a:lnTo>
                    <a:pt x="1928" y="0"/>
                  </a:lnTo>
                  <a:lnTo>
                    <a:pt x="1920" y="2"/>
                  </a:lnTo>
                  <a:lnTo>
                    <a:pt x="1914" y="6"/>
                  </a:lnTo>
                  <a:lnTo>
                    <a:pt x="1908" y="10"/>
                  </a:lnTo>
                  <a:lnTo>
                    <a:pt x="1874" y="44"/>
                  </a:lnTo>
                  <a:lnTo>
                    <a:pt x="1874" y="44"/>
                  </a:lnTo>
                  <a:lnTo>
                    <a:pt x="1862" y="54"/>
                  </a:lnTo>
                  <a:lnTo>
                    <a:pt x="1848" y="60"/>
                  </a:lnTo>
                  <a:lnTo>
                    <a:pt x="1834" y="64"/>
                  </a:lnTo>
                  <a:lnTo>
                    <a:pt x="1820" y="66"/>
                  </a:lnTo>
                  <a:lnTo>
                    <a:pt x="1820" y="66"/>
                  </a:lnTo>
                  <a:lnTo>
                    <a:pt x="1804" y="64"/>
                  </a:lnTo>
                  <a:lnTo>
                    <a:pt x="1790" y="60"/>
                  </a:lnTo>
                  <a:lnTo>
                    <a:pt x="1776" y="54"/>
                  </a:lnTo>
                  <a:lnTo>
                    <a:pt x="1764" y="44"/>
                  </a:lnTo>
                  <a:lnTo>
                    <a:pt x="1732" y="10"/>
                  </a:lnTo>
                  <a:lnTo>
                    <a:pt x="1732" y="10"/>
                  </a:lnTo>
                  <a:lnTo>
                    <a:pt x="1726" y="6"/>
                  </a:lnTo>
                  <a:lnTo>
                    <a:pt x="1718" y="2"/>
                  </a:lnTo>
                  <a:lnTo>
                    <a:pt x="1712" y="0"/>
                  </a:lnTo>
                  <a:lnTo>
                    <a:pt x="1704" y="0"/>
                  </a:lnTo>
                  <a:lnTo>
                    <a:pt x="1704" y="0"/>
                  </a:lnTo>
                  <a:lnTo>
                    <a:pt x="1696" y="0"/>
                  </a:lnTo>
                  <a:lnTo>
                    <a:pt x="1690" y="2"/>
                  </a:lnTo>
                  <a:lnTo>
                    <a:pt x="1682" y="6"/>
                  </a:lnTo>
                  <a:lnTo>
                    <a:pt x="1676" y="10"/>
                  </a:lnTo>
                  <a:lnTo>
                    <a:pt x="1644" y="44"/>
                  </a:lnTo>
                  <a:lnTo>
                    <a:pt x="1644" y="44"/>
                  </a:lnTo>
                  <a:lnTo>
                    <a:pt x="1632" y="54"/>
                  </a:lnTo>
                  <a:lnTo>
                    <a:pt x="1618" y="60"/>
                  </a:lnTo>
                  <a:lnTo>
                    <a:pt x="1604" y="64"/>
                  </a:lnTo>
                  <a:lnTo>
                    <a:pt x="1590" y="66"/>
                  </a:lnTo>
                  <a:lnTo>
                    <a:pt x="1590" y="66"/>
                  </a:lnTo>
                  <a:lnTo>
                    <a:pt x="1574" y="64"/>
                  </a:lnTo>
                  <a:lnTo>
                    <a:pt x="1560" y="60"/>
                  </a:lnTo>
                  <a:lnTo>
                    <a:pt x="1546" y="54"/>
                  </a:lnTo>
                  <a:lnTo>
                    <a:pt x="1534" y="44"/>
                  </a:lnTo>
                  <a:lnTo>
                    <a:pt x="1502" y="10"/>
                  </a:lnTo>
                  <a:lnTo>
                    <a:pt x="1502" y="10"/>
                  </a:lnTo>
                  <a:lnTo>
                    <a:pt x="1496" y="6"/>
                  </a:lnTo>
                  <a:lnTo>
                    <a:pt x="1488" y="2"/>
                  </a:lnTo>
                  <a:lnTo>
                    <a:pt x="1482" y="0"/>
                  </a:lnTo>
                  <a:lnTo>
                    <a:pt x="1474" y="0"/>
                  </a:lnTo>
                  <a:lnTo>
                    <a:pt x="1474" y="0"/>
                  </a:lnTo>
                  <a:lnTo>
                    <a:pt x="1466" y="0"/>
                  </a:lnTo>
                  <a:lnTo>
                    <a:pt x="1460" y="2"/>
                  </a:lnTo>
                  <a:lnTo>
                    <a:pt x="1452" y="6"/>
                  </a:lnTo>
                  <a:lnTo>
                    <a:pt x="1446" y="10"/>
                  </a:lnTo>
                  <a:lnTo>
                    <a:pt x="1414" y="44"/>
                  </a:lnTo>
                  <a:lnTo>
                    <a:pt x="1414" y="44"/>
                  </a:lnTo>
                  <a:lnTo>
                    <a:pt x="1402" y="54"/>
                  </a:lnTo>
                  <a:lnTo>
                    <a:pt x="1388" y="60"/>
                  </a:lnTo>
                  <a:lnTo>
                    <a:pt x="1374" y="64"/>
                  </a:lnTo>
                  <a:lnTo>
                    <a:pt x="1358" y="66"/>
                  </a:lnTo>
                  <a:lnTo>
                    <a:pt x="1358" y="66"/>
                  </a:lnTo>
                  <a:lnTo>
                    <a:pt x="1344" y="64"/>
                  </a:lnTo>
                  <a:lnTo>
                    <a:pt x="1330" y="60"/>
                  </a:lnTo>
                  <a:lnTo>
                    <a:pt x="1316" y="54"/>
                  </a:lnTo>
                  <a:lnTo>
                    <a:pt x="1304" y="44"/>
                  </a:lnTo>
                  <a:lnTo>
                    <a:pt x="1272" y="10"/>
                  </a:lnTo>
                  <a:lnTo>
                    <a:pt x="1272" y="10"/>
                  </a:lnTo>
                  <a:lnTo>
                    <a:pt x="1266" y="6"/>
                  </a:lnTo>
                  <a:lnTo>
                    <a:pt x="1258" y="2"/>
                  </a:lnTo>
                  <a:lnTo>
                    <a:pt x="1252" y="0"/>
                  </a:lnTo>
                  <a:lnTo>
                    <a:pt x="1244" y="0"/>
                  </a:lnTo>
                  <a:lnTo>
                    <a:pt x="1244" y="0"/>
                  </a:lnTo>
                  <a:lnTo>
                    <a:pt x="1236" y="0"/>
                  </a:lnTo>
                  <a:lnTo>
                    <a:pt x="1230" y="2"/>
                  </a:lnTo>
                  <a:lnTo>
                    <a:pt x="1222" y="6"/>
                  </a:lnTo>
                  <a:lnTo>
                    <a:pt x="1216" y="10"/>
                  </a:lnTo>
                  <a:lnTo>
                    <a:pt x="1184" y="44"/>
                  </a:lnTo>
                  <a:lnTo>
                    <a:pt x="1184" y="44"/>
                  </a:lnTo>
                  <a:lnTo>
                    <a:pt x="1172" y="54"/>
                  </a:lnTo>
                  <a:lnTo>
                    <a:pt x="1158" y="60"/>
                  </a:lnTo>
                  <a:lnTo>
                    <a:pt x="1144" y="64"/>
                  </a:lnTo>
                  <a:lnTo>
                    <a:pt x="1128" y="66"/>
                  </a:lnTo>
                  <a:lnTo>
                    <a:pt x="1128" y="66"/>
                  </a:lnTo>
                  <a:lnTo>
                    <a:pt x="1114" y="64"/>
                  </a:lnTo>
                  <a:lnTo>
                    <a:pt x="1100" y="60"/>
                  </a:lnTo>
                  <a:lnTo>
                    <a:pt x="1086" y="54"/>
                  </a:lnTo>
                  <a:lnTo>
                    <a:pt x="1074" y="44"/>
                  </a:lnTo>
                  <a:lnTo>
                    <a:pt x="1042" y="10"/>
                  </a:lnTo>
                  <a:lnTo>
                    <a:pt x="1042" y="10"/>
                  </a:lnTo>
                  <a:lnTo>
                    <a:pt x="1034" y="6"/>
                  </a:lnTo>
                  <a:lnTo>
                    <a:pt x="1028" y="2"/>
                  </a:lnTo>
                  <a:lnTo>
                    <a:pt x="1022" y="0"/>
                  </a:lnTo>
                  <a:lnTo>
                    <a:pt x="1014" y="0"/>
                  </a:lnTo>
                  <a:lnTo>
                    <a:pt x="1014" y="0"/>
                  </a:lnTo>
                  <a:lnTo>
                    <a:pt x="1006" y="0"/>
                  </a:lnTo>
                  <a:lnTo>
                    <a:pt x="1000" y="2"/>
                  </a:lnTo>
                  <a:lnTo>
                    <a:pt x="992" y="6"/>
                  </a:lnTo>
                  <a:lnTo>
                    <a:pt x="986" y="10"/>
                  </a:lnTo>
                  <a:lnTo>
                    <a:pt x="954" y="44"/>
                  </a:lnTo>
                  <a:lnTo>
                    <a:pt x="954" y="44"/>
                  </a:lnTo>
                  <a:lnTo>
                    <a:pt x="942" y="54"/>
                  </a:lnTo>
                  <a:lnTo>
                    <a:pt x="928" y="60"/>
                  </a:lnTo>
                  <a:lnTo>
                    <a:pt x="914" y="64"/>
                  </a:lnTo>
                  <a:lnTo>
                    <a:pt x="898" y="66"/>
                  </a:lnTo>
                  <a:lnTo>
                    <a:pt x="898" y="66"/>
                  </a:lnTo>
                  <a:lnTo>
                    <a:pt x="884" y="64"/>
                  </a:lnTo>
                  <a:lnTo>
                    <a:pt x="870" y="60"/>
                  </a:lnTo>
                  <a:lnTo>
                    <a:pt x="856" y="54"/>
                  </a:lnTo>
                  <a:lnTo>
                    <a:pt x="844" y="44"/>
                  </a:lnTo>
                  <a:lnTo>
                    <a:pt x="810" y="10"/>
                  </a:lnTo>
                  <a:lnTo>
                    <a:pt x="810" y="10"/>
                  </a:lnTo>
                  <a:lnTo>
                    <a:pt x="804" y="6"/>
                  </a:lnTo>
                  <a:lnTo>
                    <a:pt x="798" y="2"/>
                  </a:lnTo>
                  <a:lnTo>
                    <a:pt x="790" y="0"/>
                  </a:lnTo>
                  <a:lnTo>
                    <a:pt x="784" y="0"/>
                  </a:lnTo>
                  <a:lnTo>
                    <a:pt x="784" y="0"/>
                  </a:lnTo>
                  <a:lnTo>
                    <a:pt x="776" y="0"/>
                  </a:lnTo>
                  <a:lnTo>
                    <a:pt x="768" y="2"/>
                  </a:lnTo>
                  <a:lnTo>
                    <a:pt x="762" y="6"/>
                  </a:lnTo>
                  <a:lnTo>
                    <a:pt x="756" y="10"/>
                  </a:lnTo>
                  <a:lnTo>
                    <a:pt x="724" y="44"/>
                  </a:lnTo>
                  <a:lnTo>
                    <a:pt x="724" y="44"/>
                  </a:lnTo>
                  <a:lnTo>
                    <a:pt x="710" y="54"/>
                  </a:lnTo>
                  <a:lnTo>
                    <a:pt x="698" y="60"/>
                  </a:lnTo>
                  <a:lnTo>
                    <a:pt x="684" y="64"/>
                  </a:lnTo>
                  <a:lnTo>
                    <a:pt x="668" y="66"/>
                  </a:lnTo>
                  <a:lnTo>
                    <a:pt x="668" y="66"/>
                  </a:lnTo>
                  <a:lnTo>
                    <a:pt x="654" y="64"/>
                  </a:lnTo>
                  <a:lnTo>
                    <a:pt x="640" y="60"/>
                  </a:lnTo>
                  <a:lnTo>
                    <a:pt x="626" y="54"/>
                  </a:lnTo>
                  <a:lnTo>
                    <a:pt x="614" y="44"/>
                  </a:lnTo>
                  <a:lnTo>
                    <a:pt x="580" y="10"/>
                  </a:lnTo>
                  <a:lnTo>
                    <a:pt x="580" y="10"/>
                  </a:lnTo>
                  <a:lnTo>
                    <a:pt x="574" y="6"/>
                  </a:lnTo>
                  <a:lnTo>
                    <a:pt x="568" y="2"/>
                  </a:lnTo>
                  <a:lnTo>
                    <a:pt x="560" y="0"/>
                  </a:lnTo>
                  <a:lnTo>
                    <a:pt x="554" y="0"/>
                  </a:lnTo>
                  <a:lnTo>
                    <a:pt x="554" y="0"/>
                  </a:lnTo>
                  <a:lnTo>
                    <a:pt x="546" y="0"/>
                  </a:lnTo>
                  <a:lnTo>
                    <a:pt x="538" y="2"/>
                  </a:lnTo>
                  <a:lnTo>
                    <a:pt x="532" y="6"/>
                  </a:lnTo>
                  <a:lnTo>
                    <a:pt x="526" y="10"/>
                  </a:lnTo>
                  <a:lnTo>
                    <a:pt x="492" y="44"/>
                  </a:lnTo>
                  <a:lnTo>
                    <a:pt x="492" y="44"/>
                  </a:lnTo>
                  <a:lnTo>
                    <a:pt x="480" y="54"/>
                  </a:lnTo>
                  <a:lnTo>
                    <a:pt x="468" y="60"/>
                  </a:lnTo>
                  <a:lnTo>
                    <a:pt x="452" y="64"/>
                  </a:lnTo>
                  <a:lnTo>
                    <a:pt x="438" y="66"/>
                  </a:lnTo>
                  <a:lnTo>
                    <a:pt x="438" y="66"/>
                  </a:lnTo>
                  <a:lnTo>
                    <a:pt x="424" y="64"/>
                  </a:lnTo>
                  <a:lnTo>
                    <a:pt x="408" y="60"/>
                  </a:lnTo>
                  <a:lnTo>
                    <a:pt x="396" y="54"/>
                  </a:lnTo>
                  <a:lnTo>
                    <a:pt x="384" y="44"/>
                  </a:lnTo>
                  <a:lnTo>
                    <a:pt x="350" y="10"/>
                  </a:lnTo>
                  <a:lnTo>
                    <a:pt x="350" y="10"/>
                  </a:lnTo>
                  <a:lnTo>
                    <a:pt x="344" y="6"/>
                  </a:lnTo>
                  <a:lnTo>
                    <a:pt x="338" y="2"/>
                  </a:lnTo>
                  <a:lnTo>
                    <a:pt x="330" y="0"/>
                  </a:lnTo>
                  <a:lnTo>
                    <a:pt x="322" y="0"/>
                  </a:lnTo>
                  <a:lnTo>
                    <a:pt x="322" y="0"/>
                  </a:lnTo>
                  <a:lnTo>
                    <a:pt x="316" y="0"/>
                  </a:lnTo>
                  <a:lnTo>
                    <a:pt x="308" y="2"/>
                  </a:lnTo>
                  <a:lnTo>
                    <a:pt x="302" y="6"/>
                  </a:lnTo>
                  <a:lnTo>
                    <a:pt x="296" y="10"/>
                  </a:lnTo>
                  <a:lnTo>
                    <a:pt x="262" y="44"/>
                  </a:lnTo>
                  <a:lnTo>
                    <a:pt x="262" y="44"/>
                  </a:lnTo>
                  <a:lnTo>
                    <a:pt x="250" y="54"/>
                  </a:lnTo>
                  <a:lnTo>
                    <a:pt x="236" y="60"/>
                  </a:lnTo>
                  <a:lnTo>
                    <a:pt x="222" y="64"/>
                  </a:lnTo>
                  <a:lnTo>
                    <a:pt x="208" y="66"/>
                  </a:lnTo>
                  <a:lnTo>
                    <a:pt x="208" y="66"/>
                  </a:lnTo>
                  <a:lnTo>
                    <a:pt x="192" y="64"/>
                  </a:lnTo>
                  <a:lnTo>
                    <a:pt x="178" y="60"/>
                  </a:lnTo>
                  <a:lnTo>
                    <a:pt x="166" y="54"/>
                  </a:lnTo>
                  <a:lnTo>
                    <a:pt x="152" y="44"/>
                  </a:lnTo>
                  <a:lnTo>
                    <a:pt x="120" y="10"/>
                  </a:lnTo>
                  <a:lnTo>
                    <a:pt x="120" y="10"/>
                  </a:lnTo>
                  <a:lnTo>
                    <a:pt x="114" y="6"/>
                  </a:lnTo>
                  <a:lnTo>
                    <a:pt x="108" y="2"/>
                  </a:lnTo>
                  <a:lnTo>
                    <a:pt x="100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86" y="0"/>
                  </a:lnTo>
                  <a:lnTo>
                    <a:pt x="78" y="2"/>
                  </a:lnTo>
                  <a:lnTo>
                    <a:pt x="72" y="6"/>
                  </a:lnTo>
                  <a:lnTo>
                    <a:pt x="66" y="10"/>
                  </a:lnTo>
                  <a:lnTo>
                    <a:pt x="30" y="44"/>
                  </a:lnTo>
                  <a:lnTo>
                    <a:pt x="30" y="44"/>
                  </a:lnTo>
                  <a:lnTo>
                    <a:pt x="24" y="50"/>
                  </a:lnTo>
                  <a:lnTo>
                    <a:pt x="18" y="54"/>
                  </a:lnTo>
                  <a:lnTo>
                    <a:pt x="12" y="56"/>
                  </a:lnTo>
                  <a:lnTo>
                    <a:pt x="8" y="56"/>
                  </a:lnTo>
                  <a:lnTo>
                    <a:pt x="8" y="56"/>
                  </a:lnTo>
                  <a:lnTo>
                    <a:pt x="2" y="54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60"/>
                  </a:lnTo>
                  <a:lnTo>
                    <a:pt x="2" y="66"/>
                  </a:lnTo>
                  <a:lnTo>
                    <a:pt x="6" y="72"/>
                  </a:lnTo>
                  <a:lnTo>
                    <a:pt x="10" y="76"/>
                  </a:lnTo>
                  <a:lnTo>
                    <a:pt x="20" y="82"/>
                  </a:lnTo>
                  <a:lnTo>
                    <a:pt x="32" y="86"/>
                  </a:lnTo>
                  <a:lnTo>
                    <a:pt x="32" y="86"/>
                  </a:lnTo>
                  <a:lnTo>
                    <a:pt x="44" y="82"/>
                  </a:lnTo>
                  <a:lnTo>
                    <a:pt x="50" y="80"/>
                  </a:lnTo>
                  <a:lnTo>
                    <a:pt x="54" y="76"/>
                  </a:lnTo>
                  <a:lnTo>
                    <a:pt x="90" y="42"/>
                  </a:lnTo>
                  <a:lnTo>
                    <a:pt x="90" y="42"/>
                  </a:lnTo>
                  <a:lnTo>
                    <a:pt x="96" y="38"/>
                  </a:lnTo>
                  <a:lnTo>
                    <a:pt x="102" y="34"/>
                  </a:lnTo>
                  <a:lnTo>
                    <a:pt x="110" y="32"/>
                  </a:lnTo>
                  <a:lnTo>
                    <a:pt x="116" y="32"/>
                  </a:lnTo>
                  <a:lnTo>
                    <a:pt x="116" y="32"/>
                  </a:lnTo>
                  <a:lnTo>
                    <a:pt x="124" y="32"/>
                  </a:lnTo>
                  <a:lnTo>
                    <a:pt x="132" y="34"/>
                  </a:lnTo>
                  <a:lnTo>
                    <a:pt x="138" y="38"/>
                  </a:lnTo>
                  <a:lnTo>
                    <a:pt x="144" y="42"/>
                  </a:lnTo>
                  <a:lnTo>
                    <a:pt x="176" y="76"/>
                  </a:lnTo>
                  <a:lnTo>
                    <a:pt x="176" y="76"/>
                  </a:lnTo>
                  <a:lnTo>
                    <a:pt x="190" y="86"/>
                  </a:lnTo>
                  <a:lnTo>
                    <a:pt x="202" y="92"/>
                  </a:lnTo>
                  <a:lnTo>
                    <a:pt x="216" y="96"/>
                  </a:lnTo>
                  <a:lnTo>
                    <a:pt x="232" y="98"/>
                  </a:lnTo>
                  <a:lnTo>
                    <a:pt x="232" y="98"/>
                  </a:lnTo>
                  <a:lnTo>
                    <a:pt x="246" y="96"/>
                  </a:lnTo>
                  <a:lnTo>
                    <a:pt x="260" y="92"/>
                  </a:lnTo>
                  <a:lnTo>
                    <a:pt x="274" y="86"/>
                  </a:lnTo>
                  <a:lnTo>
                    <a:pt x="286" y="76"/>
                  </a:lnTo>
                  <a:lnTo>
                    <a:pt x="320" y="42"/>
                  </a:lnTo>
                  <a:lnTo>
                    <a:pt x="320" y="42"/>
                  </a:lnTo>
                  <a:lnTo>
                    <a:pt x="326" y="38"/>
                  </a:lnTo>
                  <a:lnTo>
                    <a:pt x="332" y="34"/>
                  </a:lnTo>
                  <a:lnTo>
                    <a:pt x="340" y="32"/>
                  </a:lnTo>
                  <a:lnTo>
                    <a:pt x="346" y="32"/>
                  </a:lnTo>
                  <a:lnTo>
                    <a:pt x="346" y="32"/>
                  </a:lnTo>
                  <a:lnTo>
                    <a:pt x="354" y="32"/>
                  </a:lnTo>
                  <a:lnTo>
                    <a:pt x="362" y="34"/>
                  </a:lnTo>
                  <a:lnTo>
                    <a:pt x="368" y="38"/>
                  </a:lnTo>
                  <a:lnTo>
                    <a:pt x="374" y="42"/>
                  </a:lnTo>
                  <a:lnTo>
                    <a:pt x="408" y="76"/>
                  </a:lnTo>
                  <a:lnTo>
                    <a:pt x="408" y="76"/>
                  </a:lnTo>
                  <a:lnTo>
                    <a:pt x="420" y="86"/>
                  </a:lnTo>
                  <a:lnTo>
                    <a:pt x="432" y="92"/>
                  </a:lnTo>
                  <a:lnTo>
                    <a:pt x="448" y="96"/>
                  </a:lnTo>
                  <a:lnTo>
                    <a:pt x="462" y="98"/>
                  </a:lnTo>
                  <a:lnTo>
                    <a:pt x="462" y="98"/>
                  </a:lnTo>
                  <a:lnTo>
                    <a:pt x="476" y="96"/>
                  </a:lnTo>
                  <a:lnTo>
                    <a:pt x="492" y="92"/>
                  </a:lnTo>
                  <a:lnTo>
                    <a:pt x="504" y="86"/>
                  </a:lnTo>
                  <a:lnTo>
                    <a:pt x="516" y="76"/>
                  </a:lnTo>
                  <a:lnTo>
                    <a:pt x="550" y="42"/>
                  </a:lnTo>
                  <a:lnTo>
                    <a:pt x="550" y="42"/>
                  </a:lnTo>
                  <a:lnTo>
                    <a:pt x="556" y="38"/>
                  </a:lnTo>
                  <a:lnTo>
                    <a:pt x="562" y="34"/>
                  </a:lnTo>
                  <a:lnTo>
                    <a:pt x="570" y="32"/>
                  </a:lnTo>
                  <a:lnTo>
                    <a:pt x="578" y="32"/>
                  </a:lnTo>
                  <a:lnTo>
                    <a:pt x="578" y="32"/>
                  </a:lnTo>
                  <a:lnTo>
                    <a:pt x="584" y="32"/>
                  </a:lnTo>
                  <a:lnTo>
                    <a:pt x="592" y="34"/>
                  </a:lnTo>
                  <a:lnTo>
                    <a:pt x="598" y="38"/>
                  </a:lnTo>
                  <a:lnTo>
                    <a:pt x="604" y="42"/>
                  </a:lnTo>
                  <a:lnTo>
                    <a:pt x="638" y="76"/>
                  </a:lnTo>
                  <a:lnTo>
                    <a:pt x="638" y="76"/>
                  </a:lnTo>
                  <a:lnTo>
                    <a:pt x="650" y="86"/>
                  </a:lnTo>
                  <a:lnTo>
                    <a:pt x="664" y="92"/>
                  </a:lnTo>
                  <a:lnTo>
                    <a:pt x="678" y="96"/>
                  </a:lnTo>
                  <a:lnTo>
                    <a:pt x="692" y="98"/>
                  </a:lnTo>
                  <a:lnTo>
                    <a:pt x="692" y="98"/>
                  </a:lnTo>
                  <a:lnTo>
                    <a:pt x="708" y="96"/>
                  </a:lnTo>
                  <a:lnTo>
                    <a:pt x="722" y="92"/>
                  </a:lnTo>
                  <a:lnTo>
                    <a:pt x="734" y="86"/>
                  </a:lnTo>
                  <a:lnTo>
                    <a:pt x="748" y="76"/>
                  </a:lnTo>
                  <a:lnTo>
                    <a:pt x="780" y="42"/>
                  </a:lnTo>
                  <a:lnTo>
                    <a:pt x="780" y="42"/>
                  </a:lnTo>
                  <a:lnTo>
                    <a:pt x="786" y="38"/>
                  </a:lnTo>
                  <a:lnTo>
                    <a:pt x="792" y="34"/>
                  </a:lnTo>
                  <a:lnTo>
                    <a:pt x="800" y="32"/>
                  </a:lnTo>
                  <a:lnTo>
                    <a:pt x="808" y="32"/>
                  </a:lnTo>
                  <a:lnTo>
                    <a:pt x="808" y="32"/>
                  </a:lnTo>
                  <a:lnTo>
                    <a:pt x="814" y="32"/>
                  </a:lnTo>
                  <a:lnTo>
                    <a:pt x="822" y="34"/>
                  </a:lnTo>
                  <a:lnTo>
                    <a:pt x="828" y="38"/>
                  </a:lnTo>
                  <a:lnTo>
                    <a:pt x="834" y="42"/>
                  </a:lnTo>
                  <a:lnTo>
                    <a:pt x="868" y="76"/>
                  </a:lnTo>
                  <a:lnTo>
                    <a:pt x="868" y="76"/>
                  </a:lnTo>
                  <a:lnTo>
                    <a:pt x="880" y="86"/>
                  </a:lnTo>
                  <a:lnTo>
                    <a:pt x="894" y="92"/>
                  </a:lnTo>
                  <a:lnTo>
                    <a:pt x="908" y="96"/>
                  </a:lnTo>
                  <a:lnTo>
                    <a:pt x="922" y="98"/>
                  </a:lnTo>
                  <a:lnTo>
                    <a:pt x="922" y="98"/>
                  </a:lnTo>
                  <a:lnTo>
                    <a:pt x="938" y="96"/>
                  </a:lnTo>
                  <a:lnTo>
                    <a:pt x="952" y="92"/>
                  </a:lnTo>
                  <a:lnTo>
                    <a:pt x="966" y="86"/>
                  </a:lnTo>
                  <a:lnTo>
                    <a:pt x="978" y="76"/>
                  </a:lnTo>
                  <a:lnTo>
                    <a:pt x="1010" y="42"/>
                  </a:lnTo>
                  <a:lnTo>
                    <a:pt x="1010" y="42"/>
                  </a:lnTo>
                  <a:lnTo>
                    <a:pt x="1016" y="38"/>
                  </a:lnTo>
                  <a:lnTo>
                    <a:pt x="1024" y="34"/>
                  </a:lnTo>
                  <a:lnTo>
                    <a:pt x="1030" y="32"/>
                  </a:lnTo>
                  <a:lnTo>
                    <a:pt x="1038" y="32"/>
                  </a:lnTo>
                  <a:lnTo>
                    <a:pt x="1038" y="32"/>
                  </a:lnTo>
                  <a:lnTo>
                    <a:pt x="1046" y="32"/>
                  </a:lnTo>
                  <a:lnTo>
                    <a:pt x="1052" y="34"/>
                  </a:lnTo>
                  <a:lnTo>
                    <a:pt x="1058" y="38"/>
                  </a:lnTo>
                  <a:lnTo>
                    <a:pt x="1066" y="42"/>
                  </a:lnTo>
                  <a:lnTo>
                    <a:pt x="1098" y="76"/>
                  </a:lnTo>
                  <a:lnTo>
                    <a:pt x="1098" y="76"/>
                  </a:lnTo>
                  <a:lnTo>
                    <a:pt x="1110" y="86"/>
                  </a:lnTo>
                  <a:lnTo>
                    <a:pt x="1124" y="92"/>
                  </a:lnTo>
                  <a:lnTo>
                    <a:pt x="1138" y="96"/>
                  </a:lnTo>
                  <a:lnTo>
                    <a:pt x="1152" y="98"/>
                  </a:lnTo>
                  <a:lnTo>
                    <a:pt x="1152" y="98"/>
                  </a:lnTo>
                  <a:lnTo>
                    <a:pt x="1168" y="96"/>
                  </a:lnTo>
                  <a:lnTo>
                    <a:pt x="1182" y="92"/>
                  </a:lnTo>
                  <a:lnTo>
                    <a:pt x="1196" y="86"/>
                  </a:lnTo>
                  <a:lnTo>
                    <a:pt x="1208" y="76"/>
                  </a:lnTo>
                  <a:lnTo>
                    <a:pt x="1240" y="42"/>
                  </a:lnTo>
                  <a:lnTo>
                    <a:pt x="1240" y="42"/>
                  </a:lnTo>
                  <a:lnTo>
                    <a:pt x="1246" y="38"/>
                  </a:lnTo>
                  <a:lnTo>
                    <a:pt x="1254" y="34"/>
                  </a:lnTo>
                  <a:lnTo>
                    <a:pt x="1260" y="32"/>
                  </a:lnTo>
                  <a:lnTo>
                    <a:pt x="1268" y="32"/>
                  </a:lnTo>
                  <a:lnTo>
                    <a:pt x="1268" y="32"/>
                  </a:lnTo>
                  <a:lnTo>
                    <a:pt x="1276" y="32"/>
                  </a:lnTo>
                  <a:lnTo>
                    <a:pt x="1282" y="34"/>
                  </a:lnTo>
                  <a:lnTo>
                    <a:pt x="1290" y="38"/>
                  </a:lnTo>
                  <a:lnTo>
                    <a:pt x="1296" y="42"/>
                  </a:lnTo>
                  <a:lnTo>
                    <a:pt x="1328" y="76"/>
                  </a:lnTo>
                  <a:lnTo>
                    <a:pt x="1328" y="76"/>
                  </a:lnTo>
                  <a:lnTo>
                    <a:pt x="1340" y="86"/>
                  </a:lnTo>
                  <a:lnTo>
                    <a:pt x="1354" y="92"/>
                  </a:lnTo>
                  <a:lnTo>
                    <a:pt x="1368" y="96"/>
                  </a:lnTo>
                  <a:lnTo>
                    <a:pt x="1382" y="98"/>
                  </a:lnTo>
                  <a:lnTo>
                    <a:pt x="1382" y="98"/>
                  </a:lnTo>
                  <a:lnTo>
                    <a:pt x="1398" y="96"/>
                  </a:lnTo>
                  <a:lnTo>
                    <a:pt x="1412" y="92"/>
                  </a:lnTo>
                  <a:lnTo>
                    <a:pt x="1426" y="86"/>
                  </a:lnTo>
                  <a:lnTo>
                    <a:pt x="1438" y="76"/>
                  </a:lnTo>
                  <a:lnTo>
                    <a:pt x="1470" y="42"/>
                  </a:lnTo>
                  <a:lnTo>
                    <a:pt x="1470" y="42"/>
                  </a:lnTo>
                  <a:lnTo>
                    <a:pt x="1476" y="38"/>
                  </a:lnTo>
                  <a:lnTo>
                    <a:pt x="1484" y="34"/>
                  </a:lnTo>
                  <a:lnTo>
                    <a:pt x="1490" y="32"/>
                  </a:lnTo>
                  <a:lnTo>
                    <a:pt x="1498" y="32"/>
                  </a:lnTo>
                  <a:lnTo>
                    <a:pt x="1498" y="32"/>
                  </a:lnTo>
                  <a:lnTo>
                    <a:pt x="1506" y="32"/>
                  </a:lnTo>
                  <a:lnTo>
                    <a:pt x="1512" y="34"/>
                  </a:lnTo>
                  <a:lnTo>
                    <a:pt x="1520" y="38"/>
                  </a:lnTo>
                  <a:lnTo>
                    <a:pt x="1526" y="42"/>
                  </a:lnTo>
                  <a:lnTo>
                    <a:pt x="1558" y="76"/>
                  </a:lnTo>
                  <a:lnTo>
                    <a:pt x="1558" y="76"/>
                  </a:lnTo>
                  <a:lnTo>
                    <a:pt x="1570" y="86"/>
                  </a:lnTo>
                  <a:lnTo>
                    <a:pt x="1584" y="92"/>
                  </a:lnTo>
                  <a:lnTo>
                    <a:pt x="1598" y="96"/>
                  </a:lnTo>
                  <a:lnTo>
                    <a:pt x="1614" y="98"/>
                  </a:lnTo>
                  <a:lnTo>
                    <a:pt x="1614" y="98"/>
                  </a:lnTo>
                  <a:lnTo>
                    <a:pt x="1628" y="96"/>
                  </a:lnTo>
                  <a:lnTo>
                    <a:pt x="1642" y="92"/>
                  </a:lnTo>
                  <a:lnTo>
                    <a:pt x="1656" y="86"/>
                  </a:lnTo>
                  <a:lnTo>
                    <a:pt x="1668" y="76"/>
                  </a:lnTo>
                  <a:lnTo>
                    <a:pt x="1700" y="42"/>
                  </a:lnTo>
                  <a:lnTo>
                    <a:pt x="1700" y="42"/>
                  </a:lnTo>
                  <a:lnTo>
                    <a:pt x="1706" y="38"/>
                  </a:lnTo>
                  <a:lnTo>
                    <a:pt x="1714" y="34"/>
                  </a:lnTo>
                  <a:lnTo>
                    <a:pt x="1720" y="32"/>
                  </a:lnTo>
                  <a:lnTo>
                    <a:pt x="1728" y="32"/>
                  </a:lnTo>
                  <a:lnTo>
                    <a:pt x="1728" y="32"/>
                  </a:lnTo>
                  <a:lnTo>
                    <a:pt x="1736" y="32"/>
                  </a:lnTo>
                  <a:lnTo>
                    <a:pt x="1742" y="34"/>
                  </a:lnTo>
                  <a:lnTo>
                    <a:pt x="1750" y="38"/>
                  </a:lnTo>
                  <a:lnTo>
                    <a:pt x="1756" y="42"/>
                  </a:lnTo>
                  <a:lnTo>
                    <a:pt x="1788" y="76"/>
                  </a:lnTo>
                  <a:lnTo>
                    <a:pt x="1788" y="76"/>
                  </a:lnTo>
                  <a:lnTo>
                    <a:pt x="1800" y="86"/>
                  </a:lnTo>
                  <a:lnTo>
                    <a:pt x="1814" y="92"/>
                  </a:lnTo>
                  <a:lnTo>
                    <a:pt x="1828" y="96"/>
                  </a:lnTo>
                  <a:lnTo>
                    <a:pt x="1844" y="98"/>
                  </a:lnTo>
                  <a:lnTo>
                    <a:pt x="1844" y="98"/>
                  </a:lnTo>
                  <a:lnTo>
                    <a:pt x="1858" y="96"/>
                  </a:lnTo>
                  <a:lnTo>
                    <a:pt x="1872" y="92"/>
                  </a:lnTo>
                  <a:lnTo>
                    <a:pt x="1886" y="86"/>
                  </a:lnTo>
                  <a:lnTo>
                    <a:pt x="1898" y="76"/>
                  </a:lnTo>
                  <a:lnTo>
                    <a:pt x="1932" y="42"/>
                  </a:lnTo>
                  <a:lnTo>
                    <a:pt x="1932" y="42"/>
                  </a:lnTo>
                  <a:lnTo>
                    <a:pt x="1938" y="38"/>
                  </a:lnTo>
                  <a:lnTo>
                    <a:pt x="1944" y="34"/>
                  </a:lnTo>
                  <a:lnTo>
                    <a:pt x="1952" y="32"/>
                  </a:lnTo>
                  <a:lnTo>
                    <a:pt x="1958" y="32"/>
                  </a:lnTo>
                  <a:lnTo>
                    <a:pt x="1958" y="32"/>
                  </a:lnTo>
                  <a:lnTo>
                    <a:pt x="1966" y="32"/>
                  </a:lnTo>
                  <a:lnTo>
                    <a:pt x="1974" y="34"/>
                  </a:lnTo>
                  <a:lnTo>
                    <a:pt x="1980" y="38"/>
                  </a:lnTo>
                  <a:lnTo>
                    <a:pt x="1986" y="42"/>
                  </a:lnTo>
                  <a:lnTo>
                    <a:pt x="2018" y="76"/>
                  </a:lnTo>
                  <a:lnTo>
                    <a:pt x="2018" y="76"/>
                  </a:lnTo>
                  <a:lnTo>
                    <a:pt x="2030" y="86"/>
                  </a:lnTo>
                  <a:lnTo>
                    <a:pt x="2044" y="92"/>
                  </a:lnTo>
                  <a:lnTo>
                    <a:pt x="2058" y="96"/>
                  </a:lnTo>
                  <a:lnTo>
                    <a:pt x="2074" y="98"/>
                  </a:lnTo>
                  <a:lnTo>
                    <a:pt x="2074" y="98"/>
                  </a:lnTo>
                  <a:lnTo>
                    <a:pt x="2088" y="96"/>
                  </a:lnTo>
                  <a:lnTo>
                    <a:pt x="2102" y="92"/>
                  </a:lnTo>
                  <a:lnTo>
                    <a:pt x="2116" y="86"/>
                  </a:lnTo>
                  <a:lnTo>
                    <a:pt x="2128" y="76"/>
                  </a:lnTo>
                  <a:lnTo>
                    <a:pt x="2162" y="42"/>
                  </a:lnTo>
                  <a:lnTo>
                    <a:pt x="2162" y="42"/>
                  </a:lnTo>
                  <a:lnTo>
                    <a:pt x="2168" y="38"/>
                  </a:lnTo>
                  <a:lnTo>
                    <a:pt x="2174" y="34"/>
                  </a:lnTo>
                  <a:lnTo>
                    <a:pt x="2182" y="32"/>
                  </a:lnTo>
                  <a:lnTo>
                    <a:pt x="2188" y="32"/>
                  </a:lnTo>
                  <a:lnTo>
                    <a:pt x="2188" y="32"/>
                  </a:lnTo>
                  <a:lnTo>
                    <a:pt x="2196" y="32"/>
                  </a:lnTo>
                  <a:lnTo>
                    <a:pt x="2204" y="34"/>
                  </a:lnTo>
                  <a:lnTo>
                    <a:pt x="2210" y="38"/>
                  </a:lnTo>
                  <a:lnTo>
                    <a:pt x="2216" y="42"/>
                  </a:lnTo>
                  <a:lnTo>
                    <a:pt x="2250" y="76"/>
                  </a:lnTo>
                  <a:lnTo>
                    <a:pt x="2250" y="76"/>
                  </a:lnTo>
                  <a:lnTo>
                    <a:pt x="2262" y="86"/>
                  </a:lnTo>
                  <a:lnTo>
                    <a:pt x="2274" y="92"/>
                  </a:lnTo>
                  <a:lnTo>
                    <a:pt x="2290" y="96"/>
                  </a:lnTo>
                  <a:lnTo>
                    <a:pt x="2304" y="98"/>
                  </a:lnTo>
                  <a:lnTo>
                    <a:pt x="2304" y="98"/>
                  </a:lnTo>
                  <a:lnTo>
                    <a:pt x="2318" y="96"/>
                  </a:lnTo>
                  <a:lnTo>
                    <a:pt x="2334" y="92"/>
                  </a:lnTo>
                  <a:lnTo>
                    <a:pt x="2346" y="86"/>
                  </a:lnTo>
                  <a:lnTo>
                    <a:pt x="2358" y="76"/>
                  </a:lnTo>
                  <a:lnTo>
                    <a:pt x="2392" y="42"/>
                  </a:lnTo>
                  <a:lnTo>
                    <a:pt x="2392" y="42"/>
                  </a:lnTo>
                  <a:lnTo>
                    <a:pt x="2398" y="38"/>
                  </a:lnTo>
                  <a:lnTo>
                    <a:pt x="2404" y="34"/>
                  </a:lnTo>
                  <a:lnTo>
                    <a:pt x="2412" y="32"/>
                  </a:lnTo>
                  <a:lnTo>
                    <a:pt x="2420" y="32"/>
                  </a:lnTo>
                  <a:lnTo>
                    <a:pt x="2420" y="32"/>
                  </a:lnTo>
                  <a:lnTo>
                    <a:pt x="2426" y="32"/>
                  </a:lnTo>
                  <a:lnTo>
                    <a:pt x="2434" y="34"/>
                  </a:lnTo>
                  <a:lnTo>
                    <a:pt x="2440" y="38"/>
                  </a:lnTo>
                  <a:lnTo>
                    <a:pt x="2446" y="42"/>
                  </a:lnTo>
                  <a:lnTo>
                    <a:pt x="2480" y="76"/>
                  </a:lnTo>
                  <a:lnTo>
                    <a:pt x="2480" y="76"/>
                  </a:lnTo>
                  <a:lnTo>
                    <a:pt x="2492" y="86"/>
                  </a:lnTo>
                  <a:lnTo>
                    <a:pt x="2504" y="92"/>
                  </a:lnTo>
                  <a:lnTo>
                    <a:pt x="2520" y="96"/>
                  </a:lnTo>
                  <a:lnTo>
                    <a:pt x="2534" y="98"/>
                  </a:lnTo>
                  <a:lnTo>
                    <a:pt x="2534" y="98"/>
                  </a:lnTo>
                  <a:lnTo>
                    <a:pt x="2548" y="96"/>
                  </a:lnTo>
                  <a:lnTo>
                    <a:pt x="2564" y="92"/>
                  </a:lnTo>
                  <a:lnTo>
                    <a:pt x="2576" y="86"/>
                  </a:lnTo>
                  <a:lnTo>
                    <a:pt x="2590" y="76"/>
                  </a:lnTo>
                  <a:lnTo>
                    <a:pt x="2622" y="42"/>
                  </a:lnTo>
                  <a:lnTo>
                    <a:pt x="2622" y="42"/>
                  </a:lnTo>
                  <a:lnTo>
                    <a:pt x="2628" y="38"/>
                  </a:lnTo>
                  <a:lnTo>
                    <a:pt x="2634" y="34"/>
                  </a:lnTo>
                  <a:lnTo>
                    <a:pt x="2642" y="32"/>
                  </a:lnTo>
                  <a:lnTo>
                    <a:pt x="2650" y="32"/>
                  </a:lnTo>
                  <a:lnTo>
                    <a:pt x="2650" y="32"/>
                  </a:lnTo>
                  <a:lnTo>
                    <a:pt x="2656" y="32"/>
                  </a:lnTo>
                  <a:lnTo>
                    <a:pt x="2664" y="34"/>
                  </a:lnTo>
                  <a:lnTo>
                    <a:pt x="2670" y="38"/>
                  </a:lnTo>
                  <a:lnTo>
                    <a:pt x="2676" y="42"/>
                  </a:lnTo>
                  <a:lnTo>
                    <a:pt x="2710" y="76"/>
                  </a:lnTo>
                  <a:lnTo>
                    <a:pt x="2710" y="76"/>
                  </a:lnTo>
                  <a:lnTo>
                    <a:pt x="2722" y="86"/>
                  </a:lnTo>
                  <a:lnTo>
                    <a:pt x="2736" y="92"/>
                  </a:lnTo>
                  <a:lnTo>
                    <a:pt x="2750" y="96"/>
                  </a:lnTo>
                  <a:lnTo>
                    <a:pt x="2764" y="98"/>
                  </a:lnTo>
                  <a:lnTo>
                    <a:pt x="2764" y="98"/>
                  </a:lnTo>
                  <a:lnTo>
                    <a:pt x="2780" y="96"/>
                  </a:lnTo>
                  <a:lnTo>
                    <a:pt x="2794" y="92"/>
                  </a:lnTo>
                  <a:lnTo>
                    <a:pt x="2808" y="86"/>
                  </a:lnTo>
                  <a:lnTo>
                    <a:pt x="2820" y="76"/>
                  </a:lnTo>
                  <a:lnTo>
                    <a:pt x="2852" y="42"/>
                  </a:lnTo>
                  <a:lnTo>
                    <a:pt x="2852" y="42"/>
                  </a:lnTo>
                  <a:lnTo>
                    <a:pt x="2858" y="38"/>
                  </a:lnTo>
                  <a:lnTo>
                    <a:pt x="2864" y="34"/>
                  </a:lnTo>
                  <a:lnTo>
                    <a:pt x="2872" y="32"/>
                  </a:lnTo>
                  <a:lnTo>
                    <a:pt x="2880" y="32"/>
                  </a:lnTo>
                  <a:lnTo>
                    <a:pt x="2880" y="32"/>
                  </a:lnTo>
                  <a:lnTo>
                    <a:pt x="2886" y="32"/>
                  </a:lnTo>
                  <a:lnTo>
                    <a:pt x="2894" y="34"/>
                  </a:lnTo>
                  <a:lnTo>
                    <a:pt x="2900" y="38"/>
                  </a:lnTo>
                  <a:lnTo>
                    <a:pt x="2906" y="42"/>
                  </a:lnTo>
                  <a:lnTo>
                    <a:pt x="2940" y="76"/>
                  </a:lnTo>
                  <a:lnTo>
                    <a:pt x="2940" y="76"/>
                  </a:lnTo>
                  <a:lnTo>
                    <a:pt x="2952" y="86"/>
                  </a:lnTo>
                  <a:lnTo>
                    <a:pt x="2966" y="92"/>
                  </a:lnTo>
                  <a:lnTo>
                    <a:pt x="2980" y="96"/>
                  </a:lnTo>
                  <a:lnTo>
                    <a:pt x="2994" y="98"/>
                  </a:lnTo>
                  <a:lnTo>
                    <a:pt x="2994" y="98"/>
                  </a:lnTo>
                  <a:lnTo>
                    <a:pt x="3010" y="96"/>
                  </a:lnTo>
                  <a:lnTo>
                    <a:pt x="3024" y="92"/>
                  </a:lnTo>
                  <a:lnTo>
                    <a:pt x="3038" y="86"/>
                  </a:lnTo>
                  <a:lnTo>
                    <a:pt x="3050" y="76"/>
                  </a:lnTo>
                  <a:lnTo>
                    <a:pt x="3082" y="42"/>
                  </a:lnTo>
                  <a:lnTo>
                    <a:pt x="3082" y="42"/>
                  </a:lnTo>
                  <a:lnTo>
                    <a:pt x="3088" y="38"/>
                  </a:lnTo>
                  <a:lnTo>
                    <a:pt x="3096" y="34"/>
                  </a:lnTo>
                  <a:lnTo>
                    <a:pt x="3102" y="32"/>
                  </a:lnTo>
                  <a:lnTo>
                    <a:pt x="3110" y="32"/>
                  </a:lnTo>
                  <a:lnTo>
                    <a:pt x="3110" y="32"/>
                  </a:lnTo>
                  <a:lnTo>
                    <a:pt x="3118" y="32"/>
                  </a:lnTo>
                  <a:lnTo>
                    <a:pt x="3124" y="34"/>
                  </a:lnTo>
                  <a:lnTo>
                    <a:pt x="3132" y="38"/>
                  </a:lnTo>
                  <a:lnTo>
                    <a:pt x="3138" y="42"/>
                  </a:lnTo>
                  <a:lnTo>
                    <a:pt x="3170" y="76"/>
                  </a:lnTo>
                  <a:lnTo>
                    <a:pt x="3170" y="76"/>
                  </a:lnTo>
                  <a:lnTo>
                    <a:pt x="3182" y="86"/>
                  </a:lnTo>
                  <a:lnTo>
                    <a:pt x="3196" y="92"/>
                  </a:lnTo>
                  <a:lnTo>
                    <a:pt x="3210" y="96"/>
                  </a:lnTo>
                  <a:lnTo>
                    <a:pt x="3224" y="98"/>
                  </a:lnTo>
                  <a:lnTo>
                    <a:pt x="3224" y="98"/>
                  </a:lnTo>
                  <a:lnTo>
                    <a:pt x="3240" y="96"/>
                  </a:lnTo>
                  <a:lnTo>
                    <a:pt x="3254" y="92"/>
                  </a:lnTo>
                  <a:lnTo>
                    <a:pt x="3268" y="86"/>
                  </a:lnTo>
                  <a:lnTo>
                    <a:pt x="3280" y="76"/>
                  </a:lnTo>
                  <a:lnTo>
                    <a:pt x="3312" y="42"/>
                  </a:lnTo>
                  <a:lnTo>
                    <a:pt x="3312" y="42"/>
                  </a:lnTo>
                  <a:lnTo>
                    <a:pt x="3318" y="38"/>
                  </a:lnTo>
                  <a:lnTo>
                    <a:pt x="3326" y="34"/>
                  </a:lnTo>
                  <a:lnTo>
                    <a:pt x="3332" y="32"/>
                  </a:lnTo>
                  <a:lnTo>
                    <a:pt x="3340" y="32"/>
                  </a:lnTo>
                  <a:lnTo>
                    <a:pt x="3340" y="32"/>
                  </a:lnTo>
                  <a:lnTo>
                    <a:pt x="3348" y="32"/>
                  </a:lnTo>
                  <a:lnTo>
                    <a:pt x="3354" y="34"/>
                  </a:lnTo>
                  <a:lnTo>
                    <a:pt x="3362" y="38"/>
                  </a:lnTo>
                  <a:lnTo>
                    <a:pt x="3368" y="42"/>
                  </a:lnTo>
                  <a:lnTo>
                    <a:pt x="3400" y="76"/>
                  </a:lnTo>
                  <a:lnTo>
                    <a:pt x="3400" y="76"/>
                  </a:lnTo>
                  <a:lnTo>
                    <a:pt x="3412" y="86"/>
                  </a:lnTo>
                  <a:lnTo>
                    <a:pt x="3426" y="92"/>
                  </a:lnTo>
                  <a:lnTo>
                    <a:pt x="3440" y="96"/>
                  </a:lnTo>
                  <a:lnTo>
                    <a:pt x="3456" y="98"/>
                  </a:lnTo>
                  <a:lnTo>
                    <a:pt x="3456" y="98"/>
                  </a:lnTo>
                  <a:lnTo>
                    <a:pt x="3470" y="96"/>
                  </a:lnTo>
                  <a:lnTo>
                    <a:pt x="3484" y="92"/>
                  </a:lnTo>
                  <a:lnTo>
                    <a:pt x="3498" y="86"/>
                  </a:lnTo>
                  <a:lnTo>
                    <a:pt x="3510" y="76"/>
                  </a:lnTo>
                  <a:lnTo>
                    <a:pt x="3542" y="42"/>
                  </a:lnTo>
                  <a:lnTo>
                    <a:pt x="3542" y="42"/>
                  </a:lnTo>
                  <a:lnTo>
                    <a:pt x="3548" y="38"/>
                  </a:lnTo>
                  <a:lnTo>
                    <a:pt x="3556" y="34"/>
                  </a:lnTo>
                  <a:lnTo>
                    <a:pt x="3562" y="32"/>
                  </a:lnTo>
                  <a:lnTo>
                    <a:pt x="3570" y="32"/>
                  </a:lnTo>
                  <a:lnTo>
                    <a:pt x="3570" y="32"/>
                  </a:lnTo>
                  <a:lnTo>
                    <a:pt x="3578" y="32"/>
                  </a:lnTo>
                  <a:lnTo>
                    <a:pt x="3584" y="34"/>
                  </a:lnTo>
                  <a:lnTo>
                    <a:pt x="3592" y="38"/>
                  </a:lnTo>
                  <a:lnTo>
                    <a:pt x="3598" y="42"/>
                  </a:lnTo>
                  <a:lnTo>
                    <a:pt x="3630" y="76"/>
                  </a:lnTo>
                  <a:lnTo>
                    <a:pt x="3630" y="76"/>
                  </a:lnTo>
                  <a:lnTo>
                    <a:pt x="3642" y="86"/>
                  </a:lnTo>
                  <a:lnTo>
                    <a:pt x="3656" y="92"/>
                  </a:lnTo>
                  <a:lnTo>
                    <a:pt x="3670" y="96"/>
                  </a:lnTo>
                  <a:lnTo>
                    <a:pt x="3686" y="98"/>
                  </a:lnTo>
                  <a:lnTo>
                    <a:pt x="3686" y="98"/>
                  </a:lnTo>
                  <a:lnTo>
                    <a:pt x="3700" y="96"/>
                  </a:lnTo>
                  <a:lnTo>
                    <a:pt x="3714" y="92"/>
                  </a:lnTo>
                  <a:lnTo>
                    <a:pt x="3728" y="86"/>
                  </a:lnTo>
                  <a:lnTo>
                    <a:pt x="3740" y="76"/>
                  </a:lnTo>
                  <a:lnTo>
                    <a:pt x="3774" y="42"/>
                  </a:lnTo>
                  <a:lnTo>
                    <a:pt x="3774" y="42"/>
                  </a:lnTo>
                  <a:lnTo>
                    <a:pt x="3780" y="38"/>
                  </a:lnTo>
                  <a:lnTo>
                    <a:pt x="3786" y="34"/>
                  </a:lnTo>
                  <a:lnTo>
                    <a:pt x="3794" y="32"/>
                  </a:lnTo>
                  <a:lnTo>
                    <a:pt x="3800" y="32"/>
                  </a:lnTo>
                  <a:lnTo>
                    <a:pt x="3800" y="32"/>
                  </a:lnTo>
                  <a:lnTo>
                    <a:pt x="3808" y="32"/>
                  </a:lnTo>
                  <a:lnTo>
                    <a:pt x="3816" y="34"/>
                  </a:lnTo>
                  <a:lnTo>
                    <a:pt x="3822" y="38"/>
                  </a:lnTo>
                  <a:lnTo>
                    <a:pt x="3828" y="42"/>
                  </a:lnTo>
                  <a:lnTo>
                    <a:pt x="3860" y="76"/>
                  </a:lnTo>
                  <a:lnTo>
                    <a:pt x="3860" y="76"/>
                  </a:lnTo>
                  <a:lnTo>
                    <a:pt x="3872" y="86"/>
                  </a:lnTo>
                  <a:lnTo>
                    <a:pt x="3886" y="92"/>
                  </a:lnTo>
                  <a:lnTo>
                    <a:pt x="3900" y="96"/>
                  </a:lnTo>
                  <a:lnTo>
                    <a:pt x="3916" y="98"/>
                  </a:lnTo>
                  <a:lnTo>
                    <a:pt x="3916" y="98"/>
                  </a:lnTo>
                  <a:lnTo>
                    <a:pt x="3930" y="96"/>
                  </a:lnTo>
                  <a:lnTo>
                    <a:pt x="3944" y="92"/>
                  </a:lnTo>
                  <a:lnTo>
                    <a:pt x="3958" y="86"/>
                  </a:lnTo>
                  <a:lnTo>
                    <a:pt x="3970" y="76"/>
                  </a:lnTo>
                  <a:lnTo>
                    <a:pt x="4004" y="42"/>
                  </a:lnTo>
                  <a:lnTo>
                    <a:pt x="4004" y="42"/>
                  </a:lnTo>
                  <a:lnTo>
                    <a:pt x="4010" y="38"/>
                  </a:lnTo>
                  <a:lnTo>
                    <a:pt x="4016" y="34"/>
                  </a:lnTo>
                  <a:lnTo>
                    <a:pt x="4024" y="32"/>
                  </a:lnTo>
                  <a:lnTo>
                    <a:pt x="4030" y="32"/>
                  </a:lnTo>
                  <a:lnTo>
                    <a:pt x="4030" y="32"/>
                  </a:lnTo>
                  <a:lnTo>
                    <a:pt x="4038" y="32"/>
                  </a:lnTo>
                  <a:lnTo>
                    <a:pt x="4046" y="34"/>
                  </a:lnTo>
                  <a:lnTo>
                    <a:pt x="4052" y="38"/>
                  </a:lnTo>
                  <a:lnTo>
                    <a:pt x="4058" y="42"/>
                  </a:lnTo>
                  <a:lnTo>
                    <a:pt x="4090" y="76"/>
                  </a:lnTo>
                  <a:lnTo>
                    <a:pt x="4090" y="76"/>
                  </a:lnTo>
                  <a:lnTo>
                    <a:pt x="4104" y="86"/>
                  </a:lnTo>
                  <a:lnTo>
                    <a:pt x="4116" y="92"/>
                  </a:lnTo>
                  <a:lnTo>
                    <a:pt x="4130" y="96"/>
                  </a:lnTo>
                  <a:lnTo>
                    <a:pt x="4146" y="98"/>
                  </a:lnTo>
                  <a:lnTo>
                    <a:pt x="4146" y="98"/>
                  </a:lnTo>
                  <a:lnTo>
                    <a:pt x="4160" y="96"/>
                  </a:lnTo>
                  <a:lnTo>
                    <a:pt x="4174" y="92"/>
                  </a:lnTo>
                  <a:lnTo>
                    <a:pt x="4188" y="86"/>
                  </a:lnTo>
                  <a:lnTo>
                    <a:pt x="4200" y="76"/>
                  </a:lnTo>
                  <a:lnTo>
                    <a:pt x="4234" y="42"/>
                  </a:lnTo>
                  <a:lnTo>
                    <a:pt x="4234" y="42"/>
                  </a:lnTo>
                  <a:lnTo>
                    <a:pt x="4240" y="38"/>
                  </a:lnTo>
                  <a:lnTo>
                    <a:pt x="4246" y="34"/>
                  </a:lnTo>
                  <a:lnTo>
                    <a:pt x="4254" y="32"/>
                  </a:lnTo>
                  <a:lnTo>
                    <a:pt x="4260" y="32"/>
                  </a:lnTo>
                  <a:lnTo>
                    <a:pt x="4260" y="32"/>
                  </a:lnTo>
                  <a:lnTo>
                    <a:pt x="4268" y="32"/>
                  </a:lnTo>
                  <a:lnTo>
                    <a:pt x="4276" y="34"/>
                  </a:lnTo>
                  <a:lnTo>
                    <a:pt x="4282" y="38"/>
                  </a:lnTo>
                  <a:lnTo>
                    <a:pt x="4288" y="42"/>
                  </a:lnTo>
                  <a:lnTo>
                    <a:pt x="4322" y="76"/>
                  </a:lnTo>
                  <a:lnTo>
                    <a:pt x="4322" y="76"/>
                  </a:lnTo>
                  <a:lnTo>
                    <a:pt x="4334" y="86"/>
                  </a:lnTo>
                  <a:lnTo>
                    <a:pt x="4346" y="92"/>
                  </a:lnTo>
                  <a:lnTo>
                    <a:pt x="4362" y="96"/>
                  </a:lnTo>
                  <a:lnTo>
                    <a:pt x="4376" y="98"/>
                  </a:lnTo>
                  <a:lnTo>
                    <a:pt x="4376" y="98"/>
                  </a:lnTo>
                  <a:lnTo>
                    <a:pt x="4390" y="96"/>
                  </a:lnTo>
                  <a:lnTo>
                    <a:pt x="4406" y="92"/>
                  </a:lnTo>
                  <a:lnTo>
                    <a:pt x="4418" y="86"/>
                  </a:lnTo>
                  <a:lnTo>
                    <a:pt x="4430" y="76"/>
                  </a:lnTo>
                  <a:lnTo>
                    <a:pt x="4464" y="42"/>
                  </a:lnTo>
                  <a:lnTo>
                    <a:pt x="4464" y="42"/>
                  </a:lnTo>
                  <a:lnTo>
                    <a:pt x="4470" y="38"/>
                  </a:lnTo>
                  <a:lnTo>
                    <a:pt x="4476" y="34"/>
                  </a:lnTo>
                  <a:lnTo>
                    <a:pt x="4484" y="32"/>
                  </a:lnTo>
                  <a:lnTo>
                    <a:pt x="4492" y="32"/>
                  </a:lnTo>
                  <a:lnTo>
                    <a:pt x="4492" y="32"/>
                  </a:lnTo>
                  <a:lnTo>
                    <a:pt x="4498" y="32"/>
                  </a:lnTo>
                  <a:lnTo>
                    <a:pt x="4506" y="34"/>
                  </a:lnTo>
                  <a:lnTo>
                    <a:pt x="4512" y="38"/>
                  </a:lnTo>
                  <a:lnTo>
                    <a:pt x="4518" y="42"/>
                  </a:lnTo>
                  <a:lnTo>
                    <a:pt x="4552" y="76"/>
                  </a:lnTo>
                  <a:lnTo>
                    <a:pt x="4552" y="76"/>
                  </a:lnTo>
                  <a:lnTo>
                    <a:pt x="4564" y="86"/>
                  </a:lnTo>
                  <a:lnTo>
                    <a:pt x="4578" y="92"/>
                  </a:lnTo>
                  <a:lnTo>
                    <a:pt x="4592" y="96"/>
                  </a:lnTo>
                  <a:lnTo>
                    <a:pt x="4606" y="98"/>
                  </a:lnTo>
                  <a:lnTo>
                    <a:pt x="4606" y="98"/>
                  </a:lnTo>
                  <a:lnTo>
                    <a:pt x="4622" y="96"/>
                  </a:lnTo>
                  <a:lnTo>
                    <a:pt x="4636" y="92"/>
                  </a:lnTo>
                  <a:lnTo>
                    <a:pt x="4648" y="86"/>
                  </a:lnTo>
                  <a:lnTo>
                    <a:pt x="4662" y="76"/>
                  </a:lnTo>
                  <a:lnTo>
                    <a:pt x="4694" y="42"/>
                  </a:lnTo>
                  <a:lnTo>
                    <a:pt x="4694" y="42"/>
                  </a:lnTo>
                  <a:lnTo>
                    <a:pt x="4700" y="38"/>
                  </a:lnTo>
                  <a:lnTo>
                    <a:pt x="4706" y="34"/>
                  </a:lnTo>
                  <a:lnTo>
                    <a:pt x="4714" y="32"/>
                  </a:lnTo>
                  <a:lnTo>
                    <a:pt x="4722" y="32"/>
                  </a:lnTo>
                  <a:lnTo>
                    <a:pt x="4722" y="32"/>
                  </a:lnTo>
                  <a:lnTo>
                    <a:pt x="4728" y="32"/>
                  </a:lnTo>
                  <a:lnTo>
                    <a:pt x="4736" y="34"/>
                  </a:lnTo>
                  <a:lnTo>
                    <a:pt x="4742" y="38"/>
                  </a:lnTo>
                  <a:lnTo>
                    <a:pt x="4748" y="42"/>
                  </a:lnTo>
                  <a:lnTo>
                    <a:pt x="4782" y="76"/>
                  </a:lnTo>
                  <a:lnTo>
                    <a:pt x="4782" y="76"/>
                  </a:lnTo>
                  <a:lnTo>
                    <a:pt x="4794" y="86"/>
                  </a:lnTo>
                  <a:lnTo>
                    <a:pt x="4808" y="92"/>
                  </a:lnTo>
                  <a:lnTo>
                    <a:pt x="4822" y="96"/>
                  </a:lnTo>
                  <a:lnTo>
                    <a:pt x="4836" y="98"/>
                  </a:lnTo>
                  <a:lnTo>
                    <a:pt x="4836" y="98"/>
                  </a:lnTo>
                  <a:lnTo>
                    <a:pt x="4852" y="96"/>
                  </a:lnTo>
                  <a:lnTo>
                    <a:pt x="4866" y="92"/>
                  </a:lnTo>
                  <a:lnTo>
                    <a:pt x="4880" y="86"/>
                  </a:lnTo>
                  <a:lnTo>
                    <a:pt x="4892" y="76"/>
                  </a:lnTo>
                  <a:lnTo>
                    <a:pt x="4924" y="42"/>
                  </a:lnTo>
                  <a:lnTo>
                    <a:pt x="4924" y="42"/>
                  </a:lnTo>
                  <a:lnTo>
                    <a:pt x="4930" y="38"/>
                  </a:lnTo>
                  <a:lnTo>
                    <a:pt x="4938" y="34"/>
                  </a:lnTo>
                  <a:lnTo>
                    <a:pt x="4944" y="32"/>
                  </a:lnTo>
                  <a:lnTo>
                    <a:pt x="4952" y="32"/>
                  </a:lnTo>
                  <a:lnTo>
                    <a:pt x="4952" y="32"/>
                  </a:lnTo>
                  <a:lnTo>
                    <a:pt x="4960" y="32"/>
                  </a:lnTo>
                  <a:lnTo>
                    <a:pt x="4966" y="34"/>
                  </a:lnTo>
                  <a:lnTo>
                    <a:pt x="4972" y="38"/>
                  </a:lnTo>
                  <a:lnTo>
                    <a:pt x="4980" y="42"/>
                  </a:lnTo>
                  <a:lnTo>
                    <a:pt x="5012" y="76"/>
                  </a:lnTo>
                  <a:lnTo>
                    <a:pt x="5012" y="76"/>
                  </a:lnTo>
                  <a:lnTo>
                    <a:pt x="5024" y="86"/>
                  </a:lnTo>
                  <a:lnTo>
                    <a:pt x="5038" y="92"/>
                  </a:lnTo>
                  <a:lnTo>
                    <a:pt x="5052" y="96"/>
                  </a:lnTo>
                  <a:lnTo>
                    <a:pt x="5066" y="98"/>
                  </a:lnTo>
                  <a:lnTo>
                    <a:pt x="5066" y="98"/>
                  </a:lnTo>
                  <a:lnTo>
                    <a:pt x="5082" y="96"/>
                  </a:lnTo>
                  <a:lnTo>
                    <a:pt x="5096" y="92"/>
                  </a:lnTo>
                  <a:lnTo>
                    <a:pt x="5110" y="86"/>
                  </a:lnTo>
                  <a:lnTo>
                    <a:pt x="5122" y="76"/>
                  </a:lnTo>
                  <a:lnTo>
                    <a:pt x="5154" y="42"/>
                  </a:lnTo>
                  <a:lnTo>
                    <a:pt x="5154" y="42"/>
                  </a:lnTo>
                  <a:lnTo>
                    <a:pt x="5160" y="38"/>
                  </a:lnTo>
                  <a:lnTo>
                    <a:pt x="5168" y="34"/>
                  </a:lnTo>
                  <a:lnTo>
                    <a:pt x="5174" y="32"/>
                  </a:lnTo>
                  <a:lnTo>
                    <a:pt x="5182" y="32"/>
                  </a:lnTo>
                  <a:lnTo>
                    <a:pt x="5182" y="32"/>
                  </a:lnTo>
                  <a:lnTo>
                    <a:pt x="5190" y="32"/>
                  </a:lnTo>
                  <a:lnTo>
                    <a:pt x="5196" y="34"/>
                  </a:lnTo>
                  <a:lnTo>
                    <a:pt x="5204" y="38"/>
                  </a:lnTo>
                  <a:lnTo>
                    <a:pt x="5210" y="42"/>
                  </a:lnTo>
                  <a:lnTo>
                    <a:pt x="5242" y="76"/>
                  </a:lnTo>
                  <a:lnTo>
                    <a:pt x="5242" y="76"/>
                  </a:lnTo>
                  <a:lnTo>
                    <a:pt x="5254" y="86"/>
                  </a:lnTo>
                  <a:lnTo>
                    <a:pt x="5268" y="92"/>
                  </a:lnTo>
                  <a:lnTo>
                    <a:pt x="5282" y="96"/>
                  </a:lnTo>
                  <a:lnTo>
                    <a:pt x="5296" y="98"/>
                  </a:lnTo>
                  <a:lnTo>
                    <a:pt x="5296" y="98"/>
                  </a:lnTo>
                  <a:lnTo>
                    <a:pt x="5312" y="96"/>
                  </a:lnTo>
                  <a:lnTo>
                    <a:pt x="5326" y="92"/>
                  </a:lnTo>
                  <a:lnTo>
                    <a:pt x="5340" y="86"/>
                  </a:lnTo>
                  <a:lnTo>
                    <a:pt x="5352" y="76"/>
                  </a:lnTo>
                  <a:lnTo>
                    <a:pt x="5384" y="42"/>
                  </a:lnTo>
                  <a:lnTo>
                    <a:pt x="5384" y="42"/>
                  </a:lnTo>
                  <a:lnTo>
                    <a:pt x="5390" y="38"/>
                  </a:lnTo>
                  <a:lnTo>
                    <a:pt x="5398" y="34"/>
                  </a:lnTo>
                  <a:lnTo>
                    <a:pt x="5404" y="32"/>
                  </a:lnTo>
                  <a:lnTo>
                    <a:pt x="5412" y="32"/>
                  </a:lnTo>
                  <a:lnTo>
                    <a:pt x="5412" y="32"/>
                  </a:lnTo>
                  <a:lnTo>
                    <a:pt x="5420" y="32"/>
                  </a:lnTo>
                  <a:lnTo>
                    <a:pt x="5426" y="34"/>
                  </a:lnTo>
                  <a:lnTo>
                    <a:pt x="5434" y="38"/>
                  </a:lnTo>
                  <a:lnTo>
                    <a:pt x="5440" y="42"/>
                  </a:lnTo>
                  <a:lnTo>
                    <a:pt x="5472" y="76"/>
                  </a:lnTo>
                  <a:lnTo>
                    <a:pt x="5472" y="76"/>
                  </a:lnTo>
                  <a:lnTo>
                    <a:pt x="5484" y="86"/>
                  </a:lnTo>
                  <a:lnTo>
                    <a:pt x="5498" y="92"/>
                  </a:lnTo>
                  <a:lnTo>
                    <a:pt x="5512" y="96"/>
                  </a:lnTo>
                  <a:lnTo>
                    <a:pt x="5528" y="98"/>
                  </a:lnTo>
                  <a:lnTo>
                    <a:pt x="5528" y="98"/>
                  </a:lnTo>
                  <a:lnTo>
                    <a:pt x="5542" y="96"/>
                  </a:lnTo>
                  <a:lnTo>
                    <a:pt x="5556" y="92"/>
                  </a:lnTo>
                  <a:lnTo>
                    <a:pt x="5570" y="86"/>
                  </a:lnTo>
                  <a:lnTo>
                    <a:pt x="5582" y="76"/>
                  </a:lnTo>
                  <a:lnTo>
                    <a:pt x="5614" y="42"/>
                  </a:lnTo>
                  <a:lnTo>
                    <a:pt x="5614" y="42"/>
                  </a:lnTo>
                  <a:lnTo>
                    <a:pt x="5622" y="38"/>
                  </a:lnTo>
                  <a:lnTo>
                    <a:pt x="5628" y="34"/>
                  </a:lnTo>
                  <a:lnTo>
                    <a:pt x="5636" y="32"/>
                  </a:lnTo>
                  <a:lnTo>
                    <a:pt x="5642" y="32"/>
                  </a:lnTo>
                  <a:lnTo>
                    <a:pt x="5642" y="32"/>
                  </a:lnTo>
                  <a:lnTo>
                    <a:pt x="5650" y="32"/>
                  </a:lnTo>
                  <a:lnTo>
                    <a:pt x="5658" y="34"/>
                  </a:lnTo>
                  <a:lnTo>
                    <a:pt x="5664" y="38"/>
                  </a:lnTo>
                  <a:lnTo>
                    <a:pt x="5670" y="42"/>
                  </a:lnTo>
                  <a:lnTo>
                    <a:pt x="5704" y="76"/>
                  </a:lnTo>
                  <a:lnTo>
                    <a:pt x="5704" y="76"/>
                  </a:lnTo>
                  <a:lnTo>
                    <a:pt x="5710" y="80"/>
                  </a:lnTo>
                  <a:lnTo>
                    <a:pt x="5716" y="82"/>
                  </a:lnTo>
                  <a:lnTo>
                    <a:pt x="5724" y="84"/>
                  </a:lnTo>
                  <a:lnTo>
                    <a:pt x="5736" y="86"/>
                  </a:lnTo>
                  <a:lnTo>
                    <a:pt x="5736" y="86"/>
                  </a:lnTo>
                  <a:lnTo>
                    <a:pt x="5760" y="84"/>
                  </a:lnTo>
                  <a:lnTo>
                    <a:pt x="5760" y="20"/>
                  </a:lnTo>
                  <a:lnTo>
                    <a:pt x="5760" y="20"/>
                  </a:lnTo>
                  <a:lnTo>
                    <a:pt x="5746" y="34"/>
                  </a:lnTo>
                  <a:lnTo>
                    <a:pt x="5732" y="44"/>
                  </a:lnTo>
                  <a:lnTo>
                    <a:pt x="5718" y="50"/>
                  </a:lnTo>
                  <a:lnTo>
                    <a:pt x="5704" y="54"/>
                  </a:lnTo>
                  <a:lnTo>
                    <a:pt x="5704" y="54"/>
                  </a:lnTo>
                  <a:lnTo>
                    <a:pt x="5698" y="52"/>
                  </a:lnTo>
                  <a:lnTo>
                    <a:pt x="5692" y="50"/>
                  </a:lnTo>
                  <a:lnTo>
                    <a:pt x="5686" y="48"/>
                  </a:lnTo>
                  <a:lnTo>
                    <a:pt x="5680" y="44"/>
                  </a:lnTo>
                  <a:lnTo>
                    <a:pt x="5646" y="10"/>
                  </a:lnTo>
                  <a:lnTo>
                    <a:pt x="5646" y="10"/>
                  </a:lnTo>
                  <a:lnTo>
                    <a:pt x="5640" y="6"/>
                  </a:lnTo>
                  <a:lnTo>
                    <a:pt x="5634" y="2"/>
                  </a:lnTo>
                  <a:lnTo>
                    <a:pt x="5626" y="0"/>
                  </a:lnTo>
                  <a:lnTo>
                    <a:pt x="5618" y="0"/>
                  </a:lnTo>
                </a:path>
              </a:pathLst>
            </a:custGeom>
            <a:solidFill>
              <a:schemeClr val="accent2">
                <a:lumMod val="10000"/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날짜 개체 틀 2"/>
          <p:cNvSpPr>
            <a:spLocks noGrp="1"/>
          </p:cNvSpPr>
          <p:nvPr userDrawn="1"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 userDrawn="1"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 userDrawn="1"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314735" y="214290"/>
            <a:ext cx="7114785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314735" y="928670"/>
            <a:ext cx="7114785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 userDrawn="1"/>
        </p:nvGrpSpPr>
        <p:grpSpPr>
          <a:xfrm>
            <a:off x="32" y="0"/>
            <a:ext cx="9144000" cy="6858000"/>
            <a:chOff x="32" y="0"/>
            <a:chExt cx="9144000" cy="6858000"/>
          </a:xfrm>
          <a:solidFill>
            <a:schemeClr val="accent2">
              <a:alpha val="5000"/>
            </a:schemeClr>
          </a:solidFill>
        </p:grpSpPr>
        <p:sp>
          <p:nvSpPr>
            <p:cNvPr id="13" name="Freeform 5"/>
            <p:cNvSpPr>
              <a:spLocks/>
            </p:cNvSpPr>
            <p:nvPr userDrawn="1"/>
          </p:nvSpPr>
          <p:spPr bwMode="auto">
            <a:xfrm>
              <a:off x="32" y="0"/>
              <a:ext cx="244475" cy="238125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02" y="0"/>
                </a:cxn>
                <a:cxn ang="0">
                  <a:pos x="0" y="98"/>
                </a:cxn>
                <a:cxn ang="0">
                  <a:pos x="0" y="150"/>
                </a:cxn>
                <a:cxn ang="0">
                  <a:pos x="154" y="0"/>
                </a:cxn>
              </a:cxnLst>
              <a:rect l="0" t="0" r="r" b="b"/>
              <a:pathLst>
                <a:path w="154" h="150">
                  <a:moveTo>
                    <a:pt x="154" y="0"/>
                  </a:moveTo>
                  <a:lnTo>
                    <a:pt x="102" y="0"/>
                  </a:lnTo>
                  <a:lnTo>
                    <a:pt x="0" y="98"/>
                  </a:lnTo>
                  <a:lnTo>
                    <a:pt x="0" y="15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6"/>
            <p:cNvSpPr>
              <a:spLocks/>
            </p:cNvSpPr>
            <p:nvPr userDrawn="1"/>
          </p:nvSpPr>
          <p:spPr bwMode="auto">
            <a:xfrm>
              <a:off x="32" y="0"/>
              <a:ext cx="244475" cy="238125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02" y="0"/>
                </a:cxn>
                <a:cxn ang="0">
                  <a:pos x="0" y="98"/>
                </a:cxn>
                <a:cxn ang="0">
                  <a:pos x="0" y="150"/>
                </a:cxn>
                <a:cxn ang="0">
                  <a:pos x="154" y="0"/>
                </a:cxn>
              </a:cxnLst>
              <a:rect l="0" t="0" r="r" b="b"/>
              <a:pathLst>
                <a:path w="154" h="150">
                  <a:moveTo>
                    <a:pt x="154" y="0"/>
                  </a:moveTo>
                  <a:lnTo>
                    <a:pt x="102" y="0"/>
                  </a:lnTo>
                  <a:lnTo>
                    <a:pt x="0" y="98"/>
                  </a:lnTo>
                  <a:lnTo>
                    <a:pt x="0" y="150"/>
                  </a:lnTo>
                  <a:lnTo>
                    <a:pt x="15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7"/>
            <p:cNvSpPr>
              <a:spLocks/>
            </p:cNvSpPr>
            <p:nvPr userDrawn="1"/>
          </p:nvSpPr>
          <p:spPr bwMode="auto">
            <a:xfrm>
              <a:off x="32" y="0"/>
              <a:ext cx="546100" cy="530225"/>
            </a:xfrm>
            <a:custGeom>
              <a:avLst/>
              <a:gdLst/>
              <a:ahLst/>
              <a:cxnLst>
                <a:cxn ang="0">
                  <a:pos x="344" y="0"/>
                </a:cxn>
                <a:cxn ang="0">
                  <a:pos x="290" y="0"/>
                </a:cxn>
                <a:cxn ang="0">
                  <a:pos x="0" y="282"/>
                </a:cxn>
                <a:cxn ang="0">
                  <a:pos x="0" y="334"/>
                </a:cxn>
                <a:cxn ang="0">
                  <a:pos x="344" y="0"/>
                </a:cxn>
              </a:cxnLst>
              <a:rect l="0" t="0" r="r" b="b"/>
              <a:pathLst>
                <a:path w="344" h="334">
                  <a:moveTo>
                    <a:pt x="344" y="0"/>
                  </a:moveTo>
                  <a:lnTo>
                    <a:pt x="290" y="0"/>
                  </a:lnTo>
                  <a:lnTo>
                    <a:pt x="0" y="282"/>
                  </a:lnTo>
                  <a:lnTo>
                    <a:pt x="0" y="334"/>
                  </a:lnTo>
                  <a:lnTo>
                    <a:pt x="3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8"/>
            <p:cNvSpPr>
              <a:spLocks/>
            </p:cNvSpPr>
            <p:nvPr userDrawn="1"/>
          </p:nvSpPr>
          <p:spPr bwMode="auto">
            <a:xfrm>
              <a:off x="32" y="0"/>
              <a:ext cx="546100" cy="530225"/>
            </a:xfrm>
            <a:custGeom>
              <a:avLst/>
              <a:gdLst/>
              <a:ahLst/>
              <a:cxnLst>
                <a:cxn ang="0">
                  <a:pos x="344" y="0"/>
                </a:cxn>
                <a:cxn ang="0">
                  <a:pos x="290" y="0"/>
                </a:cxn>
                <a:cxn ang="0">
                  <a:pos x="0" y="282"/>
                </a:cxn>
                <a:cxn ang="0">
                  <a:pos x="0" y="334"/>
                </a:cxn>
                <a:cxn ang="0">
                  <a:pos x="344" y="0"/>
                </a:cxn>
              </a:cxnLst>
              <a:rect l="0" t="0" r="r" b="b"/>
              <a:pathLst>
                <a:path w="344" h="334">
                  <a:moveTo>
                    <a:pt x="344" y="0"/>
                  </a:moveTo>
                  <a:lnTo>
                    <a:pt x="290" y="0"/>
                  </a:lnTo>
                  <a:lnTo>
                    <a:pt x="0" y="282"/>
                  </a:lnTo>
                  <a:lnTo>
                    <a:pt x="0" y="334"/>
                  </a:lnTo>
                  <a:lnTo>
                    <a:pt x="3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9"/>
            <p:cNvSpPr>
              <a:spLocks/>
            </p:cNvSpPr>
            <p:nvPr userDrawn="1"/>
          </p:nvSpPr>
          <p:spPr bwMode="auto">
            <a:xfrm>
              <a:off x="32" y="0"/>
              <a:ext cx="847725" cy="825500"/>
            </a:xfrm>
            <a:custGeom>
              <a:avLst/>
              <a:gdLst/>
              <a:ahLst/>
              <a:cxnLst>
                <a:cxn ang="0">
                  <a:pos x="534" y="0"/>
                </a:cxn>
                <a:cxn ang="0">
                  <a:pos x="480" y="0"/>
                </a:cxn>
                <a:cxn ang="0">
                  <a:pos x="0" y="466"/>
                </a:cxn>
                <a:cxn ang="0">
                  <a:pos x="0" y="520"/>
                </a:cxn>
                <a:cxn ang="0">
                  <a:pos x="534" y="0"/>
                </a:cxn>
              </a:cxnLst>
              <a:rect l="0" t="0" r="r" b="b"/>
              <a:pathLst>
                <a:path w="534" h="520">
                  <a:moveTo>
                    <a:pt x="534" y="0"/>
                  </a:moveTo>
                  <a:lnTo>
                    <a:pt x="480" y="0"/>
                  </a:lnTo>
                  <a:lnTo>
                    <a:pt x="0" y="466"/>
                  </a:lnTo>
                  <a:lnTo>
                    <a:pt x="0" y="520"/>
                  </a:lnTo>
                  <a:lnTo>
                    <a:pt x="5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10"/>
            <p:cNvSpPr>
              <a:spLocks/>
            </p:cNvSpPr>
            <p:nvPr userDrawn="1"/>
          </p:nvSpPr>
          <p:spPr bwMode="auto">
            <a:xfrm>
              <a:off x="32" y="0"/>
              <a:ext cx="847725" cy="825500"/>
            </a:xfrm>
            <a:custGeom>
              <a:avLst/>
              <a:gdLst/>
              <a:ahLst/>
              <a:cxnLst>
                <a:cxn ang="0">
                  <a:pos x="534" y="0"/>
                </a:cxn>
                <a:cxn ang="0">
                  <a:pos x="480" y="0"/>
                </a:cxn>
                <a:cxn ang="0">
                  <a:pos x="0" y="466"/>
                </a:cxn>
                <a:cxn ang="0">
                  <a:pos x="0" y="520"/>
                </a:cxn>
                <a:cxn ang="0">
                  <a:pos x="534" y="0"/>
                </a:cxn>
              </a:cxnLst>
              <a:rect l="0" t="0" r="r" b="b"/>
              <a:pathLst>
                <a:path w="534" h="520">
                  <a:moveTo>
                    <a:pt x="534" y="0"/>
                  </a:moveTo>
                  <a:lnTo>
                    <a:pt x="480" y="0"/>
                  </a:lnTo>
                  <a:lnTo>
                    <a:pt x="0" y="466"/>
                  </a:lnTo>
                  <a:lnTo>
                    <a:pt x="0" y="520"/>
                  </a:lnTo>
                  <a:lnTo>
                    <a:pt x="53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" name="Freeform 11"/>
            <p:cNvSpPr>
              <a:spLocks/>
            </p:cNvSpPr>
            <p:nvPr userDrawn="1"/>
          </p:nvSpPr>
          <p:spPr bwMode="auto">
            <a:xfrm>
              <a:off x="32" y="0"/>
              <a:ext cx="1149350" cy="1117600"/>
            </a:xfrm>
            <a:custGeom>
              <a:avLst/>
              <a:gdLst/>
              <a:ahLst/>
              <a:cxnLst>
                <a:cxn ang="0">
                  <a:pos x="724" y="0"/>
                </a:cxn>
                <a:cxn ang="0">
                  <a:pos x="670" y="0"/>
                </a:cxn>
                <a:cxn ang="0">
                  <a:pos x="0" y="652"/>
                </a:cxn>
                <a:cxn ang="0">
                  <a:pos x="0" y="704"/>
                </a:cxn>
                <a:cxn ang="0">
                  <a:pos x="724" y="0"/>
                </a:cxn>
              </a:cxnLst>
              <a:rect l="0" t="0" r="r" b="b"/>
              <a:pathLst>
                <a:path w="724" h="704">
                  <a:moveTo>
                    <a:pt x="724" y="0"/>
                  </a:moveTo>
                  <a:lnTo>
                    <a:pt x="670" y="0"/>
                  </a:lnTo>
                  <a:lnTo>
                    <a:pt x="0" y="652"/>
                  </a:lnTo>
                  <a:lnTo>
                    <a:pt x="0" y="704"/>
                  </a:lnTo>
                  <a:lnTo>
                    <a:pt x="7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" name="Freeform 12"/>
            <p:cNvSpPr>
              <a:spLocks/>
            </p:cNvSpPr>
            <p:nvPr userDrawn="1"/>
          </p:nvSpPr>
          <p:spPr bwMode="auto">
            <a:xfrm>
              <a:off x="32" y="0"/>
              <a:ext cx="1149350" cy="1117600"/>
            </a:xfrm>
            <a:custGeom>
              <a:avLst/>
              <a:gdLst/>
              <a:ahLst/>
              <a:cxnLst>
                <a:cxn ang="0">
                  <a:pos x="724" y="0"/>
                </a:cxn>
                <a:cxn ang="0">
                  <a:pos x="670" y="0"/>
                </a:cxn>
                <a:cxn ang="0">
                  <a:pos x="0" y="652"/>
                </a:cxn>
                <a:cxn ang="0">
                  <a:pos x="0" y="704"/>
                </a:cxn>
                <a:cxn ang="0">
                  <a:pos x="724" y="0"/>
                </a:cxn>
              </a:cxnLst>
              <a:rect l="0" t="0" r="r" b="b"/>
              <a:pathLst>
                <a:path w="724" h="704">
                  <a:moveTo>
                    <a:pt x="724" y="0"/>
                  </a:moveTo>
                  <a:lnTo>
                    <a:pt x="670" y="0"/>
                  </a:lnTo>
                  <a:lnTo>
                    <a:pt x="0" y="652"/>
                  </a:lnTo>
                  <a:lnTo>
                    <a:pt x="0" y="704"/>
                  </a:lnTo>
                  <a:lnTo>
                    <a:pt x="72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Freeform 13"/>
            <p:cNvSpPr>
              <a:spLocks/>
            </p:cNvSpPr>
            <p:nvPr userDrawn="1"/>
          </p:nvSpPr>
          <p:spPr bwMode="auto">
            <a:xfrm>
              <a:off x="32" y="0"/>
              <a:ext cx="1447800" cy="1409700"/>
            </a:xfrm>
            <a:custGeom>
              <a:avLst/>
              <a:gdLst/>
              <a:ahLst/>
              <a:cxnLst>
                <a:cxn ang="0">
                  <a:pos x="912" y="0"/>
                </a:cxn>
                <a:cxn ang="0">
                  <a:pos x="858" y="0"/>
                </a:cxn>
                <a:cxn ang="0">
                  <a:pos x="0" y="836"/>
                </a:cxn>
                <a:cxn ang="0">
                  <a:pos x="0" y="888"/>
                </a:cxn>
                <a:cxn ang="0">
                  <a:pos x="912" y="0"/>
                </a:cxn>
              </a:cxnLst>
              <a:rect l="0" t="0" r="r" b="b"/>
              <a:pathLst>
                <a:path w="912" h="888">
                  <a:moveTo>
                    <a:pt x="912" y="0"/>
                  </a:moveTo>
                  <a:lnTo>
                    <a:pt x="858" y="0"/>
                  </a:lnTo>
                  <a:lnTo>
                    <a:pt x="0" y="836"/>
                  </a:lnTo>
                  <a:lnTo>
                    <a:pt x="0" y="888"/>
                  </a:lnTo>
                  <a:lnTo>
                    <a:pt x="91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" name="Freeform 14"/>
            <p:cNvSpPr>
              <a:spLocks/>
            </p:cNvSpPr>
            <p:nvPr userDrawn="1"/>
          </p:nvSpPr>
          <p:spPr bwMode="auto">
            <a:xfrm>
              <a:off x="32" y="0"/>
              <a:ext cx="1447800" cy="1409700"/>
            </a:xfrm>
            <a:custGeom>
              <a:avLst/>
              <a:gdLst/>
              <a:ahLst/>
              <a:cxnLst>
                <a:cxn ang="0">
                  <a:pos x="912" y="0"/>
                </a:cxn>
                <a:cxn ang="0">
                  <a:pos x="858" y="0"/>
                </a:cxn>
                <a:cxn ang="0">
                  <a:pos x="0" y="836"/>
                </a:cxn>
                <a:cxn ang="0">
                  <a:pos x="0" y="888"/>
                </a:cxn>
                <a:cxn ang="0">
                  <a:pos x="912" y="0"/>
                </a:cxn>
              </a:cxnLst>
              <a:rect l="0" t="0" r="r" b="b"/>
              <a:pathLst>
                <a:path w="912" h="888">
                  <a:moveTo>
                    <a:pt x="912" y="0"/>
                  </a:moveTo>
                  <a:lnTo>
                    <a:pt x="858" y="0"/>
                  </a:lnTo>
                  <a:lnTo>
                    <a:pt x="0" y="836"/>
                  </a:lnTo>
                  <a:lnTo>
                    <a:pt x="0" y="888"/>
                  </a:lnTo>
                  <a:lnTo>
                    <a:pt x="91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15"/>
            <p:cNvSpPr>
              <a:spLocks/>
            </p:cNvSpPr>
            <p:nvPr userDrawn="1"/>
          </p:nvSpPr>
          <p:spPr bwMode="auto">
            <a:xfrm>
              <a:off x="32" y="0"/>
              <a:ext cx="1749425" cy="1701800"/>
            </a:xfrm>
            <a:custGeom>
              <a:avLst/>
              <a:gdLst/>
              <a:ahLst/>
              <a:cxnLst>
                <a:cxn ang="0">
                  <a:pos x="1102" y="0"/>
                </a:cxn>
                <a:cxn ang="0">
                  <a:pos x="1048" y="0"/>
                </a:cxn>
                <a:cxn ang="0">
                  <a:pos x="0" y="1020"/>
                </a:cxn>
                <a:cxn ang="0">
                  <a:pos x="0" y="1072"/>
                </a:cxn>
                <a:cxn ang="0">
                  <a:pos x="1102" y="0"/>
                </a:cxn>
              </a:cxnLst>
              <a:rect l="0" t="0" r="r" b="b"/>
              <a:pathLst>
                <a:path w="1102" h="1072">
                  <a:moveTo>
                    <a:pt x="1102" y="0"/>
                  </a:moveTo>
                  <a:lnTo>
                    <a:pt x="1048" y="0"/>
                  </a:lnTo>
                  <a:lnTo>
                    <a:pt x="0" y="1020"/>
                  </a:lnTo>
                  <a:lnTo>
                    <a:pt x="0" y="1072"/>
                  </a:lnTo>
                  <a:lnTo>
                    <a:pt x="110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16"/>
            <p:cNvSpPr>
              <a:spLocks/>
            </p:cNvSpPr>
            <p:nvPr userDrawn="1"/>
          </p:nvSpPr>
          <p:spPr bwMode="auto">
            <a:xfrm>
              <a:off x="32" y="0"/>
              <a:ext cx="1749425" cy="1701800"/>
            </a:xfrm>
            <a:custGeom>
              <a:avLst/>
              <a:gdLst/>
              <a:ahLst/>
              <a:cxnLst>
                <a:cxn ang="0">
                  <a:pos x="1102" y="0"/>
                </a:cxn>
                <a:cxn ang="0">
                  <a:pos x="1048" y="0"/>
                </a:cxn>
                <a:cxn ang="0">
                  <a:pos x="0" y="1020"/>
                </a:cxn>
                <a:cxn ang="0">
                  <a:pos x="0" y="1072"/>
                </a:cxn>
                <a:cxn ang="0">
                  <a:pos x="1102" y="0"/>
                </a:cxn>
              </a:cxnLst>
              <a:rect l="0" t="0" r="r" b="b"/>
              <a:pathLst>
                <a:path w="1102" h="1072">
                  <a:moveTo>
                    <a:pt x="1102" y="0"/>
                  </a:moveTo>
                  <a:lnTo>
                    <a:pt x="1048" y="0"/>
                  </a:lnTo>
                  <a:lnTo>
                    <a:pt x="0" y="1020"/>
                  </a:lnTo>
                  <a:lnTo>
                    <a:pt x="0" y="1072"/>
                  </a:lnTo>
                  <a:lnTo>
                    <a:pt x="110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7"/>
            <p:cNvSpPr>
              <a:spLocks/>
            </p:cNvSpPr>
            <p:nvPr userDrawn="1"/>
          </p:nvSpPr>
          <p:spPr bwMode="auto">
            <a:xfrm>
              <a:off x="32" y="0"/>
              <a:ext cx="2051050" cy="1993900"/>
            </a:xfrm>
            <a:custGeom>
              <a:avLst/>
              <a:gdLst/>
              <a:ahLst/>
              <a:cxnLst>
                <a:cxn ang="0">
                  <a:pos x="1292" y="0"/>
                </a:cxn>
                <a:cxn ang="0">
                  <a:pos x="1238" y="0"/>
                </a:cxn>
                <a:cxn ang="0">
                  <a:pos x="0" y="1204"/>
                </a:cxn>
                <a:cxn ang="0">
                  <a:pos x="0" y="1256"/>
                </a:cxn>
                <a:cxn ang="0">
                  <a:pos x="1292" y="0"/>
                </a:cxn>
              </a:cxnLst>
              <a:rect l="0" t="0" r="r" b="b"/>
              <a:pathLst>
                <a:path w="1292" h="1256">
                  <a:moveTo>
                    <a:pt x="1292" y="0"/>
                  </a:moveTo>
                  <a:lnTo>
                    <a:pt x="1238" y="0"/>
                  </a:lnTo>
                  <a:lnTo>
                    <a:pt x="0" y="1204"/>
                  </a:lnTo>
                  <a:lnTo>
                    <a:pt x="0" y="1256"/>
                  </a:lnTo>
                  <a:lnTo>
                    <a:pt x="129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18"/>
            <p:cNvSpPr>
              <a:spLocks/>
            </p:cNvSpPr>
            <p:nvPr userDrawn="1"/>
          </p:nvSpPr>
          <p:spPr bwMode="auto">
            <a:xfrm>
              <a:off x="32" y="0"/>
              <a:ext cx="2051050" cy="1993900"/>
            </a:xfrm>
            <a:custGeom>
              <a:avLst/>
              <a:gdLst/>
              <a:ahLst/>
              <a:cxnLst>
                <a:cxn ang="0">
                  <a:pos x="1292" y="0"/>
                </a:cxn>
                <a:cxn ang="0">
                  <a:pos x="1238" y="0"/>
                </a:cxn>
                <a:cxn ang="0">
                  <a:pos x="0" y="1204"/>
                </a:cxn>
                <a:cxn ang="0">
                  <a:pos x="0" y="1256"/>
                </a:cxn>
                <a:cxn ang="0">
                  <a:pos x="1292" y="0"/>
                </a:cxn>
              </a:cxnLst>
              <a:rect l="0" t="0" r="r" b="b"/>
              <a:pathLst>
                <a:path w="1292" h="1256">
                  <a:moveTo>
                    <a:pt x="1292" y="0"/>
                  </a:moveTo>
                  <a:lnTo>
                    <a:pt x="1238" y="0"/>
                  </a:lnTo>
                  <a:lnTo>
                    <a:pt x="0" y="1204"/>
                  </a:lnTo>
                  <a:lnTo>
                    <a:pt x="0" y="1256"/>
                  </a:lnTo>
                  <a:lnTo>
                    <a:pt x="129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19"/>
            <p:cNvSpPr>
              <a:spLocks/>
            </p:cNvSpPr>
            <p:nvPr userDrawn="1"/>
          </p:nvSpPr>
          <p:spPr bwMode="auto">
            <a:xfrm>
              <a:off x="32" y="0"/>
              <a:ext cx="2349500" cy="2286000"/>
            </a:xfrm>
            <a:custGeom>
              <a:avLst/>
              <a:gdLst/>
              <a:ahLst/>
              <a:cxnLst>
                <a:cxn ang="0">
                  <a:pos x="1480" y="0"/>
                </a:cxn>
                <a:cxn ang="0">
                  <a:pos x="1428" y="0"/>
                </a:cxn>
                <a:cxn ang="0">
                  <a:pos x="0" y="1388"/>
                </a:cxn>
                <a:cxn ang="0">
                  <a:pos x="0" y="1440"/>
                </a:cxn>
                <a:cxn ang="0">
                  <a:pos x="1480" y="0"/>
                </a:cxn>
              </a:cxnLst>
              <a:rect l="0" t="0" r="r" b="b"/>
              <a:pathLst>
                <a:path w="1480" h="1440">
                  <a:moveTo>
                    <a:pt x="1480" y="0"/>
                  </a:moveTo>
                  <a:lnTo>
                    <a:pt x="1428" y="0"/>
                  </a:lnTo>
                  <a:lnTo>
                    <a:pt x="0" y="1388"/>
                  </a:lnTo>
                  <a:lnTo>
                    <a:pt x="0" y="1440"/>
                  </a:lnTo>
                  <a:lnTo>
                    <a:pt x="148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20"/>
            <p:cNvSpPr>
              <a:spLocks/>
            </p:cNvSpPr>
            <p:nvPr userDrawn="1"/>
          </p:nvSpPr>
          <p:spPr bwMode="auto">
            <a:xfrm>
              <a:off x="32" y="0"/>
              <a:ext cx="2349500" cy="2286000"/>
            </a:xfrm>
            <a:custGeom>
              <a:avLst/>
              <a:gdLst/>
              <a:ahLst/>
              <a:cxnLst>
                <a:cxn ang="0">
                  <a:pos x="1480" y="0"/>
                </a:cxn>
                <a:cxn ang="0">
                  <a:pos x="1428" y="0"/>
                </a:cxn>
                <a:cxn ang="0">
                  <a:pos x="0" y="1388"/>
                </a:cxn>
                <a:cxn ang="0">
                  <a:pos x="0" y="1440"/>
                </a:cxn>
                <a:cxn ang="0">
                  <a:pos x="1480" y="0"/>
                </a:cxn>
              </a:cxnLst>
              <a:rect l="0" t="0" r="r" b="b"/>
              <a:pathLst>
                <a:path w="1480" h="1440">
                  <a:moveTo>
                    <a:pt x="1480" y="0"/>
                  </a:moveTo>
                  <a:lnTo>
                    <a:pt x="1428" y="0"/>
                  </a:lnTo>
                  <a:lnTo>
                    <a:pt x="0" y="1388"/>
                  </a:lnTo>
                  <a:lnTo>
                    <a:pt x="0" y="1440"/>
                  </a:lnTo>
                  <a:lnTo>
                    <a:pt x="148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21"/>
            <p:cNvSpPr>
              <a:spLocks/>
            </p:cNvSpPr>
            <p:nvPr userDrawn="1"/>
          </p:nvSpPr>
          <p:spPr bwMode="auto">
            <a:xfrm>
              <a:off x="32" y="0"/>
              <a:ext cx="2651125" cy="2578100"/>
            </a:xfrm>
            <a:custGeom>
              <a:avLst/>
              <a:gdLst/>
              <a:ahLst/>
              <a:cxnLst>
                <a:cxn ang="0">
                  <a:pos x="1670" y="0"/>
                </a:cxn>
                <a:cxn ang="0">
                  <a:pos x="1616" y="0"/>
                </a:cxn>
                <a:cxn ang="0">
                  <a:pos x="0" y="1572"/>
                </a:cxn>
                <a:cxn ang="0">
                  <a:pos x="0" y="1624"/>
                </a:cxn>
                <a:cxn ang="0">
                  <a:pos x="1670" y="0"/>
                </a:cxn>
              </a:cxnLst>
              <a:rect l="0" t="0" r="r" b="b"/>
              <a:pathLst>
                <a:path w="1670" h="1624">
                  <a:moveTo>
                    <a:pt x="1670" y="0"/>
                  </a:moveTo>
                  <a:lnTo>
                    <a:pt x="1616" y="0"/>
                  </a:lnTo>
                  <a:lnTo>
                    <a:pt x="0" y="1572"/>
                  </a:lnTo>
                  <a:lnTo>
                    <a:pt x="0" y="1624"/>
                  </a:lnTo>
                  <a:lnTo>
                    <a:pt x="16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22"/>
            <p:cNvSpPr>
              <a:spLocks/>
            </p:cNvSpPr>
            <p:nvPr userDrawn="1"/>
          </p:nvSpPr>
          <p:spPr bwMode="auto">
            <a:xfrm>
              <a:off x="32" y="0"/>
              <a:ext cx="2651125" cy="2578100"/>
            </a:xfrm>
            <a:custGeom>
              <a:avLst/>
              <a:gdLst/>
              <a:ahLst/>
              <a:cxnLst>
                <a:cxn ang="0">
                  <a:pos x="1670" y="0"/>
                </a:cxn>
                <a:cxn ang="0">
                  <a:pos x="1616" y="0"/>
                </a:cxn>
                <a:cxn ang="0">
                  <a:pos x="0" y="1572"/>
                </a:cxn>
                <a:cxn ang="0">
                  <a:pos x="0" y="1624"/>
                </a:cxn>
                <a:cxn ang="0">
                  <a:pos x="1670" y="0"/>
                </a:cxn>
              </a:cxnLst>
              <a:rect l="0" t="0" r="r" b="b"/>
              <a:pathLst>
                <a:path w="1670" h="1624">
                  <a:moveTo>
                    <a:pt x="1670" y="0"/>
                  </a:moveTo>
                  <a:lnTo>
                    <a:pt x="1616" y="0"/>
                  </a:lnTo>
                  <a:lnTo>
                    <a:pt x="0" y="1572"/>
                  </a:lnTo>
                  <a:lnTo>
                    <a:pt x="0" y="1624"/>
                  </a:lnTo>
                  <a:lnTo>
                    <a:pt x="167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23"/>
            <p:cNvSpPr>
              <a:spLocks/>
            </p:cNvSpPr>
            <p:nvPr userDrawn="1"/>
          </p:nvSpPr>
          <p:spPr bwMode="auto">
            <a:xfrm>
              <a:off x="32" y="0"/>
              <a:ext cx="2952750" cy="2870200"/>
            </a:xfrm>
            <a:custGeom>
              <a:avLst/>
              <a:gdLst/>
              <a:ahLst/>
              <a:cxnLst>
                <a:cxn ang="0">
                  <a:pos x="1860" y="0"/>
                </a:cxn>
                <a:cxn ang="0">
                  <a:pos x="1806" y="0"/>
                </a:cxn>
                <a:cxn ang="0">
                  <a:pos x="0" y="1756"/>
                </a:cxn>
                <a:cxn ang="0">
                  <a:pos x="0" y="1808"/>
                </a:cxn>
                <a:cxn ang="0">
                  <a:pos x="1860" y="0"/>
                </a:cxn>
              </a:cxnLst>
              <a:rect l="0" t="0" r="r" b="b"/>
              <a:pathLst>
                <a:path w="1860" h="1808">
                  <a:moveTo>
                    <a:pt x="1860" y="0"/>
                  </a:moveTo>
                  <a:lnTo>
                    <a:pt x="1806" y="0"/>
                  </a:lnTo>
                  <a:lnTo>
                    <a:pt x="0" y="1756"/>
                  </a:lnTo>
                  <a:lnTo>
                    <a:pt x="0" y="1808"/>
                  </a:lnTo>
                  <a:lnTo>
                    <a:pt x="186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24"/>
            <p:cNvSpPr>
              <a:spLocks/>
            </p:cNvSpPr>
            <p:nvPr userDrawn="1"/>
          </p:nvSpPr>
          <p:spPr bwMode="auto">
            <a:xfrm>
              <a:off x="32" y="0"/>
              <a:ext cx="2952750" cy="2870200"/>
            </a:xfrm>
            <a:custGeom>
              <a:avLst/>
              <a:gdLst/>
              <a:ahLst/>
              <a:cxnLst>
                <a:cxn ang="0">
                  <a:pos x="1860" y="0"/>
                </a:cxn>
                <a:cxn ang="0">
                  <a:pos x="1806" y="0"/>
                </a:cxn>
                <a:cxn ang="0">
                  <a:pos x="0" y="1756"/>
                </a:cxn>
                <a:cxn ang="0">
                  <a:pos x="0" y="1808"/>
                </a:cxn>
                <a:cxn ang="0">
                  <a:pos x="1860" y="0"/>
                </a:cxn>
              </a:cxnLst>
              <a:rect l="0" t="0" r="r" b="b"/>
              <a:pathLst>
                <a:path w="1860" h="1808">
                  <a:moveTo>
                    <a:pt x="1860" y="0"/>
                  </a:moveTo>
                  <a:lnTo>
                    <a:pt x="1806" y="0"/>
                  </a:lnTo>
                  <a:lnTo>
                    <a:pt x="0" y="1756"/>
                  </a:lnTo>
                  <a:lnTo>
                    <a:pt x="0" y="1808"/>
                  </a:lnTo>
                  <a:lnTo>
                    <a:pt x="186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25"/>
            <p:cNvSpPr>
              <a:spLocks/>
            </p:cNvSpPr>
            <p:nvPr userDrawn="1"/>
          </p:nvSpPr>
          <p:spPr bwMode="auto">
            <a:xfrm>
              <a:off x="32" y="0"/>
              <a:ext cx="3254375" cy="3165475"/>
            </a:xfrm>
            <a:custGeom>
              <a:avLst/>
              <a:gdLst/>
              <a:ahLst/>
              <a:cxnLst>
                <a:cxn ang="0">
                  <a:pos x="2050" y="0"/>
                </a:cxn>
                <a:cxn ang="0">
                  <a:pos x="1996" y="0"/>
                </a:cxn>
                <a:cxn ang="0">
                  <a:pos x="0" y="1940"/>
                </a:cxn>
                <a:cxn ang="0">
                  <a:pos x="0" y="1994"/>
                </a:cxn>
                <a:cxn ang="0">
                  <a:pos x="2050" y="0"/>
                </a:cxn>
              </a:cxnLst>
              <a:rect l="0" t="0" r="r" b="b"/>
              <a:pathLst>
                <a:path w="2050" h="1994">
                  <a:moveTo>
                    <a:pt x="2050" y="0"/>
                  </a:moveTo>
                  <a:lnTo>
                    <a:pt x="1996" y="0"/>
                  </a:lnTo>
                  <a:lnTo>
                    <a:pt x="0" y="1940"/>
                  </a:lnTo>
                  <a:lnTo>
                    <a:pt x="0" y="1994"/>
                  </a:lnTo>
                  <a:lnTo>
                    <a:pt x="20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26"/>
            <p:cNvSpPr>
              <a:spLocks/>
            </p:cNvSpPr>
            <p:nvPr userDrawn="1"/>
          </p:nvSpPr>
          <p:spPr bwMode="auto">
            <a:xfrm>
              <a:off x="32" y="0"/>
              <a:ext cx="3254375" cy="3165475"/>
            </a:xfrm>
            <a:custGeom>
              <a:avLst/>
              <a:gdLst/>
              <a:ahLst/>
              <a:cxnLst>
                <a:cxn ang="0">
                  <a:pos x="2050" y="0"/>
                </a:cxn>
                <a:cxn ang="0">
                  <a:pos x="1996" y="0"/>
                </a:cxn>
                <a:cxn ang="0">
                  <a:pos x="0" y="1940"/>
                </a:cxn>
                <a:cxn ang="0">
                  <a:pos x="0" y="1994"/>
                </a:cxn>
                <a:cxn ang="0">
                  <a:pos x="2050" y="0"/>
                </a:cxn>
              </a:cxnLst>
              <a:rect l="0" t="0" r="r" b="b"/>
              <a:pathLst>
                <a:path w="2050" h="1994">
                  <a:moveTo>
                    <a:pt x="2050" y="0"/>
                  </a:moveTo>
                  <a:lnTo>
                    <a:pt x="1996" y="0"/>
                  </a:lnTo>
                  <a:lnTo>
                    <a:pt x="0" y="1940"/>
                  </a:lnTo>
                  <a:lnTo>
                    <a:pt x="0" y="1994"/>
                  </a:lnTo>
                  <a:lnTo>
                    <a:pt x="205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27"/>
            <p:cNvSpPr>
              <a:spLocks/>
            </p:cNvSpPr>
            <p:nvPr userDrawn="1"/>
          </p:nvSpPr>
          <p:spPr bwMode="auto">
            <a:xfrm>
              <a:off x="32" y="0"/>
              <a:ext cx="3552825" cy="3457575"/>
            </a:xfrm>
            <a:custGeom>
              <a:avLst/>
              <a:gdLst/>
              <a:ahLst/>
              <a:cxnLst>
                <a:cxn ang="0">
                  <a:pos x="2238" y="0"/>
                </a:cxn>
                <a:cxn ang="0">
                  <a:pos x="2184" y="0"/>
                </a:cxn>
                <a:cxn ang="0">
                  <a:pos x="0" y="2126"/>
                </a:cxn>
                <a:cxn ang="0">
                  <a:pos x="0" y="2178"/>
                </a:cxn>
                <a:cxn ang="0">
                  <a:pos x="2238" y="0"/>
                </a:cxn>
              </a:cxnLst>
              <a:rect l="0" t="0" r="r" b="b"/>
              <a:pathLst>
                <a:path w="2238" h="2178">
                  <a:moveTo>
                    <a:pt x="2238" y="0"/>
                  </a:moveTo>
                  <a:lnTo>
                    <a:pt x="2184" y="0"/>
                  </a:lnTo>
                  <a:lnTo>
                    <a:pt x="0" y="2126"/>
                  </a:lnTo>
                  <a:lnTo>
                    <a:pt x="0" y="2178"/>
                  </a:lnTo>
                  <a:lnTo>
                    <a:pt x="22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28"/>
            <p:cNvSpPr>
              <a:spLocks/>
            </p:cNvSpPr>
            <p:nvPr userDrawn="1"/>
          </p:nvSpPr>
          <p:spPr bwMode="auto">
            <a:xfrm>
              <a:off x="32" y="0"/>
              <a:ext cx="3552825" cy="3457575"/>
            </a:xfrm>
            <a:custGeom>
              <a:avLst/>
              <a:gdLst/>
              <a:ahLst/>
              <a:cxnLst>
                <a:cxn ang="0">
                  <a:pos x="2238" y="0"/>
                </a:cxn>
                <a:cxn ang="0">
                  <a:pos x="2184" y="0"/>
                </a:cxn>
                <a:cxn ang="0">
                  <a:pos x="0" y="2126"/>
                </a:cxn>
                <a:cxn ang="0">
                  <a:pos x="0" y="2178"/>
                </a:cxn>
                <a:cxn ang="0">
                  <a:pos x="2238" y="0"/>
                </a:cxn>
              </a:cxnLst>
              <a:rect l="0" t="0" r="r" b="b"/>
              <a:pathLst>
                <a:path w="2238" h="2178">
                  <a:moveTo>
                    <a:pt x="2238" y="0"/>
                  </a:moveTo>
                  <a:lnTo>
                    <a:pt x="2184" y="0"/>
                  </a:lnTo>
                  <a:lnTo>
                    <a:pt x="0" y="2126"/>
                  </a:lnTo>
                  <a:lnTo>
                    <a:pt x="0" y="2178"/>
                  </a:lnTo>
                  <a:lnTo>
                    <a:pt x="223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29"/>
            <p:cNvSpPr>
              <a:spLocks/>
            </p:cNvSpPr>
            <p:nvPr userDrawn="1"/>
          </p:nvSpPr>
          <p:spPr bwMode="auto">
            <a:xfrm>
              <a:off x="32" y="0"/>
              <a:ext cx="3854450" cy="3749675"/>
            </a:xfrm>
            <a:custGeom>
              <a:avLst/>
              <a:gdLst/>
              <a:ahLst/>
              <a:cxnLst>
                <a:cxn ang="0">
                  <a:pos x="2428" y="0"/>
                </a:cxn>
                <a:cxn ang="0">
                  <a:pos x="2374" y="0"/>
                </a:cxn>
                <a:cxn ang="0">
                  <a:pos x="0" y="2310"/>
                </a:cxn>
                <a:cxn ang="0">
                  <a:pos x="0" y="2362"/>
                </a:cxn>
                <a:cxn ang="0">
                  <a:pos x="2428" y="0"/>
                </a:cxn>
              </a:cxnLst>
              <a:rect l="0" t="0" r="r" b="b"/>
              <a:pathLst>
                <a:path w="2428" h="2362">
                  <a:moveTo>
                    <a:pt x="2428" y="0"/>
                  </a:moveTo>
                  <a:lnTo>
                    <a:pt x="2374" y="0"/>
                  </a:lnTo>
                  <a:lnTo>
                    <a:pt x="0" y="2310"/>
                  </a:lnTo>
                  <a:lnTo>
                    <a:pt x="0" y="2362"/>
                  </a:lnTo>
                  <a:lnTo>
                    <a:pt x="242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30"/>
            <p:cNvSpPr>
              <a:spLocks/>
            </p:cNvSpPr>
            <p:nvPr userDrawn="1"/>
          </p:nvSpPr>
          <p:spPr bwMode="auto">
            <a:xfrm>
              <a:off x="32" y="0"/>
              <a:ext cx="3854450" cy="3749675"/>
            </a:xfrm>
            <a:custGeom>
              <a:avLst/>
              <a:gdLst/>
              <a:ahLst/>
              <a:cxnLst>
                <a:cxn ang="0">
                  <a:pos x="2428" y="0"/>
                </a:cxn>
                <a:cxn ang="0">
                  <a:pos x="2374" y="0"/>
                </a:cxn>
                <a:cxn ang="0">
                  <a:pos x="0" y="2310"/>
                </a:cxn>
                <a:cxn ang="0">
                  <a:pos x="0" y="2362"/>
                </a:cxn>
                <a:cxn ang="0">
                  <a:pos x="2428" y="0"/>
                </a:cxn>
              </a:cxnLst>
              <a:rect l="0" t="0" r="r" b="b"/>
              <a:pathLst>
                <a:path w="2428" h="2362">
                  <a:moveTo>
                    <a:pt x="2428" y="0"/>
                  </a:moveTo>
                  <a:lnTo>
                    <a:pt x="2374" y="0"/>
                  </a:lnTo>
                  <a:lnTo>
                    <a:pt x="0" y="2310"/>
                  </a:lnTo>
                  <a:lnTo>
                    <a:pt x="0" y="2362"/>
                  </a:lnTo>
                  <a:lnTo>
                    <a:pt x="242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31"/>
            <p:cNvSpPr>
              <a:spLocks/>
            </p:cNvSpPr>
            <p:nvPr userDrawn="1"/>
          </p:nvSpPr>
          <p:spPr bwMode="auto">
            <a:xfrm>
              <a:off x="32" y="0"/>
              <a:ext cx="4156075" cy="4041775"/>
            </a:xfrm>
            <a:custGeom>
              <a:avLst/>
              <a:gdLst/>
              <a:ahLst/>
              <a:cxnLst>
                <a:cxn ang="0">
                  <a:pos x="2618" y="0"/>
                </a:cxn>
                <a:cxn ang="0">
                  <a:pos x="2564" y="0"/>
                </a:cxn>
                <a:cxn ang="0">
                  <a:pos x="0" y="2494"/>
                </a:cxn>
                <a:cxn ang="0">
                  <a:pos x="0" y="2546"/>
                </a:cxn>
                <a:cxn ang="0">
                  <a:pos x="2618" y="0"/>
                </a:cxn>
              </a:cxnLst>
              <a:rect l="0" t="0" r="r" b="b"/>
              <a:pathLst>
                <a:path w="2618" h="2546">
                  <a:moveTo>
                    <a:pt x="2618" y="0"/>
                  </a:moveTo>
                  <a:lnTo>
                    <a:pt x="2564" y="0"/>
                  </a:lnTo>
                  <a:lnTo>
                    <a:pt x="0" y="2494"/>
                  </a:lnTo>
                  <a:lnTo>
                    <a:pt x="0" y="2546"/>
                  </a:lnTo>
                  <a:lnTo>
                    <a:pt x="26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32"/>
            <p:cNvSpPr>
              <a:spLocks/>
            </p:cNvSpPr>
            <p:nvPr userDrawn="1"/>
          </p:nvSpPr>
          <p:spPr bwMode="auto">
            <a:xfrm>
              <a:off x="32" y="0"/>
              <a:ext cx="4156075" cy="4041775"/>
            </a:xfrm>
            <a:custGeom>
              <a:avLst/>
              <a:gdLst/>
              <a:ahLst/>
              <a:cxnLst>
                <a:cxn ang="0">
                  <a:pos x="2618" y="0"/>
                </a:cxn>
                <a:cxn ang="0">
                  <a:pos x="2564" y="0"/>
                </a:cxn>
                <a:cxn ang="0">
                  <a:pos x="0" y="2494"/>
                </a:cxn>
                <a:cxn ang="0">
                  <a:pos x="0" y="2546"/>
                </a:cxn>
                <a:cxn ang="0">
                  <a:pos x="2618" y="0"/>
                </a:cxn>
              </a:cxnLst>
              <a:rect l="0" t="0" r="r" b="b"/>
              <a:pathLst>
                <a:path w="2618" h="2546">
                  <a:moveTo>
                    <a:pt x="2618" y="0"/>
                  </a:moveTo>
                  <a:lnTo>
                    <a:pt x="2564" y="0"/>
                  </a:lnTo>
                  <a:lnTo>
                    <a:pt x="0" y="2494"/>
                  </a:lnTo>
                  <a:lnTo>
                    <a:pt x="0" y="2546"/>
                  </a:lnTo>
                  <a:lnTo>
                    <a:pt x="261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33"/>
            <p:cNvSpPr>
              <a:spLocks/>
            </p:cNvSpPr>
            <p:nvPr userDrawn="1"/>
          </p:nvSpPr>
          <p:spPr bwMode="auto">
            <a:xfrm>
              <a:off x="32" y="0"/>
              <a:ext cx="4454525" cy="4333875"/>
            </a:xfrm>
            <a:custGeom>
              <a:avLst/>
              <a:gdLst/>
              <a:ahLst/>
              <a:cxnLst>
                <a:cxn ang="0">
                  <a:pos x="2806" y="0"/>
                </a:cxn>
                <a:cxn ang="0">
                  <a:pos x="2754" y="0"/>
                </a:cxn>
                <a:cxn ang="0">
                  <a:pos x="0" y="2678"/>
                </a:cxn>
                <a:cxn ang="0">
                  <a:pos x="0" y="2730"/>
                </a:cxn>
                <a:cxn ang="0">
                  <a:pos x="2806" y="0"/>
                </a:cxn>
              </a:cxnLst>
              <a:rect l="0" t="0" r="r" b="b"/>
              <a:pathLst>
                <a:path w="2806" h="2730">
                  <a:moveTo>
                    <a:pt x="2806" y="0"/>
                  </a:moveTo>
                  <a:lnTo>
                    <a:pt x="2754" y="0"/>
                  </a:lnTo>
                  <a:lnTo>
                    <a:pt x="0" y="2678"/>
                  </a:lnTo>
                  <a:lnTo>
                    <a:pt x="0" y="2730"/>
                  </a:lnTo>
                  <a:lnTo>
                    <a:pt x="280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Freeform 34"/>
            <p:cNvSpPr>
              <a:spLocks/>
            </p:cNvSpPr>
            <p:nvPr userDrawn="1"/>
          </p:nvSpPr>
          <p:spPr bwMode="auto">
            <a:xfrm>
              <a:off x="32" y="0"/>
              <a:ext cx="4454525" cy="4333875"/>
            </a:xfrm>
            <a:custGeom>
              <a:avLst/>
              <a:gdLst/>
              <a:ahLst/>
              <a:cxnLst>
                <a:cxn ang="0">
                  <a:pos x="2806" y="0"/>
                </a:cxn>
                <a:cxn ang="0">
                  <a:pos x="2754" y="0"/>
                </a:cxn>
                <a:cxn ang="0">
                  <a:pos x="0" y="2678"/>
                </a:cxn>
                <a:cxn ang="0">
                  <a:pos x="0" y="2730"/>
                </a:cxn>
                <a:cxn ang="0">
                  <a:pos x="2806" y="0"/>
                </a:cxn>
              </a:cxnLst>
              <a:rect l="0" t="0" r="r" b="b"/>
              <a:pathLst>
                <a:path w="2806" h="2730">
                  <a:moveTo>
                    <a:pt x="2806" y="0"/>
                  </a:moveTo>
                  <a:lnTo>
                    <a:pt x="2754" y="0"/>
                  </a:lnTo>
                  <a:lnTo>
                    <a:pt x="0" y="2678"/>
                  </a:lnTo>
                  <a:lnTo>
                    <a:pt x="0" y="2730"/>
                  </a:lnTo>
                  <a:lnTo>
                    <a:pt x="280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Freeform 35"/>
            <p:cNvSpPr>
              <a:spLocks/>
            </p:cNvSpPr>
            <p:nvPr userDrawn="1"/>
          </p:nvSpPr>
          <p:spPr bwMode="auto">
            <a:xfrm>
              <a:off x="32" y="0"/>
              <a:ext cx="4756150" cy="4625975"/>
            </a:xfrm>
            <a:custGeom>
              <a:avLst/>
              <a:gdLst/>
              <a:ahLst/>
              <a:cxnLst>
                <a:cxn ang="0">
                  <a:pos x="2996" y="0"/>
                </a:cxn>
                <a:cxn ang="0">
                  <a:pos x="2942" y="0"/>
                </a:cxn>
                <a:cxn ang="0">
                  <a:pos x="0" y="2862"/>
                </a:cxn>
                <a:cxn ang="0">
                  <a:pos x="0" y="2914"/>
                </a:cxn>
                <a:cxn ang="0">
                  <a:pos x="2996" y="0"/>
                </a:cxn>
              </a:cxnLst>
              <a:rect l="0" t="0" r="r" b="b"/>
              <a:pathLst>
                <a:path w="2996" h="2914">
                  <a:moveTo>
                    <a:pt x="2996" y="0"/>
                  </a:moveTo>
                  <a:lnTo>
                    <a:pt x="2942" y="0"/>
                  </a:lnTo>
                  <a:lnTo>
                    <a:pt x="0" y="2862"/>
                  </a:lnTo>
                  <a:lnTo>
                    <a:pt x="0" y="2914"/>
                  </a:lnTo>
                  <a:lnTo>
                    <a:pt x="29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36"/>
            <p:cNvSpPr>
              <a:spLocks/>
            </p:cNvSpPr>
            <p:nvPr userDrawn="1"/>
          </p:nvSpPr>
          <p:spPr bwMode="auto">
            <a:xfrm>
              <a:off x="32" y="0"/>
              <a:ext cx="4756150" cy="4625975"/>
            </a:xfrm>
            <a:custGeom>
              <a:avLst/>
              <a:gdLst/>
              <a:ahLst/>
              <a:cxnLst>
                <a:cxn ang="0">
                  <a:pos x="2996" y="0"/>
                </a:cxn>
                <a:cxn ang="0">
                  <a:pos x="2942" y="0"/>
                </a:cxn>
                <a:cxn ang="0">
                  <a:pos x="0" y="2862"/>
                </a:cxn>
                <a:cxn ang="0">
                  <a:pos x="0" y="2914"/>
                </a:cxn>
                <a:cxn ang="0">
                  <a:pos x="2996" y="0"/>
                </a:cxn>
              </a:cxnLst>
              <a:rect l="0" t="0" r="r" b="b"/>
              <a:pathLst>
                <a:path w="2996" h="2914">
                  <a:moveTo>
                    <a:pt x="2996" y="0"/>
                  </a:moveTo>
                  <a:lnTo>
                    <a:pt x="2942" y="0"/>
                  </a:lnTo>
                  <a:lnTo>
                    <a:pt x="0" y="2862"/>
                  </a:lnTo>
                  <a:lnTo>
                    <a:pt x="0" y="2914"/>
                  </a:lnTo>
                  <a:lnTo>
                    <a:pt x="299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Freeform 37"/>
            <p:cNvSpPr>
              <a:spLocks/>
            </p:cNvSpPr>
            <p:nvPr userDrawn="1"/>
          </p:nvSpPr>
          <p:spPr bwMode="auto">
            <a:xfrm>
              <a:off x="32" y="0"/>
              <a:ext cx="5057775" cy="4918075"/>
            </a:xfrm>
            <a:custGeom>
              <a:avLst/>
              <a:gdLst/>
              <a:ahLst/>
              <a:cxnLst>
                <a:cxn ang="0">
                  <a:pos x="3186" y="0"/>
                </a:cxn>
                <a:cxn ang="0">
                  <a:pos x="3132" y="0"/>
                </a:cxn>
                <a:cxn ang="0">
                  <a:pos x="0" y="3046"/>
                </a:cxn>
                <a:cxn ang="0">
                  <a:pos x="0" y="3098"/>
                </a:cxn>
                <a:cxn ang="0">
                  <a:pos x="3186" y="0"/>
                </a:cxn>
              </a:cxnLst>
              <a:rect l="0" t="0" r="r" b="b"/>
              <a:pathLst>
                <a:path w="3186" h="3098">
                  <a:moveTo>
                    <a:pt x="3186" y="0"/>
                  </a:moveTo>
                  <a:lnTo>
                    <a:pt x="3132" y="0"/>
                  </a:lnTo>
                  <a:lnTo>
                    <a:pt x="0" y="3046"/>
                  </a:lnTo>
                  <a:lnTo>
                    <a:pt x="0" y="3098"/>
                  </a:lnTo>
                  <a:lnTo>
                    <a:pt x="318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38"/>
            <p:cNvSpPr>
              <a:spLocks/>
            </p:cNvSpPr>
            <p:nvPr userDrawn="1"/>
          </p:nvSpPr>
          <p:spPr bwMode="auto">
            <a:xfrm>
              <a:off x="32" y="0"/>
              <a:ext cx="5057775" cy="4918075"/>
            </a:xfrm>
            <a:custGeom>
              <a:avLst/>
              <a:gdLst/>
              <a:ahLst/>
              <a:cxnLst>
                <a:cxn ang="0">
                  <a:pos x="3186" y="0"/>
                </a:cxn>
                <a:cxn ang="0">
                  <a:pos x="3132" y="0"/>
                </a:cxn>
                <a:cxn ang="0">
                  <a:pos x="0" y="3046"/>
                </a:cxn>
                <a:cxn ang="0">
                  <a:pos x="0" y="3098"/>
                </a:cxn>
                <a:cxn ang="0">
                  <a:pos x="3186" y="0"/>
                </a:cxn>
              </a:cxnLst>
              <a:rect l="0" t="0" r="r" b="b"/>
              <a:pathLst>
                <a:path w="3186" h="3098">
                  <a:moveTo>
                    <a:pt x="3186" y="0"/>
                  </a:moveTo>
                  <a:lnTo>
                    <a:pt x="3132" y="0"/>
                  </a:lnTo>
                  <a:lnTo>
                    <a:pt x="0" y="3046"/>
                  </a:lnTo>
                  <a:lnTo>
                    <a:pt x="0" y="3098"/>
                  </a:lnTo>
                  <a:lnTo>
                    <a:pt x="318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" name="Freeform 39"/>
            <p:cNvSpPr>
              <a:spLocks/>
            </p:cNvSpPr>
            <p:nvPr userDrawn="1"/>
          </p:nvSpPr>
          <p:spPr bwMode="auto">
            <a:xfrm>
              <a:off x="32" y="0"/>
              <a:ext cx="5356225" cy="5210175"/>
            </a:xfrm>
            <a:custGeom>
              <a:avLst/>
              <a:gdLst/>
              <a:ahLst/>
              <a:cxnLst>
                <a:cxn ang="0">
                  <a:pos x="3374" y="0"/>
                </a:cxn>
                <a:cxn ang="0">
                  <a:pos x="3322" y="0"/>
                </a:cxn>
                <a:cxn ang="0">
                  <a:pos x="0" y="3230"/>
                </a:cxn>
                <a:cxn ang="0">
                  <a:pos x="0" y="3282"/>
                </a:cxn>
                <a:cxn ang="0">
                  <a:pos x="3374" y="0"/>
                </a:cxn>
              </a:cxnLst>
              <a:rect l="0" t="0" r="r" b="b"/>
              <a:pathLst>
                <a:path w="3374" h="3282">
                  <a:moveTo>
                    <a:pt x="3374" y="0"/>
                  </a:moveTo>
                  <a:lnTo>
                    <a:pt x="3322" y="0"/>
                  </a:lnTo>
                  <a:lnTo>
                    <a:pt x="0" y="3230"/>
                  </a:lnTo>
                  <a:lnTo>
                    <a:pt x="0" y="3282"/>
                  </a:lnTo>
                  <a:lnTo>
                    <a:pt x="337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Freeform 40"/>
            <p:cNvSpPr>
              <a:spLocks/>
            </p:cNvSpPr>
            <p:nvPr userDrawn="1"/>
          </p:nvSpPr>
          <p:spPr bwMode="auto">
            <a:xfrm>
              <a:off x="32" y="0"/>
              <a:ext cx="5356225" cy="5210175"/>
            </a:xfrm>
            <a:custGeom>
              <a:avLst/>
              <a:gdLst/>
              <a:ahLst/>
              <a:cxnLst>
                <a:cxn ang="0">
                  <a:pos x="3374" y="0"/>
                </a:cxn>
                <a:cxn ang="0">
                  <a:pos x="3322" y="0"/>
                </a:cxn>
                <a:cxn ang="0">
                  <a:pos x="0" y="3230"/>
                </a:cxn>
                <a:cxn ang="0">
                  <a:pos x="0" y="3282"/>
                </a:cxn>
                <a:cxn ang="0">
                  <a:pos x="3374" y="0"/>
                </a:cxn>
              </a:cxnLst>
              <a:rect l="0" t="0" r="r" b="b"/>
              <a:pathLst>
                <a:path w="3374" h="3282">
                  <a:moveTo>
                    <a:pt x="3374" y="0"/>
                  </a:moveTo>
                  <a:lnTo>
                    <a:pt x="3322" y="0"/>
                  </a:lnTo>
                  <a:lnTo>
                    <a:pt x="0" y="3230"/>
                  </a:lnTo>
                  <a:lnTo>
                    <a:pt x="0" y="3282"/>
                  </a:lnTo>
                  <a:lnTo>
                    <a:pt x="337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41"/>
            <p:cNvSpPr>
              <a:spLocks/>
            </p:cNvSpPr>
            <p:nvPr userDrawn="1"/>
          </p:nvSpPr>
          <p:spPr bwMode="auto">
            <a:xfrm>
              <a:off x="32" y="0"/>
              <a:ext cx="5657850" cy="5502275"/>
            </a:xfrm>
            <a:custGeom>
              <a:avLst/>
              <a:gdLst/>
              <a:ahLst/>
              <a:cxnLst>
                <a:cxn ang="0">
                  <a:pos x="3564" y="0"/>
                </a:cxn>
                <a:cxn ang="0">
                  <a:pos x="3510" y="0"/>
                </a:cxn>
                <a:cxn ang="0">
                  <a:pos x="0" y="3414"/>
                </a:cxn>
                <a:cxn ang="0">
                  <a:pos x="0" y="3466"/>
                </a:cxn>
                <a:cxn ang="0">
                  <a:pos x="3564" y="0"/>
                </a:cxn>
              </a:cxnLst>
              <a:rect l="0" t="0" r="r" b="b"/>
              <a:pathLst>
                <a:path w="3564" h="3466">
                  <a:moveTo>
                    <a:pt x="3564" y="0"/>
                  </a:moveTo>
                  <a:lnTo>
                    <a:pt x="3510" y="0"/>
                  </a:lnTo>
                  <a:lnTo>
                    <a:pt x="0" y="3414"/>
                  </a:lnTo>
                  <a:lnTo>
                    <a:pt x="0" y="3466"/>
                  </a:lnTo>
                  <a:lnTo>
                    <a:pt x="356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Freeform 42"/>
            <p:cNvSpPr>
              <a:spLocks/>
            </p:cNvSpPr>
            <p:nvPr userDrawn="1"/>
          </p:nvSpPr>
          <p:spPr bwMode="auto">
            <a:xfrm>
              <a:off x="32" y="0"/>
              <a:ext cx="5657850" cy="5502275"/>
            </a:xfrm>
            <a:custGeom>
              <a:avLst/>
              <a:gdLst/>
              <a:ahLst/>
              <a:cxnLst>
                <a:cxn ang="0">
                  <a:pos x="3564" y="0"/>
                </a:cxn>
                <a:cxn ang="0">
                  <a:pos x="3510" y="0"/>
                </a:cxn>
                <a:cxn ang="0">
                  <a:pos x="0" y="3414"/>
                </a:cxn>
                <a:cxn ang="0">
                  <a:pos x="0" y="3466"/>
                </a:cxn>
                <a:cxn ang="0">
                  <a:pos x="3564" y="0"/>
                </a:cxn>
              </a:cxnLst>
              <a:rect l="0" t="0" r="r" b="b"/>
              <a:pathLst>
                <a:path w="3564" h="3466">
                  <a:moveTo>
                    <a:pt x="3564" y="0"/>
                  </a:moveTo>
                  <a:lnTo>
                    <a:pt x="3510" y="0"/>
                  </a:lnTo>
                  <a:lnTo>
                    <a:pt x="0" y="3414"/>
                  </a:lnTo>
                  <a:lnTo>
                    <a:pt x="0" y="3466"/>
                  </a:lnTo>
                  <a:lnTo>
                    <a:pt x="356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Freeform 43"/>
            <p:cNvSpPr>
              <a:spLocks/>
            </p:cNvSpPr>
            <p:nvPr userDrawn="1"/>
          </p:nvSpPr>
          <p:spPr bwMode="auto">
            <a:xfrm>
              <a:off x="32" y="0"/>
              <a:ext cx="5959475" cy="5797550"/>
            </a:xfrm>
            <a:custGeom>
              <a:avLst/>
              <a:gdLst/>
              <a:ahLst/>
              <a:cxnLst>
                <a:cxn ang="0">
                  <a:pos x="3754" y="0"/>
                </a:cxn>
                <a:cxn ang="0">
                  <a:pos x="3700" y="0"/>
                </a:cxn>
                <a:cxn ang="0">
                  <a:pos x="0" y="3600"/>
                </a:cxn>
                <a:cxn ang="0">
                  <a:pos x="0" y="3652"/>
                </a:cxn>
                <a:cxn ang="0">
                  <a:pos x="3754" y="0"/>
                </a:cxn>
              </a:cxnLst>
              <a:rect l="0" t="0" r="r" b="b"/>
              <a:pathLst>
                <a:path w="3754" h="3652">
                  <a:moveTo>
                    <a:pt x="3754" y="0"/>
                  </a:moveTo>
                  <a:lnTo>
                    <a:pt x="3700" y="0"/>
                  </a:lnTo>
                  <a:lnTo>
                    <a:pt x="0" y="3600"/>
                  </a:lnTo>
                  <a:lnTo>
                    <a:pt x="0" y="3652"/>
                  </a:lnTo>
                  <a:lnTo>
                    <a:pt x="375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44"/>
            <p:cNvSpPr>
              <a:spLocks/>
            </p:cNvSpPr>
            <p:nvPr userDrawn="1"/>
          </p:nvSpPr>
          <p:spPr bwMode="auto">
            <a:xfrm>
              <a:off x="32" y="0"/>
              <a:ext cx="5959475" cy="5797550"/>
            </a:xfrm>
            <a:custGeom>
              <a:avLst/>
              <a:gdLst/>
              <a:ahLst/>
              <a:cxnLst>
                <a:cxn ang="0">
                  <a:pos x="3754" y="0"/>
                </a:cxn>
                <a:cxn ang="0">
                  <a:pos x="3700" y="0"/>
                </a:cxn>
                <a:cxn ang="0">
                  <a:pos x="0" y="3600"/>
                </a:cxn>
                <a:cxn ang="0">
                  <a:pos x="0" y="3652"/>
                </a:cxn>
                <a:cxn ang="0">
                  <a:pos x="3754" y="0"/>
                </a:cxn>
              </a:cxnLst>
              <a:rect l="0" t="0" r="r" b="b"/>
              <a:pathLst>
                <a:path w="3754" h="3652">
                  <a:moveTo>
                    <a:pt x="3754" y="0"/>
                  </a:moveTo>
                  <a:lnTo>
                    <a:pt x="3700" y="0"/>
                  </a:lnTo>
                  <a:lnTo>
                    <a:pt x="0" y="3600"/>
                  </a:lnTo>
                  <a:lnTo>
                    <a:pt x="0" y="3652"/>
                  </a:lnTo>
                  <a:lnTo>
                    <a:pt x="375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45"/>
            <p:cNvSpPr>
              <a:spLocks/>
            </p:cNvSpPr>
            <p:nvPr userDrawn="1"/>
          </p:nvSpPr>
          <p:spPr bwMode="auto">
            <a:xfrm>
              <a:off x="32" y="0"/>
              <a:ext cx="6261100" cy="6089650"/>
            </a:xfrm>
            <a:custGeom>
              <a:avLst/>
              <a:gdLst/>
              <a:ahLst/>
              <a:cxnLst>
                <a:cxn ang="0">
                  <a:pos x="3944" y="0"/>
                </a:cxn>
                <a:cxn ang="0">
                  <a:pos x="3890" y="0"/>
                </a:cxn>
                <a:cxn ang="0">
                  <a:pos x="0" y="3784"/>
                </a:cxn>
                <a:cxn ang="0">
                  <a:pos x="0" y="3836"/>
                </a:cxn>
                <a:cxn ang="0">
                  <a:pos x="3944" y="0"/>
                </a:cxn>
              </a:cxnLst>
              <a:rect l="0" t="0" r="r" b="b"/>
              <a:pathLst>
                <a:path w="3944" h="3836">
                  <a:moveTo>
                    <a:pt x="3944" y="0"/>
                  </a:moveTo>
                  <a:lnTo>
                    <a:pt x="3890" y="0"/>
                  </a:lnTo>
                  <a:lnTo>
                    <a:pt x="0" y="3784"/>
                  </a:lnTo>
                  <a:lnTo>
                    <a:pt x="0" y="3836"/>
                  </a:lnTo>
                  <a:lnTo>
                    <a:pt x="39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46"/>
            <p:cNvSpPr>
              <a:spLocks/>
            </p:cNvSpPr>
            <p:nvPr userDrawn="1"/>
          </p:nvSpPr>
          <p:spPr bwMode="auto">
            <a:xfrm>
              <a:off x="32" y="0"/>
              <a:ext cx="6261100" cy="6089650"/>
            </a:xfrm>
            <a:custGeom>
              <a:avLst/>
              <a:gdLst/>
              <a:ahLst/>
              <a:cxnLst>
                <a:cxn ang="0">
                  <a:pos x="3944" y="0"/>
                </a:cxn>
                <a:cxn ang="0">
                  <a:pos x="3890" y="0"/>
                </a:cxn>
                <a:cxn ang="0">
                  <a:pos x="0" y="3784"/>
                </a:cxn>
                <a:cxn ang="0">
                  <a:pos x="0" y="3836"/>
                </a:cxn>
                <a:cxn ang="0">
                  <a:pos x="3944" y="0"/>
                </a:cxn>
              </a:cxnLst>
              <a:rect l="0" t="0" r="r" b="b"/>
              <a:pathLst>
                <a:path w="3944" h="3836">
                  <a:moveTo>
                    <a:pt x="3944" y="0"/>
                  </a:moveTo>
                  <a:lnTo>
                    <a:pt x="3890" y="0"/>
                  </a:lnTo>
                  <a:lnTo>
                    <a:pt x="0" y="3784"/>
                  </a:lnTo>
                  <a:lnTo>
                    <a:pt x="0" y="3836"/>
                  </a:lnTo>
                  <a:lnTo>
                    <a:pt x="39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47"/>
            <p:cNvSpPr>
              <a:spLocks/>
            </p:cNvSpPr>
            <p:nvPr userDrawn="1"/>
          </p:nvSpPr>
          <p:spPr bwMode="auto">
            <a:xfrm>
              <a:off x="32" y="0"/>
              <a:ext cx="6559550" cy="6381750"/>
            </a:xfrm>
            <a:custGeom>
              <a:avLst/>
              <a:gdLst/>
              <a:ahLst/>
              <a:cxnLst>
                <a:cxn ang="0">
                  <a:pos x="4132" y="0"/>
                </a:cxn>
                <a:cxn ang="0">
                  <a:pos x="4078" y="0"/>
                </a:cxn>
                <a:cxn ang="0">
                  <a:pos x="0" y="3968"/>
                </a:cxn>
                <a:cxn ang="0">
                  <a:pos x="0" y="4020"/>
                </a:cxn>
                <a:cxn ang="0">
                  <a:pos x="4132" y="0"/>
                </a:cxn>
              </a:cxnLst>
              <a:rect l="0" t="0" r="r" b="b"/>
              <a:pathLst>
                <a:path w="4132" h="4020">
                  <a:moveTo>
                    <a:pt x="4132" y="0"/>
                  </a:moveTo>
                  <a:lnTo>
                    <a:pt x="4078" y="0"/>
                  </a:lnTo>
                  <a:lnTo>
                    <a:pt x="0" y="3968"/>
                  </a:lnTo>
                  <a:lnTo>
                    <a:pt x="0" y="4020"/>
                  </a:lnTo>
                  <a:lnTo>
                    <a:pt x="4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48"/>
            <p:cNvSpPr>
              <a:spLocks/>
            </p:cNvSpPr>
            <p:nvPr userDrawn="1"/>
          </p:nvSpPr>
          <p:spPr bwMode="auto">
            <a:xfrm>
              <a:off x="32" y="0"/>
              <a:ext cx="6559550" cy="6381750"/>
            </a:xfrm>
            <a:custGeom>
              <a:avLst/>
              <a:gdLst/>
              <a:ahLst/>
              <a:cxnLst>
                <a:cxn ang="0">
                  <a:pos x="4132" y="0"/>
                </a:cxn>
                <a:cxn ang="0">
                  <a:pos x="4078" y="0"/>
                </a:cxn>
                <a:cxn ang="0">
                  <a:pos x="0" y="3968"/>
                </a:cxn>
                <a:cxn ang="0">
                  <a:pos x="0" y="4020"/>
                </a:cxn>
                <a:cxn ang="0">
                  <a:pos x="4132" y="0"/>
                </a:cxn>
              </a:cxnLst>
              <a:rect l="0" t="0" r="r" b="b"/>
              <a:pathLst>
                <a:path w="4132" h="4020">
                  <a:moveTo>
                    <a:pt x="4132" y="0"/>
                  </a:moveTo>
                  <a:lnTo>
                    <a:pt x="4078" y="0"/>
                  </a:lnTo>
                  <a:lnTo>
                    <a:pt x="0" y="3968"/>
                  </a:lnTo>
                  <a:lnTo>
                    <a:pt x="0" y="4020"/>
                  </a:lnTo>
                  <a:lnTo>
                    <a:pt x="413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49"/>
            <p:cNvSpPr>
              <a:spLocks/>
            </p:cNvSpPr>
            <p:nvPr userDrawn="1"/>
          </p:nvSpPr>
          <p:spPr bwMode="auto">
            <a:xfrm>
              <a:off x="32" y="0"/>
              <a:ext cx="6861175" cy="6673850"/>
            </a:xfrm>
            <a:custGeom>
              <a:avLst/>
              <a:gdLst/>
              <a:ahLst/>
              <a:cxnLst>
                <a:cxn ang="0">
                  <a:pos x="4322" y="0"/>
                </a:cxn>
                <a:cxn ang="0">
                  <a:pos x="4268" y="0"/>
                </a:cxn>
                <a:cxn ang="0">
                  <a:pos x="0" y="4152"/>
                </a:cxn>
                <a:cxn ang="0">
                  <a:pos x="0" y="4204"/>
                </a:cxn>
                <a:cxn ang="0">
                  <a:pos x="4322" y="0"/>
                </a:cxn>
              </a:cxnLst>
              <a:rect l="0" t="0" r="r" b="b"/>
              <a:pathLst>
                <a:path w="4322" h="4204">
                  <a:moveTo>
                    <a:pt x="4322" y="0"/>
                  </a:moveTo>
                  <a:lnTo>
                    <a:pt x="4268" y="0"/>
                  </a:lnTo>
                  <a:lnTo>
                    <a:pt x="0" y="4152"/>
                  </a:lnTo>
                  <a:lnTo>
                    <a:pt x="0" y="4204"/>
                  </a:lnTo>
                  <a:lnTo>
                    <a:pt x="432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50"/>
            <p:cNvSpPr>
              <a:spLocks/>
            </p:cNvSpPr>
            <p:nvPr userDrawn="1"/>
          </p:nvSpPr>
          <p:spPr bwMode="auto">
            <a:xfrm>
              <a:off x="32" y="0"/>
              <a:ext cx="6861175" cy="6673850"/>
            </a:xfrm>
            <a:custGeom>
              <a:avLst/>
              <a:gdLst/>
              <a:ahLst/>
              <a:cxnLst>
                <a:cxn ang="0">
                  <a:pos x="4322" y="0"/>
                </a:cxn>
                <a:cxn ang="0">
                  <a:pos x="4268" y="0"/>
                </a:cxn>
                <a:cxn ang="0">
                  <a:pos x="0" y="4152"/>
                </a:cxn>
                <a:cxn ang="0">
                  <a:pos x="0" y="4204"/>
                </a:cxn>
                <a:cxn ang="0">
                  <a:pos x="4322" y="0"/>
                </a:cxn>
              </a:cxnLst>
              <a:rect l="0" t="0" r="r" b="b"/>
              <a:pathLst>
                <a:path w="4322" h="4204">
                  <a:moveTo>
                    <a:pt x="4322" y="0"/>
                  </a:moveTo>
                  <a:lnTo>
                    <a:pt x="4268" y="0"/>
                  </a:lnTo>
                  <a:lnTo>
                    <a:pt x="0" y="4152"/>
                  </a:lnTo>
                  <a:lnTo>
                    <a:pt x="0" y="4204"/>
                  </a:lnTo>
                  <a:lnTo>
                    <a:pt x="432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51"/>
            <p:cNvSpPr>
              <a:spLocks/>
            </p:cNvSpPr>
            <p:nvPr userDrawn="1"/>
          </p:nvSpPr>
          <p:spPr bwMode="auto">
            <a:xfrm>
              <a:off x="25432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52"/>
            <p:cNvSpPr>
              <a:spLocks/>
            </p:cNvSpPr>
            <p:nvPr userDrawn="1"/>
          </p:nvSpPr>
          <p:spPr bwMode="auto">
            <a:xfrm>
              <a:off x="25432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53"/>
            <p:cNvSpPr>
              <a:spLocks/>
            </p:cNvSpPr>
            <p:nvPr userDrawn="1"/>
          </p:nvSpPr>
          <p:spPr bwMode="auto">
            <a:xfrm>
              <a:off x="327057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54"/>
            <p:cNvSpPr>
              <a:spLocks/>
            </p:cNvSpPr>
            <p:nvPr userDrawn="1"/>
          </p:nvSpPr>
          <p:spPr bwMode="auto">
            <a:xfrm>
              <a:off x="327057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55"/>
            <p:cNvSpPr>
              <a:spLocks/>
            </p:cNvSpPr>
            <p:nvPr userDrawn="1"/>
          </p:nvSpPr>
          <p:spPr bwMode="auto">
            <a:xfrm>
              <a:off x="628682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Freeform 56"/>
            <p:cNvSpPr>
              <a:spLocks/>
            </p:cNvSpPr>
            <p:nvPr userDrawn="1"/>
          </p:nvSpPr>
          <p:spPr bwMode="auto">
            <a:xfrm>
              <a:off x="628682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57"/>
            <p:cNvSpPr>
              <a:spLocks/>
            </p:cNvSpPr>
            <p:nvPr userDrawn="1"/>
          </p:nvSpPr>
          <p:spPr bwMode="auto">
            <a:xfrm>
              <a:off x="927132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58"/>
            <p:cNvSpPr>
              <a:spLocks/>
            </p:cNvSpPr>
            <p:nvPr userDrawn="1"/>
          </p:nvSpPr>
          <p:spPr bwMode="auto">
            <a:xfrm>
              <a:off x="927132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59"/>
            <p:cNvSpPr>
              <a:spLocks/>
            </p:cNvSpPr>
            <p:nvPr userDrawn="1"/>
          </p:nvSpPr>
          <p:spPr bwMode="auto">
            <a:xfrm>
              <a:off x="1228757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60"/>
            <p:cNvSpPr>
              <a:spLocks/>
            </p:cNvSpPr>
            <p:nvPr userDrawn="1"/>
          </p:nvSpPr>
          <p:spPr bwMode="auto">
            <a:xfrm>
              <a:off x="1228757" y="0"/>
              <a:ext cx="7137400" cy="6858000"/>
            </a:xfrm>
            <a:custGeom>
              <a:avLst/>
              <a:gdLst/>
              <a:ahLst/>
              <a:cxnLst>
                <a:cxn ang="0">
                  <a:pos x="4496" y="0"/>
                </a:cxn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</a:cxnLst>
              <a:rect l="0" t="0" r="r" b="b"/>
              <a:pathLst>
                <a:path w="4496" h="4320">
                  <a:moveTo>
                    <a:pt x="4496" y="0"/>
                  </a:moveTo>
                  <a:lnTo>
                    <a:pt x="4442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" name="Freeform 61"/>
            <p:cNvSpPr>
              <a:spLocks/>
            </p:cNvSpPr>
            <p:nvPr userDrawn="1"/>
          </p:nvSpPr>
          <p:spPr bwMode="auto">
            <a:xfrm>
              <a:off x="1530382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" name="Freeform 62"/>
            <p:cNvSpPr>
              <a:spLocks/>
            </p:cNvSpPr>
            <p:nvPr userDrawn="1"/>
          </p:nvSpPr>
          <p:spPr bwMode="auto">
            <a:xfrm>
              <a:off x="1530382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63"/>
            <p:cNvSpPr>
              <a:spLocks/>
            </p:cNvSpPr>
            <p:nvPr userDrawn="1"/>
          </p:nvSpPr>
          <p:spPr bwMode="auto">
            <a:xfrm>
              <a:off x="1832007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64"/>
            <p:cNvSpPr>
              <a:spLocks/>
            </p:cNvSpPr>
            <p:nvPr userDrawn="1"/>
          </p:nvSpPr>
          <p:spPr bwMode="auto">
            <a:xfrm>
              <a:off x="1832007" y="0"/>
              <a:ext cx="7134225" cy="6858000"/>
            </a:xfrm>
            <a:custGeom>
              <a:avLst/>
              <a:gdLst/>
              <a:ahLst/>
              <a:cxnLst>
                <a:cxn ang="0">
                  <a:pos x="4494" y="0"/>
                </a:cxn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</a:cxnLst>
              <a:rect l="0" t="0" r="r" b="b"/>
              <a:pathLst>
                <a:path w="4494" h="4320">
                  <a:moveTo>
                    <a:pt x="4494" y="0"/>
                  </a:moveTo>
                  <a:lnTo>
                    <a:pt x="4440" y="0"/>
                  </a:ln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Freeform 65"/>
            <p:cNvSpPr>
              <a:spLocks/>
            </p:cNvSpPr>
            <p:nvPr userDrawn="1"/>
          </p:nvSpPr>
          <p:spPr bwMode="auto">
            <a:xfrm>
              <a:off x="2130457" y="38100"/>
              <a:ext cx="7013575" cy="6819900"/>
            </a:xfrm>
            <a:custGeom>
              <a:avLst/>
              <a:gdLst/>
              <a:ahLst/>
              <a:cxnLst>
                <a:cxn ang="0">
                  <a:pos x="4418" y="0"/>
                </a:cxn>
                <a:cxn ang="0">
                  <a:pos x="0" y="4296"/>
                </a:cxn>
                <a:cxn ang="0">
                  <a:pos x="54" y="4296"/>
                </a:cxn>
                <a:cxn ang="0">
                  <a:pos x="4418" y="52"/>
                </a:cxn>
                <a:cxn ang="0">
                  <a:pos x="4418" y="0"/>
                </a:cxn>
              </a:cxnLst>
              <a:rect l="0" t="0" r="r" b="b"/>
              <a:pathLst>
                <a:path w="4418" h="4296">
                  <a:moveTo>
                    <a:pt x="4418" y="0"/>
                  </a:moveTo>
                  <a:lnTo>
                    <a:pt x="0" y="4296"/>
                  </a:lnTo>
                  <a:lnTo>
                    <a:pt x="54" y="4296"/>
                  </a:lnTo>
                  <a:lnTo>
                    <a:pt x="4418" y="52"/>
                  </a:lnTo>
                  <a:lnTo>
                    <a:pt x="44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" name="Freeform 66"/>
            <p:cNvSpPr>
              <a:spLocks/>
            </p:cNvSpPr>
            <p:nvPr userDrawn="1"/>
          </p:nvSpPr>
          <p:spPr bwMode="auto">
            <a:xfrm>
              <a:off x="2130457" y="38100"/>
              <a:ext cx="7013575" cy="6819900"/>
            </a:xfrm>
            <a:custGeom>
              <a:avLst/>
              <a:gdLst/>
              <a:ahLst/>
              <a:cxnLst>
                <a:cxn ang="0">
                  <a:pos x="4418" y="0"/>
                </a:cxn>
                <a:cxn ang="0">
                  <a:pos x="0" y="4296"/>
                </a:cxn>
                <a:cxn ang="0">
                  <a:pos x="54" y="4296"/>
                </a:cxn>
                <a:cxn ang="0">
                  <a:pos x="4418" y="52"/>
                </a:cxn>
                <a:cxn ang="0">
                  <a:pos x="4418" y="0"/>
                </a:cxn>
              </a:cxnLst>
              <a:rect l="0" t="0" r="r" b="b"/>
              <a:pathLst>
                <a:path w="4418" h="4296">
                  <a:moveTo>
                    <a:pt x="4418" y="0"/>
                  </a:moveTo>
                  <a:lnTo>
                    <a:pt x="0" y="4296"/>
                  </a:lnTo>
                  <a:lnTo>
                    <a:pt x="54" y="4296"/>
                  </a:lnTo>
                  <a:lnTo>
                    <a:pt x="4418" y="52"/>
                  </a:lnTo>
                  <a:lnTo>
                    <a:pt x="441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" name="Freeform 67"/>
            <p:cNvSpPr>
              <a:spLocks/>
            </p:cNvSpPr>
            <p:nvPr userDrawn="1"/>
          </p:nvSpPr>
          <p:spPr bwMode="auto">
            <a:xfrm>
              <a:off x="2432082" y="330200"/>
              <a:ext cx="6711950" cy="6527800"/>
            </a:xfrm>
            <a:custGeom>
              <a:avLst/>
              <a:gdLst/>
              <a:ahLst/>
              <a:cxnLst>
                <a:cxn ang="0">
                  <a:pos x="4228" y="0"/>
                </a:cxn>
                <a:cxn ang="0">
                  <a:pos x="0" y="4112"/>
                </a:cxn>
                <a:cxn ang="0">
                  <a:pos x="54" y="4112"/>
                </a:cxn>
                <a:cxn ang="0">
                  <a:pos x="4228" y="52"/>
                </a:cxn>
                <a:cxn ang="0">
                  <a:pos x="4228" y="0"/>
                </a:cxn>
              </a:cxnLst>
              <a:rect l="0" t="0" r="r" b="b"/>
              <a:pathLst>
                <a:path w="4228" h="4112">
                  <a:moveTo>
                    <a:pt x="4228" y="0"/>
                  </a:moveTo>
                  <a:lnTo>
                    <a:pt x="0" y="4112"/>
                  </a:lnTo>
                  <a:lnTo>
                    <a:pt x="54" y="4112"/>
                  </a:lnTo>
                  <a:lnTo>
                    <a:pt x="4228" y="52"/>
                  </a:lnTo>
                  <a:lnTo>
                    <a:pt x="422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" name="Freeform 68"/>
            <p:cNvSpPr>
              <a:spLocks/>
            </p:cNvSpPr>
            <p:nvPr userDrawn="1"/>
          </p:nvSpPr>
          <p:spPr bwMode="auto">
            <a:xfrm>
              <a:off x="2432082" y="330200"/>
              <a:ext cx="6711950" cy="6527800"/>
            </a:xfrm>
            <a:custGeom>
              <a:avLst/>
              <a:gdLst/>
              <a:ahLst/>
              <a:cxnLst>
                <a:cxn ang="0">
                  <a:pos x="4228" y="0"/>
                </a:cxn>
                <a:cxn ang="0">
                  <a:pos x="0" y="4112"/>
                </a:cxn>
                <a:cxn ang="0">
                  <a:pos x="54" y="4112"/>
                </a:cxn>
                <a:cxn ang="0">
                  <a:pos x="4228" y="52"/>
                </a:cxn>
                <a:cxn ang="0">
                  <a:pos x="4228" y="0"/>
                </a:cxn>
              </a:cxnLst>
              <a:rect l="0" t="0" r="r" b="b"/>
              <a:pathLst>
                <a:path w="4228" h="4112">
                  <a:moveTo>
                    <a:pt x="4228" y="0"/>
                  </a:moveTo>
                  <a:lnTo>
                    <a:pt x="0" y="4112"/>
                  </a:lnTo>
                  <a:lnTo>
                    <a:pt x="54" y="4112"/>
                  </a:lnTo>
                  <a:lnTo>
                    <a:pt x="4228" y="52"/>
                  </a:lnTo>
                  <a:lnTo>
                    <a:pt x="422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Freeform 69"/>
            <p:cNvSpPr>
              <a:spLocks/>
            </p:cNvSpPr>
            <p:nvPr userDrawn="1"/>
          </p:nvSpPr>
          <p:spPr bwMode="auto">
            <a:xfrm>
              <a:off x="2733707" y="622300"/>
              <a:ext cx="6410325" cy="6235700"/>
            </a:xfrm>
            <a:custGeom>
              <a:avLst/>
              <a:gdLst/>
              <a:ahLst/>
              <a:cxnLst>
                <a:cxn ang="0">
                  <a:pos x="4038" y="0"/>
                </a:cxn>
                <a:cxn ang="0">
                  <a:pos x="0" y="3928"/>
                </a:cxn>
                <a:cxn ang="0">
                  <a:pos x="52" y="3928"/>
                </a:cxn>
                <a:cxn ang="0">
                  <a:pos x="4038" y="52"/>
                </a:cxn>
                <a:cxn ang="0">
                  <a:pos x="4038" y="0"/>
                </a:cxn>
              </a:cxnLst>
              <a:rect l="0" t="0" r="r" b="b"/>
              <a:pathLst>
                <a:path w="4038" h="3928">
                  <a:moveTo>
                    <a:pt x="4038" y="0"/>
                  </a:moveTo>
                  <a:lnTo>
                    <a:pt x="0" y="3928"/>
                  </a:lnTo>
                  <a:lnTo>
                    <a:pt x="52" y="3928"/>
                  </a:lnTo>
                  <a:lnTo>
                    <a:pt x="4038" y="52"/>
                  </a:lnTo>
                  <a:lnTo>
                    <a:pt x="40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Freeform 70"/>
            <p:cNvSpPr>
              <a:spLocks/>
            </p:cNvSpPr>
            <p:nvPr userDrawn="1"/>
          </p:nvSpPr>
          <p:spPr bwMode="auto">
            <a:xfrm>
              <a:off x="2733707" y="622300"/>
              <a:ext cx="6410325" cy="6235700"/>
            </a:xfrm>
            <a:custGeom>
              <a:avLst/>
              <a:gdLst/>
              <a:ahLst/>
              <a:cxnLst>
                <a:cxn ang="0">
                  <a:pos x="4038" y="0"/>
                </a:cxn>
                <a:cxn ang="0">
                  <a:pos x="0" y="3928"/>
                </a:cxn>
                <a:cxn ang="0">
                  <a:pos x="52" y="3928"/>
                </a:cxn>
                <a:cxn ang="0">
                  <a:pos x="4038" y="52"/>
                </a:cxn>
                <a:cxn ang="0">
                  <a:pos x="4038" y="0"/>
                </a:cxn>
              </a:cxnLst>
              <a:rect l="0" t="0" r="r" b="b"/>
              <a:pathLst>
                <a:path w="4038" h="3928">
                  <a:moveTo>
                    <a:pt x="4038" y="0"/>
                  </a:moveTo>
                  <a:lnTo>
                    <a:pt x="0" y="3928"/>
                  </a:lnTo>
                  <a:lnTo>
                    <a:pt x="52" y="3928"/>
                  </a:lnTo>
                  <a:lnTo>
                    <a:pt x="4038" y="52"/>
                  </a:lnTo>
                  <a:lnTo>
                    <a:pt x="403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Freeform 71"/>
            <p:cNvSpPr>
              <a:spLocks/>
            </p:cNvSpPr>
            <p:nvPr userDrawn="1"/>
          </p:nvSpPr>
          <p:spPr bwMode="auto">
            <a:xfrm>
              <a:off x="3032157" y="914400"/>
              <a:ext cx="6111875" cy="5943600"/>
            </a:xfrm>
            <a:custGeom>
              <a:avLst/>
              <a:gdLst/>
              <a:ahLst/>
              <a:cxnLst>
                <a:cxn ang="0">
                  <a:pos x="3850" y="0"/>
                </a:cxn>
                <a:cxn ang="0">
                  <a:pos x="0" y="3744"/>
                </a:cxn>
                <a:cxn ang="0">
                  <a:pos x="54" y="3744"/>
                </a:cxn>
                <a:cxn ang="0">
                  <a:pos x="3850" y="52"/>
                </a:cxn>
                <a:cxn ang="0">
                  <a:pos x="3850" y="0"/>
                </a:cxn>
              </a:cxnLst>
              <a:rect l="0" t="0" r="r" b="b"/>
              <a:pathLst>
                <a:path w="3850" h="3744">
                  <a:moveTo>
                    <a:pt x="3850" y="0"/>
                  </a:moveTo>
                  <a:lnTo>
                    <a:pt x="0" y="3744"/>
                  </a:lnTo>
                  <a:lnTo>
                    <a:pt x="54" y="3744"/>
                  </a:lnTo>
                  <a:lnTo>
                    <a:pt x="3850" y="52"/>
                  </a:lnTo>
                  <a:lnTo>
                    <a:pt x="38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" name="Freeform 72"/>
            <p:cNvSpPr>
              <a:spLocks/>
            </p:cNvSpPr>
            <p:nvPr userDrawn="1"/>
          </p:nvSpPr>
          <p:spPr bwMode="auto">
            <a:xfrm>
              <a:off x="3032157" y="914400"/>
              <a:ext cx="6111875" cy="5943600"/>
            </a:xfrm>
            <a:custGeom>
              <a:avLst/>
              <a:gdLst/>
              <a:ahLst/>
              <a:cxnLst>
                <a:cxn ang="0">
                  <a:pos x="3850" y="0"/>
                </a:cxn>
                <a:cxn ang="0">
                  <a:pos x="0" y="3744"/>
                </a:cxn>
                <a:cxn ang="0">
                  <a:pos x="54" y="3744"/>
                </a:cxn>
                <a:cxn ang="0">
                  <a:pos x="3850" y="52"/>
                </a:cxn>
                <a:cxn ang="0">
                  <a:pos x="3850" y="0"/>
                </a:cxn>
              </a:cxnLst>
              <a:rect l="0" t="0" r="r" b="b"/>
              <a:pathLst>
                <a:path w="3850" h="3744">
                  <a:moveTo>
                    <a:pt x="3850" y="0"/>
                  </a:moveTo>
                  <a:lnTo>
                    <a:pt x="0" y="3744"/>
                  </a:lnTo>
                  <a:lnTo>
                    <a:pt x="54" y="3744"/>
                  </a:lnTo>
                  <a:lnTo>
                    <a:pt x="3850" y="52"/>
                  </a:lnTo>
                  <a:lnTo>
                    <a:pt x="385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Freeform 73"/>
            <p:cNvSpPr>
              <a:spLocks/>
            </p:cNvSpPr>
            <p:nvPr userDrawn="1"/>
          </p:nvSpPr>
          <p:spPr bwMode="auto">
            <a:xfrm>
              <a:off x="3333782" y="1206500"/>
              <a:ext cx="5810250" cy="5651500"/>
            </a:xfrm>
            <a:custGeom>
              <a:avLst/>
              <a:gdLst/>
              <a:ahLst/>
              <a:cxnLst>
                <a:cxn ang="0">
                  <a:pos x="3660" y="0"/>
                </a:cxn>
                <a:cxn ang="0">
                  <a:pos x="0" y="3560"/>
                </a:cxn>
                <a:cxn ang="0">
                  <a:pos x="54" y="3560"/>
                </a:cxn>
                <a:cxn ang="0">
                  <a:pos x="3660" y="52"/>
                </a:cxn>
                <a:cxn ang="0">
                  <a:pos x="3660" y="0"/>
                </a:cxn>
              </a:cxnLst>
              <a:rect l="0" t="0" r="r" b="b"/>
              <a:pathLst>
                <a:path w="3660" h="3560">
                  <a:moveTo>
                    <a:pt x="3660" y="0"/>
                  </a:moveTo>
                  <a:lnTo>
                    <a:pt x="0" y="3560"/>
                  </a:lnTo>
                  <a:lnTo>
                    <a:pt x="54" y="3560"/>
                  </a:lnTo>
                  <a:lnTo>
                    <a:pt x="3660" y="52"/>
                  </a:lnTo>
                  <a:lnTo>
                    <a:pt x="366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Freeform 74"/>
            <p:cNvSpPr>
              <a:spLocks/>
            </p:cNvSpPr>
            <p:nvPr userDrawn="1"/>
          </p:nvSpPr>
          <p:spPr bwMode="auto">
            <a:xfrm>
              <a:off x="3333782" y="1206500"/>
              <a:ext cx="5810250" cy="5651500"/>
            </a:xfrm>
            <a:custGeom>
              <a:avLst/>
              <a:gdLst/>
              <a:ahLst/>
              <a:cxnLst>
                <a:cxn ang="0">
                  <a:pos x="3660" y="0"/>
                </a:cxn>
                <a:cxn ang="0">
                  <a:pos x="0" y="3560"/>
                </a:cxn>
                <a:cxn ang="0">
                  <a:pos x="54" y="3560"/>
                </a:cxn>
                <a:cxn ang="0">
                  <a:pos x="3660" y="52"/>
                </a:cxn>
                <a:cxn ang="0">
                  <a:pos x="3660" y="0"/>
                </a:cxn>
              </a:cxnLst>
              <a:rect l="0" t="0" r="r" b="b"/>
              <a:pathLst>
                <a:path w="3660" h="3560">
                  <a:moveTo>
                    <a:pt x="3660" y="0"/>
                  </a:moveTo>
                  <a:lnTo>
                    <a:pt x="0" y="3560"/>
                  </a:lnTo>
                  <a:lnTo>
                    <a:pt x="54" y="3560"/>
                  </a:lnTo>
                  <a:lnTo>
                    <a:pt x="3660" y="52"/>
                  </a:lnTo>
                  <a:lnTo>
                    <a:pt x="366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" name="Freeform 75"/>
            <p:cNvSpPr>
              <a:spLocks/>
            </p:cNvSpPr>
            <p:nvPr userDrawn="1"/>
          </p:nvSpPr>
          <p:spPr bwMode="auto">
            <a:xfrm>
              <a:off x="3635407" y="1498600"/>
              <a:ext cx="5508625" cy="5359400"/>
            </a:xfrm>
            <a:custGeom>
              <a:avLst/>
              <a:gdLst/>
              <a:ahLst/>
              <a:cxnLst>
                <a:cxn ang="0">
                  <a:pos x="3470" y="0"/>
                </a:cxn>
                <a:cxn ang="0">
                  <a:pos x="0" y="3376"/>
                </a:cxn>
                <a:cxn ang="0">
                  <a:pos x="54" y="3376"/>
                </a:cxn>
                <a:cxn ang="0">
                  <a:pos x="3470" y="52"/>
                </a:cxn>
                <a:cxn ang="0">
                  <a:pos x="3470" y="0"/>
                </a:cxn>
              </a:cxnLst>
              <a:rect l="0" t="0" r="r" b="b"/>
              <a:pathLst>
                <a:path w="3470" h="3376">
                  <a:moveTo>
                    <a:pt x="3470" y="0"/>
                  </a:moveTo>
                  <a:lnTo>
                    <a:pt x="0" y="3376"/>
                  </a:lnTo>
                  <a:lnTo>
                    <a:pt x="54" y="3376"/>
                  </a:lnTo>
                  <a:lnTo>
                    <a:pt x="3470" y="52"/>
                  </a:lnTo>
                  <a:lnTo>
                    <a:pt x="34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" name="Freeform 76"/>
            <p:cNvSpPr>
              <a:spLocks/>
            </p:cNvSpPr>
            <p:nvPr userDrawn="1"/>
          </p:nvSpPr>
          <p:spPr bwMode="auto">
            <a:xfrm>
              <a:off x="3635407" y="1498600"/>
              <a:ext cx="5508625" cy="5359400"/>
            </a:xfrm>
            <a:custGeom>
              <a:avLst/>
              <a:gdLst/>
              <a:ahLst/>
              <a:cxnLst>
                <a:cxn ang="0">
                  <a:pos x="3470" y="0"/>
                </a:cxn>
                <a:cxn ang="0">
                  <a:pos x="0" y="3376"/>
                </a:cxn>
                <a:cxn ang="0">
                  <a:pos x="54" y="3376"/>
                </a:cxn>
                <a:cxn ang="0">
                  <a:pos x="3470" y="52"/>
                </a:cxn>
                <a:cxn ang="0">
                  <a:pos x="3470" y="0"/>
                </a:cxn>
              </a:cxnLst>
              <a:rect l="0" t="0" r="r" b="b"/>
              <a:pathLst>
                <a:path w="3470" h="3376">
                  <a:moveTo>
                    <a:pt x="3470" y="0"/>
                  </a:moveTo>
                  <a:lnTo>
                    <a:pt x="0" y="3376"/>
                  </a:lnTo>
                  <a:lnTo>
                    <a:pt x="54" y="3376"/>
                  </a:lnTo>
                  <a:lnTo>
                    <a:pt x="3470" y="52"/>
                  </a:lnTo>
                  <a:lnTo>
                    <a:pt x="347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" name="Freeform 77"/>
            <p:cNvSpPr>
              <a:spLocks/>
            </p:cNvSpPr>
            <p:nvPr userDrawn="1"/>
          </p:nvSpPr>
          <p:spPr bwMode="auto">
            <a:xfrm>
              <a:off x="3933857" y="1790700"/>
              <a:ext cx="5210175" cy="5067300"/>
            </a:xfrm>
            <a:custGeom>
              <a:avLst/>
              <a:gdLst/>
              <a:ahLst/>
              <a:cxnLst>
                <a:cxn ang="0">
                  <a:pos x="3282" y="0"/>
                </a:cxn>
                <a:cxn ang="0">
                  <a:pos x="0" y="3192"/>
                </a:cxn>
                <a:cxn ang="0">
                  <a:pos x="54" y="3192"/>
                </a:cxn>
                <a:cxn ang="0">
                  <a:pos x="3282" y="52"/>
                </a:cxn>
                <a:cxn ang="0">
                  <a:pos x="3282" y="0"/>
                </a:cxn>
              </a:cxnLst>
              <a:rect l="0" t="0" r="r" b="b"/>
              <a:pathLst>
                <a:path w="3282" h="3192">
                  <a:moveTo>
                    <a:pt x="3282" y="0"/>
                  </a:moveTo>
                  <a:lnTo>
                    <a:pt x="0" y="3192"/>
                  </a:lnTo>
                  <a:lnTo>
                    <a:pt x="54" y="3192"/>
                  </a:lnTo>
                  <a:lnTo>
                    <a:pt x="3282" y="52"/>
                  </a:lnTo>
                  <a:lnTo>
                    <a:pt x="328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" name="Freeform 78"/>
            <p:cNvSpPr>
              <a:spLocks/>
            </p:cNvSpPr>
            <p:nvPr userDrawn="1"/>
          </p:nvSpPr>
          <p:spPr bwMode="auto">
            <a:xfrm>
              <a:off x="3933857" y="1790700"/>
              <a:ext cx="5210175" cy="5067300"/>
            </a:xfrm>
            <a:custGeom>
              <a:avLst/>
              <a:gdLst/>
              <a:ahLst/>
              <a:cxnLst>
                <a:cxn ang="0">
                  <a:pos x="3282" y="0"/>
                </a:cxn>
                <a:cxn ang="0">
                  <a:pos x="0" y="3192"/>
                </a:cxn>
                <a:cxn ang="0">
                  <a:pos x="54" y="3192"/>
                </a:cxn>
                <a:cxn ang="0">
                  <a:pos x="3282" y="52"/>
                </a:cxn>
                <a:cxn ang="0">
                  <a:pos x="3282" y="0"/>
                </a:cxn>
              </a:cxnLst>
              <a:rect l="0" t="0" r="r" b="b"/>
              <a:pathLst>
                <a:path w="3282" h="3192">
                  <a:moveTo>
                    <a:pt x="3282" y="0"/>
                  </a:moveTo>
                  <a:lnTo>
                    <a:pt x="0" y="3192"/>
                  </a:lnTo>
                  <a:lnTo>
                    <a:pt x="54" y="3192"/>
                  </a:lnTo>
                  <a:lnTo>
                    <a:pt x="3282" y="52"/>
                  </a:lnTo>
                  <a:lnTo>
                    <a:pt x="328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" name="Freeform 79"/>
            <p:cNvSpPr>
              <a:spLocks/>
            </p:cNvSpPr>
            <p:nvPr userDrawn="1"/>
          </p:nvSpPr>
          <p:spPr bwMode="auto">
            <a:xfrm>
              <a:off x="4235482" y="2082800"/>
              <a:ext cx="4908550" cy="4775200"/>
            </a:xfrm>
            <a:custGeom>
              <a:avLst/>
              <a:gdLst/>
              <a:ahLst/>
              <a:cxnLst>
                <a:cxn ang="0">
                  <a:pos x="3092" y="0"/>
                </a:cxn>
                <a:cxn ang="0">
                  <a:pos x="0" y="3008"/>
                </a:cxn>
                <a:cxn ang="0">
                  <a:pos x="54" y="3008"/>
                </a:cxn>
                <a:cxn ang="0">
                  <a:pos x="3092" y="52"/>
                </a:cxn>
                <a:cxn ang="0">
                  <a:pos x="3092" y="0"/>
                </a:cxn>
              </a:cxnLst>
              <a:rect l="0" t="0" r="r" b="b"/>
              <a:pathLst>
                <a:path w="3092" h="3008">
                  <a:moveTo>
                    <a:pt x="3092" y="0"/>
                  </a:moveTo>
                  <a:lnTo>
                    <a:pt x="0" y="3008"/>
                  </a:lnTo>
                  <a:lnTo>
                    <a:pt x="54" y="3008"/>
                  </a:lnTo>
                  <a:lnTo>
                    <a:pt x="3092" y="52"/>
                  </a:lnTo>
                  <a:lnTo>
                    <a:pt x="309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Freeform 80"/>
            <p:cNvSpPr>
              <a:spLocks/>
            </p:cNvSpPr>
            <p:nvPr userDrawn="1"/>
          </p:nvSpPr>
          <p:spPr bwMode="auto">
            <a:xfrm>
              <a:off x="4235482" y="2082800"/>
              <a:ext cx="4908550" cy="4775200"/>
            </a:xfrm>
            <a:custGeom>
              <a:avLst/>
              <a:gdLst/>
              <a:ahLst/>
              <a:cxnLst>
                <a:cxn ang="0">
                  <a:pos x="3092" y="0"/>
                </a:cxn>
                <a:cxn ang="0">
                  <a:pos x="0" y="3008"/>
                </a:cxn>
                <a:cxn ang="0">
                  <a:pos x="54" y="3008"/>
                </a:cxn>
                <a:cxn ang="0">
                  <a:pos x="3092" y="52"/>
                </a:cxn>
                <a:cxn ang="0">
                  <a:pos x="3092" y="0"/>
                </a:cxn>
              </a:cxnLst>
              <a:rect l="0" t="0" r="r" b="b"/>
              <a:pathLst>
                <a:path w="3092" h="3008">
                  <a:moveTo>
                    <a:pt x="3092" y="0"/>
                  </a:moveTo>
                  <a:lnTo>
                    <a:pt x="0" y="3008"/>
                  </a:lnTo>
                  <a:lnTo>
                    <a:pt x="54" y="3008"/>
                  </a:lnTo>
                  <a:lnTo>
                    <a:pt x="3092" y="52"/>
                  </a:lnTo>
                  <a:lnTo>
                    <a:pt x="309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Freeform 81"/>
            <p:cNvSpPr>
              <a:spLocks/>
            </p:cNvSpPr>
            <p:nvPr userDrawn="1"/>
          </p:nvSpPr>
          <p:spPr bwMode="auto">
            <a:xfrm>
              <a:off x="4537107" y="2378075"/>
              <a:ext cx="4606925" cy="4479925"/>
            </a:xfrm>
            <a:custGeom>
              <a:avLst/>
              <a:gdLst/>
              <a:ahLst/>
              <a:cxnLst>
                <a:cxn ang="0">
                  <a:pos x="2902" y="0"/>
                </a:cxn>
                <a:cxn ang="0">
                  <a:pos x="0" y="2822"/>
                </a:cxn>
                <a:cxn ang="0">
                  <a:pos x="54" y="2822"/>
                </a:cxn>
                <a:cxn ang="0">
                  <a:pos x="2902" y="52"/>
                </a:cxn>
                <a:cxn ang="0">
                  <a:pos x="2902" y="0"/>
                </a:cxn>
              </a:cxnLst>
              <a:rect l="0" t="0" r="r" b="b"/>
              <a:pathLst>
                <a:path w="2902" h="2822">
                  <a:moveTo>
                    <a:pt x="2902" y="0"/>
                  </a:moveTo>
                  <a:lnTo>
                    <a:pt x="0" y="2822"/>
                  </a:lnTo>
                  <a:lnTo>
                    <a:pt x="54" y="2822"/>
                  </a:lnTo>
                  <a:lnTo>
                    <a:pt x="2902" y="52"/>
                  </a:lnTo>
                  <a:lnTo>
                    <a:pt x="290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" name="Freeform 82"/>
            <p:cNvSpPr>
              <a:spLocks/>
            </p:cNvSpPr>
            <p:nvPr userDrawn="1"/>
          </p:nvSpPr>
          <p:spPr bwMode="auto">
            <a:xfrm>
              <a:off x="4537107" y="2378075"/>
              <a:ext cx="4606925" cy="4479925"/>
            </a:xfrm>
            <a:custGeom>
              <a:avLst/>
              <a:gdLst/>
              <a:ahLst/>
              <a:cxnLst>
                <a:cxn ang="0">
                  <a:pos x="2902" y="0"/>
                </a:cxn>
                <a:cxn ang="0">
                  <a:pos x="0" y="2822"/>
                </a:cxn>
                <a:cxn ang="0">
                  <a:pos x="54" y="2822"/>
                </a:cxn>
                <a:cxn ang="0">
                  <a:pos x="2902" y="52"/>
                </a:cxn>
                <a:cxn ang="0">
                  <a:pos x="2902" y="0"/>
                </a:cxn>
              </a:cxnLst>
              <a:rect l="0" t="0" r="r" b="b"/>
              <a:pathLst>
                <a:path w="2902" h="2822">
                  <a:moveTo>
                    <a:pt x="2902" y="0"/>
                  </a:moveTo>
                  <a:lnTo>
                    <a:pt x="0" y="2822"/>
                  </a:lnTo>
                  <a:lnTo>
                    <a:pt x="54" y="2822"/>
                  </a:lnTo>
                  <a:lnTo>
                    <a:pt x="2902" y="52"/>
                  </a:lnTo>
                  <a:lnTo>
                    <a:pt x="290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" name="Freeform 83"/>
            <p:cNvSpPr>
              <a:spLocks/>
            </p:cNvSpPr>
            <p:nvPr userDrawn="1"/>
          </p:nvSpPr>
          <p:spPr bwMode="auto">
            <a:xfrm>
              <a:off x="4838732" y="2670175"/>
              <a:ext cx="4305300" cy="4187825"/>
            </a:xfrm>
            <a:custGeom>
              <a:avLst/>
              <a:gdLst/>
              <a:ahLst/>
              <a:cxnLst>
                <a:cxn ang="0">
                  <a:pos x="2712" y="0"/>
                </a:cxn>
                <a:cxn ang="0">
                  <a:pos x="0" y="2638"/>
                </a:cxn>
                <a:cxn ang="0">
                  <a:pos x="52" y="2638"/>
                </a:cxn>
                <a:cxn ang="0">
                  <a:pos x="2712" y="52"/>
                </a:cxn>
                <a:cxn ang="0">
                  <a:pos x="2712" y="0"/>
                </a:cxn>
              </a:cxnLst>
              <a:rect l="0" t="0" r="r" b="b"/>
              <a:pathLst>
                <a:path w="2712" h="2638">
                  <a:moveTo>
                    <a:pt x="2712" y="0"/>
                  </a:moveTo>
                  <a:lnTo>
                    <a:pt x="0" y="2638"/>
                  </a:lnTo>
                  <a:lnTo>
                    <a:pt x="52" y="2638"/>
                  </a:lnTo>
                  <a:lnTo>
                    <a:pt x="2712" y="52"/>
                  </a:lnTo>
                  <a:lnTo>
                    <a:pt x="271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" name="Freeform 84"/>
            <p:cNvSpPr>
              <a:spLocks/>
            </p:cNvSpPr>
            <p:nvPr userDrawn="1"/>
          </p:nvSpPr>
          <p:spPr bwMode="auto">
            <a:xfrm>
              <a:off x="4838732" y="2670175"/>
              <a:ext cx="4305300" cy="4187825"/>
            </a:xfrm>
            <a:custGeom>
              <a:avLst/>
              <a:gdLst/>
              <a:ahLst/>
              <a:cxnLst>
                <a:cxn ang="0">
                  <a:pos x="2712" y="0"/>
                </a:cxn>
                <a:cxn ang="0">
                  <a:pos x="0" y="2638"/>
                </a:cxn>
                <a:cxn ang="0">
                  <a:pos x="52" y="2638"/>
                </a:cxn>
                <a:cxn ang="0">
                  <a:pos x="2712" y="52"/>
                </a:cxn>
                <a:cxn ang="0">
                  <a:pos x="2712" y="0"/>
                </a:cxn>
              </a:cxnLst>
              <a:rect l="0" t="0" r="r" b="b"/>
              <a:pathLst>
                <a:path w="2712" h="2638">
                  <a:moveTo>
                    <a:pt x="2712" y="0"/>
                  </a:moveTo>
                  <a:lnTo>
                    <a:pt x="0" y="2638"/>
                  </a:lnTo>
                  <a:lnTo>
                    <a:pt x="52" y="2638"/>
                  </a:lnTo>
                  <a:lnTo>
                    <a:pt x="2712" y="52"/>
                  </a:lnTo>
                  <a:lnTo>
                    <a:pt x="271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" name="Freeform 85"/>
            <p:cNvSpPr>
              <a:spLocks/>
            </p:cNvSpPr>
            <p:nvPr userDrawn="1"/>
          </p:nvSpPr>
          <p:spPr bwMode="auto">
            <a:xfrm>
              <a:off x="5137182" y="2962275"/>
              <a:ext cx="4006850" cy="3895725"/>
            </a:xfrm>
            <a:custGeom>
              <a:avLst/>
              <a:gdLst/>
              <a:ahLst/>
              <a:cxnLst>
                <a:cxn ang="0">
                  <a:pos x="2524" y="0"/>
                </a:cxn>
                <a:cxn ang="0">
                  <a:pos x="0" y="2454"/>
                </a:cxn>
                <a:cxn ang="0">
                  <a:pos x="54" y="2454"/>
                </a:cxn>
                <a:cxn ang="0">
                  <a:pos x="2524" y="52"/>
                </a:cxn>
                <a:cxn ang="0">
                  <a:pos x="2524" y="0"/>
                </a:cxn>
              </a:cxnLst>
              <a:rect l="0" t="0" r="r" b="b"/>
              <a:pathLst>
                <a:path w="2524" h="2454">
                  <a:moveTo>
                    <a:pt x="2524" y="0"/>
                  </a:moveTo>
                  <a:lnTo>
                    <a:pt x="0" y="2454"/>
                  </a:lnTo>
                  <a:lnTo>
                    <a:pt x="54" y="2454"/>
                  </a:lnTo>
                  <a:lnTo>
                    <a:pt x="2524" y="52"/>
                  </a:lnTo>
                  <a:lnTo>
                    <a:pt x="25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" name="Freeform 86"/>
            <p:cNvSpPr>
              <a:spLocks/>
            </p:cNvSpPr>
            <p:nvPr userDrawn="1"/>
          </p:nvSpPr>
          <p:spPr bwMode="auto">
            <a:xfrm>
              <a:off x="5137182" y="2962275"/>
              <a:ext cx="4006850" cy="3895725"/>
            </a:xfrm>
            <a:custGeom>
              <a:avLst/>
              <a:gdLst/>
              <a:ahLst/>
              <a:cxnLst>
                <a:cxn ang="0">
                  <a:pos x="2524" y="0"/>
                </a:cxn>
                <a:cxn ang="0">
                  <a:pos x="0" y="2454"/>
                </a:cxn>
                <a:cxn ang="0">
                  <a:pos x="54" y="2454"/>
                </a:cxn>
                <a:cxn ang="0">
                  <a:pos x="2524" y="52"/>
                </a:cxn>
                <a:cxn ang="0">
                  <a:pos x="2524" y="0"/>
                </a:cxn>
              </a:cxnLst>
              <a:rect l="0" t="0" r="r" b="b"/>
              <a:pathLst>
                <a:path w="2524" h="2454">
                  <a:moveTo>
                    <a:pt x="2524" y="0"/>
                  </a:moveTo>
                  <a:lnTo>
                    <a:pt x="0" y="2454"/>
                  </a:lnTo>
                  <a:lnTo>
                    <a:pt x="54" y="2454"/>
                  </a:lnTo>
                  <a:lnTo>
                    <a:pt x="2524" y="52"/>
                  </a:lnTo>
                  <a:lnTo>
                    <a:pt x="252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" name="Freeform 87"/>
            <p:cNvSpPr>
              <a:spLocks/>
            </p:cNvSpPr>
            <p:nvPr userDrawn="1"/>
          </p:nvSpPr>
          <p:spPr bwMode="auto">
            <a:xfrm>
              <a:off x="5438807" y="3254375"/>
              <a:ext cx="3705225" cy="3603625"/>
            </a:xfrm>
            <a:custGeom>
              <a:avLst/>
              <a:gdLst/>
              <a:ahLst/>
              <a:cxnLst>
                <a:cxn ang="0">
                  <a:pos x="2334" y="0"/>
                </a:cxn>
                <a:cxn ang="0">
                  <a:pos x="0" y="2270"/>
                </a:cxn>
                <a:cxn ang="0">
                  <a:pos x="54" y="2270"/>
                </a:cxn>
                <a:cxn ang="0">
                  <a:pos x="2334" y="52"/>
                </a:cxn>
                <a:cxn ang="0">
                  <a:pos x="2334" y="0"/>
                </a:cxn>
              </a:cxnLst>
              <a:rect l="0" t="0" r="r" b="b"/>
              <a:pathLst>
                <a:path w="2334" h="2270">
                  <a:moveTo>
                    <a:pt x="2334" y="0"/>
                  </a:moveTo>
                  <a:lnTo>
                    <a:pt x="0" y="2270"/>
                  </a:lnTo>
                  <a:lnTo>
                    <a:pt x="54" y="2270"/>
                  </a:lnTo>
                  <a:lnTo>
                    <a:pt x="2334" y="52"/>
                  </a:lnTo>
                  <a:lnTo>
                    <a:pt x="23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" name="Freeform 88"/>
            <p:cNvSpPr>
              <a:spLocks/>
            </p:cNvSpPr>
            <p:nvPr userDrawn="1"/>
          </p:nvSpPr>
          <p:spPr bwMode="auto">
            <a:xfrm>
              <a:off x="5438807" y="3254375"/>
              <a:ext cx="3705225" cy="3603625"/>
            </a:xfrm>
            <a:custGeom>
              <a:avLst/>
              <a:gdLst/>
              <a:ahLst/>
              <a:cxnLst>
                <a:cxn ang="0">
                  <a:pos x="2334" y="0"/>
                </a:cxn>
                <a:cxn ang="0">
                  <a:pos x="0" y="2270"/>
                </a:cxn>
                <a:cxn ang="0">
                  <a:pos x="54" y="2270"/>
                </a:cxn>
                <a:cxn ang="0">
                  <a:pos x="2334" y="52"/>
                </a:cxn>
                <a:cxn ang="0">
                  <a:pos x="2334" y="0"/>
                </a:cxn>
              </a:cxnLst>
              <a:rect l="0" t="0" r="r" b="b"/>
              <a:pathLst>
                <a:path w="2334" h="2270">
                  <a:moveTo>
                    <a:pt x="2334" y="0"/>
                  </a:moveTo>
                  <a:lnTo>
                    <a:pt x="0" y="2270"/>
                  </a:lnTo>
                  <a:lnTo>
                    <a:pt x="54" y="2270"/>
                  </a:lnTo>
                  <a:lnTo>
                    <a:pt x="2334" y="52"/>
                  </a:lnTo>
                  <a:lnTo>
                    <a:pt x="233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" name="Freeform 89"/>
            <p:cNvSpPr>
              <a:spLocks/>
            </p:cNvSpPr>
            <p:nvPr userDrawn="1"/>
          </p:nvSpPr>
          <p:spPr bwMode="auto">
            <a:xfrm>
              <a:off x="5740432" y="3546475"/>
              <a:ext cx="3403600" cy="3311525"/>
            </a:xfrm>
            <a:custGeom>
              <a:avLst/>
              <a:gdLst/>
              <a:ahLst/>
              <a:cxnLst>
                <a:cxn ang="0">
                  <a:pos x="2144" y="0"/>
                </a:cxn>
                <a:cxn ang="0">
                  <a:pos x="0" y="2086"/>
                </a:cxn>
                <a:cxn ang="0">
                  <a:pos x="54" y="2086"/>
                </a:cxn>
                <a:cxn ang="0">
                  <a:pos x="2144" y="52"/>
                </a:cxn>
                <a:cxn ang="0">
                  <a:pos x="2144" y="0"/>
                </a:cxn>
              </a:cxnLst>
              <a:rect l="0" t="0" r="r" b="b"/>
              <a:pathLst>
                <a:path w="2144" h="2086">
                  <a:moveTo>
                    <a:pt x="2144" y="0"/>
                  </a:moveTo>
                  <a:lnTo>
                    <a:pt x="0" y="2086"/>
                  </a:lnTo>
                  <a:lnTo>
                    <a:pt x="54" y="2086"/>
                  </a:lnTo>
                  <a:lnTo>
                    <a:pt x="2144" y="52"/>
                  </a:lnTo>
                  <a:lnTo>
                    <a:pt x="21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" name="Freeform 90"/>
            <p:cNvSpPr>
              <a:spLocks/>
            </p:cNvSpPr>
            <p:nvPr userDrawn="1"/>
          </p:nvSpPr>
          <p:spPr bwMode="auto">
            <a:xfrm>
              <a:off x="5740432" y="3546475"/>
              <a:ext cx="3403600" cy="3311525"/>
            </a:xfrm>
            <a:custGeom>
              <a:avLst/>
              <a:gdLst/>
              <a:ahLst/>
              <a:cxnLst>
                <a:cxn ang="0">
                  <a:pos x="2144" y="0"/>
                </a:cxn>
                <a:cxn ang="0">
                  <a:pos x="0" y="2086"/>
                </a:cxn>
                <a:cxn ang="0">
                  <a:pos x="54" y="2086"/>
                </a:cxn>
                <a:cxn ang="0">
                  <a:pos x="2144" y="52"/>
                </a:cxn>
                <a:cxn ang="0">
                  <a:pos x="2144" y="0"/>
                </a:cxn>
              </a:cxnLst>
              <a:rect l="0" t="0" r="r" b="b"/>
              <a:pathLst>
                <a:path w="2144" h="2086">
                  <a:moveTo>
                    <a:pt x="2144" y="0"/>
                  </a:moveTo>
                  <a:lnTo>
                    <a:pt x="0" y="2086"/>
                  </a:lnTo>
                  <a:lnTo>
                    <a:pt x="54" y="2086"/>
                  </a:lnTo>
                  <a:lnTo>
                    <a:pt x="2144" y="52"/>
                  </a:lnTo>
                  <a:lnTo>
                    <a:pt x="21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" name="Freeform 91"/>
            <p:cNvSpPr>
              <a:spLocks/>
            </p:cNvSpPr>
            <p:nvPr userDrawn="1"/>
          </p:nvSpPr>
          <p:spPr bwMode="auto">
            <a:xfrm>
              <a:off x="6038882" y="3838575"/>
              <a:ext cx="3105150" cy="3019425"/>
            </a:xfrm>
            <a:custGeom>
              <a:avLst/>
              <a:gdLst/>
              <a:ahLst/>
              <a:cxnLst>
                <a:cxn ang="0">
                  <a:pos x="1956" y="0"/>
                </a:cxn>
                <a:cxn ang="0">
                  <a:pos x="0" y="1902"/>
                </a:cxn>
                <a:cxn ang="0">
                  <a:pos x="54" y="1902"/>
                </a:cxn>
                <a:cxn ang="0">
                  <a:pos x="1956" y="52"/>
                </a:cxn>
                <a:cxn ang="0">
                  <a:pos x="1956" y="0"/>
                </a:cxn>
              </a:cxnLst>
              <a:rect l="0" t="0" r="r" b="b"/>
              <a:pathLst>
                <a:path w="1956" h="1902">
                  <a:moveTo>
                    <a:pt x="1956" y="0"/>
                  </a:moveTo>
                  <a:lnTo>
                    <a:pt x="0" y="1902"/>
                  </a:lnTo>
                  <a:lnTo>
                    <a:pt x="54" y="1902"/>
                  </a:lnTo>
                  <a:lnTo>
                    <a:pt x="1956" y="52"/>
                  </a:lnTo>
                  <a:lnTo>
                    <a:pt x="195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" name="Freeform 92"/>
            <p:cNvSpPr>
              <a:spLocks/>
            </p:cNvSpPr>
            <p:nvPr userDrawn="1"/>
          </p:nvSpPr>
          <p:spPr bwMode="auto">
            <a:xfrm>
              <a:off x="6038882" y="3838575"/>
              <a:ext cx="3105150" cy="3019425"/>
            </a:xfrm>
            <a:custGeom>
              <a:avLst/>
              <a:gdLst/>
              <a:ahLst/>
              <a:cxnLst>
                <a:cxn ang="0">
                  <a:pos x="1956" y="0"/>
                </a:cxn>
                <a:cxn ang="0">
                  <a:pos x="0" y="1902"/>
                </a:cxn>
                <a:cxn ang="0">
                  <a:pos x="54" y="1902"/>
                </a:cxn>
                <a:cxn ang="0">
                  <a:pos x="1956" y="52"/>
                </a:cxn>
                <a:cxn ang="0">
                  <a:pos x="1956" y="0"/>
                </a:cxn>
              </a:cxnLst>
              <a:rect l="0" t="0" r="r" b="b"/>
              <a:pathLst>
                <a:path w="1956" h="1902">
                  <a:moveTo>
                    <a:pt x="1956" y="0"/>
                  </a:moveTo>
                  <a:lnTo>
                    <a:pt x="0" y="1902"/>
                  </a:lnTo>
                  <a:lnTo>
                    <a:pt x="54" y="1902"/>
                  </a:lnTo>
                  <a:lnTo>
                    <a:pt x="1956" y="52"/>
                  </a:lnTo>
                  <a:lnTo>
                    <a:pt x="195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" name="Freeform 93"/>
            <p:cNvSpPr>
              <a:spLocks/>
            </p:cNvSpPr>
            <p:nvPr userDrawn="1"/>
          </p:nvSpPr>
          <p:spPr bwMode="auto">
            <a:xfrm>
              <a:off x="6340507" y="4130675"/>
              <a:ext cx="2803525" cy="2727325"/>
            </a:xfrm>
            <a:custGeom>
              <a:avLst/>
              <a:gdLst/>
              <a:ahLst/>
              <a:cxnLst>
                <a:cxn ang="0">
                  <a:pos x="1766" y="0"/>
                </a:cxn>
                <a:cxn ang="0">
                  <a:pos x="0" y="1718"/>
                </a:cxn>
                <a:cxn ang="0">
                  <a:pos x="54" y="1718"/>
                </a:cxn>
                <a:cxn ang="0">
                  <a:pos x="1766" y="52"/>
                </a:cxn>
                <a:cxn ang="0">
                  <a:pos x="1766" y="0"/>
                </a:cxn>
              </a:cxnLst>
              <a:rect l="0" t="0" r="r" b="b"/>
              <a:pathLst>
                <a:path w="1766" h="1718">
                  <a:moveTo>
                    <a:pt x="1766" y="0"/>
                  </a:moveTo>
                  <a:lnTo>
                    <a:pt x="0" y="1718"/>
                  </a:lnTo>
                  <a:lnTo>
                    <a:pt x="54" y="1718"/>
                  </a:lnTo>
                  <a:lnTo>
                    <a:pt x="1766" y="52"/>
                  </a:lnTo>
                  <a:lnTo>
                    <a:pt x="176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" name="Freeform 94"/>
            <p:cNvSpPr>
              <a:spLocks/>
            </p:cNvSpPr>
            <p:nvPr userDrawn="1"/>
          </p:nvSpPr>
          <p:spPr bwMode="auto">
            <a:xfrm>
              <a:off x="6340507" y="4130675"/>
              <a:ext cx="2803525" cy="2727325"/>
            </a:xfrm>
            <a:custGeom>
              <a:avLst/>
              <a:gdLst/>
              <a:ahLst/>
              <a:cxnLst>
                <a:cxn ang="0">
                  <a:pos x="1766" y="0"/>
                </a:cxn>
                <a:cxn ang="0">
                  <a:pos x="0" y="1718"/>
                </a:cxn>
                <a:cxn ang="0">
                  <a:pos x="54" y="1718"/>
                </a:cxn>
                <a:cxn ang="0">
                  <a:pos x="1766" y="52"/>
                </a:cxn>
                <a:cxn ang="0">
                  <a:pos x="1766" y="0"/>
                </a:cxn>
              </a:cxnLst>
              <a:rect l="0" t="0" r="r" b="b"/>
              <a:pathLst>
                <a:path w="1766" h="1718">
                  <a:moveTo>
                    <a:pt x="1766" y="0"/>
                  </a:moveTo>
                  <a:lnTo>
                    <a:pt x="0" y="1718"/>
                  </a:lnTo>
                  <a:lnTo>
                    <a:pt x="54" y="1718"/>
                  </a:lnTo>
                  <a:lnTo>
                    <a:pt x="1766" y="52"/>
                  </a:lnTo>
                  <a:lnTo>
                    <a:pt x="176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" name="Freeform 95"/>
            <p:cNvSpPr>
              <a:spLocks/>
            </p:cNvSpPr>
            <p:nvPr userDrawn="1"/>
          </p:nvSpPr>
          <p:spPr bwMode="auto">
            <a:xfrm>
              <a:off x="6642132" y="4422775"/>
              <a:ext cx="2501900" cy="2435225"/>
            </a:xfrm>
            <a:custGeom>
              <a:avLst/>
              <a:gdLst/>
              <a:ahLst/>
              <a:cxnLst>
                <a:cxn ang="0">
                  <a:pos x="1576" y="0"/>
                </a:cxn>
                <a:cxn ang="0">
                  <a:pos x="0" y="1534"/>
                </a:cxn>
                <a:cxn ang="0">
                  <a:pos x="54" y="1534"/>
                </a:cxn>
                <a:cxn ang="0">
                  <a:pos x="1576" y="52"/>
                </a:cxn>
                <a:cxn ang="0">
                  <a:pos x="1576" y="0"/>
                </a:cxn>
              </a:cxnLst>
              <a:rect l="0" t="0" r="r" b="b"/>
              <a:pathLst>
                <a:path w="1576" h="1534">
                  <a:moveTo>
                    <a:pt x="1576" y="0"/>
                  </a:moveTo>
                  <a:lnTo>
                    <a:pt x="0" y="1534"/>
                  </a:lnTo>
                  <a:lnTo>
                    <a:pt x="54" y="1534"/>
                  </a:lnTo>
                  <a:lnTo>
                    <a:pt x="1576" y="52"/>
                  </a:lnTo>
                  <a:lnTo>
                    <a:pt x="157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" name="Freeform 96"/>
            <p:cNvSpPr>
              <a:spLocks/>
            </p:cNvSpPr>
            <p:nvPr userDrawn="1"/>
          </p:nvSpPr>
          <p:spPr bwMode="auto">
            <a:xfrm>
              <a:off x="6642132" y="4422775"/>
              <a:ext cx="2501900" cy="2435225"/>
            </a:xfrm>
            <a:custGeom>
              <a:avLst/>
              <a:gdLst/>
              <a:ahLst/>
              <a:cxnLst>
                <a:cxn ang="0">
                  <a:pos x="1576" y="0"/>
                </a:cxn>
                <a:cxn ang="0">
                  <a:pos x="0" y="1534"/>
                </a:cxn>
                <a:cxn ang="0">
                  <a:pos x="54" y="1534"/>
                </a:cxn>
                <a:cxn ang="0">
                  <a:pos x="1576" y="52"/>
                </a:cxn>
                <a:cxn ang="0">
                  <a:pos x="1576" y="0"/>
                </a:cxn>
              </a:cxnLst>
              <a:rect l="0" t="0" r="r" b="b"/>
              <a:pathLst>
                <a:path w="1576" h="1534">
                  <a:moveTo>
                    <a:pt x="1576" y="0"/>
                  </a:moveTo>
                  <a:lnTo>
                    <a:pt x="0" y="1534"/>
                  </a:lnTo>
                  <a:lnTo>
                    <a:pt x="54" y="1534"/>
                  </a:lnTo>
                  <a:lnTo>
                    <a:pt x="1576" y="52"/>
                  </a:lnTo>
                  <a:lnTo>
                    <a:pt x="157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" name="Freeform 97"/>
            <p:cNvSpPr>
              <a:spLocks/>
            </p:cNvSpPr>
            <p:nvPr userDrawn="1"/>
          </p:nvSpPr>
          <p:spPr bwMode="auto">
            <a:xfrm>
              <a:off x="6943757" y="4714875"/>
              <a:ext cx="2200275" cy="214312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1350"/>
                </a:cxn>
                <a:cxn ang="0">
                  <a:pos x="52" y="1350"/>
                </a:cxn>
                <a:cxn ang="0">
                  <a:pos x="1386" y="54"/>
                </a:cxn>
                <a:cxn ang="0">
                  <a:pos x="1386" y="0"/>
                </a:cxn>
              </a:cxnLst>
              <a:rect l="0" t="0" r="r" b="b"/>
              <a:pathLst>
                <a:path w="1386" h="1350">
                  <a:moveTo>
                    <a:pt x="1386" y="0"/>
                  </a:moveTo>
                  <a:lnTo>
                    <a:pt x="0" y="1350"/>
                  </a:lnTo>
                  <a:lnTo>
                    <a:pt x="52" y="1350"/>
                  </a:lnTo>
                  <a:lnTo>
                    <a:pt x="1386" y="54"/>
                  </a:lnTo>
                  <a:lnTo>
                    <a:pt x="138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" name="Freeform 98"/>
            <p:cNvSpPr>
              <a:spLocks/>
            </p:cNvSpPr>
            <p:nvPr userDrawn="1"/>
          </p:nvSpPr>
          <p:spPr bwMode="auto">
            <a:xfrm>
              <a:off x="6943757" y="4714875"/>
              <a:ext cx="2200275" cy="2143125"/>
            </a:xfrm>
            <a:custGeom>
              <a:avLst/>
              <a:gdLst/>
              <a:ahLst/>
              <a:cxnLst>
                <a:cxn ang="0">
                  <a:pos x="1386" y="0"/>
                </a:cxn>
                <a:cxn ang="0">
                  <a:pos x="0" y="1350"/>
                </a:cxn>
                <a:cxn ang="0">
                  <a:pos x="52" y="1350"/>
                </a:cxn>
                <a:cxn ang="0">
                  <a:pos x="1386" y="54"/>
                </a:cxn>
                <a:cxn ang="0">
                  <a:pos x="1386" y="0"/>
                </a:cxn>
              </a:cxnLst>
              <a:rect l="0" t="0" r="r" b="b"/>
              <a:pathLst>
                <a:path w="1386" h="1350">
                  <a:moveTo>
                    <a:pt x="1386" y="0"/>
                  </a:moveTo>
                  <a:lnTo>
                    <a:pt x="0" y="1350"/>
                  </a:lnTo>
                  <a:lnTo>
                    <a:pt x="52" y="1350"/>
                  </a:lnTo>
                  <a:lnTo>
                    <a:pt x="1386" y="54"/>
                  </a:lnTo>
                  <a:lnTo>
                    <a:pt x="1386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" name="Freeform 99"/>
            <p:cNvSpPr>
              <a:spLocks/>
            </p:cNvSpPr>
            <p:nvPr userDrawn="1"/>
          </p:nvSpPr>
          <p:spPr bwMode="auto">
            <a:xfrm>
              <a:off x="7242207" y="5010150"/>
              <a:ext cx="1901825" cy="1847850"/>
            </a:xfrm>
            <a:custGeom>
              <a:avLst/>
              <a:gdLst/>
              <a:ahLst/>
              <a:cxnLst>
                <a:cxn ang="0">
                  <a:pos x="1198" y="0"/>
                </a:cxn>
                <a:cxn ang="0">
                  <a:pos x="0" y="1164"/>
                </a:cxn>
                <a:cxn ang="0">
                  <a:pos x="54" y="1164"/>
                </a:cxn>
                <a:cxn ang="0">
                  <a:pos x="1198" y="52"/>
                </a:cxn>
                <a:cxn ang="0">
                  <a:pos x="1198" y="0"/>
                </a:cxn>
              </a:cxnLst>
              <a:rect l="0" t="0" r="r" b="b"/>
              <a:pathLst>
                <a:path w="1198" h="1164">
                  <a:moveTo>
                    <a:pt x="1198" y="0"/>
                  </a:moveTo>
                  <a:lnTo>
                    <a:pt x="0" y="1164"/>
                  </a:lnTo>
                  <a:lnTo>
                    <a:pt x="54" y="1164"/>
                  </a:lnTo>
                  <a:lnTo>
                    <a:pt x="1198" y="52"/>
                  </a:lnTo>
                  <a:lnTo>
                    <a:pt x="11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" name="Freeform 100"/>
            <p:cNvSpPr>
              <a:spLocks/>
            </p:cNvSpPr>
            <p:nvPr userDrawn="1"/>
          </p:nvSpPr>
          <p:spPr bwMode="auto">
            <a:xfrm>
              <a:off x="7242207" y="5010150"/>
              <a:ext cx="1901825" cy="1847850"/>
            </a:xfrm>
            <a:custGeom>
              <a:avLst/>
              <a:gdLst/>
              <a:ahLst/>
              <a:cxnLst>
                <a:cxn ang="0">
                  <a:pos x="1198" y="0"/>
                </a:cxn>
                <a:cxn ang="0">
                  <a:pos x="0" y="1164"/>
                </a:cxn>
                <a:cxn ang="0">
                  <a:pos x="54" y="1164"/>
                </a:cxn>
                <a:cxn ang="0">
                  <a:pos x="1198" y="52"/>
                </a:cxn>
                <a:cxn ang="0">
                  <a:pos x="1198" y="0"/>
                </a:cxn>
              </a:cxnLst>
              <a:rect l="0" t="0" r="r" b="b"/>
              <a:pathLst>
                <a:path w="1198" h="1164">
                  <a:moveTo>
                    <a:pt x="1198" y="0"/>
                  </a:moveTo>
                  <a:lnTo>
                    <a:pt x="0" y="1164"/>
                  </a:lnTo>
                  <a:lnTo>
                    <a:pt x="54" y="1164"/>
                  </a:lnTo>
                  <a:lnTo>
                    <a:pt x="1198" y="52"/>
                  </a:lnTo>
                  <a:lnTo>
                    <a:pt x="119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" name="Freeform 101"/>
            <p:cNvSpPr>
              <a:spLocks/>
            </p:cNvSpPr>
            <p:nvPr userDrawn="1"/>
          </p:nvSpPr>
          <p:spPr bwMode="auto">
            <a:xfrm>
              <a:off x="7543832" y="5302250"/>
              <a:ext cx="1600200" cy="1555750"/>
            </a:xfrm>
            <a:custGeom>
              <a:avLst/>
              <a:gdLst/>
              <a:ahLst/>
              <a:cxnLst>
                <a:cxn ang="0">
                  <a:pos x="1008" y="0"/>
                </a:cxn>
                <a:cxn ang="0">
                  <a:pos x="0" y="980"/>
                </a:cxn>
                <a:cxn ang="0">
                  <a:pos x="54" y="980"/>
                </a:cxn>
                <a:cxn ang="0">
                  <a:pos x="1008" y="52"/>
                </a:cxn>
                <a:cxn ang="0">
                  <a:pos x="1008" y="0"/>
                </a:cxn>
              </a:cxnLst>
              <a:rect l="0" t="0" r="r" b="b"/>
              <a:pathLst>
                <a:path w="1008" h="980">
                  <a:moveTo>
                    <a:pt x="1008" y="0"/>
                  </a:moveTo>
                  <a:lnTo>
                    <a:pt x="0" y="980"/>
                  </a:lnTo>
                  <a:lnTo>
                    <a:pt x="54" y="980"/>
                  </a:lnTo>
                  <a:lnTo>
                    <a:pt x="1008" y="52"/>
                  </a:lnTo>
                  <a:lnTo>
                    <a:pt x="100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" name="Freeform 102"/>
            <p:cNvSpPr>
              <a:spLocks/>
            </p:cNvSpPr>
            <p:nvPr userDrawn="1"/>
          </p:nvSpPr>
          <p:spPr bwMode="auto">
            <a:xfrm>
              <a:off x="7543832" y="5302250"/>
              <a:ext cx="1600200" cy="1555750"/>
            </a:xfrm>
            <a:custGeom>
              <a:avLst/>
              <a:gdLst/>
              <a:ahLst/>
              <a:cxnLst>
                <a:cxn ang="0">
                  <a:pos x="1008" y="0"/>
                </a:cxn>
                <a:cxn ang="0">
                  <a:pos x="0" y="980"/>
                </a:cxn>
                <a:cxn ang="0">
                  <a:pos x="54" y="980"/>
                </a:cxn>
                <a:cxn ang="0">
                  <a:pos x="1008" y="52"/>
                </a:cxn>
                <a:cxn ang="0">
                  <a:pos x="1008" y="0"/>
                </a:cxn>
              </a:cxnLst>
              <a:rect l="0" t="0" r="r" b="b"/>
              <a:pathLst>
                <a:path w="1008" h="980">
                  <a:moveTo>
                    <a:pt x="1008" y="0"/>
                  </a:moveTo>
                  <a:lnTo>
                    <a:pt x="0" y="980"/>
                  </a:lnTo>
                  <a:lnTo>
                    <a:pt x="54" y="980"/>
                  </a:lnTo>
                  <a:lnTo>
                    <a:pt x="1008" y="52"/>
                  </a:lnTo>
                  <a:lnTo>
                    <a:pt x="100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" name="Freeform 103"/>
            <p:cNvSpPr>
              <a:spLocks/>
            </p:cNvSpPr>
            <p:nvPr userDrawn="1"/>
          </p:nvSpPr>
          <p:spPr bwMode="auto">
            <a:xfrm>
              <a:off x="7845457" y="5594350"/>
              <a:ext cx="1298575" cy="1263650"/>
            </a:xfrm>
            <a:custGeom>
              <a:avLst/>
              <a:gdLst/>
              <a:ahLst/>
              <a:cxnLst>
                <a:cxn ang="0">
                  <a:pos x="818" y="0"/>
                </a:cxn>
                <a:cxn ang="0">
                  <a:pos x="0" y="796"/>
                </a:cxn>
                <a:cxn ang="0">
                  <a:pos x="52" y="796"/>
                </a:cxn>
                <a:cxn ang="0">
                  <a:pos x="818" y="52"/>
                </a:cxn>
                <a:cxn ang="0">
                  <a:pos x="818" y="0"/>
                </a:cxn>
              </a:cxnLst>
              <a:rect l="0" t="0" r="r" b="b"/>
              <a:pathLst>
                <a:path w="818" h="796">
                  <a:moveTo>
                    <a:pt x="818" y="0"/>
                  </a:moveTo>
                  <a:lnTo>
                    <a:pt x="0" y="796"/>
                  </a:lnTo>
                  <a:lnTo>
                    <a:pt x="52" y="796"/>
                  </a:lnTo>
                  <a:lnTo>
                    <a:pt x="818" y="52"/>
                  </a:lnTo>
                  <a:lnTo>
                    <a:pt x="8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" name="Freeform 104"/>
            <p:cNvSpPr>
              <a:spLocks/>
            </p:cNvSpPr>
            <p:nvPr userDrawn="1"/>
          </p:nvSpPr>
          <p:spPr bwMode="auto">
            <a:xfrm>
              <a:off x="7845457" y="5594350"/>
              <a:ext cx="1298575" cy="1263650"/>
            </a:xfrm>
            <a:custGeom>
              <a:avLst/>
              <a:gdLst/>
              <a:ahLst/>
              <a:cxnLst>
                <a:cxn ang="0">
                  <a:pos x="818" y="0"/>
                </a:cxn>
                <a:cxn ang="0">
                  <a:pos x="0" y="796"/>
                </a:cxn>
                <a:cxn ang="0">
                  <a:pos x="52" y="796"/>
                </a:cxn>
                <a:cxn ang="0">
                  <a:pos x="818" y="52"/>
                </a:cxn>
                <a:cxn ang="0">
                  <a:pos x="818" y="0"/>
                </a:cxn>
              </a:cxnLst>
              <a:rect l="0" t="0" r="r" b="b"/>
              <a:pathLst>
                <a:path w="818" h="796">
                  <a:moveTo>
                    <a:pt x="818" y="0"/>
                  </a:moveTo>
                  <a:lnTo>
                    <a:pt x="0" y="796"/>
                  </a:lnTo>
                  <a:lnTo>
                    <a:pt x="52" y="796"/>
                  </a:lnTo>
                  <a:lnTo>
                    <a:pt x="818" y="52"/>
                  </a:lnTo>
                  <a:lnTo>
                    <a:pt x="81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" name="Freeform 105"/>
            <p:cNvSpPr>
              <a:spLocks/>
            </p:cNvSpPr>
            <p:nvPr userDrawn="1"/>
          </p:nvSpPr>
          <p:spPr bwMode="auto">
            <a:xfrm>
              <a:off x="8143907" y="5886450"/>
              <a:ext cx="1000125" cy="971550"/>
            </a:xfrm>
            <a:custGeom>
              <a:avLst/>
              <a:gdLst/>
              <a:ahLst/>
              <a:cxnLst>
                <a:cxn ang="0">
                  <a:pos x="630" y="0"/>
                </a:cxn>
                <a:cxn ang="0">
                  <a:pos x="0" y="612"/>
                </a:cxn>
                <a:cxn ang="0">
                  <a:pos x="54" y="612"/>
                </a:cxn>
                <a:cxn ang="0">
                  <a:pos x="630" y="52"/>
                </a:cxn>
                <a:cxn ang="0">
                  <a:pos x="630" y="0"/>
                </a:cxn>
              </a:cxnLst>
              <a:rect l="0" t="0" r="r" b="b"/>
              <a:pathLst>
                <a:path w="630" h="612">
                  <a:moveTo>
                    <a:pt x="630" y="0"/>
                  </a:moveTo>
                  <a:lnTo>
                    <a:pt x="0" y="612"/>
                  </a:lnTo>
                  <a:lnTo>
                    <a:pt x="54" y="612"/>
                  </a:lnTo>
                  <a:lnTo>
                    <a:pt x="630" y="52"/>
                  </a:lnTo>
                  <a:lnTo>
                    <a:pt x="6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" name="Freeform 106"/>
            <p:cNvSpPr>
              <a:spLocks/>
            </p:cNvSpPr>
            <p:nvPr userDrawn="1"/>
          </p:nvSpPr>
          <p:spPr bwMode="auto">
            <a:xfrm>
              <a:off x="8143907" y="5886450"/>
              <a:ext cx="1000125" cy="971550"/>
            </a:xfrm>
            <a:custGeom>
              <a:avLst/>
              <a:gdLst/>
              <a:ahLst/>
              <a:cxnLst>
                <a:cxn ang="0">
                  <a:pos x="630" y="0"/>
                </a:cxn>
                <a:cxn ang="0">
                  <a:pos x="0" y="612"/>
                </a:cxn>
                <a:cxn ang="0">
                  <a:pos x="54" y="612"/>
                </a:cxn>
                <a:cxn ang="0">
                  <a:pos x="630" y="52"/>
                </a:cxn>
                <a:cxn ang="0">
                  <a:pos x="630" y="0"/>
                </a:cxn>
              </a:cxnLst>
              <a:rect l="0" t="0" r="r" b="b"/>
              <a:pathLst>
                <a:path w="630" h="612">
                  <a:moveTo>
                    <a:pt x="630" y="0"/>
                  </a:moveTo>
                  <a:lnTo>
                    <a:pt x="0" y="612"/>
                  </a:lnTo>
                  <a:lnTo>
                    <a:pt x="54" y="612"/>
                  </a:lnTo>
                  <a:lnTo>
                    <a:pt x="630" y="52"/>
                  </a:lnTo>
                  <a:lnTo>
                    <a:pt x="63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" name="Freeform 107"/>
            <p:cNvSpPr>
              <a:spLocks/>
            </p:cNvSpPr>
            <p:nvPr userDrawn="1"/>
          </p:nvSpPr>
          <p:spPr bwMode="auto">
            <a:xfrm>
              <a:off x="8445532" y="6178550"/>
              <a:ext cx="698500" cy="679450"/>
            </a:xfrm>
            <a:custGeom>
              <a:avLst/>
              <a:gdLst/>
              <a:ahLst/>
              <a:cxnLst>
                <a:cxn ang="0">
                  <a:pos x="440" y="0"/>
                </a:cxn>
                <a:cxn ang="0">
                  <a:pos x="0" y="428"/>
                </a:cxn>
                <a:cxn ang="0">
                  <a:pos x="54" y="428"/>
                </a:cxn>
                <a:cxn ang="0">
                  <a:pos x="440" y="52"/>
                </a:cxn>
                <a:cxn ang="0">
                  <a:pos x="440" y="0"/>
                </a:cxn>
              </a:cxnLst>
              <a:rect l="0" t="0" r="r" b="b"/>
              <a:pathLst>
                <a:path w="440" h="428">
                  <a:moveTo>
                    <a:pt x="440" y="0"/>
                  </a:moveTo>
                  <a:lnTo>
                    <a:pt x="0" y="428"/>
                  </a:lnTo>
                  <a:lnTo>
                    <a:pt x="54" y="428"/>
                  </a:lnTo>
                  <a:lnTo>
                    <a:pt x="440" y="52"/>
                  </a:lnTo>
                  <a:lnTo>
                    <a:pt x="4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" name="Freeform 108"/>
            <p:cNvSpPr>
              <a:spLocks/>
            </p:cNvSpPr>
            <p:nvPr userDrawn="1"/>
          </p:nvSpPr>
          <p:spPr bwMode="auto">
            <a:xfrm>
              <a:off x="8445532" y="6178550"/>
              <a:ext cx="698500" cy="679450"/>
            </a:xfrm>
            <a:custGeom>
              <a:avLst/>
              <a:gdLst/>
              <a:ahLst/>
              <a:cxnLst>
                <a:cxn ang="0">
                  <a:pos x="440" y="0"/>
                </a:cxn>
                <a:cxn ang="0">
                  <a:pos x="0" y="428"/>
                </a:cxn>
                <a:cxn ang="0">
                  <a:pos x="54" y="428"/>
                </a:cxn>
                <a:cxn ang="0">
                  <a:pos x="440" y="52"/>
                </a:cxn>
                <a:cxn ang="0">
                  <a:pos x="440" y="0"/>
                </a:cxn>
              </a:cxnLst>
              <a:rect l="0" t="0" r="r" b="b"/>
              <a:pathLst>
                <a:path w="440" h="428">
                  <a:moveTo>
                    <a:pt x="440" y="0"/>
                  </a:moveTo>
                  <a:lnTo>
                    <a:pt x="0" y="428"/>
                  </a:lnTo>
                  <a:lnTo>
                    <a:pt x="54" y="428"/>
                  </a:lnTo>
                  <a:lnTo>
                    <a:pt x="440" y="52"/>
                  </a:lnTo>
                  <a:lnTo>
                    <a:pt x="44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" name="Freeform 109"/>
            <p:cNvSpPr>
              <a:spLocks/>
            </p:cNvSpPr>
            <p:nvPr userDrawn="1"/>
          </p:nvSpPr>
          <p:spPr bwMode="auto">
            <a:xfrm>
              <a:off x="8747157" y="6470650"/>
              <a:ext cx="396875" cy="387350"/>
            </a:xfrm>
            <a:custGeom>
              <a:avLst/>
              <a:gdLst/>
              <a:ahLst/>
              <a:cxnLst>
                <a:cxn ang="0">
                  <a:pos x="250" y="0"/>
                </a:cxn>
                <a:cxn ang="0">
                  <a:pos x="0" y="244"/>
                </a:cxn>
                <a:cxn ang="0">
                  <a:pos x="54" y="244"/>
                </a:cxn>
                <a:cxn ang="0">
                  <a:pos x="250" y="52"/>
                </a:cxn>
                <a:cxn ang="0">
                  <a:pos x="250" y="0"/>
                </a:cxn>
              </a:cxnLst>
              <a:rect l="0" t="0" r="r" b="b"/>
              <a:pathLst>
                <a:path w="250" h="244">
                  <a:moveTo>
                    <a:pt x="250" y="0"/>
                  </a:moveTo>
                  <a:lnTo>
                    <a:pt x="0" y="244"/>
                  </a:lnTo>
                  <a:lnTo>
                    <a:pt x="54" y="244"/>
                  </a:lnTo>
                  <a:lnTo>
                    <a:pt x="250" y="52"/>
                  </a:lnTo>
                  <a:lnTo>
                    <a:pt x="2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" name="Freeform 110"/>
            <p:cNvSpPr>
              <a:spLocks/>
            </p:cNvSpPr>
            <p:nvPr userDrawn="1"/>
          </p:nvSpPr>
          <p:spPr bwMode="auto">
            <a:xfrm>
              <a:off x="8747157" y="6470650"/>
              <a:ext cx="396875" cy="387350"/>
            </a:xfrm>
            <a:custGeom>
              <a:avLst/>
              <a:gdLst/>
              <a:ahLst/>
              <a:cxnLst>
                <a:cxn ang="0">
                  <a:pos x="250" y="0"/>
                </a:cxn>
                <a:cxn ang="0">
                  <a:pos x="0" y="244"/>
                </a:cxn>
                <a:cxn ang="0">
                  <a:pos x="54" y="244"/>
                </a:cxn>
                <a:cxn ang="0">
                  <a:pos x="250" y="52"/>
                </a:cxn>
                <a:cxn ang="0">
                  <a:pos x="250" y="0"/>
                </a:cxn>
              </a:cxnLst>
              <a:rect l="0" t="0" r="r" b="b"/>
              <a:pathLst>
                <a:path w="250" h="244">
                  <a:moveTo>
                    <a:pt x="250" y="0"/>
                  </a:moveTo>
                  <a:lnTo>
                    <a:pt x="0" y="244"/>
                  </a:lnTo>
                  <a:lnTo>
                    <a:pt x="54" y="244"/>
                  </a:lnTo>
                  <a:lnTo>
                    <a:pt x="250" y="52"/>
                  </a:lnTo>
                  <a:lnTo>
                    <a:pt x="250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" name="Freeform 111"/>
            <p:cNvSpPr>
              <a:spLocks/>
            </p:cNvSpPr>
            <p:nvPr userDrawn="1"/>
          </p:nvSpPr>
          <p:spPr bwMode="auto">
            <a:xfrm>
              <a:off x="9045607" y="6762750"/>
              <a:ext cx="98425" cy="9525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60"/>
                </a:cxn>
                <a:cxn ang="0">
                  <a:pos x="54" y="60"/>
                </a:cxn>
                <a:cxn ang="0">
                  <a:pos x="62" y="52"/>
                </a:cxn>
                <a:cxn ang="0">
                  <a:pos x="62" y="0"/>
                </a:cxn>
              </a:cxnLst>
              <a:rect l="0" t="0" r="r" b="b"/>
              <a:pathLst>
                <a:path w="62" h="60">
                  <a:moveTo>
                    <a:pt x="62" y="0"/>
                  </a:moveTo>
                  <a:lnTo>
                    <a:pt x="0" y="60"/>
                  </a:lnTo>
                  <a:lnTo>
                    <a:pt x="54" y="60"/>
                  </a:lnTo>
                  <a:lnTo>
                    <a:pt x="62" y="52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" name="Freeform 112"/>
            <p:cNvSpPr>
              <a:spLocks/>
            </p:cNvSpPr>
            <p:nvPr userDrawn="1"/>
          </p:nvSpPr>
          <p:spPr bwMode="auto">
            <a:xfrm>
              <a:off x="9045607" y="6762750"/>
              <a:ext cx="98425" cy="9525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60"/>
                </a:cxn>
                <a:cxn ang="0">
                  <a:pos x="54" y="60"/>
                </a:cxn>
                <a:cxn ang="0">
                  <a:pos x="62" y="52"/>
                </a:cxn>
                <a:cxn ang="0">
                  <a:pos x="62" y="0"/>
                </a:cxn>
              </a:cxnLst>
              <a:rect l="0" t="0" r="r" b="b"/>
              <a:pathLst>
                <a:path w="62" h="60">
                  <a:moveTo>
                    <a:pt x="62" y="0"/>
                  </a:moveTo>
                  <a:lnTo>
                    <a:pt x="0" y="60"/>
                  </a:lnTo>
                  <a:lnTo>
                    <a:pt x="54" y="60"/>
                  </a:lnTo>
                  <a:lnTo>
                    <a:pt x="62" y="52"/>
                  </a:lnTo>
                  <a:lnTo>
                    <a:pt x="6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C2088-329D-464F-B5BE-1FEDCD9D7B15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0" name="제목 1"/>
          <p:cNvSpPr>
            <a:spLocks noGrp="1"/>
          </p:cNvSpPr>
          <p:nvPr>
            <p:ph type="ctrTitle" hasCustomPrompt="1"/>
          </p:nvPr>
        </p:nvSpPr>
        <p:spPr>
          <a:xfrm>
            <a:off x="2965428" y="3786813"/>
            <a:ext cx="3395709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965428" y="3571876"/>
            <a:ext cx="339570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2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965428" y="4425023"/>
            <a:ext cx="339570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121" name="그룹 120"/>
          <p:cNvGrpSpPr/>
          <p:nvPr userDrawn="1"/>
        </p:nvGrpSpPr>
        <p:grpSpPr>
          <a:xfrm>
            <a:off x="3395671" y="1571612"/>
            <a:ext cx="2390775" cy="1831975"/>
            <a:chOff x="3376613" y="2513013"/>
            <a:chExt cx="2390775" cy="1831975"/>
          </a:xfrm>
        </p:grpSpPr>
        <p:sp>
          <p:nvSpPr>
            <p:cNvPr id="122" name="Freeform 5"/>
            <p:cNvSpPr>
              <a:spLocks/>
            </p:cNvSpPr>
            <p:nvPr userDrawn="1"/>
          </p:nvSpPr>
          <p:spPr bwMode="auto">
            <a:xfrm>
              <a:off x="3376613" y="2513013"/>
              <a:ext cx="2390775" cy="1831975"/>
            </a:xfrm>
            <a:custGeom>
              <a:avLst/>
              <a:gdLst/>
              <a:ahLst/>
              <a:cxnLst>
                <a:cxn ang="0">
                  <a:pos x="754" y="1154"/>
                </a:cxn>
                <a:cxn ang="0">
                  <a:pos x="692" y="1130"/>
                </a:cxn>
                <a:cxn ang="0">
                  <a:pos x="618" y="1092"/>
                </a:cxn>
                <a:cxn ang="0">
                  <a:pos x="536" y="1044"/>
                </a:cxn>
                <a:cxn ang="0">
                  <a:pos x="450" y="986"/>
                </a:cxn>
                <a:cxn ang="0">
                  <a:pos x="362" y="922"/>
                </a:cxn>
                <a:cxn ang="0">
                  <a:pos x="278" y="852"/>
                </a:cxn>
                <a:cxn ang="0">
                  <a:pos x="200" y="778"/>
                </a:cxn>
                <a:cxn ang="0">
                  <a:pos x="136" y="702"/>
                </a:cxn>
                <a:cxn ang="0">
                  <a:pos x="110" y="662"/>
                </a:cxn>
                <a:cxn ang="0">
                  <a:pos x="62" y="586"/>
                </a:cxn>
                <a:cxn ang="0">
                  <a:pos x="28" y="508"/>
                </a:cxn>
                <a:cxn ang="0">
                  <a:pos x="6" y="432"/>
                </a:cxn>
                <a:cxn ang="0">
                  <a:pos x="0" y="358"/>
                </a:cxn>
                <a:cxn ang="0">
                  <a:pos x="8" y="286"/>
                </a:cxn>
                <a:cxn ang="0">
                  <a:pos x="34" y="216"/>
                </a:cxn>
                <a:cxn ang="0">
                  <a:pos x="78" y="148"/>
                </a:cxn>
                <a:cxn ang="0">
                  <a:pos x="106" y="114"/>
                </a:cxn>
                <a:cxn ang="0">
                  <a:pos x="142" y="82"/>
                </a:cxn>
                <a:cxn ang="0">
                  <a:pos x="182" y="54"/>
                </a:cxn>
                <a:cxn ang="0">
                  <a:pos x="222" y="32"/>
                </a:cxn>
                <a:cxn ang="0">
                  <a:pos x="266" y="16"/>
                </a:cxn>
                <a:cxn ang="0">
                  <a:pos x="310" y="6"/>
                </a:cxn>
                <a:cxn ang="0">
                  <a:pos x="354" y="0"/>
                </a:cxn>
                <a:cxn ang="0">
                  <a:pos x="400" y="0"/>
                </a:cxn>
                <a:cxn ang="0">
                  <a:pos x="446" y="4"/>
                </a:cxn>
                <a:cxn ang="0">
                  <a:pos x="534" y="28"/>
                </a:cxn>
                <a:cxn ang="0">
                  <a:pos x="616" y="68"/>
                </a:cxn>
                <a:cxn ang="0">
                  <a:pos x="692" y="124"/>
                </a:cxn>
                <a:cxn ang="0">
                  <a:pos x="724" y="158"/>
                </a:cxn>
                <a:cxn ang="0">
                  <a:pos x="754" y="196"/>
                </a:cxn>
                <a:cxn ang="0">
                  <a:pos x="768" y="176"/>
                </a:cxn>
                <a:cxn ang="0">
                  <a:pos x="798" y="142"/>
                </a:cxn>
                <a:cxn ang="0">
                  <a:pos x="852" y="94"/>
                </a:cxn>
                <a:cxn ang="0">
                  <a:pos x="930" y="46"/>
                </a:cxn>
                <a:cxn ang="0">
                  <a:pos x="1016" y="14"/>
                </a:cxn>
                <a:cxn ang="0">
                  <a:pos x="1084" y="2"/>
                </a:cxn>
                <a:cxn ang="0">
                  <a:pos x="1130" y="0"/>
                </a:cxn>
                <a:cxn ang="0">
                  <a:pos x="1174" y="2"/>
                </a:cxn>
                <a:cxn ang="0">
                  <a:pos x="1220" y="10"/>
                </a:cxn>
                <a:cxn ang="0">
                  <a:pos x="1262" y="24"/>
                </a:cxn>
                <a:cxn ang="0">
                  <a:pos x="1304" y="42"/>
                </a:cxn>
                <a:cxn ang="0">
                  <a:pos x="1344" y="66"/>
                </a:cxn>
                <a:cxn ang="0">
                  <a:pos x="1382" y="98"/>
                </a:cxn>
                <a:cxn ang="0">
                  <a:pos x="1400" y="114"/>
                </a:cxn>
                <a:cxn ang="0">
                  <a:pos x="1454" y="182"/>
                </a:cxn>
                <a:cxn ang="0">
                  <a:pos x="1488" y="250"/>
                </a:cxn>
                <a:cxn ang="0">
                  <a:pos x="1504" y="322"/>
                </a:cxn>
                <a:cxn ang="0">
                  <a:pos x="1506" y="396"/>
                </a:cxn>
                <a:cxn ang="0">
                  <a:pos x="1490" y="470"/>
                </a:cxn>
                <a:cxn ang="0">
                  <a:pos x="1462" y="546"/>
                </a:cxn>
                <a:cxn ang="0">
                  <a:pos x="1422" y="624"/>
                </a:cxn>
                <a:cxn ang="0">
                  <a:pos x="1370" y="702"/>
                </a:cxn>
                <a:cxn ang="0">
                  <a:pos x="1340" y="740"/>
                </a:cxn>
                <a:cxn ang="0">
                  <a:pos x="1268" y="816"/>
                </a:cxn>
                <a:cxn ang="0">
                  <a:pos x="1188" y="888"/>
                </a:cxn>
                <a:cxn ang="0">
                  <a:pos x="1102" y="956"/>
                </a:cxn>
                <a:cxn ang="0">
                  <a:pos x="1014" y="1016"/>
                </a:cxn>
                <a:cxn ang="0">
                  <a:pos x="928" y="1068"/>
                </a:cxn>
                <a:cxn ang="0">
                  <a:pos x="850" y="1112"/>
                </a:cxn>
                <a:cxn ang="0">
                  <a:pos x="782" y="1144"/>
                </a:cxn>
                <a:cxn ang="0">
                  <a:pos x="754" y="1154"/>
                </a:cxn>
              </a:cxnLst>
              <a:rect l="0" t="0" r="r" b="b"/>
              <a:pathLst>
                <a:path w="1506" h="1154">
                  <a:moveTo>
                    <a:pt x="754" y="1154"/>
                  </a:moveTo>
                  <a:lnTo>
                    <a:pt x="754" y="1154"/>
                  </a:lnTo>
                  <a:lnTo>
                    <a:pt x="724" y="1144"/>
                  </a:lnTo>
                  <a:lnTo>
                    <a:pt x="692" y="1130"/>
                  </a:lnTo>
                  <a:lnTo>
                    <a:pt x="658" y="1112"/>
                  </a:lnTo>
                  <a:lnTo>
                    <a:pt x="618" y="1092"/>
                  </a:lnTo>
                  <a:lnTo>
                    <a:pt x="578" y="1068"/>
                  </a:lnTo>
                  <a:lnTo>
                    <a:pt x="536" y="1044"/>
                  </a:lnTo>
                  <a:lnTo>
                    <a:pt x="492" y="1016"/>
                  </a:lnTo>
                  <a:lnTo>
                    <a:pt x="450" y="986"/>
                  </a:lnTo>
                  <a:lnTo>
                    <a:pt x="406" y="956"/>
                  </a:lnTo>
                  <a:lnTo>
                    <a:pt x="362" y="922"/>
                  </a:lnTo>
                  <a:lnTo>
                    <a:pt x="318" y="888"/>
                  </a:lnTo>
                  <a:lnTo>
                    <a:pt x="278" y="852"/>
                  </a:lnTo>
                  <a:lnTo>
                    <a:pt x="238" y="816"/>
                  </a:lnTo>
                  <a:lnTo>
                    <a:pt x="200" y="778"/>
                  </a:lnTo>
                  <a:lnTo>
                    <a:pt x="166" y="740"/>
                  </a:lnTo>
                  <a:lnTo>
                    <a:pt x="136" y="702"/>
                  </a:lnTo>
                  <a:lnTo>
                    <a:pt x="136" y="702"/>
                  </a:lnTo>
                  <a:lnTo>
                    <a:pt x="110" y="662"/>
                  </a:lnTo>
                  <a:lnTo>
                    <a:pt x="84" y="624"/>
                  </a:lnTo>
                  <a:lnTo>
                    <a:pt x="62" y="586"/>
                  </a:lnTo>
                  <a:lnTo>
                    <a:pt x="44" y="546"/>
                  </a:lnTo>
                  <a:lnTo>
                    <a:pt x="28" y="508"/>
                  </a:lnTo>
                  <a:lnTo>
                    <a:pt x="16" y="470"/>
                  </a:lnTo>
                  <a:lnTo>
                    <a:pt x="6" y="432"/>
                  </a:lnTo>
                  <a:lnTo>
                    <a:pt x="2" y="396"/>
                  </a:lnTo>
                  <a:lnTo>
                    <a:pt x="0" y="358"/>
                  </a:lnTo>
                  <a:lnTo>
                    <a:pt x="2" y="322"/>
                  </a:lnTo>
                  <a:lnTo>
                    <a:pt x="8" y="286"/>
                  </a:lnTo>
                  <a:lnTo>
                    <a:pt x="20" y="250"/>
                  </a:lnTo>
                  <a:lnTo>
                    <a:pt x="34" y="216"/>
                  </a:lnTo>
                  <a:lnTo>
                    <a:pt x="54" y="182"/>
                  </a:lnTo>
                  <a:lnTo>
                    <a:pt x="78" y="148"/>
                  </a:lnTo>
                  <a:lnTo>
                    <a:pt x="106" y="114"/>
                  </a:lnTo>
                  <a:lnTo>
                    <a:pt x="106" y="114"/>
                  </a:lnTo>
                  <a:lnTo>
                    <a:pt x="124" y="98"/>
                  </a:lnTo>
                  <a:lnTo>
                    <a:pt x="142" y="82"/>
                  </a:lnTo>
                  <a:lnTo>
                    <a:pt x="162" y="66"/>
                  </a:lnTo>
                  <a:lnTo>
                    <a:pt x="182" y="54"/>
                  </a:lnTo>
                  <a:lnTo>
                    <a:pt x="202" y="42"/>
                  </a:lnTo>
                  <a:lnTo>
                    <a:pt x="222" y="32"/>
                  </a:lnTo>
                  <a:lnTo>
                    <a:pt x="244" y="24"/>
                  </a:lnTo>
                  <a:lnTo>
                    <a:pt x="266" y="16"/>
                  </a:lnTo>
                  <a:lnTo>
                    <a:pt x="288" y="10"/>
                  </a:lnTo>
                  <a:lnTo>
                    <a:pt x="310" y="6"/>
                  </a:lnTo>
                  <a:lnTo>
                    <a:pt x="332" y="2"/>
                  </a:lnTo>
                  <a:lnTo>
                    <a:pt x="354" y="0"/>
                  </a:lnTo>
                  <a:lnTo>
                    <a:pt x="378" y="0"/>
                  </a:lnTo>
                  <a:lnTo>
                    <a:pt x="400" y="0"/>
                  </a:lnTo>
                  <a:lnTo>
                    <a:pt x="422" y="2"/>
                  </a:lnTo>
                  <a:lnTo>
                    <a:pt x="446" y="4"/>
                  </a:lnTo>
                  <a:lnTo>
                    <a:pt x="490" y="14"/>
                  </a:lnTo>
                  <a:lnTo>
                    <a:pt x="534" y="28"/>
                  </a:lnTo>
                  <a:lnTo>
                    <a:pt x="576" y="46"/>
                  </a:lnTo>
                  <a:lnTo>
                    <a:pt x="616" y="68"/>
                  </a:lnTo>
                  <a:lnTo>
                    <a:pt x="656" y="94"/>
                  </a:lnTo>
                  <a:lnTo>
                    <a:pt x="692" y="124"/>
                  </a:lnTo>
                  <a:lnTo>
                    <a:pt x="708" y="142"/>
                  </a:lnTo>
                  <a:lnTo>
                    <a:pt x="724" y="158"/>
                  </a:lnTo>
                  <a:lnTo>
                    <a:pt x="740" y="176"/>
                  </a:lnTo>
                  <a:lnTo>
                    <a:pt x="754" y="196"/>
                  </a:lnTo>
                  <a:lnTo>
                    <a:pt x="754" y="196"/>
                  </a:lnTo>
                  <a:lnTo>
                    <a:pt x="768" y="176"/>
                  </a:lnTo>
                  <a:lnTo>
                    <a:pt x="782" y="158"/>
                  </a:lnTo>
                  <a:lnTo>
                    <a:pt x="798" y="142"/>
                  </a:lnTo>
                  <a:lnTo>
                    <a:pt x="816" y="124"/>
                  </a:lnTo>
                  <a:lnTo>
                    <a:pt x="852" y="94"/>
                  </a:lnTo>
                  <a:lnTo>
                    <a:pt x="890" y="68"/>
                  </a:lnTo>
                  <a:lnTo>
                    <a:pt x="930" y="46"/>
                  </a:lnTo>
                  <a:lnTo>
                    <a:pt x="974" y="28"/>
                  </a:lnTo>
                  <a:lnTo>
                    <a:pt x="1016" y="14"/>
                  </a:lnTo>
                  <a:lnTo>
                    <a:pt x="1062" y="4"/>
                  </a:lnTo>
                  <a:lnTo>
                    <a:pt x="1084" y="2"/>
                  </a:lnTo>
                  <a:lnTo>
                    <a:pt x="1106" y="0"/>
                  </a:lnTo>
                  <a:lnTo>
                    <a:pt x="1130" y="0"/>
                  </a:lnTo>
                  <a:lnTo>
                    <a:pt x="1152" y="0"/>
                  </a:lnTo>
                  <a:lnTo>
                    <a:pt x="1174" y="2"/>
                  </a:lnTo>
                  <a:lnTo>
                    <a:pt x="1198" y="6"/>
                  </a:lnTo>
                  <a:lnTo>
                    <a:pt x="1220" y="10"/>
                  </a:lnTo>
                  <a:lnTo>
                    <a:pt x="1242" y="16"/>
                  </a:lnTo>
                  <a:lnTo>
                    <a:pt x="1262" y="24"/>
                  </a:lnTo>
                  <a:lnTo>
                    <a:pt x="1284" y="32"/>
                  </a:lnTo>
                  <a:lnTo>
                    <a:pt x="1304" y="42"/>
                  </a:lnTo>
                  <a:lnTo>
                    <a:pt x="1324" y="54"/>
                  </a:lnTo>
                  <a:lnTo>
                    <a:pt x="1344" y="66"/>
                  </a:lnTo>
                  <a:lnTo>
                    <a:pt x="1364" y="82"/>
                  </a:lnTo>
                  <a:lnTo>
                    <a:pt x="1382" y="98"/>
                  </a:lnTo>
                  <a:lnTo>
                    <a:pt x="1400" y="114"/>
                  </a:lnTo>
                  <a:lnTo>
                    <a:pt x="1400" y="114"/>
                  </a:lnTo>
                  <a:lnTo>
                    <a:pt x="1430" y="148"/>
                  </a:lnTo>
                  <a:lnTo>
                    <a:pt x="1454" y="182"/>
                  </a:lnTo>
                  <a:lnTo>
                    <a:pt x="1472" y="216"/>
                  </a:lnTo>
                  <a:lnTo>
                    <a:pt x="1488" y="250"/>
                  </a:lnTo>
                  <a:lnTo>
                    <a:pt x="1498" y="286"/>
                  </a:lnTo>
                  <a:lnTo>
                    <a:pt x="1504" y="322"/>
                  </a:lnTo>
                  <a:lnTo>
                    <a:pt x="1506" y="358"/>
                  </a:lnTo>
                  <a:lnTo>
                    <a:pt x="1506" y="396"/>
                  </a:lnTo>
                  <a:lnTo>
                    <a:pt x="1500" y="432"/>
                  </a:lnTo>
                  <a:lnTo>
                    <a:pt x="1490" y="470"/>
                  </a:lnTo>
                  <a:lnTo>
                    <a:pt x="1478" y="508"/>
                  </a:lnTo>
                  <a:lnTo>
                    <a:pt x="1462" y="546"/>
                  </a:lnTo>
                  <a:lnTo>
                    <a:pt x="1444" y="586"/>
                  </a:lnTo>
                  <a:lnTo>
                    <a:pt x="1422" y="624"/>
                  </a:lnTo>
                  <a:lnTo>
                    <a:pt x="1398" y="662"/>
                  </a:lnTo>
                  <a:lnTo>
                    <a:pt x="1370" y="702"/>
                  </a:lnTo>
                  <a:lnTo>
                    <a:pt x="1370" y="702"/>
                  </a:lnTo>
                  <a:lnTo>
                    <a:pt x="1340" y="740"/>
                  </a:lnTo>
                  <a:lnTo>
                    <a:pt x="1306" y="778"/>
                  </a:lnTo>
                  <a:lnTo>
                    <a:pt x="1268" y="816"/>
                  </a:lnTo>
                  <a:lnTo>
                    <a:pt x="1230" y="852"/>
                  </a:lnTo>
                  <a:lnTo>
                    <a:pt x="1188" y="888"/>
                  </a:lnTo>
                  <a:lnTo>
                    <a:pt x="1146" y="922"/>
                  </a:lnTo>
                  <a:lnTo>
                    <a:pt x="1102" y="956"/>
                  </a:lnTo>
                  <a:lnTo>
                    <a:pt x="1058" y="986"/>
                  </a:lnTo>
                  <a:lnTo>
                    <a:pt x="1014" y="1016"/>
                  </a:lnTo>
                  <a:lnTo>
                    <a:pt x="970" y="1044"/>
                  </a:lnTo>
                  <a:lnTo>
                    <a:pt x="928" y="1068"/>
                  </a:lnTo>
                  <a:lnTo>
                    <a:pt x="888" y="1092"/>
                  </a:lnTo>
                  <a:lnTo>
                    <a:pt x="850" y="1112"/>
                  </a:lnTo>
                  <a:lnTo>
                    <a:pt x="814" y="1130"/>
                  </a:lnTo>
                  <a:lnTo>
                    <a:pt x="782" y="1144"/>
                  </a:lnTo>
                  <a:lnTo>
                    <a:pt x="754" y="1154"/>
                  </a:lnTo>
                  <a:lnTo>
                    <a:pt x="754" y="115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48000">
                  <a:schemeClr val="accent1">
                    <a:lumMod val="5000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3" name="Freeform 6"/>
            <p:cNvSpPr>
              <a:spLocks/>
            </p:cNvSpPr>
            <p:nvPr userDrawn="1"/>
          </p:nvSpPr>
          <p:spPr bwMode="auto">
            <a:xfrm>
              <a:off x="3376613" y="2513013"/>
              <a:ext cx="2390775" cy="1831975"/>
            </a:xfrm>
            <a:custGeom>
              <a:avLst/>
              <a:gdLst/>
              <a:ahLst/>
              <a:cxnLst>
                <a:cxn ang="0">
                  <a:pos x="472" y="10"/>
                </a:cxn>
                <a:cxn ang="0">
                  <a:pos x="394" y="0"/>
                </a:cxn>
                <a:cxn ang="0">
                  <a:pos x="316" y="4"/>
                </a:cxn>
                <a:cxn ang="0">
                  <a:pos x="242" y="24"/>
                </a:cxn>
                <a:cxn ang="0">
                  <a:pos x="170" y="60"/>
                </a:cxn>
                <a:cxn ang="0">
                  <a:pos x="106" y="114"/>
                </a:cxn>
                <a:cxn ang="0">
                  <a:pos x="54" y="182"/>
                </a:cxn>
                <a:cxn ang="0">
                  <a:pos x="8" y="286"/>
                </a:cxn>
                <a:cxn ang="0">
                  <a:pos x="2" y="396"/>
                </a:cxn>
                <a:cxn ang="0">
                  <a:pos x="28" y="508"/>
                </a:cxn>
                <a:cxn ang="0">
                  <a:pos x="84" y="624"/>
                </a:cxn>
                <a:cxn ang="0">
                  <a:pos x="136" y="702"/>
                </a:cxn>
                <a:cxn ang="0">
                  <a:pos x="238" y="816"/>
                </a:cxn>
                <a:cxn ang="0">
                  <a:pos x="362" y="922"/>
                </a:cxn>
                <a:cxn ang="0">
                  <a:pos x="492" y="1016"/>
                </a:cxn>
                <a:cxn ang="0">
                  <a:pos x="618" y="1092"/>
                </a:cxn>
                <a:cxn ang="0">
                  <a:pos x="724" y="1144"/>
                </a:cxn>
                <a:cxn ang="0">
                  <a:pos x="782" y="1144"/>
                </a:cxn>
                <a:cxn ang="0">
                  <a:pos x="888" y="1092"/>
                </a:cxn>
                <a:cxn ang="0">
                  <a:pos x="1014" y="1016"/>
                </a:cxn>
                <a:cxn ang="0">
                  <a:pos x="1146" y="922"/>
                </a:cxn>
                <a:cxn ang="0">
                  <a:pos x="1268" y="816"/>
                </a:cxn>
                <a:cxn ang="0">
                  <a:pos x="1370" y="702"/>
                </a:cxn>
                <a:cxn ang="0">
                  <a:pos x="1422" y="624"/>
                </a:cxn>
                <a:cxn ang="0">
                  <a:pos x="1478" y="508"/>
                </a:cxn>
                <a:cxn ang="0">
                  <a:pos x="1506" y="396"/>
                </a:cxn>
                <a:cxn ang="0">
                  <a:pos x="1498" y="286"/>
                </a:cxn>
                <a:cxn ang="0">
                  <a:pos x="1454" y="182"/>
                </a:cxn>
                <a:cxn ang="0">
                  <a:pos x="1400" y="114"/>
                </a:cxn>
                <a:cxn ang="0">
                  <a:pos x="1344" y="66"/>
                </a:cxn>
                <a:cxn ang="0">
                  <a:pos x="1284" y="32"/>
                </a:cxn>
                <a:cxn ang="0">
                  <a:pos x="1218" y="10"/>
                </a:cxn>
                <a:cxn ang="0">
                  <a:pos x="1152" y="0"/>
                </a:cxn>
                <a:cxn ang="0">
                  <a:pos x="1084" y="2"/>
                </a:cxn>
                <a:cxn ang="0">
                  <a:pos x="972" y="28"/>
                </a:cxn>
                <a:cxn ang="0">
                  <a:pos x="850" y="96"/>
                </a:cxn>
                <a:cxn ang="0">
                  <a:pos x="782" y="158"/>
                </a:cxn>
                <a:cxn ang="0">
                  <a:pos x="754" y="196"/>
                </a:cxn>
                <a:cxn ang="0">
                  <a:pos x="618" y="388"/>
                </a:cxn>
                <a:cxn ang="0">
                  <a:pos x="546" y="462"/>
                </a:cxn>
                <a:cxn ang="0">
                  <a:pos x="460" y="514"/>
                </a:cxn>
                <a:cxn ang="0">
                  <a:pos x="378" y="534"/>
                </a:cxn>
                <a:cxn ang="0">
                  <a:pos x="328" y="534"/>
                </a:cxn>
                <a:cxn ang="0">
                  <a:pos x="238" y="516"/>
                </a:cxn>
                <a:cxn ang="0">
                  <a:pos x="166" y="480"/>
                </a:cxn>
                <a:cxn ang="0">
                  <a:pos x="110" y="428"/>
                </a:cxn>
                <a:cxn ang="0">
                  <a:pos x="74" y="360"/>
                </a:cxn>
                <a:cxn ang="0">
                  <a:pos x="62" y="280"/>
                </a:cxn>
                <a:cxn ang="0">
                  <a:pos x="70" y="224"/>
                </a:cxn>
                <a:cxn ang="0">
                  <a:pos x="110" y="142"/>
                </a:cxn>
                <a:cxn ang="0">
                  <a:pos x="182" y="74"/>
                </a:cxn>
                <a:cxn ang="0">
                  <a:pos x="280" y="28"/>
                </a:cxn>
                <a:cxn ang="0">
                  <a:pos x="404" y="8"/>
                </a:cxn>
                <a:cxn ang="0">
                  <a:pos x="498" y="16"/>
                </a:cxn>
              </a:cxnLst>
              <a:rect l="0" t="0" r="r" b="b"/>
              <a:pathLst>
                <a:path w="1506" h="1154">
                  <a:moveTo>
                    <a:pt x="498" y="16"/>
                  </a:moveTo>
                  <a:lnTo>
                    <a:pt x="498" y="16"/>
                  </a:lnTo>
                  <a:lnTo>
                    <a:pt x="472" y="10"/>
                  </a:lnTo>
                  <a:lnTo>
                    <a:pt x="446" y="4"/>
                  </a:lnTo>
                  <a:lnTo>
                    <a:pt x="420" y="2"/>
                  </a:lnTo>
                  <a:lnTo>
                    <a:pt x="394" y="0"/>
                  </a:lnTo>
                  <a:lnTo>
                    <a:pt x="368" y="0"/>
                  </a:lnTo>
                  <a:lnTo>
                    <a:pt x="342" y="0"/>
                  </a:lnTo>
                  <a:lnTo>
                    <a:pt x="316" y="4"/>
                  </a:lnTo>
                  <a:lnTo>
                    <a:pt x="292" y="10"/>
                  </a:lnTo>
                  <a:lnTo>
                    <a:pt x="266" y="16"/>
                  </a:lnTo>
                  <a:lnTo>
                    <a:pt x="242" y="24"/>
                  </a:lnTo>
                  <a:lnTo>
                    <a:pt x="218" y="34"/>
                  </a:lnTo>
                  <a:lnTo>
                    <a:pt x="194" y="46"/>
                  </a:lnTo>
                  <a:lnTo>
                    <a:pt x="170" y="60"/>
                  </a:lnTo>
                  <a:lnTo>
                    <a:pt x="148" y="76"/>
                  </a:lnTo>
                  <a:lnTo>
                    <a:pt x="128" y="94"/>
                  </a:lnTo>
                  <a:lnTo>
                    <a:pt x="106" y="114"/>
                  </a:lnTo>
                  <a:lnTo>
                    <a:pt x="106" y="114"/>
                  </a:lnTo>
                  <a:lnTo>
                    <a:pt x="78" y="148"/>
                  </a:lnTo>
                  <a:lnTo>
                    <a:pt x="54" y="182"/>
                  </a:lnTo>
                  <a:lnTo>
                    <a:pt x="34" y="216"/>
                  </a:lnTo>
                  <a:lnTo>
                    <a:pt x="20" y="250"/>
                  </a:lnTo>
                  <a:lnTo>
                    <a:pt x="8" y="286"/>
                  </a:lnTo>
                  <a:lnTo>
                    <a:pt x="2" y="322"/>
                  </a:lnTo>
                  <a:lnTo>
                    <a:pt x="0" y="358"/>
                  </a:lnTo>
                  <a:lnTo>
                    <a:pt x="2" y="396"/>
                  </a:lnTo>
                  <a:lnTo>
                    <a:pt x="6" y="432"/>
                  </a:lnTo>
                  <a:lnTo>
                    <a:pt x="16" y="470"/>
                  </a:lnTo>
                  <a:lnTo>
                    <a:pt x="28" y="508"/>
                  </a:lnTo>
                  <a:lnTo>
                    <a:pt x="44" y="546"/>
                  </a:lnTo>
                  <a:lnTo>
                    <a:pt x="62" y="586"/>
                  </a:lnTo>
                  <a:lnTo>
                    <a:pt x="84" y="624"/>
                  </a:lnTo>
                  <a:lnTo>
                    <a:pt x="110" y="662"/>
                  </a:lnTo>
                  <a:lnTo>
                    <a:pt x="136" y="702"/>
                  </a:lnTo>
                  <a:lnTo>
                    <a:pt x="136" y="702"/>
                  </a:lnTo>
                  <a:lnTo>
                    <a:pt x="166" y="740"/>
                  </a:lnTo>
                  <a:lnTo>
                    <a:pt x="200" y="778"/>
                  </a:lnTo>
                  <a:lnTo>
                    <a:pt x="238" y="816"/>
                  </a:lnTo>
                  <a:lnTo>
                    <a:pt x="278" y="852"/>
                  </a:lnTo>
                  <a:lnTo>
                    <a:pt x="318" y="888"/>
                  </a:lnTo>
                  <a:lnTo>
                    <a:pt x="362" y="922"/>
                  </a:lnTo>
                  <a:lnTo>
                    <a:pt x="406" y="956"/>
                  </a:lnTo>
                  <a:lnTo>
                    <a:pt x="450" y="986"/>
                  </a:lnTo>
                  <a:lnTo>
                    <a:pt x="492" y="1016"/>
                  </a:lnTo>
                  <a:lnTo>
                    <a:pt x="536" y="1044"/>
                  </a:lnTo>
                  <a:lnTo>
                    <a:pt x="578" y="1068"/>
                  </a:lnTo>
                  <a:lnTo>
                    <a:pt x="618" y="1092"/>
                  </a:lnTo>
                  <a:lnTo>
                    <a:pt x="658" y="1112"/>
                  </a:lnTo>
                  <a:lnTo>
                    <a:pt x="692" y="1130"/>
                  </a:lnTo>
                  <a:lnTo>
                    <a:pt x="724" y="1144"/>
                  </a:lnTo>
                  <a:lnTo>
                    <a:pt x="754" y="1154"/>
                  </a:lnTo>
                  <a:lnTo>
                    <a:pt x="754" y="1154"/>
                  </a:lnTo>
                  <a:lnTo>
                    <a:pt x="782" y="1144"/>
                  </a:lnTo>
                  <a:lnTo>
                    <a:pt x="814" y="1130"/>
                  </a:lnTo>
                  <a:lnTo>
                    <a:pt x="850" y="1112"/>
                  </a:lnTo>
                  <a:lnTo>
                    <a:pt x="888" y="1092"/>
                  </a:lnTo>
                  <a:lnTo>
                    <a:pt x="928" y="1068"/>
                  </a:lnTo>
                  <a:lnTo>
                    <a:pt x="970" y="1044"/>
                  </a:lnTo>
                  <a:lnTo>
                    <a:pt x="1014" y="1016"/>
                  </a:lnTo>
                  <a:lnTo>
                    <a:pt x="1058" y="986"/>
                  </a:lnTo>
                  <a:lnTo>
                    <a:pt x="1102" y="956"/>
                  </a:lnTo>
                  <a:lnTo>
                    <a:pt x="1146" y="922"/>
                  </a:lnTo>
                  <a:lnTo>
                    <a:pt x="1188" y="888"/>
                  </a:lnTo>
                  <a:lnTo>
                    <a:pt x="1230" y="852"/>
                  </a:lnTo>
                  <a:lnTo>
                    <a:pt x="1268" y="816"/>
                  </a:lnTo>
                  <a:lnTo>
                    <a:pt x="1306" y="778"/>
                  </a:lnTo>
                  <a:lnTo>
                    <a:pt x="1340" y="740"/>
                  </a:lnTo>
                  <a:lnTo>
                    <a:pt x="1370" y="702"/>
                  </a:lnTo>
                  <a:lnTo>
                    <a:pt x="1370" y="702"/>
                  </a:lnTo>
                  <a:lnTo>
                    <a:pt x="1398" y="662"/>
                  </a:lnTo>
                  <a:lnTo>
                    <a:pt x="1422" y="624"/>
                  </a:lnTo>
                  <a:lnTo>
                    <a:pt x="1444" y="586"/>
                  </a:lnTo>
                  <a:lnTo>
                    <a:pt x="1462" y="546"/>
                  </a:lnTo>
                  <a:lnTo>
                    <a:pt x="1478" y="508"/>
                  </a:lnTo>
                  <a:lnTo>
                    <a:pt x="1490" y="470"/>
                  </a:lnTo>
                  <a:lnTo>
                    <a:pt x="1500" y="432"/>
                  </a:lnTo>
                  <a:lnTo>
                    <a:pt x="1506" y="396"/>
                  </a:lnTo>
                  <a:lnTo>
                    <a:pt x="1506" y="358"/>
                  </a:lnTo>
                  <a:lnTo>
                    <a:pt x="1504" y="322"/>
                  </a:lnTo>
                  <a:lnTo>
                    <a:pt x="1498" y="286"/>
                  </a:lnTo>
                  <a:lnTo>
                    <a:pt x="1488" y="250"/>
                  </a:lnTo>
                  <a:lnTo>
                    <a:pt x="1472" y="216"/>
                  </a:lnTo>
                  <a:lnTo>
                    <a:pt x="1454" y="182"/>
                  </a:lnTo>
                  <a:lnTo>
                    <a:pt x="1430" y="148"/>
                  </a:lnTo>
                  <a:lnTo>
                    <a:pt x="1400" y="114"/>
                  </a:lnTo>
                  <a:lnTo>
                    <a:pt x="1400" y="114"/>
                  </a:lnTo>
                  <a:lnTo>
                    <a:pt x="1382" y="98"/>
                  </a:lnTo>
                  <a:lnTo>
                    <a:pt x="1364" y="82"/>
                  </a:lnTo>
                  <a:lnTo>
                    <a:pt x="1344" y="66"/>
                  </a:lnTo>
                  <a:lnTo>
                    <a:pt x="1324" y="54"/>
                  </a:lnTo>
                  <a:lnTo>
                    <a:pt x="1304" y="42"/>
                  </a:lnTo>
                  <a:lnTo>
                    <a:pt x="1284" y="32"/>
                  </a:lnTo>
                  <a:lnTo>
                    <a:pt x="1262" y="24"/>
                  </a:lnTo>
                  <a:lnTo>
                    <a:pt x="1240" y="16"/>
                  </a:lnTo>
                  <a:lnTo>
                    <a:pt x="1218" y="10"/>
                  </a:lnTo>
                  <a:lnTo>
                    <a:pt x="1196" y="6"/>
                  </a:lnTo>
                  <a:lnTo>
                    <a:pt x="1174" y="2"/>
                  </a:lnTo>
                  <a:lnTo>
                    <a:pt x="1152" y="0"/>
                  </a:lnTo>
                  <a:lnTo>
                    <a:pt x="1130" y="0"/>
                  </a:lnTo>
                  <a:lnTo>
                    <a:pt x="1106" y="0"/>
                  </a:lnTo>
                  <a:lnTo>
                    <a:pt x="1084" y="2"/>
                  </a:lnTo>
                  <a:lnTo>
                    <a:pt x="1062" y="6"/>
                  </a:lnTo>
                  <a:lnTo>
                    <a:pt x="1016" y="14"/>
                  </a:lnTo>
                  <a:lnTo>
                    <a:pt x="972" y="28"/>
                  </a:lnTo>
                  <a:lnTo>
                    <a:pt x="930" y="46"/>
                  </a:lnTo>
                  <a:lnTo>
                    <a:pt x="890" y="68"/>
                  </a:lnTo>
                  <a:lnTo>
                    <a:pt x="850" y="96"/>
                  </a:lnTo>
                  <a:lnTo>
                    <a:pt x="814" y="126"/>
                  </a:lnTo>
                  <a:lnTo>
                    <a:pt x="798" y="142"/>
                  </a:lnTo>
                  <a:lnTo>
                    <a:pt x="782" y="158"/>
                  </a:lnTo>
                  <a:lnTo>
                    <a:pt x="768" y="178"/>
                  </a:lnTo>
                  <a:lnTo>
                    <a:pt x="754" y="196"/>
                  </a:lnTo>
                  <a:lnTo>
                    <a:pt x="754" y="196"/>
                  </a:lnTo>
                  <a:lnTo>
                    <a:pt x="682" y="304"/>
                  </a:lnTo>
                  <a:lnTo>
                    <a:pt x="640" y="360"/>
                  </a:lnTo>
                  <a:lnTo>
                    <a:pt x="618" y="388"/>
                  </a:lnTo>
                  <a:lnTo>
                    <a:pt x="596" y="414"/>
                  </a:lnTo>
                  <a:lnTo>
                    <a:pt x="572" y="438"/>
                  </a:lnTo>
                  <a:lnTo>
                    <a:pt x="546" y="462"/>
                  </a:lnTo>
                  <a:lnTo>
                    <a:pt x="520" y="482"/>
                  </a:lnTo>
                  <a:lnTo>
                    <a:pt x="490" y="500"/>
                  </a:lnTo>
                  <a:lnTo>
                    <a:pt x="460" y="514"/>
                  </a:lnTo>
                  <a:lnTo>
                    <a:pt x="428" y="526"/>
                  </a:lnTo>
                  <a:lnTo>
                    <a:pt x="394" y="532"/>
                  </a:lnTo>
                  <a:lnTo>
                    <a:pt x="378" y="534"/>
                  </a:lnTo>
                  <a:lnTo>
                    <a:pt x="360" y="534"/>
                  </a:lnTo>
                  <a:lnTo>
                    <a:pt x="360" y="534"/>
                  </a:lnTo>
                  <a:lnTo>
                    <a:pt x="328" y="534"/>
                  </a:lnTo>
                  <a:lnTo>
                    <a:pt x="296" y="530"/>
                  </a:lnTo>
                  <a:lnTo>
                    <a:pt x="266" y="524"/>
                  </a:lnTo>
                  <a:lnTo>
                    <a:pt x="238" y="516"/>
                  </a:lnTo>
                  <a:lnTo>
                    <a:pt x="212" y="506"/>
                  </a:lnTo>
                  <a:lnTo>
                    <a:pt x="188" y="494"/>
                  </a:lnTo>
                  <a:lnTo>
                    <a:pt x="166" y="480"/>
                  </a:lnTo>
                  <a:lnTo>
                    <a:pt x="144" y="464"/>
                  </a:lnTo>
                  <a:lnTo>
                    <a:pt x="126" y="446"/>
                  </a:lnTo>
                  <a:lnTo>
                    <a:pt x="110" y="428"/>
                  </a:lnTo>
                  <a:lnTo>
                    <a:pt x="94" y="406"/>
                  </a:lnTo>
                  <a:lnTo>
                    <a:pt x="84" y="384"/>
                  </a:lnTo>
                  <a:lnTo>
                    <a:pt x="74" y="360"/>
                  </a:lnTo>
                  <a:lnTo>
                    <a:pt x="66" y="334"/>
                  </a:lnTo>
                  <a:lnTo>
                    <a:pt x="62" y="308"/>
                  </a:lnTo>
                  <a:lnTo>
                    <a:pt x="62" y="280"/>
                  </a:lnTo>
                  <a:lnTo>
                    <a:pt x="62" y="280"/>
                  </a:lnTo>
                  <a:lnTo>
                    <a:pt x="64" y="252"/>
                  </a:lnTo>
                  <a:lnTo>
                    <a:pt x="70" y="224"/>
                  </a:lnTo>
                  <a:lnTo>
                    <a:pt x="80" y="196"/>
                  </a:lnTo>
                  <a:lnTo>
                    <a:pt x="92" y="168"/>
                  </a:lnTo>
                  <a:lnTo>
                    <a:pt x="110" y="142"/>
                  </a:lnTo>
                  <a:lnTo>
                    <a:pt x="130" y="118"/>
                  </a:lnTo>
                  <a:lnTo>
                    <a:pt x="154" y="96"/>
                  </a:lnTo>
                  <a:lnTo>
                    <a:pt x="182" y="74"/>
                  </a:lnTo>
                  <a:lnTo>
                    <a:pt x="212" y="56"/>
                  </a:lnTo>
                  <a:lnTo>
                    <a:pt x="244" y="40"/>
                  </a:lnTo>
                  <a:lnTo>
                    <a:pt x="280" y="28"/>
                  </a:lnTo>
                  <a:lnTo>
                    <a:pt x="320" y="18"/>
                  </a:lnTo>
                  <a:lnTo>
                    <a:pt x="360" y="12"/>
                  </a:lnTo>
                  <a:lnTo>
                    <a:pt x="404" y="8"/>
                  </a:lnTo>
                  <a:lnTo>
                    <a:pt x="450" y="10"/>
                  </a:lnTo>
                  <a:lnTo>
                    <a:pt x="498" y="16"/>
                  </a:lnTo>
                  <a:lnTo>
                    <a:pt x="498" y="16"/>
                  </a:lnTo>
                  <a:close/>
                </a:path>
              </a:pathLst>
            </a:cu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4" name="Freeform 7"/>
            <p:cNvSpPr>
              <a:spLocks/>
            </p:cNvSpPr>
            <p:nvPr userDrawn="1"/>
          </p:nvSpPr>
          <p:spPr bwMode="auto">
            <a:xfrm>
              <a:off x="3440113" y="2513013"/>
              <a:ext cx="2159000" cy="898525"/>
            </a:xfrm>
            <a:custGeom>
              <a:avLst/>
              <a:gdLst/>
              <a:ahLst/>
              <a:cxnLst>
                <a:cxn ang="0">
                  <a:pos x="410" y="10"/>
                </a:cxn>
                <a:cxn ang="0">
                  <a:pos x="280" y="18"/>
                </a:cxn>
                <a:cxn ang="0">
                  <a:pos x="172" y="56"/>
                </a:cxn>
                <a:cxn ang="0">
                  <a:pos x="90" y="118"/>
                </a:cxn>
                <a:cxn ang="0">
                  <a:pos x="40" y="196"/>
                </a:cxn>
                <a:cxn ang="0">
                  <a:pos x="22" y="280"/>
                </a:cxn>
                <a:cxn ang="0">
                  <a:pos x="26" y="334"/>
                </a:cxn>
                <a:cxn ang="0">
                  <a:pos x="54" y="406"/>
                </a:cxn>
                <a:cxn ang="0">
                  <a:pos x="104" y="464"/>
                </a:cxn>
                <a:cxn ang="0">
                  <a:pos x="172" y="506"/>
                </a:cxn>
                <a:cxn ang="0">
                  <a:pos x="256" y="530"/>
                </a:cxn>
                <a:cxn ang="0">
                  <a:pos x="320" y="534"/>
                </a:cxn>
                <a:cxn ang="0">
                  <a:pos x="388" y="526"/>
                </a:cxn>
                <a:cxn ang="0">
                  <a:pos x="480" y="482"/>
                </a:cxn>
                <a:cxn ang="0">
                  <a:pos x="556" y="414"/>
                </a:cxn>
                <a:cxn ang="0">
                  <a:pos x="642" y="304"/>
                </a:cxn>
                <a:cxn ang="0">
                  <a:pos x="728" y="178"/>
                </a:cxn>
                <a:cxn ang="0">
                  <a:pos x="774" y="126"/>
                </a:cxn>
                <a:cxn ang="0">
                  <a:pos x="890" y="46"/>
                </a:cxn>
                <a:cxn ang="0">
                  <a:pos x="1022" y="6"/>
                </a:cxn>
                <a:cxn ang="0">
                  <a:pos x="1090" y="0"/>
                </a:cxn>
                <a:cxn ang="0">
                  <a:pos x="1156" y="6"/>
                </a:cxn>
                <a:cxn ang="0">
                  <a:pos x="1222" y="24"/>
                </a:cxn>
                <a:cxn ang="0">
                  <a:pos x="1284" y="54"/>
                </a:cxn>
                <a:cxn ang="0">
                  <a:pos x="1342" y="98"/>
                </a:cxn>
                <a:cxn ang="0">
                  <a:pos x="1348" y="102"/>
                </a:cxn>
                <a:cxn ang="0">
                  <a:pos x="1272" y="54"/>
                </a:cxn>
                <a:cxn ang="0">
                  <a:pos x="1156" y="24"/>
                </a:cxn>
                <a:cxn ang="0">
                  <a:pos x="1024" y="32"/>
                </a:cxn>
                <a:cxn ang="0">
                  <a:pos x="958" y="52"/>
                </a:cxn>
                <a:cxn ang="0">
                  <a:pos x="892" y="84"/>
                </a:cxn>
                <a:cxn ang="0">
                  <a:pos x="828" y="130"/>
                </a:cxn>
                <a:cxn ang="0">
                  <a:pos x="770" y="188"/>
                </a:cxn>
                <a:cxn ang="0">
                  <a:pos x="736" y="236"/>
                </a:cxn>
                <a:cxn ang="0">
                  <a:pos x="638" y="372"/>
                </a:cxn>
                <a:cxn ang="0">
                  <a:pos x="554" y="468"/>
                </a:cxn>
                <a:cxn ang="0">
                  <a:pos x="474" y="530"/>
                </a:cxn>
                <a:cxn ang="0">
                  <a:pos x="392" y="560"/>
                </a:cxn>
                <a:cxn ang="0">
                  <a:pos x="302" y="566"/>
                </a:cxn>
                <a:cxn ang="0">
                  <a:pos x="248" y="560"/>
                </a:cxn>
                <a:cxn ang="0">
                  <a:pos x="154" y="530"/>
                </a:cxn>
                <a:cxn ang="0">
                  <a:pos x="72" y="468"/>
                </a:cxn>
                <a:cxn ang="0">
                  <a:pos x="20" y="388"/>
                </a:cxn>
                <a:cxn ang="0">
                  <a:pos x="0" y="300"/>
                </a:cxn>
                <a:cxn ang="0">
                  <a:pos x="8" y="216"/>
                </a:cxn>
                <a:cxn ang="0">
                  <a:pos x="30" y="168"/>
                </a:cxn>
                <a:cxn ang="0">
                  <a:pos x="78" y="102"/>
                </a:cxn>
                <a:cxn ang="0">
                  <a:pos x="144" y="50"/>
                </a:cxn>
                <a:cxn ang="0">
                  <a:pos x="228" y="16"/>
                </a:cxn>
                <a:cxn ang="0">
                  <a:pos x="332" y="2"/>
                </a:cxn>
                <a:cxn ang="0">
                  <a:pos x="456" y="16"/>
                </a:cxn>
              </a:cxnLst>
              <a:rect l="0" t="0" r="r" b="b"/>
              <a:pathLst>
                <a:path w="1360" h="566">
                  <a:moveTo>
                    <a:pt x="458" y="16"/>
                  </a:moveTo>
                  <a:lnTo>
                    <a:pt x="458" y="16"/>
                  </a:lnTo>
                  <a:lnTo>
                    <a:pt x="410" y="10"/>
                  </a:lnTo>
                  <a:lnTo>
                    <a:pt x="364" y="8"/>
                  </a:lnTo>
                  <a:lnTo>
                    <a:pt x="320" y="12"/>
                  </a:lnTo>
                  <a:lnTo>
                    <a:pt x="280" y="18"/>
                  </a:lnTo>
                  <a:lnTo>
                    <a:pt x="240" y="28"/>
                  </a:lnTo>
                  <a:lnTo>
                    <a:pt x="204" y="40"/>
                  </a:lnTo>
                  <a:lnTo>
                    <a:pt x="172" y="56"/>
                  </a:lnTo>
                  <a:lnTo>
                    <a:pt x="142" y="74"/>
                  </a:lnTo>
                  <a:lnTo>
                    <a:pt x="114" y="96"/>
                  </a:lnTo>
                  <a:lnTo>
                    <a:pt x="90" y="118"/>
                  </a:lnTo>
                  <a:lnTo>
                    <a:pt x="70" y="142"/>
                  </a:lnTo>
                  <a:lnTo>
                    <a:pt x="52" y="168"/>
                  </a:lnTo>
                  <a:lnTo>
                    <a:pt x="40" y="196"/>
                  </a:lnTo>
                  <a:lnTo>
                    <a:pt x="30" y="224"/>
                  </a:lnTo>
                  <a:lnTo>
                    <a:pt x="24" y="252"/>
                  </a:lnTo>
                  <a:lnTo>
                    <a:pt x="22" y="280"/>
                  </a:lnTo>
                  <a:lnTo>
                    <a:pt x="22" y="280"/>
                  </a:lnTo>
                  <a:lnTo>
                    <a:pt x="22" y="308"/>
                  </a:lnTo>
                  <a:lnTo>
                    <a:pt x="26" y="334"/>
                  </a:lnTo>
                  <a:lnTo>
                    <a:pt x="34" y="360"/>
                  </a:lnTo>
                  <a:lnTo>
                    <a:pt x="44" y="384"/>
                  </a:lnTo>
                  <a:lnTo>
                    <a:pt x="54" y="406"/>
                  </a:lnTo>
                  <a:lnTo>
                    <a:pt x="70" y="428"/>
                  </a:lnTo>
                  <a:lnTo>
                    <a:pt x="86" y="446"/>
                  </a:lnTo>
                  <a:lnTo>
                    <a:pt x="104" y="464"/>
                  </a:lnTo>
                  <a:lnTo>
                    <a:pt x="126" y="480"/>
                  </a:lnTo>
                  <a:lnTo>
                    <a:pt x="148" y="494"/>
                  </a:lnTo>
                  <a:lnTo>
                    <a:pt x="172" y="506"/>
                  </a:lnTo>
                  <a:lnTo>
                    <a:pt x="198" y="516"/>
                  </a:lnTo>
                  <a:lnTo>
                    <a:pt x="226" y="524"/>
                  </a:lnTo>
                  <a:lnTo>
                    <a:pt x="256" y="530"/>
                  </a:lnTo>
                  <a:lnTo>
                    <a:pt x="288" y="534"/>
                  </a:lnTo>
                  <a:lnTo>
                    <a:pt x="320" y="534"/>
                  </a:lnTo>
                  <a:lnTo>
                    <a:pt x="320" y="534"/>
                  </a:lnTo>
                  <a:lnTo>
                    <a:pt x="338" y="534"/>
                  </a:lnTo>
                  <a:lnTo>
                    <a:pt x="354" y="532"/>
                  </a:lnTo>
                  <a:lnTo>
                    <a:pt x="388" y="526"/>
                  </a:lnTo>
                  <a:lnTo>
                    <a:pt x="420" y="514"/>
                  </a:lnTo>
                  <a:lnTo>
                    <a:pt x="450" y="500"/>
                  </a:lnTo>
                  <a:lnTo>
                    <a:pt x="480" y="482"/>
                  </a:lnTo>
                  <a:lnTo>
                    <a:pt x="506" y="462"/>
                  </a:lnTo>
                  <a:lnTo>
                    <a:pt x="532" y="438"/>
                  </a:lnTo>
                  <a:lnTo>
                    <a:pt x="556" y="414"/>
                  </a:lnTo>
                  <a:lnTo>
                    <a:pt x="578" y="388"/>
                  </a:lnTo>
                  <a:lnTo>
                    <a:pt x="600" y="360"/>
                  </a:lnTo>
                  <a:lnTo>
                    <a:pt x="642" y="304"/>
                  </a:lnTo>
                  <a:lnTo>
                    <a:pt x="714" y="196"/>
                  </a:lnTo>
                  <a:lnTo>
                    <a:pt x="714" y="196"/>
                  </a:lnTo>
                  <a:lnTo>
                    <a:pt x="728" y="178"/>
                  </a:lnTo>
                  <a:lnTo>
                    <a:pt x="742" y="158"/>
                  </a:lnTo>
                  <a:lnTo>
                    <a:pt x="758" y="142"/>
                  </a:lnTo>
                  <a:lnTo>
                    <a:pt x="774" y="126"/>
                  </a:lnTo>
                  <a:lnTo>
                    <a:pt x="810" y="96"/>
                  </a:lnTo>
                  <a:lnTo>
                    <a:pt x="850" y="68"/>
                  </a:lnTo>
                  <a:lnTo>
                    <a:pt x="890" y="46"/>
                  </a:lnTo>
                  <a:lnTo>
                    <a:pt x="932" y="28"/>
                  </a:lnTo>
                  <a:lnTo>
                    <a:pt x="976" y="14"/>
                  </a:lnTo>
                  <a:lnTo>
                    <a:pt x="1022" y="6"/>
                  </a:lnTo>
                  <a:lnTo>
                    <a:pt x="1044" y="2"/>
                  </a:lnTo>
                  <a:lnTo>
                    <a:pt x="1066" y="0"/>
                  </a:lnTo>
                  <a:lnTo>
                    <a:pt x="1090" y="0"/>
                  </a:lnTo>
                  <a:lnTo>
                    <a:pt x="1112" y="0"/>
                  </a:lnTo>
                  <a:lnTo>
                    <a:pt x="1134" y="2"/>
                  </a:lnTo>
                  <a:lnTo>
                    <a:pt x="1156" y="6"/>
                  </a:lnTo>
                  <a:lnTo>
                    <a:pt x="1178" y="10"/>
                  </a:lnTo>
                  <a:lnTo>
                    <a:pt x="1200" y="16"/>
                  </a:lnTo>
                  <a:lnTo>
                    <a:pt x="1222" y="24"/>
                  </a:lnTo>
                  <a:lnTo>
                    <a:pt x="1244" y="32"/>
                  </a:lnTo>
                  <a:lnTo>
                    <a:pt x="1264" y="42"/>
                  </a:lnTo>
                  <a:lnTo>
                    <a:pt x="1284" y="54"/>
                  </a:lnTo>
                  <a:lnTo>
                    <a:pt x="1304" y="66"/>
                  </a:lnTo>
                  <a:lnTo>
                    <a:pt x="1324" y="82"/>
                  </a:lnTo>
                  <a:lnTo>
                    <a:pt x="1342" y="98"/>
                  </a:lnTo>
                  <a:lnTo>
                    <a:pt x="1360" y="114"/>
                  </a:lnTo>
                  <a:lnTo>
                    <a:pt x="1360" y="114"/>
                  </a:lnTo>
                  <a:lnTo>
                    <a:pt x="1348" y="102"/>
                  </a:lnTo>
                  <a:lnTo>
                    <a:pt x="1336" y="92"/>
                  </a:lnTo>
                  <a:lnTo>
                    <a:pt x="1306" y="72"/>
                  </a:lnTo>
                  <a:lnTo>
                    <a:pt x="1272" y="54"/>
                  </a:lnTo>
                  <a:lnTo>
                    <a:pt x="1236" y="40"/>
                  </a:lnTo>
                  <a:lnTo>
                    <a:pt x="1198" y="30"/>
                  </a:lnTo>
                  <a:lnTo>
                    <a:pt x="1156" y="24"/>
                  </a:lnTo>
                  <a:lnTo>
                    <a:pt x="1114" y="22"/>
                  </a:lnTo>
                  <a:lnTo>
                    <a:pt x="1070" y="24"/>
                  </a:lnTo>
                  <a:lnTo>
                    <a:pt x="1024" y="32"/>
                  </a:lnTo>
                  <a:lnTo>
                    <a:pt x="1002" y="38"/>
                  </a:lnTo>
                  <a:lnTo>
                    <a:pt x="980" y="44"/>
                  </a:lnTo>
                  <a:lnTo>
                    <a:pt x="958" y="52"/>
                  </a:lnTo>
                  <a:lnTo>
                    <a:pt x="936" y="62"/>
                  </a:lnTo>
                  <a:lnTo>
                    <a:pt x="914" y="72"/>
                  </a:lnTo>
                  <a:lnTo>
                    <a:pt x="892" y="84"/>
                  </a:lnTo>
                  <a:lnTo>
                    <a:pt x="870" y="98"/>
                  </a:lnTo>
                  <a:lnTo>
                    <a:pt x="850" y="112"/>
                  </a:lnTo>
                  <a:lnTo>
                    <a:pt x="828" y="130"/>
                  </a:lnTo>
                  <a:lnTo>
                    <a:pt x="808" y="148"/>
                  </a:lnTo>
                  <a:lnTo>
                    <a:pt x="790" y="166"/>
                  </a:lnTo>
                  <a:lnTo>
                    <a:pt x="770" y="188"/>
                  </a:lnTo>
                  <a:lnTo>
                    <a:pt x="752" y="210"/>
                  </a:lnTo>
                  <a:lnTo>
                    <a:pt x="736" y="236"/>
                  </a:lnTo>
                  <a:lnTo>
                    <a:pt x="736" y="236"/>
                  </a:lnTo>
                  <a:lnTo>
                    <a:pt x="702" y="286"/>
                  </a:lnTo>
                  <a:lnTo>
                    <a:pt x="670" y="332"/>
                  </a:lnTo>
                  <a:lnTo>
                    <a:pt x="638" y="372"/>
                  </a:lnTo>
                  <a:lnTo>
                    <a:pt x="610" y="410"/>
                  </a:lnTo>
                  <a:lnTo>
                    <a:pt x="580" y="442"/>
                  </a:lnTo>
                  <a:lnTo>
                    <a:pt x="554" y="468"/>
                  </a:lnTo>
                  <a:lnTo>
                    <a:pt x="526" y="492"/>
                  </a:lnTo>
                  <a:lnTo>
                    <a:pt x="500" y="512"/>
                  </a:lnTo>
                  <a:lnTo>
                    <a:pt x="474" y="530"/>
                  </a:lnTo>
                  <a:lnTo>
                    <a:pt x="448" y="542"/>
                  </a:lnTo>
                  <a:lnTo>
                    <a:pt x="420" y="552"/>
                  </a:lnTo>
                  <a:lnTo>
                    <a:pt x="392" y="560"/>
                  </a:lnTo>
                  <a:lnTo>
                    <a:pt x="364" y="564"/>
                  </a:lnTo>
                  <a:lnTo>
                    <a:pt x="334" y="566"/>
                  </a:lnTo>
                  <a:lnTo>
                    <a:pt x="302" y="566"/>
                  </a:lnTo>
                  <a:lnTo>
                    <a:pt x="270" y="562"/>
                  </a:lnTo>
                  <a:lnTo>
                    <a:pt x="270" y="562"/>
                  </a:lnTo>
                  <a:lnTo>
                    <a:pt x="248" y="560"/>
                  </a:lnTo>
                  <a:lnTo>
                    <a:pt x="228" y="556"/>
                  </a:lnTo>
                  <a:lnTo>
                    <a:pt x="188" y="544"/>
                  </a:lnTo>
                  <a:lnTo>
                    <a:pt x="154" y="530"/>
                  </a:lnTo>
                  <a:lnTo>
                    <a:pt x="122" y="512"/>
                  </a:lnTo>
                  <a:lnTo>
                    <a:pt x="96" y="490"/>
                  </a:lnTo>
                  <a:lnTo>
                    <a:pt x="72" y="468"/>
                  </a:lnTo>
                  <a:lnTo>
                    <a:pt x="50" y="442"/>
                  </a:lnTo>
                  <a:lnTo>
                    <a:pt x="34" y="416"/>
                  </a:lnTo>
                  <a:lnTo>
                    <a:pt x="20" y="388"/>
                  </a:lnTo>
                  <a:lnTo>
                    <a:pt x="10" y="358"/>
                  </a:lnTo>
                  <a:lnTo>
                    <a:pt x="4" y="328"/>
                  </a:lnTo>
                  <a:lnTo>
                    <a:pt x="0" y="300"/>
                  </a:lnTo>
                  <a:lnTo>
                    <a:pt x="0" y="272"/>
                  </a:lnTo>
                  <a:lnTo>
                    <a:pt x="2" y="244"/>
                  </a:lnTo>
                  <a:lnTo>
                    <a:pt x="8" y="216"/>
                  </a:lnTo>
                  <a:lnTo>
                    <a:pt x="18" y="192"/>
                  </a:lnTo>
                  <a:lnTo>
                    <a:pt x="18" y="192"/>
                  </a:lnTo>
                  <a:lnTo>
                    <a:pt x="30" y="168"/>
                  </a:lnTo>
                  <a:lnTo>
                    <a:pt x="44" y="146"/>
                  </a:lnTo>
                  <a:lnTo>
                    <a:pt x="60" y="124"/>
                  </a:lnTo>
                  <a:lnTo>
                    <a:pt x="78" y="102"/>
                  </a:lnTo>
                  <a:lnTo>
                    <a:pt x="98" y="84"/>
                  </a:lnTo>
                  <a:lnTo>
                    <a:pt x="120" y="66"/>
                  </a:lnTo>
                  <a:lnTo>
                    <a:pt x="144" y="50"/>
                  </a:lnTo>
                  <a:lnTo>
                    <a:pt x="170" y="36"/>
                  </a:lnTo>
                  <a:lnTo>
                    <a:pt x="198" y="26"/>
                  </a:lnTo>
                  <a:lnTo>
                    <a:pt x="228" y="16"/>
                  </a:lnTo>
                  <a:lnTo>
                    <a:pt x="260" y="8"/>
                  </a:lnTo>
                  <a:lnTo>
                    <a:pt x="296" y="4"/>
                  </a:lnTo>
                  <a:lnTo>
                    <a:pt x="332" y="2"/>
                  </a:lnTo>
                  <a:lnTo>
                    <a:pt x="370" y="4"/>
                  </a:lnTo>
                  <a:lnTo>
                    <a:pt x="412" y="8"/>
                  </a:lnTo>
                  <a:lnTo>
                    <a:pt x="456" y="16"/>
                  </a:lnTo>
                  <a:lnTo>
                    <a:pt x="458" y="16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25" name="그룹 124"/>
          <p:cNvGrpSpPr/>
          <p:nvPr userDrawn="1"/>
        </p:nvGrpSpPr>
        <p:grpSpPr>
          <a:xfrm>
            <a:off x="1033463" y="5286388"/>
            <a:ext cx="7077075" cy="419100"/>
            <a:chOff x="1033463" y="4857760"/>
            <a:chExt cx="7077075" cy="419100"/>
          </a:xfrm>
          <a:solidFill>
            <a:schemeClr val="accent1">
              <a:lumMod val="50000"/>
              <a:alpha val="20000"/>
            </a:schemeClr>
          </a:solidFill>
        </p:grpSpPr>
        <p:grpSp>
          <p:nvGrpSpPr>
            <p:cNvPr id="126" name="그룹 79"/>
            <p:cNvGrpSpPr/>
            <p:nvPr userDrawn="1"/>
          </p:nvGrpSpPr>
          <p:grpSpPr>
            <a:xfrm>
              <a:off x="5554663" y="4943485"/>
              <a:ext cx="285750" cy="269875"/>
              <a:chOff x="5554663" y="4943485"/>
              <a:chExt cx="285750" cy="269875"/>
            </a:xfrm>
            <a:grpFill/>
          </p:grpSpPr>
          <p:sp>
            <p:nvSpPr>
              <p:cNvPr id="137" name="Freeform 8"/>
              <p:cNvSpPr>
                <a:spLocks/>
              </p:cNvSpPr>
              <p:nvPr userDrawn="1"/>
            </p:nvSpPr>
            <p:spPr bwMode="auto">
              <a:xfrm>
                <a:off x="5634038" y="4943485"/>
                <a:ext cx="130175" cy="219075"/>
              </a:xfrm>
              <a:custGeom>
                <a:avLst/>
                <a:gdLst/>
                <a:ahLst/>
                <a:cxnLst>
                  <a:cxn ang="0">
                    <a:pos x="50" y="0"/>
                  </a:cxn>
                  <a:cxn ang="0">
                    <a:pos x="50" y="0"/>
                  </a:cxn>
                  <a:cxn ang="0">
                    <a:pos x="56" y="2"/>
                  </a:cxn>
                  <a:cxn ang="0">
                    <a:pos x="62" y="4"/>
                  </a:cxn>
                  <a:cxn ang="0">
                    <a:pos x="72" y="10"/>
                  </a:cxn>
                  <a:cxn ang="0">
                    <a:pos x="80" y="20"/>
                  </a:cxn>
                  <a:cxn ang="0">
                    <a:pos x="80" y="26"/>
                  </a:cxn>
                  <a:cxn ang="0">
                    <a:pos x="82" y="32"/>
                  </a:cxn>
                  <a:cxn ang="0">
                    <a:pos x="82" y="68"/>
                  </a:cxn>
                  <a:cxn ang="0">
                    <a:pos x="82" y="68"/>
                  </a:cxn>
                  <a:cxn ang="0">
                    <a:pos x="80" y="76"/>
                  </a:cxn>
                  <a:cxn ang="0">
                    <a:pos x="78" y="84"/>
                  </a:cxn>
                  <a:cxn ang="0">
                    <a:pos x="72" y="90"/>
                  </a:cxn>
                  <a:cxn ang="0">
                    <a:pos x="66" y="94"/>
                  </a:cxn>
                  <a:cxn ang="0">
                    <a:pos x="66" y="112"/>
                  </a:cxn>
                  <a:cxn ang="0">
                    <a:pos x="66" y="112"/>
                  </a:cxn>
                  <a:cxn ang="0">
                    <a:pos x="64" y="122"/>
                  </a:cxn>
                  <a:cxn ang="0">
                    <a:pos x="58" y="130"/>
                  </a:cxn>
                  <a:cxn ang="0">
                    <a:pos x="50" y="136"/>
                  </a:cxn>
                  <a:cxn ang="0">
                    <a:pos x="40" y="138"/>
                  </a:cxn>
                  <a:cxn ang="0">
                    <a:pos x="40" y="138"/>
                  </a:cxn>
                  <a:cxn ang="0">
                    <a:pos x="30" y="136"/>
                  </a:cxn>
                  <a:cxn ang="0">
                    <a:pos x="22" y="130"/>
                  </a:cxn>
                  <a:cxn ang="0">
                    <a:pos x="16" y="122"/>
                  </a:cxn>
                  <a:cxn ang="0">
                    <a:pos x="14" y="112"/>
                  </a:cxn>
                  <a:cxn ang="0">
                    <a:pos x="14" y="94"/>
                  </a:cxn>
                  <a:cxn ang="0">
                    <a:pos x="14" y="94"/>
                  </a:cxn>
                  <a:cxn ang="0">
                    <a:pos x="8" y="90"/>
                  </a:cxn>
                  <a:cxn ang="0">
                    <a:pos x="4" y="84"/>
                  </a:cxn>
                  <a:cxn ang="0">
                    <a:pos x="0" y="76"/>
                  </a:cxn>
                  <a:cxn ang="0">
                    <a:pos x="0" y="68"/>
                  </a:cxn>
                  <a:cxn ang="0">
                    <a:pos x="0" y="32"/>
                  </a:cxn>
                  <a:cxn ang="0">
                    <a:pos x="0" y="32"/>
                  </a:cxn>
                  <a:cxn ang="0">
                    <a:pos x="0" y="26"/>
                  </a:cxn>
                  <a:cxn ang="0">
                    <a:pos x="2" y="20"/>
                  </a:cxn>
                  <a:cxn ang="0">
                    <a:pos x="8" y="10"/>
                  </a:cxn>
                  <a:cxn ang="0">
                    <a:pos x="18" y="4"/>
                  </a:cxn>
                  <a:cxn ang="0">
                    <a:pos x="24" y="2"/>
                  </a:cxn>
                  <a:cxn ang="0">
                    <a:pos x="30" y="0"/>
                  </a:cxn>
                  <a:cxn ang="0">
                    <a:pos x="50" y="0"/>
                  </a:cxn>
                </a:cxnLst>
                <a:rect l="0" t="0" r="r" b="b"/>
                <a:pathLst>
                  <a:path w="82" h="138">
                    <a:moveTo>
                      <a:pt x="50" y="0"/>
                    </a:moveTo>
                    <a:lnTo>
                      <a:pt x="50" y="0"/>
                    </a:lnTo>
                    <a:lnTo>
                      <a:pt x="56" y="2"/>
                    </a:lnTo>
                    <a:lnTo>
                      <a:pt x="62" y="4"/>
                    </a:lnTo>
                    <a:lnTo>
                      <a:pt x="72" y="10"/>
                    </a:lnTo>
                    <a:lnTo>
                      <a:pt x="80" y="20"/>
                    </a:lnTo>
                    <a:lnTo>
                      <a:pt x="80" y="26"/>
                    </a:lnTo>
                    <a:lnTo>
                      <a:pt x="82" y="32"/>
                    </a:lnTo>
                    <a:lnTo>
                      <a:pt x="82" y="68"/>
                    </a:lnTo>
                    <a:lnTo>
                      <a:pt x="82" y="68"/>
                    </a:lnTo>
                    <a:lnTo>
                      <a:pt x="80" y="76"/>
                    </a:lnTo>
                    <a:lnTo>
                      <a:pt x="78" y="84"/>
                    </a:lnTo>
                    <a:lnTo>
                      <a:pt x="72" y="90"/>
                    </a:lnTo>
                    <a:lnTo>
                      <a:pt x="66" y="94"/>
                    </a:lnTo>
                    <a:lnTo>
                      <a:pt x="66" y="112"/>
                    </a:lnTo>
                    <a:lnTo>
                      <a:pt x="66" y="112"/>
                    </a:lnTo>
                    <a:lnTo>
                      <a:pt x="64" y="122"/>
                    </a:lnTo>
                    <a:lnTo>
                      <a:pt x="58" y="130"/>
                    </a:lnTo>
                    <a:lnTo>
                      <a:pt x="50" y="136"/>
                    </a:lnTo>
                    <a:lnTo>
                      <a:pt x="40" y="138"/>
                    </a:lnTo>
                    <a:lnTo>
                      <a:pt x="40" y="138"/>
                    </a:lnTo>
                    <a:lnTo>
                      <a:pt x="30" y="136"/>
                    </a:lnTo>
                    <a:lnTo>
                      <a:pt x="22" y="130"/>
                    </a:lnTo>
                    <a:lnTo>
                      <a:pt x="16" y="122"/>
                    </a:lnTo>
                    <a:lnTo>
                      <a:pt x="14" y="112"/>
                    </a:lnTo>
                    <a:lnTo>
                      <a:pt x="14" y="94"/>
                    </a:lnTo>
                    <a:lnTo>
                      <a:pt x="14" y="94"/>
                    </a:lnTo>
                    <a:lnTo>
                      <a:pt x="8" y="90"/>
                    </a:lnTo>
                    <a:lnTo>
                      <a:pt x="4" y="84"/>
                    </a:lnTo>
                    <a:lnTo>
                      <a:pt x="0" y="76"/>
                    </a:lnTo>
                    <a:lnTo>
                      <a:pt x="0" y="68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26"/>
                    </a:lnTo>
                    <a:lnTo>
                      <a:pt x="2" y="20"/>
                    </a:lnTo>
                    <a:lnTo>
                      <a:pt x="8" y="10"/>
                    </a:lnTo>
                    <a:lnTo>
                      <a:pt x="18" y="4"/>
                    </a:lnTo>
                    <a:lnTo>
                      <a:pt x="24" y="2"/>
                    </a:lnTo>
                    <a:lnTo>
                      <a:pt x="30" y="0"/>
                    </a:lnTo>
                    <a:lnTo>
                      <a:pt x="5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8" name="Freeform 10"/>
              <p:cNvSpPr>
                <a:spLocks/>
              </p:cNvSpPr>
              <p:nvPr userDrawn="1"/>
            </p:nvSpPr>
            <p:spPr bwMode="auto">
              <a:xfrm>
                <a:off x="5554663" y="5127635"/>
                <a:ext cx="285750" cy="85725"/>
              </a:xfrm>
              <a:custGeom>
                <a:avLst/>
                <a:gdLst/>
                <a:ahLst/>
                <a:cxnLst>
                  <a:cxn ang="0">
                    <a:pos x="150" y="4"/>
                  </a:cxn>
                  <a:cxn ang="0">
                    <a:pos x="132" y="0"/>
                  </a:cxn>
                  <a:cxn ang="0">
                    <a:pos x="132" y="0"/>
                  </a:cxn>
                  <a:cxn ang="0">
                    <a:pos x="132" y="8"/>
                  </a:cxn>
                  <a:cxn ang="0">
                    <a:pos x="128" y="16"/>
                  </a:cxn>
                  <a:cxn ang="0">
                    <a:pos x="124" y="22"/>
                  </a:cxn>
                  <a:cxn ang="0">
                    <a:pos x="120" y="28"/>
                  </a:cxn>
                  <a:cxn ang="0">
                    <a:pos x="112" y="32"/>
                  </a:cxn>
                  <a:cxn ang="0">
                    <a:pos x="106" y="36"/>
                  </a:cxn>
                  <a:cxn ang="0">
                    <a:pos x="98" y="38"/>
                  </a:cxn>
                  <a:cxn ang="0">
                    <a:pos x="90" y="40"/>
                  </a:cxn>
                  <a:cxn ang="0">
                    <a:pos x="90" y="40"/>
                  </a:cxn>
                  <a:cxn ang="0">
                    <a:pos x="82" y="38"/>
                  </a:cxn>
                  <a:cxn ang="0">
                    <a:pos x="76" y="36"/>
                  </a:cxn>
                  <a:cxn ang="0">
                    <a:pos x="68" y="34"/>
                  </a:cxn>
                  <a:cxn ang="0">
                    <a:pos x="62" y="28"/>
                  </a:cxn>
                  <a:cxn ang="0">
                    <a:pos x="58" y="24"/>
                  </a:cxn>
                  <a:cxn ang="0">
                    <a:pos x="54" y="18"/>
                  </a:cxn>
                  <a:cxn ang="0">
                    <a:pos x="50" y="10"/>
                  </a:cxn>
                  <a:cxn ang="0">
                    <a:pos x="48" y="2"/>
                  </a:cxn>
                  <a:cxn ang="0">
                    <a:pos x="30" y="8"/>
                  </a:cxn>
                  <a:cxn ang="0">
                    <a:pos x="30" y="8"/>
                  </a:cxn>
                  <a:cxn ang="0">
                    <a:pos x="24" y="8"/>
                  </a:cxn>
                  <a:cxn ang="0">
                    <a:pos x="18" y="10"/>
                  </a:cxn>
                  <a:cxn ang="0">
                    <a:pos x="8" y="16"/>
                  </a:cxn>
                  <a:cxn ang="0">
                    <a:pos x="2" y="26"/>
                  </a:cxn>
                  <a:cxn ang="0">
                    <a:pos x="0" y="32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0" y="44"/>
                  </a:cxn>
                  <a:cxn ang="0">
                    <a:pos x="2" y="48"/>
                  </a:cxn>
                  <a:cxn ang="0">
                    <a:pos x="6" y="50"/>
                  </a:cxn>
                  <a:cxn ang="0">
                    <a:pos x="8" y="52"/>
                  </a:cxn>
                  <a:cxn ang="0">
                    <a:pos x="18" y="54"/>
                  </a:cxn>
                  <a:cxn ang="0">
                    <a:pos x="30" y="52"/>
                  </a:cxn>
                  <a:cxn ang="0">
                    <a:pos x="150" y="52"/>
                  </a:cxn>
                  <a:cxn ang="0">
                    <a:pos x="150" y="52"/>
                  </a:cxn>
                  <a:cxn ang="0">
                    <a:pos x="162" y="52"/>
                  </a:cxn>
                  <a:cxn ang="0">
                    <a:pos x="172" y="50"/>
                  </a:cxn>
                  <a:cxn ang="0">
                    <a:pos x="176" y="48"/>
                  </a:cxn>
                  <a:cxn ang="0">
                    <a:pos x="178" y="46"/>
                  </a:cxn>
                  <a:cxn ang="0">
                    <a:pos x="180" y="42"/>
                  </a:cxn>
                  <a:cxn ang="0">
                    <a:pos x="180" y="36"/>
                  </a:cxn>
                  <a:cxn ang="0">
                    <a:pos x="180" y="36"/>
                  </a:cxn>
                  <a:cxn ang="0">
                    <a:pos x="180" y="30"/>
                  </a:cxn>
                  <a:cxn ang="0">
                    <a:pos x="178" y="24"/>
                  </a:cxn>
                  <a:cxn ang="0">
                    <a:pos x="172" y="14"/>
                  </a:cxn>
                  <a:cxn ang="0">
                    <a:pos x="162" y="8"/>
                  </a:cxn>
                  <a:cxn ang="0">
                    <a:pos x="156" y="6"/>
                  </a:cxn>
                  <a:cxn ang="0">
                    <a:pos x="150" y="4"/>
                  </a:cxn>
                  <a:cxn ang="0">
                    <a:pos x="150" y="4"/>
                  </a:cxn>
                </a:cxnLst>
                <a:rect l="0" t="0" r="r" b="b"/>
                <a:pathLst>
                  <a:path w="180" h="54">
                    <a:moveTo>
                      <a:pt x="150" y="4"/>
                    </a:moveTo>
                    <a:lnTo>
                      <a:pt x="132" y="0"/>
                    </a:lnTo>
                    <a:lnTo>
                      <a:pt x="132" y="0"/>
                    </a:lnTo>
                    <a:lnTo>
                      <a:pt x="132" y="8"/>
                    </a:lnTo>
                    <a:lnTo>
                      <a:pt x="128" y="16"/>
                    </a:lnTo>
                    <a:lnTo>
                      <a:pt x="124" y="22"/>
                    </a:lnTo>
                    <a:lnTo>
                      <a:pt x="120" y="28"/>
                    </a:lnTo>
                    <a:lnTo>
                      <a:pt x="112" y="32"/>
                    </a:lnTo>
                    <a:lnTo>
                      <a:pt x="106" y="36"/>
                    </a:lnTo>
                    <a:lnTo>
                      <a:pt x="98" y="38"/>
                    </a:lnTo>
                    <a:lnTo>
                      <a:pt x="90" y="40"/>
                    </a:lnTo>
                    <a:lnTo>
                      <a:pt x="90" y="40"/>
                    </a:lnTo>
                    <a:lnTo>
                      <a:pt x="82" y="38"/>
                    </a:lnTo>
                    <a:lnTo>
                      <a:pt x="76" y="36"/>
                    </a:lnTo>
                    <a:lnTo>
                      <a:pt x="68" y="34"/>
                    </a:lnTo>
                    <a:lnTo>
                      <a:pt x="62" y="28"/>
                    </a:lnTo>
                    <a:lnTo>
                      <a:pt x="58" y="24"/>
                    </a:lnTo>
                    <a:lnTo>
                      <a:pt x="54" y="18"/>
                    </a:lnTo>
                    <a:lnTo>
                      <a:pt x="50" y="10"/>
                    </a:lnTo>
                    <a:lnTo>
                      <a:pt x="48" y="2"/>
                    </a:lnTo>
                    <a:lnTo>
                      <a:pt x="30" y="8"/>
                    </a:lnTo>
                    <a:lnTo>
                      <a:pt x="30" y="8"/>
                    </a:lnTo>
                    <a:lnTo>
                      <a:pt x="24" y="8"/>
                    </a:lnTo>
                    <a:lnTo>
                      <a:pt x="18" y="10"/>
                    </a:lnTo>
                    <a:lnTo>
                      <a:pt x="8" y="16"/>
                    </a:lnTo>
                    <a:lnTo>
                      <a:pt x="2" y="26"/>
                    </a:lnTo>
                    <a:lnTo>
                      <a:pt x="0" y="32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44"/>
                    </a:lnTo>
                    <a:lnTo>
                      <a:pt x="2" y="48"/>
                    </a:lnTo>
                    <a:lnTo>
                      <a:pt x="6" y="50"/>
                    </a:lnTo>
                    <a:lnTo>
                      <a:pt x="8" y="52"/>
                    </a:lnTo>
                    <a:lnTo>
                      <a:pt x="18" y="54"/>
                    </a:lnTo>
                    <a:lnTo>
                      <a:pt x="30" y="52"/>
                    </a:lnTo>
                    <a:lnTo>
                      <a:pt x="150" y="52"/>
                    </a:lnTo>
                    <a:lnTo>
                      <a:pt x="150" y="52"/>
                    </a:lnTo>
                    <a:lnTo>
                      <a:pt x="162" y="52"/>
                    </a:lnTo>
                    <a:lnTo>
                      <a:pt x="172" y="50"/>
                    </a:lnTo>
                    <a:lnTo>
                      <a:pt x="176" y="48"/>
                    </a:lnTo>
                    <a:lnTo>
                      <a:pt x="178" y="46"/>
                    </a:lnTo>
                    <a:lnTo>
                      <a:pt x="180" y="42"/>
                    </a:lnTo>
                    <a:lnTo>
                      <a:pt x="180" y="36"/>
                    </a:lnTo>
                    <a:lnTo>
                      <a:pt x="180" y="36"/>
                    </a:lnTo>
                    <a:lnTo>
                      <a:pt x="180" y="30"/>
                    </a:lnTo>
                    <a:lnTo>
                      <a:pt x="178" y="24"/>
                    </a:lnTo>
                    <a:lnTo>
                      <a:pt x="172" y="14"/>
                    </a:lnTo>
                    <a:lnTo>
                      <a:pt x="162" y="8"/>
                    </a:lnTo>
                    <a:lnTo>
                      <a:pt x="156" y="6"/>
                    </a:lnTo>
                    <a:lnTo>
                      <a:pt x="150" y="4"/>
                    </a:lnTo>
                    <a:lnTo>
                      <a:pt x="15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127" name="Freeform 5"/>
            <p:cNvSpPr>
              <a:spLocks noEditPoints="1"/>
            </p:cNvSpPr>
            <p:nvPr userDrawn="1"/>
          </p:nvSpPr>
          <p:spPr bwMode="auto">
            <a:xfrm>
              <a:off x="1033463" y="4857760"/>
              <a:ext cx="415925" cy="4191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04" y="4"/>
                </a:cxn>
                <a:cxn ang="0">
                  <a:pos x="80" y="10"/>
                </a:cxn>
                <a:cxn ang="0">
                  <a:pos x="58" y="22"/>
                </a:cxn>
                <a:cxn ang="0">
                  <a:pos x="38" y="38"/>
                </a:cxn>
                <a:cxn ang="0">
                  <a:pos x="22" y="58"/>
                </a:cxn>
                <a:cxn ang="0">
                  <a:pos x="10" y="80"/>
                </a:cxn>
                <a:cxn ang="0">
                  <a:pos x="2" y="106"/>
                </a:cxn>
                <a:cxn ang="0">
                  <a:pos x="0" y="132"/>
                </a:cxn>
                <a:cxn ang="0">
                  <a:pos x="0" y="146"/>
                </a:cxn>
                <a:cxn ang="0">
                  <a:pos x="6" y="170"/>
                </a:cxn>
                <a:cxn ang="0">
                  <a:pos x="16" y="194"/>
                </a:cxn>
                <a:cxn ang="0">
                  <a:pos x="30" y="216"/>
                </a:cxn>
                <a:cxn ang="0">
                  <a:pos x="48" y="234"/>
                </a:cxn>
                <a:cxn ang="0">
                  <a:pos x="68" y="248"/>
                </a:cxn>
                <a:cxn ang="0">
                  <a:pos x="92" y="258"/>
                </a:cxn>
                <a:cxn ang="0">
                  <a:pos x="118" y="262"/>
                </a:cxn>
                <a:cxn ang="0">
                  <a:pos x="132" y="264"/>
                </a:cxn>
                <a:cxn ang="0">
                  <a:pos x="158" y="260"/>
                </a:cxn>
                <a:cxn ang="0">
                  <a:pos x="182" y="254"/>
                </a:cxn>
                <a:cxn ang="0">
                  <a:pos x="206" y="240"/>
                </a:cxn>
                <a:cxn ang="0">
                  <a:pos x="224" y="224"/>
                </a:cxn>
                <a:cxn ang="0">
                  <a:pos x="240" y="206"/>
                </a:cxn>
                <a:cxn ang="0">
                  <a:pos x="252" y="184"/>
                </a:cxn>
                <a:cxn ang="0">
                  <a:pos x="260" y="158"/>
                </a:cxn>
                <a:cxn ang="0">
                  <a:pos x="262" y="132"/>
                </a:cxn>
                <a:cxn ang="0">
                  <a:pos x="262" y="118"/>
                </a:cxn>
                <a:cxn ang="0">
                  <a:pos x="258" y="92"/>
                </a:cxn>
                <a:cxn ang="0">
                  <a:pos x="248" y="70"/>
                </a:cxn>
                <a:cxn ang="0">
                  <a:pos x="232" y="48"/>
                </a:cxn>
                <a:cxn ang="0">
                  <a:pos x="216" y="30"/>
                </a:cxn>
                <a:cxn ang="0">
                  <a:pos x="194" y="16"/>
                </a:cxn>
                <a:cxn ang="0">
                  <a:pos x="170" y="6"/>
                </a:cxn>
                <a:cxn ang="0">
                  <a:pos x="144" y="2"/>
                </a:cxn>
                <a:cxn ang="0">
                  <a:pos x="132" y="0"/>
                </a:cxn>
                <a:cxn ang="0">
                  <a:pos x="84" y="132"/>
                </a:cxn>
                <a:cxn ang="0">
                  <a:pos x="160" y="178"/>
                </a:cxn>
              </a:cxnLst>
              <a:rect l="0" t="0" r="r" b="b"/>
              <a:pathLst>
                <a:path w="262" h="264">
                  <a:moveTo>
                    <a:pt x="132" y="0"/>
                  </a:moveTo>
                  <a:lnTo>
                    <a:pt x="132" y="0"/>
                  </a:lnTo>
                  <a:lnTo>
                    <a:pt x="118" y="2"/>
                  </a:lnTo>
                  <a:lnTo>
                    <a:pt x="104" y="4"/>
                  </a:lnTo>
                  <a:lnTo>
                    <a:pt x="92" y="6"/>
                  </a:lnTo>
                  <a:lnTo>
                    <a:pt x="80" y="10"/>
                  </a:lnTo>
                  <a:lnTo>
                    <a:pt x="68" y="16"/>
                  </a:lnTo>
                  <a:lnTo>
                    <a:pt x="58" y="22"/>
                  </a:lnTo>
                  <a:lnTo>
                    <a:pt x="48" y="30"/>
                  </a:lnTo>
                  <a:lnTo>
                    <a:pt x="38" y="38"/>
                  </a:lnTo>
                  <a:lnTo>
                    <a:pt x="30" y="48"/>
                  </a:lnTo>
                  <a:lnTo>
                    <a:pt x="22" y="58"/>
                  </a:lnTo>
                  <a:lnTo>
                    <a:pt x="16" y="70"/>
                  </a:lnTo>
                  <a:lnTo>
                    <a:pt x="10" y="80"/>
                  </a:lnTo>
                  <a:lnTo>
                    <a:pt x="6" y="92"/>
                  </a:lnTo>
                  <a:lnTo>
                    <a:pt x="2" y="106"/>
                  </a:lnTo>
                  <a:lnTo>
                    <a:pt x="0" y="118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0" y="146"/>
                  </a:lnTo>
                  <a:lnTo>
                    <a:pt x="2" y="158"/>
                  </a:lnTo>
                  <a:lnTo>
                    <a:pt x="6" y="170"/>
                  </a:lnTo>
                  <a:lnTo>
                    <a:pt x="10" y="184"/>
                  </a:lnTo>
                  <a:lnTo>
                    <a:pt x="16" y="194"/>
                  </a:lnTo>
                  <a:lnTo>
                    <a:pt x="22" y="206"/>
                  </a:lnTo>
                  <a:lnTo>
                    <a:pt x="30" y="216"/>
                  </a:lnTo>
                  <a:lnTo>
                    <a:pt x="38" y="224"/>
                  </a:lnTo>
                  <a:lnTo>
                    <a:pt x="48" y="234"/>
                  </a:lnTo>
                  <a:lnTo>
                    <a:pt x="58" y="240"/>
                  </a:lnTo>
                  <a:lnTo>
                    <a:pt x="68" y="248"/>
                  </a:lnTo>
                  <a:lnTo>
                    <a:pt x="80" y="254"/>
                  </a:lnTo>
                  <a:lnTo>
                    <a:pt x="92" y="258"/>
                  </a:lnTo>
                  <a:lnTo>
                    <a:pt x="104" y="260"/>
                  </a:lnTo>
                  <a:lnTo>
                    <a:pt x="118" y="262"/>
                  </a:lnTo>
                  <a:lnTo>
                    <a:pt x="132" y="264"/>
                  </a:lnTo>
                  <a:lnTo>
                    <a:pt x="132" y="264"/>
                  </a:lnTo>
                  <a:lnTo>
                    <a:pt x="144" y="262"/>
                  </a:lnTo>
                  <a:lnTo>
                    <a:pt x="158" y="260"/>
                  </a:lnTo>
                  <a:lnTo>
                    <a:pt x="170" y="258"/>
                  </a:lnTo>
                  <a:lnTo>
                    <a:pt x="182" y="254"/>
                  </a:lnTo>
                  <a:lnTo>
                    <a:pt x="194" y="248"/>
                  </a:lnTo>
                  <a:lnTo>
                    <a:pt x="206" y="240"/>
                  </a:lnTo>
                  <a:lnTo>
                    <a:pt x="216" y="234"/>
                  </a:lnTo>
                  <a:lnTo>
                    <a:pt x="224" y="224"/>
                  </a:lnTo>
                  <a:lnTo>
                    <a:pt x="232" y="216"/>
                  </a:lnTo>
                  <a:lnTo>
                    <a:pt x="240" y="206"/>
                  </a:lnTo>
                  <a:lnTo>
                    <a:pt x="248" y="194"/>
                  </a:lnTo>
                  <a:lnTo>
                    <a:pt x="252" y="184"/>
                  </a:lnTo>
                  <a:lnTo>
                    <a:pt x="258" y="170"/>
                  </a:lnTo>
                  <a:lnTo>
                    <a:pt x="260" y="158"/>
                  </a:lnTo>
                  <a:lnTo>
                    <a:pt x="262" y="146"/>
                  </a:lnTo>
                  <a:lnTo>
                    <a:pt x="262" y="132"/>
                  </a:lnTo>
                  <a:lnTo>
                    <a:pt x="262" y="132"/>
                  </a:lnTo>
                  <a:lnTo>
                    <a:pt x="262" y="118"/>
                  </a:lnTo>
                  <a:lnTo>
                    <a:pt x="260" y="106"/>
                  </a:lnTo>
                  <a:lnTo>
                    <a:pt x="258" y="92"/>
                  </a:lnTo>
                  <a:lnTo>
                    <a:pt x="252" y="80"/>
                  </a:lnTo>
                  <a:lnTo>
                    <a:pt x="248" y="70"/>
                  </a:lnTo>
                  <a:lnTo>
                    <a:pt x="240" y="58"/>
                  </a:lnTo>
                  <a:lnTo>
                    <a:pt x="232" y="48"/>
                  </a:lnTo>
                  <a:lnTo>
                    <a:pt x="224" y="38"/>
                  </a:lnTo>
                  <a:lnTo>
                    <a:pt x="216" y="30"/>
                  </a:lnTo>
                  <a:lnTo>
                    <a:pt x="206" y="22"/>
                  </a:lnTo>
                  <a:lnTo>
                    <a:pt x="194" y="16"/>
                  </a:lnTo>
                  <a:lnTo>
                    <a:pt x="182" y="10"/>
                  </a:lnTo>
                  <a:lnTo>
                    <a:pt x="170" y="6"/>
                  </a:lnTo>
                  <a:lnTo>
                    <a:pt x="158" y="4"/>
                  </a:lnTo>
                  <a:lnTo>
                    <a:pt x="144" y="2"/>
                  </a:lnTo>
                  <a:lnTo>
                    <a:pt x="132" y="0"/>
                  </a:lnTo>
                  <a:lnTo>
                    <a:pt x="132" y="0"/>
                  </a:lnTo>
                  <a:close/>
                  <a:moveTo>
                    <a:pt x="160" y="178"/>
                  </a:moveTo>
                  <a:lnTo>
                    <a:pt x="84" y="132"/>
                  </a:lnTo>
                  <a:lnTo>
                    <a:pt x="160" y="84"/>
                  </a:lnTo>
                  <a:lnTo>
                    <a:pt x="160" y="1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" name="Freeform 6"/>
            <p:cNvSpPr>
              <a:spLocks noEditPoints="1"/>
            </p:cNvSpPr>
            <p:nvPr userDrawn="1"/>
          </p:nvSpPr>
          <p:spPr bwMode="auto">
            <a:xfrm>
              <a:off x="7691438" y="4857760"/>
              <a:ext cx="419100" cy="4191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06" y="4"/>
                </a:cxn>
                <a:cxn ang="0">
                  <a:pos x="80" y="10"/>
                </a:cxn>
                <a:cxn ang="0">
                  <a:pos x="58" y="22"/>
                </a:cxn>
                <a:cxn ang="0">
                  <a:pos x="40" y="38"/>
                </a:cxn>
                <a:cxn ang="0">
                  <a:pos x="22" y="58"/>
                </a:cxn>
                <a:cxn ang="0">
                  <a:pos x="10" y="80"/>
                </a:cxn>
                <a:cxn ang="0">
                  <a:pos x="4" y="106"/>
                </a:cxn>
                <a:cxn ang="0">
                  <a:pos x="0" y="132"/>
                </a:cxn>
                <a:cxn ang="0">
                  <a:pos x="2" y="146"/>
                </a:cxn>
                <a:cxn ang="0">
                  <a:pos x="6" y="170"/>
                </a:cxn>
                <a:cxn ang="0">
                  <a:pos x="16" y="194"/>
                </a:cxn>
                <a:cxn ang="0">
                  <a:pos x="30" y="216"/>
                </a:cxn>
                <a:cxn ang="0">
                  <a:pos x="48" y="234"/>
                </a:cxn>
                <a:cxn ang="0">
                  <a:pos x="70" y="248"/>
                </a:cxn>
                <a:cxn ang="0">
                  <a:pos x="92" y="258"/>
                </a:cxn>
                <a:cxn ang="0">
                  <a:pos x="118" y="262"/>
                </a:cxn>
                <a:cxn ang="0">
                  <a:pos x="132" y="264"/>
                </a:cxn>
                <a:cxn ang="0">
                  <a:pos x="158" y="260"/>
                </a:cxn>
                <a:cxn ang="0">
                  <a:pos x="184" y="254"/>
                </a:cxn>
                <a:cxn ang="0">
                  <a:pos x="206" y="240"/>
                </a:cxn>
                <a:cxn ang="0">
                  <a:pos x="226" y="224"/>
                </a:cxn>
                <a:cxn ang="0">
                  <a:pos x="242" y="206"/>
                </a:cxn>
                <a:cxn ang="0">
                  <a:pos x="254" y="184"/>
                </a:cxn>
                <a:cxn ang="0">
                  <a:pos x="260" y="158"/>
                </a:cxn>
                <a:cxn ang="0">
                  <a:pos x="264" y="132"/>
                </a:cxn>
                <a:cxn ang="0">
                  <a:pos x="262" y="118"/>
                </a:cxn>
                <a:cxn ang="0">
                  <a:pos x="258" y="92"/>
                </a:cxn>
                <a:cxn ang="0">
                  <a:pos x="248" y="70"/>
                </a:cxn>
                <a:cxn ang="0">
                  <a:pos x="234" y="48"/>
                </a:cxn>
                <a:cxn ang="0">
                  <a:pos x="216" y="30"/>
                </a:cxn>
                <a:cxn ang="0">
                  <a:pos x="194" y="16"/>
                </a:cxn>
                <a:cxn ang="0">
                  <a:pos x="172" y="6"/>
                </a:cxn>
                <a:cxn ang="0">
                  <a:pos x="146" y="2"/>
                </a:cxn>
                <a:cxn ang="0">
                  <a:pos x="132" y="0"/>
                </a:cxn>
                <a:cxn ang="0">
                  <a:pos x="104" y="84"/>
                </a:cxn>
                <a:cxn ang="0">
                  <a:pos x="104" y="178"/>
                </a:cxn>
              </a:cxnLst>
              <a:rect l="0" t="0" r="r" b="b"/>
              <a:pathLst>
                <a:path w="264" h="264">
                  <a:moveTo>
                    <a:pt x="132" y="0"/>
                  </a:moveTo>
                  <a:lnTo>
                    <a:pt x="132" y="0"/>
                  </a:lnTo>
                  <a:lnTo>
                    <a:pt x="118" y="2"/>
                  </a:lnTo>
                  <a:lnTo>
                    <a:pt x="106" y="4"/>
                  </a:lnTo>
                  <a:lnTo>
                    <a:pt x="92" y="6"/>
                  </a:lnTo>
                  <a:lnTo>
                    <a:pt x="80" y="10"/>
                  </a:lnTo>
                  <a:lnTo>
                    <a:pt x="70" y="16"/>
                  </a:lnTo>
                  <a:lnTo>
                    <a:pt x="58" y="22"/>
                  </a:lnTo>
                  <a:lnTo>
                    <a:pt x="48" y="30"/>
                  </a:lnTo>
                  <a:lnTo>
                    <a:pt x="40" y="38"/>
                  </a:lnTo>
                  <a:lnTo>
                    <a:pt x="30" y="48"/>
                  </a:lnTo>
                  <a:lnTo>
                    <a:pt x="22" y="58"/>
                  </a:lnTo>
                  <a:lnTo>
                    <a:pt x="16" y="70"/>
                  </a:lnTo>
                  <a:lnTo>
                    <a:pt x="10" y="80"/>
                  </a:lnTo>
                  <a:lnTo>
                    <a:pt x="6" y="92"/>
                  </a:lnTo>
                  <a:lnTo>
                    <a:pt x="4" y="106"/>
                  </a:lnTo>
                  <a:lnTo>
                    <a:pt x="2" y="118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2" y="146"/>
                  </a:lnTo>
                  <a:lnTo>
                    <a:pt x="4" y="158"/>
                  </a:lnTo>
                  <a:lnTo>
                    <a:pt x="6" y="170"/>
                  </a:lnTo>
                  <a:lnTo>
                    <a:pt x="10" y="184"/>
                  </a:lnTo>
                  <a:lnTo>
                    <a:pt x="16" y="194"/>
                  </a:lnTo>
                  <a:lnTo>
                    <a:pt x="22" y="206"/>
                  </a:lnTo>
                  <a:lnTo>
                    <a:pt x="30" y="216"/>
                  </a:lnTo>
                  <a:lnTo>
                    <a:pt x="40" y="224"/>
                  </a:lnTo>
                  <a:lnTo>
                    <a:pt x="48" y="234"/>
                  </a:lnTo>
                  <a:lnTo>
                    <a:pt x="58" y="240"/>
                  </a:lnTo>
                  <a:lnTo>
                    <a:pt x="70" y="248"/>
                  </a:lnTo>
                  <a:lnTo>
                    <a:pt x="80" y="254"/>
                  </a:lnTo>
                  <a:lnTo>
                    <a:pt x="92" y="258"/>
                  </a:lnTo>
                  <a:lnTo>
                    <a:pt x="106" y="260"/>
                  </a:lnTo>
                  <a:lnTo>
                    <a:pt x="118" y="262"/>
                  </a:lnTo>
                  <a:lnTo>
                    <a:pt x="132" y="264"/>
                  </a:lnTo>
                  <a:lnTo>
                    <a:pt x="132" y="264"/>
                  </a:lnTo>
                  <a:lnTo>
                    <a:pt x="146" y="262"/>
                  </a:lnTo>
                  <a:lnTo>
                    <a:pt x="158" y="260"/>
                  </a:lnTo>
                  <a:lnTo>
                    <a:pt x="172" y="258"/>
                  </a:lnTo>
                  <a:lnTo>
                    <a:pt x="184" y="254"/>
                  </a:lnTo>
                  <a:lnTo>
                    <a:pt x="194" y="248"/>
                  </a:lnTo>
                  <a:lnTo>
                    <a:pt x="206" y="240"/>
                  </a:lnTo>
                  <a:lnTo>
                    <a:pt x="216" y="234"/>
                  </a:lnTo>
                  <a:lnTo>
                    <a:pt x="226" y="224"/>
                  </a:lnTo>
                  <a:lnTo>
                    <a:pt x="234" y="216"/>
                  </a:lnTo>
                  <a:lnTo>
                    <a:pt x="242" y="206"/>
                  </a:lnTo>
                  <a:lnTo>
                    <a:pt x="248" y="194"/>
                  </a:lnTo>
                  <a:lnTo>
                    <a:pt x="254" y="184"/>
                  </a:lnTo>
                  <a:lnTo>
                    <a:pt x="258" y="170"/>
                  </a:lnTo>
                  <a:lnTo>
                    <a:pt x="260" y="158"/>
                  </a:lnTo>
                  <a:lnTo>
                    <a:pt x="262" y="146"/>
                  </a:lnTo>
                  <a:lnTo>
                    <a:pt x="264" y="132"/>
                  </a:lnTo>
                  <a:lnTo>
                    <a:pt x="264" y="132"/>
                  </a:lnTo>
                  <a:lnTo>
                    <a:pt x="262" y="118"/>
                  </a:lnTo>
                  <a:lnTo>
                    <a:pt x="260" y="106"/>
                  </a:lnTo>
                  <a:lnTo>
                    <a:pt x="258" y="92"/>
                  </a:lnTo>
                  <a:lnTo>
                    <a:pt x="254" y="80"/>
                  </a:lnTo>
                  <a:lnTo>
                    <a:pt x="248" y="70"/>
                  </a:lnTo>
                  <a:lnTo>
                    <a:pt x="242" y="58"/>
                  </a:lnTo>
                  <a:lnTo>
                    <a:pt x="234" y="48"/>
                  </a:lnTo>
                  <a:lnTo>
                    <a:pt x="226" y="38"/>
                  </a:lnTo>
                  <a:lnTo>
                    <a:pt x="216" y="30"/>
                  </a:lnTo>
                  <a:lnTo>
                    <a:pt x="206" y="22"/>
                  </a:lnTo>
                  <a:lnTo>
                    <a:pt x="194" y="16"/>
                  </a:lnTo>
                  <a:lnTo>
                    <a:pt x="184" y="10"/>
                  </a:lnTo>
                  <a:lnTo>
                    <a:pt x="172" y="6"/>
                  </a:lnTo>
                  <a:lnTo>
                    <a:pt x="158" y="4"/>
                  </a:lnTo>
                  <a:lnTo>
                    <a:pt x="146" y="2"/>
                  </a:lnTo>
                  <a:lnTo>
                    <a:pt x="132" y="0"/>
                  </a:lnTo>
                  <a:lnTo>
                    <a:pt x="132" y="0"/>
                  </a:lnTo>
                  <a:close/>
                  <a:moveTo>
                    <a:pt x="104" y="178"/>
                  </a:moveTo>
                  <a:lnTo>
                    <a:pt x="104" y="84"/>
                  </a:lnTo>
                  <a:lnTo>
                    <a:pt x="180" y="132"/>
                  </a:lnTo>
                  <a:lnTo>
                    <a:pt x="104" y="1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" name="Freeform 7"/>
            <p:cNvSpPr>
              <a:spLocks noEditPoints="1"/>
            </p:cNvSpPr>
            <p:nvPr userDrawn="1"/>
          </p:nvSpPr>
          <p:spPr bwMode="auto">
            <a:xfrm>
              <a:off x="6726238" y="4940310"/>
              <a:ext cx="234950" cy="276225"/>
            </a:xfrm>
            <a:custGeom>
              <a:avLst/>
              <a:gdLst/>
              <a:ahLst/>
              <a:cxnLst>
                <a:cxn ang="0">
                  <a:pos x="74" y="174"/>
                </a:cxn>
                <a:cxn ang="0">
                  <a:pos x="66" y="170"/>
                </a:cxn>
                <a:cxn ang="0">
                  <a:pos x="66" y="170"/>
                </a:cxn>
                <a:cxn ang="0">
                  <a:pos x="52" y="162"/>
                </a:cxn>
                <a:cxn ang="0">
                  <a:pos x="42" y="154"/>
                </a:cxn>
                <a:cxn ang="0">
                  <a:pos x="32" y="144"/>
                </a:cxn>
                <a:cxn ang="0">
                  <a:pos x="32" y="144"/>
                </a:cxn>
                <a:cxn ang="0">
                  <a:pos x="18" y="124"/>
                </a:cxn>
                <a:cxn ang="0">
                  <a:pos x="8" y="104"/>
                </a:cxn>
                <a:cxn ang="0">
                  <a:pos x="2" y="80"/>
                </a:cxn>
                <a:cxn ang="0">
                  <a:pos x="0" y="54"/>
                </a:cxn>
                <a:cxn ang="0">
                  <a:pos x="0" y="44"/>
                </a:cxn>
                <a:cxn ang="0">
                  <a:pos x="74" y="0"/>
                </a:cxn>
                <a:cxn ang="0">
                  <a:pos x="148" y="44"/>
                </a:cxn>
                <a:cxn ang="0">
                  <a:pos x="148" y="54"/>
                </a:cxn>
                <a:cxn ang="0">
                  <a:pos x="148" y="54"/>
                </a:cxn>
                <a:cxn ang="0">
                  <a:pos x="146" y="80"/>
                </a:cxn>
                <a:cxn ang="0">
                  <a:pos x="140" y="104"/>
                </a:cxn>
                <a:cxn ang="0">
                  <a:pos x="130" y="124"/>
                </a:cxn>
                <a:cxn ang="0">
                  <a:pos x="116" y="144"/>
                </a:cxn>
                <a:cxn ang="0">
                  <a:pos x="116" y="144"/>
                </a:cxn>
                <a:cxn ang="0">
                  <a:pos x="106" y="154"/>
                </a:cxn>
                <a:cxn ang="0">
                  <a:pos x="96" y="162"/>
                </a:cxn>
                <a:cxn ang="0">
                  <a:pos x="82" y="170"/>
                </a:cxn>
                <a:cxn ang="0">
                  <a:pos x="74" y="174"/>
                </a:cxn>
                <a:cxn ang="0">
                  <a:pos x="34" y="64"/>
                </a:cxn>
                <a:cxn ang="0">
                  <a:pos x="34" y="64"/>
                </a:cxn>
                <a:cxn ang="0">
                  <a:pos x="36" y="80"/>
                </a:cxn>
                <a:cxn ang="0">
                  <a:pos x="42" y="94"/>
                </a:cxn>
                <a:cxn ang="0">
                  <a:pos x="48" y="108"/>
                </a:cxn>
                <a:cxn ang="0">
                  <a:pos x="58" y="120"/>
                </a:cxn>
                <a:cxn ang="0">
                  <a:pos x="58" y="120"/>
                </a:cxn>
                <a:cxn ang="0">
                  <a:pos x="66" y="128"/>
                </a:cxn>
                <a:cxn ang="0">
                  <a:pos x="74" y="134"/>
                </a:cxn>
                <a:cxn ang="0">
                  <a:pos x="74" y="134"/>
                </a:cxn>
                <a:cxn ang="0">
                  <a:pos x="82" y="128"/>
                </a:cxn>
                <a:cxn ang="0">
                  <a:pos x="90" y="120"/>
                </a:cxn>
                <a:cxn ang="0">
                  <a:pos x="90" y="120"/>
                </a:cxn>
                <a:cxn ang="0">
                  <a:pos x="100" y="108"/>
                </a:cxn>
                <a:cxn ang="0">
                  <a:pos x="106" y="94"/>
                </a:cxn>
                <a:cxn ang="0">
                  <a:pos x="112" y="80"/>
                </a:cxn>
                <a:cxn ang="0">
                  <a:pos x="114" y="64"/>
                </a:cxn>
                <a:cxn ang="0">
                  <a:pos x="74" y="40"/>
                </a:cxn>
                <a:cxn ang="0">
                  <a:pos x="34" y="64"/>
                </a:cxn>
              </a:cxnLst>
              <a:rect l="0" t="0" r="r" b="b"/>
              <a:pathLst>
                <a:path w="148" h="174">
                  <a:moveTo>
                    <a:pt x="74" y="174"/>
                  </a:moveTo>
                  <a:lnTo>
                    <a:pt x="66" y="170"/>
                  </a:lnTo>
                  <a:lnTo>
                    <a:pt x="66" y="170"/>
                  </a:lnTo>
                  <a:lnTo>
                    <a:pt x="52" y="162"/>
                  </a:lnTo>
                  <a:lnTo>
                    <a:pt x="42" y="154"/>
                  </a:lnTo>
                  <a:lnTo>
                    <a:pt x="32" y="144"/>
                  </a:lnTo>
                  <a:lnTo>
                    <a:pt x="32" y="144"/>
                  </a:lnTo>
                  <a:lnTo>
                    <a:pt x="18" y="124"/>
                  </a:lnTo>
                  <a:lnTo>
                    <a:pt x="8" y="104"/>
                  </a:lnTo>
                  <a:lnTo>
                    <a:pt x="2" y="80"/>
                  </a:lnTo>
                  <a:lnTo>
                    <a:pt x="0" y="54"/>
                  </a:lnTo>
                  <a:lnTo>
                    <a:pt x="0" y="44"/>
                  </a:lnTo>
                  <a:lnTo>
                    <a:pt x="74" y="0"/>
                  </a:lnTo>
                  <a:lnTo>
                    <a:pt x="148" y="44"/>
                  </a:lnTo>
                  <a:lnTo>
                    <a:pt x="148" y="54"/>
                  </a:lnTo>
                  <a:lnTo>
                    <a:pt x="148" y="54"/>
                  </a:lnTo>
                  <a:lnTo>
                    <a:pt x="146" y="80"/>
                  </a:lnTo>
                  <a:lnTo>
                    <a:pt x="140" y="104"/>
                  </a:lnTo>
                  <a:lnTo>
                    <a:pt x="130" y="124"/>
                  </a:lnTo>
                  <a:lnTo>
                    <a:pt x="116" y="144"/>
                  </a:lnTo>
                  <a:lnTo>
                    <a:pt x="116" y="144"/>
                  </a:lnTo>
                  <a:lnTo>
                    <a:pt x="106" y="154"/>
                  </a:lnTo>
                  <a:lnTo>
                    <a:pt x="96" y="162"/>
                  </a:lnTo>
                  <a:lnTo>
                    <a:pt x="82" y="170"/>
                  </a:lnTo>
                  <a:lnTo>
                    <a:pt x="74" y="174"/>
                  </a:lnTo>
                  <a:close/>
                  <a:moveTo>
                    <a:pt x="34" y="64"/>
                  </a:moveTo>
                  <a:lnTo>
                    <a:pt x="34" y="64"/>
                  </a:lnTo>
                  <a:lnTo>
                    <a:pt x="36" y="80"/>
                  </a:lnTo>
                  <a:lnTo>
                    <a:pt x="42" y="94"/>
                  </a:lnTo>
                  <a:lnTo>
                    <a:pt x="48" y="108"/>
                  </a:lnTo>
                  <a:lnTo>
                    <a:pt x="58" y="120"/>
                  </a:lnTo>
                  <a:lnTo>
                    <a:pt x="58" y="120"/>
                  </a:lnTo>
                  <a:lnTo>
                    <a:pt x="66" y="128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82" y="128"/>
                  </a:lnTo>
                  <a:lnTo>
                    <a:pt x="90" y="120"/>
                  </a:lnTo>
                  <a:lnTo>
                    <a:pt x="90" y="120"/>
                  </a:lnTo>
                  <a:lnTo>
                    <a:pt x="100" y="108"/>
                  </a:lnTo>
                  <a:lnTo>
                    <a:pt x="106" y="94"/>
                  </a:lnTo>
                  <a:lnTo>
                    <a:pt x="112" y="80"/>
                  </a:lnTo>
                  <a:lnTo>
                    <a:pt x="114" y="64"/>
                  </a:lnTo>
                  <a:lnTo>
                    <a:pt x="74" y="40"/>
                  </a:lnTo>
                  <a:lnTo>
                    <a:pt x="34" y="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130" name="그룹 80"/>
            <p:cNvGrpSpPr/>
            <p:nvPr userDrawn="1"/>
          </p:nvGrpSpPr>
          <p:grpSpPr>
            <a:xfrm>
              <a:off x="4408488" y="4933960"/>
              <a:ext cx="288925" cy="288925"/>
              <a:chOff x="4408488" y="4933960"/>
              <a:chExt cx="288925" cy="288925"/>
            </a:xfrm>
            <a:grpFill/>
          </p:grpSpPr>
          <p:sp>
            <p:nvSpPr>
              <p:cNvPr id="135" name="Freeform 11"/>
              <p:cNvSpPr>
                <a:spLocks noEditPoints="1"/>
              </p:cNvSpPr>
              <p:nvPr userDrawn="1"/>
            </p:nvSpPr>
            <p:spPr bwMode="auto">
              <a:xfrm>
                <a:off x="4408488" y="4933960"/>
                <a:ext cx="288925" cy="288925"/>
              </a:xfrm>
              <a:custGeom>
                <a:avLst/>
                <a:gdLst/>
                <a:ahLst/>
                <a:cxnLst>
                  <a:cxn ang="0">
                    <a:pos x="162" y="72"/>
                  </a:cxn>
                  <a:cxn ang="0">
                    <a:pos x="158" y="30"/>
                  </a:cxn>
                  <a:cxn ang="0">
                    <a:pos x="132" y="26"/>
                  </a:cxn>
                  <a:cxn ang="0">
                    <a:pos x="94" y="0"/>
                  </a:cxn>
                  <a:cxn ang="0">
                    <a:pos x="72" y="20"/>
                  </a:cxn>
                  <a:cxn ang="0">
                    <a:pos x="32" y="24"/>
                  </a:cxn>
                  <a:cxn ang="0">
                    <a:pos x="26" y="54"/>
                  </a:cxn>
                  <a:cxn ang="0">
                    <a:pos x="0" y="86"/>
                  </a:cxn>
                  <a:cxn ang="0">
                    <a:pos x="20" y="110"/>
                  </a:cxn>
                  <a:cxn ang="0">
                    <a:pos x="22" y="140"/>
                  </a:cxn>
                  <a:cxn ang="0">
                    <a:pos x="38" y="160"/>
                  </a:cxn>
                  <a:cxn ang="0">
                    <a:pos x="84" y="180"/>
                  </a:cxn>
                  <a:cxn ang="0">
                    <a:pos x="106" y="172"/>
                  </a:cxn>
                  <a:cxn ang="0">
                    <a:pos x="144" y="160"/>
                  </a:cxn>
                  <a:cxn ang="0">
                    <a:pos x="158" y="138"/>
                  </a:cxn>
                  <a:cxn ang="0">
                    <a:pos x="180" y="98"/>
                  </a:cxn>
                  <a:cxn ang="0">
                    <a:pos x="148" y="34"/>
                  </a:cxn>
                  <a:cxn ang="0">
                    <a:pos x="140" y="64"/>
                  </a:cxn>
                  <a:cxn ang="0">
                    <a:pos x="144" y="32"/>
                  </a:cxn>
                  <a:cxn ang="0">
                    <a:pos x="106" y="106"/>
                  </a:cxn>
                  <a:cxn ang="0">
                    <a:pos x="90" y="112"/>
                  </a:cxn>
                  <a:cxn ang="0">
                    <a:pos x="70" y="100"/>
                  </a:cxn>
                  <a:cxn ang="0">
                    <a:pos x="76" y="76"/>
                  </a:cxn>
                  <a:cxn ang="0">
                    <a:pos x="100" y="70"/>
                  </a:cxn>
                  <a:cxn ang="0">
                    <a:pos x="112" y="90"/>
                  </a:cxn>
                  <a:cxn ang="0">
                    <a:pos x="108" y="48"/>
                  </a:cxn>
                  <a:cxn ang="0">
                    <a:pos x="78" y="60"/>
                  </a:cxn>
                  <a:cxn ang="0">
                    <a:pos x="84" y="56"/>
                  </a:cxn>
                  <a:cxn ang="0">
                    <a:pos x="56" y="84"/>
                  </a:cxn>
                  <a:cxn ang="0">
                    <a:pos x="60" y="78"/>
                  </a:cxn>
                  <a:cxn ang="0">
                    <a:pos x="48" y="108"/>
                  </a:cxn>
                  <a:cxn ang="0">
                    <a:pos x="78" y="122"/>
                  </a:cxn>
                  <a:cxn ang="0">
                    <a:pos x="72" y="122"/>
                  </a:cxn>
                  <a:cxn ang="0">
                    <a:pos x="110" y="122"/>
                  </a:cxn>
                  <a:cxn ang="0">
                    <a:pos x="104" y="122"/>
                  </a:cxn>
                  <a:cxn ang="0">
                    <a:pos x="134" y="108"/>
                  </a:cxn>
                  <a:cxn ang="0">
                    <a:pos x="122" y="78"/>
                  </a:cxn>
                  <a:cxn ang="0">
                    <a:pos x="126" y="84"/>
                  </a:cxn>
                  <a:cxn ang="0">
                    <a:pos x="94" y="12"/>
                  </a:cxn>
                  <a:cxn ang="0">
                    <a:pos x="92" y="50"/>
                  </a:cxn>
                  <a:cxn ang="0">
                    <a:pos x="92" y="10"/>
                  </a:cxn>
                  <a:cxn ang="0">
                    <a:pos x="50" y="34"/>
                  </a:cxn>
                  <a:cxn ang="0">
                    <a:pos x="42" y="64"/>
                  </a:cxn>
                  <a:cxn ang="0">
                    <a:pos x="10" y="90"/>
                  </a:cxn>
                  <a:cxn ang="0">
                    <a:pos x="38" y="76"/>
                  </a:cxn>
                  <a:cxn ang="0">
                    <a:pos x="18" y="98"/>
                  </a:cxn>
                  <a:cxn ang="0">
                    <a:pos x="34" y="148"/>
                  </a:cxn>
                  <a:cxn ang="0">
                    <a:pos x="40" y="124"/>
                  </a:cxn>
                  <a:cxn ang="0">
                    <a:pos x="64" y="140"/>
                  </a:cxn>
                  <a:cxn ang="0">
                    <a:pos x="88" y="170"/>
                  </a:cxn>
                  <a:cxn ang="0">
                    <a:pos x="92" y="132"/>
                  </a:cxn>
                  <a:cxn ang="0">
                    <a:pos x="92" y="172"/>
                  </a:cxn>
                  <a:cxn ang="0">
                    <a:pos x="132" y="148"/>
                  </a:cxn>
                  <a:cxn ang="0">
                    <a:pos x="140" y="118"/>
                  </a:cxn>
                  <a:cxn ang="0">
                    <a:pos x="144" y="106"/>
                  </a:cxn>
                  <a:cxn ang="0">
                    <a:pos x="156" y="78"/>
                  </a:cxn>
                  <a:cxn ang="0">
                    <a:pos x="166" y="98"/>
                  </a:cxn>
                </a:cxnLst>
                <a:rect l="0" t="0" r="r" b="b"/>
                <a:pathLst>
                  <a:path w="182" h="182">
                    <a:moveTo>
                      <a:pt x="182" y="90"/>
                    </a:moveTo>
                    <a:lnTo>
                      <a:pt x="182" y="90"/>
                    </a:lnTo>
                    <a:lnTo>
                      <a:pt x="182" y="86"/>
                    </a:lnTo>
                    <a:lnTo>
                      <a:pt x="180" y="84"/>
                    </a:lnTo>
                    <a:lnTo>
                      <a:pt x="172" y="76"/>
                    </a:lnTo>
                    <a:lnTo>
                      <a:pt x="162" y="72"/>
                    </a:lnTo>
                    <a:lnTo>
                      <a:pt x="150" y="66"/>
                    </a:lnTo>
                    <a:lnTo>
                      <a:pt x="150" y="66"/>
                    </a:lnTo>
                    <a:lnTo>
                      <a:pt x="156" y="54"/>
                    </a:lnTo>
                    <a:lnTo>
                      <a:pt x="158" y="44"/>
                    </a:lnTo>
                    <a:lnTo>
                      <a:pt x="160" y="34"/>
                    </a:lnTo>
                    <a:lnTo>
                      <a:pt x="158" y="30"/>
                    </a:lnTo>
                    <a:lnTo>
                      <a:pt x="156" y="26"/>
                    </a:lnTo>
                    <a:lnTo>
                      <a:pt x="156" y="26"/>
                    </a:lnTo>
                    <a:lnTo>
                      <a:pt x="150" y="24"/>
                    </a:lnTo>
                    <a:lnTo>
                      <a:pt x="144" y="22"/>
                    </a:lnTo>
                    <a:lnTo>
                      <a:pt x="144" y="22"/>
                    </a:lnTo>
                    <a:lnTo>
                      <a:pt x="132" y="26"/>
                    </a:lnTo>
                    <a:lnTo>
                      <a:pt x="116" y="32"/>
                    </a:lnTo>
                    <a:lnTo>
                      <a:pt x="116" y="32"/>
                    </a:lnTo>
                    <a:lnTo>
                      <a:pt x="110" y="20"/>
                    </a:lnTo>
                    <a:lnTo>
                      <a:pt x="106" y="10"/>
                    </a:lnTo>
                    <a:lnTo>
                      <a:pt x="98" y="2"/>
                    </a:lnTo>
                    <a:lnTo>
                      <a:pt x="94" y="0"/>
                    </a:lnTo>
                    <a:lnTo>
                      <a:pt x="92" y="0"/>
                    </a:lnTo>
                    <a:lnTo>
                      <a:pt x="92" y="0"/>
                    </a:lnTo>
                    <a:lnTo>
                      <a:pt x="88" y="0"/>
                    </a:lnTo>
                    <a:lnTo>
                      <a:pt x="84" y="2"/>
                    </a:lnTo>
                    <a:lnTo>
                      <a:pt x="76" y="10"/>
                    </a:lnTo>
                    <a:lnTo>
                      <a:pt x="72" y="20"/>
                    </a:lnTo>
                    <a:lnTo>
                      <a:pt x="66" y="32"/>
                    </a:lnTo>
                    <a:lnTo>
                      <a:pt x="66" y="32"/>
                    </a:lnTo>
                    <a:lnTo>
                      <a:pt x="50" y="26"/>
                    </a:lnTo>
                    <a:lnTo>
                      <a:pt x="38" y="22"/>
                    </a:lnTo>
                    <a:lnTo>
                      <a:pt x="38" y="22"/>
                    </a:lnTo>
                    <a:lnTo>
                      <a:pt x="32" y="24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4" y="30"/>
                    </a:lnTo>
                    <a:lnTo>
                      <a:pt x="24" y="34"/>
                    </a:lnTo>
                    <a:lnTo>
                      <a:pt x="24" y="44"/>
                    </a:lnTo>
                    <a:lnTo>
                      <a:pt x="26" y="54"/>
                    </a:lnTo>
                    <a:lnTo>
                      <a:pt x="32" y="66"/>
                    </a:lnTo>
                    <a:lnTo>
                      <a:pt x="32" y="66"/>
                    </a:lnTo>
                    <a:lnTo>
                      <a:pt x="20" y="72"/>
                    </a:lnTo>
                    <a:lnTo>
                      <a:pt x="10" y="76"/>
                    </a:lnTo>
                    <a:lnTo>
                      <a:pt x="2" y="84"/>
                    </a:lnTo>
                    <a:lnTo>
                      <a:pt x="0" y="86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0" y="94"/>
                    </a:lnTo>
                    <a:lnTo>
                      <a:pt x="2" y="98"/>
                    </a:lnTo>
                    <a:lnTo>
                      <a:pt x="10" y="106"/>
                    </a:lnTo>
                    <a:lnTo>
                      <a:pt x="20" y="110"/>
                    </a:lnTo>
                    <a:lnTo>
                      <a:pt x="32" y="116"/>
                    </a:lnTo>
                    <a:lnTo>
                      <a:pt x="32" y="11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0"/>
                    </a:lnTo>
                    <a:lnTo>
                      <a:pt x="22" y="140"/>
                    </a:lnTo>
                    <a:lnTo>
                      <a:pt x="24" y="150"/>
                    </a:lnTo>
                    <a:lnTo>
                      <a:pt x="26" y="156"/>
                    </a:lnTo>
                    <a:lnTo>
                      <a:pt x="26" y="156"/>
                    </a:lnTo>
                    <a:lnTo>
                      <a:pt x="32" y="158"/>
                    </a:lnTo>
                    <a:lnTo>
                      <a:pt x="38" y="160"/>
                    </a:lnTo>
                    <a:lnTo>
                      <a:pt x="38" y="160"/>
                    </a:lnTo>
                    <a:lnTo>
                      <a:pt x="52" y="156"/>
                    </a:lnTo>
                    <a:lnTo>
                      <a:pt x="66" y="150"/>
                    </a:lnTo>
                    <a:lnTo>
                      <a:pt x="66" y="150"/>
                    </a:lnTo>
                    <a:lnTo>
                      <a:pt x="72" y="162"/>
                    </a:lnTo>
                    <a:lnTo>
                      <a:pt x="76" y="172"/>
                    </a:lnTo>
                    <a:lnTo>
                      <a:pt x="84" y="180"/>
                    </a:lnTo>
                    <a:lnTo>
                      <a:pt x="88" y="182"/>
                    </a:lnTo>
                    <a:lnTo>
                      <a:pt x="92" y="182"/>
                    </a:lnTo>
                    <a:lnTo>
                      <a:pt x="92" y="182"/>
                    </a:lnTo>
                    <a:lnTo>
                      <a:pt x="94" y="182"/>
                    </a:lnTo>
                    <a:lnTo>
                      <a:pt x="98" y="180"/>
                    </a:lnTo>
                    <a:lnTo>
                      <a:pt x="106" y="172"/>
                    </a:lnTo>
                    <a:lnTo>
                      <a:pt x="110" y="162"/>
                    </a:lnTo>
                    <a:lnTo>
                      <a:pt x="116" y="150"/>
                    </a:lnTo>
                    <a:lnTo>
                      <a:pt x="116" y="150"/>
                    </a:lnTo>
                    <a:lnTo>
                      <a:pt x="132" y="156"/>
                    </a:lnTo>
                    <a:lnTo>
                      <a:pt x="144" y="160"/>
                    </a:lnTo>
                    <a:lnTo>
                      <a:pt x="144" y="160"/>
                    </a:lnTo>
                    <a:lnTo>
                      <a:pt x="150" y="158"/>
                    </a:lnTo>
                    <a:lnTo>
                      <a:pt x="156" y="156"/>
                    </a:lnTo>
                    <a:lnTo>
                      <a:pt x="156" y="156"/>
                    </a:lnTo>
                    <a:lnTo>
                      <a:pt x="158" y="152"/>
                    </a:lnTo>
                    <a:lnTo>
                      <a:pt x="160" y="148"/>
                    </a:lnTo>
                    <a:lnTo>
                      <a:pt x="158" y="138"/>
                    </a:lnTo>
                    <a:lnTo>
                      <a:pt x="156" y="128"/>
                    </a:lnTo>
                    <a:lnTo>
                      <a:pt x="150" y="116"/>
                    </a:lnTo>
                    <a:lnTo>
                      <a:pt x="150" y="116"/>
                    </a:lnTo>
                    <a:lnTo>
                      <a:pt x="162" y="110"/>
                    </a:lnTo>
                    <a:lnTo>
                      <a:pt x="172" y="106"/>
                    </a:lnTo>
                    <a:lnTo>
                      <a:pt x="180" y="98"/>
                    </a:lnTo>
                    <a:lnTo>
                      <a:pt x="182" y="94"/>
                    </a:lnTo>
                    <a:lnTo>
                      <a:pt x="182" y="90"/>
                    </a:lnTo>
                    <a:lnTo>
                      <a:pt x="182" y="90"/>
                    </a:lnTo>
                    <a:close/>
                    <a:moveTo>
                      <a:pt x="144" y="32"/>
                    </a:moveTo>
                    <a:lnTo>
                      <a:pt x="144" y="32"/>
                    </a:lnTo>
                    <a:lnTo>
                      <a:pt x="148" y="34"/>
                    </a:lnTo>
                    <a:lnTo>
                      <a:pt x="148" y="34"/>
                    </a:lnTo>
                    <a:lnTo>
                      <a:pt x="150" y="38"/>
                    </a:lnTo>
                    <a:lnTo>
                      <a:pt x="150" y="44"/>
                    </a:lnTo>
                    <a:lnTo>
                      <a:pt x="146" y="54"/>
                    </a:lnTo>
                    <a:lnTo>
                      <a:pt x="140" y="64"/>
                    </a:lnTo>
                    <a:lnTo>
                      <a:pt x="140" y="64"/>
                    </a:lnTo>
                    <a:lnTo>
                      <a:pt x="120" y="62"/>
                    </a:lnTo>
                    <a:lnTo>
                      <a:pt x="120" y="62"/>
                    </a:lnTo>
                    <a:lnTo>
                      <a:pt x="118" y="42"/>
                    </a:lnTo>
                    <a:lnTo>
                      <a:pt x="118" y="42"/>
                    </a:lnTo>
                    <a:lnTo>
                      <a:pt x="132" y="34"/>
                    </a:lnTo>
                    <a:lnTo>
                      <a:pt x="144" y="32"/>
                    </a:lnTo>
                    <a:lnTo>
                      <a:pt x="144" y="32"/>
                    </a:lnTo>
                    <a:close/>
                    <a:moveTo>
                      <a:pt x="112" y="90"/>
                    </a:moveTo>
                    <a:lnTo>
                      <a:pt x="112" y="90"/>
                    </a:lnTo>
                    <a:lnTo>
                      <a:pt x="112" y="100"/>
                    </a:lnTo>
                    <a:lnTo>
                      <a:pt x="112" y="100"/>
                    </a:lnTo>
                    <a:lnTo>
                      <a:pt x="106" y="106"/>
                    </a:lnTo>
                    <a:lnTo>
                      <a:pt x="106" y="106"/>
                    </a:lnTo>
                    <a:lnTo>
                      <a:pt x="100" y="112"/>
                    </a:lnTo>
                    <a:lnTo>
                      <a:pt x="100" y="112"/>
                    </a:lnTo>
                    <a:lnTo>
                      <a:pt x="92" y="112"/>
                    </a:lnTo>
                    <a:lnTo>
                      <a:pt x="90" y="118"/>
                    </a:lnTo>
                    <a:lnTo>
                      <a:pt x="90" y="112"/>
                    </a:lnTo>
                    <a:lnTo>
                      <a:pt x="90" y="112"/>
                    </a:lnTo>
                    <a:lnTo>
                      <a:pt x="82" y="112"/>
                    </a:lnTo>
                    <a:lnTo>
                      <a:pt x="82" y="112"/>
                    </a:lnTo>
                    <a:lnTo>
                      <a:pt x="76" y="106"/>
                    </a:lnTo>
                    <a:lnTo>
                      <a:pt x="76" y="106"/>
                    </a:lnTo>
                    <a:lnTo>
                      <a:pt x="70" y="100"/>
                    </a:lnTo>
                    <a:lnTo>
                      <a:pt x="70" y="100"/>
                    </a:lnTo>
                    <a:lnTo>
                      <a:pt x="70" y="90"/>
                    </a:lnTo>
                    <a:lnTo>
                      <a:pt x="70" y="90"/>
                    </a:lnTo>
                    <a:lnTo>
                      <a:pt x="70" y="82"/>
                    </a:lnTo>
                    <a:lnTo>
                      <a:pt x="70" y="82"/>
                    </a:lnTo>
                    <a:lnTo>
                      <a:pt x="76" y="76"/>
                    </a:lnTo>
                    <a:lnTo>
                      <a:pt x="76" y="76"/>
                    </a:lnTo>
                    <a:lnTo>
                      <a:pt x="82" y="70"/>
                    </a:lnTo>
                    <a:lnTo>
                      <a:pt x="82" y="70"/>
                    </a:lnTo>
                    <a:lnTo>
                      <a:pt x="92" y="70"/>
                    </a:lnTo>
                    <a:lnTo>
                      <a:pt x="92" y="70"/>
                    </a:lnTo>
                    <a:lnTo>
                      <a:pt x="100" y="70"/>
                    </a:lnTo>
                    <a:lnTo>
                      <a:pt x="100" y="70"/>
                    </a:lnTo>
                    <a:lnTo>
                      <a:pt x="106" y="76"/>
                    </a:lnTo>
                    <a:lnTo>
                      <a:pt x="106" y="76"/>
                    </a:lnTo>
                    <a:lnTo>
                      <a:pt x="112" y="82"/>
                    </a:lnTo>
                    <a:lnTo>
                      <a:pt x="112" y="82"/>
                    </a:lnTo>
                    <a:lnTo>
                      <a:pt x="112" y="90"/>
                    </a:lnTo>
                    <a:lnTo>
                      <a:pt x="112" y="90"/>
                    </a:lnTo>
                    <a:close/>
                    <a:moveTo>
                      <a:pt x="104" y="60"/>
                    </a:moveTo>
                    <a:lnTo>
                      <a:pt x="104" y="60"/>
                    </a:lnTo>
                    <a:lnTo>
                      <a:pt x="98" y="56"/>
                    </a:lnTo>
                    <a:lnTo>
                      <a:pt x="98" y="56"/>
                    </a:lnTo>
                    <a:lnTo>
                      <a:pt x="108" y="48"/>
                    </a:lnTo>
                    <a:lnTo>
                      <a:pt x="108" y="48"/>
                    </a:lnTo>
                    <a:lnTo>
                      <a:pt x="110" y="60"/>
                    </a:lnTo>
                    <a:lnTo>
                      <a:pt x="110" y="60"/>
                    </a:lnTo>
                    <a:lnTo>
                      <a:pt x="104" y="60"/>
                    </a:lnTo>
                    <a:lnTo>
                      <a:pt x="104" y="60"/>
                    </a:lnTo>
                    <a:close/>
                    <a:moveTo>
                      <a:pt x="78" y="60"/>
                    </a:moveTo>
                    <a:lnTo>
                      <a:pt x="78" y="60"/>
                    </a:lnTo>
                    <a:lnTo>
                      <a:pt x="72" y="60"/>
                    </a:lnTo>
                    <a:lnTo>
                      <a:pt x="72" y="60"/>
                    </a:lnTo>
                    <a:lnTo>
                      <a:pt x="74" y="48"/>
                    </a:lnTo>
                    <a:lnTo>
                      <a:pt x="74" y="48"/>
                    </a:lnTo>
                    <a:lnTo>
                      <a:pt x="84" y="56"/>
                    </a:lnTo>
                    <a:lnTo>
                      <a:pt x="84" y="56"/>
                    </a:lnTo>
                    <a:lnTo>
                      <a:pt x="78" y="60"/>
                    </a:lnTo>
                    <a:lnTo>
                      <a:pt x="78" y="60"/>
                    </a:lnTo>
                    <a:close/>
                    <a:moveTo>
                      <a:pt x="60" y="78"/>
                    </a:moveTo>
                    <a:lnTo>
                      <a:pt x="60" y="78"/>
                    </a:lnTo>
                    <a:lnTo>
                      <a:pt x="56" y="84"/>
                    </a:lnTo>
                    <a:lnTo>
                      <a:pt x="56" y="84"/>
                    </a:lnTo>
                    <a:lnTo>
                      <a:pt x="48" y="74"/>
                    </a:lnTo>
                    <a:lnTo>
                      <a:pt x="48" y="74"/>
                    </a:lnTo>
                    <a:lnTo>
                      <a:pt x="60" y="72"/>
                    </a:lnTo>
                    <a:lnTo>
                      <a:pt x="60" y="72"/>
                    </a:lnTo>
                    <a:lnTo>
                      <a:pt x="60" y="78"/>
                    </a:lnTo>
                    <a:lnTo>
                      <a:pt x="60" y="78"/>
                    </a:lnTo>
                    <a:close/>
                    <a:moveTo>
                      <a:pt x="60" y="104"/>
                    </a:moveTo>
                    <a:lnTo>
                      <a:pt x="60" y="104"/>
                    </a:lnTo>
                    <a:lnTo>
                      <a:pt x="60" y="110"/>
                    </a:lnTo>
                    <a:lnTo>
                      <a:pt x="60" y="110"/>
                    </a:lnTo>
                    <a:lnTo>
                      <a:pt x="48" y="108"/>
                    </a:lnTo>
                    <a:lnTo>
                      <a:pt x="48" y="108"/>
                    </a:lnTo>
                    <a:lnTo>
                      <a:pt x="56" y="98"/>
                    </a:lnTo>
                    <a:lnTo>
                      <a:pt x="56" y="98"/>
                    </a:lnTo>
                    <a:lnTo>
                      <a:pt x="60" y="104"/>
                    </a:lnTo>
                    <a:lnTo>
                      <a:pt x="60" y="104"/>
                    </a:lnTo>
                    <a:close/>
                    <a:moveTo>
                      <a:pt x="78" y="122"/>
                    </a:moveTo>
                    <a:lnTo>
                      <a:pt x="78" y="122"/>
                    </a:lnTo>
                    <a:lnTo>
                      <a:pt x="84" y="126"/>
                    </a:lnTo>
                    <a:lnTo>
                      <a:pt x="84" y="126"/>
                    </a:lnTo>
                    <a:lnTo>
                      <a:pt x="74" y="134"/>
                    </a:lnTo>
                    <a:lnTo>
                      <a:pt x="74" y="134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78" y="122"/>
                    </a:lnTo>
                    <a:lnTo>
                      <a:pt x="78" y="122"/>
                    </a:lnTo>
                    <a:close/>
                    <a:moveTo>
                      <a:pt x="104" y="122"/>
                    </a:moveTo>
                    <a:lnTo>
                      <a:pt x="104" y="122"/>
                    </a:lnTo>
                    <a:lnTo>
                      <a:pt x="110" y="122"/>
                    </a:lnTo>
                    <a:lnTo>
                      <a:pt x="110" y="122"/>
                    </a:lnTo>
                    <a:lnTo>
                      <a:pt x="108" y="134"/>
                    </a:lnTo>
                    <a:lnTo>
                      <a:pt x="108" y="134"/>
                    </a:lnTo>
                    <a:lnTo>
                      <a:pt x="98" y="126"/>
                    </a:lnTo>
                    <a:lnTo>
                      <a:pt x="98" y="126"/>
                    </a:lnTo>
                    <a:lnTo>
                      <a:pt x="104" y="122"/>
                    </a:lnTo>
                    <a:lnTo>
                      <a:pt x="104" y="122"/>
                    </a:lnTo>
                    <a:close/>
                    <a:moveTo>
                      <a:pt x="122" y="104"/>
                    </a:moveTo>
                    <a:lnTo>
                      <a:pt x="122" y="104"/>
                    </a:lnTo>
                    <a:lnTo>
                      <a:pt x="126" y="98"/>
                    </a:lnTo>
                    <a:lnTo>
                      <a:pt x="126" y="98"/>
                    </a:lnTo>
                    <a:lnTo>
                      <a:pt x="134" y="108"/>
                    </a:lnTo>
                    <a:lnTo>
                      <a:pt x="134" y="108"/>
                    </a:lnTo>
                    <a:lnTo>
                      <a:pt x="122" y="110"/>
                    </a:lnTo>
                    <a:lnTo>
                      <a:pt x="122" y="110"/>
                    </a:lnTo>
                    <a:lnTo>
                      <a:pt x="122" y="104"/>
                    </a:lnTo>
                    <a:lnTo>
                      <a:pt x="122" y="104"/>
                    </a:lnTo>
                    <a:close/>
                    <a:moveTo>
                      <a:pt x="122" y="78"/>
                    </a:moveTo>
                    <a:lnTo>
                      <a:pt x="122" y="78"/>
                    </a:lnTo>
                    <a:lnTo>
                      <a:pt x="122" y="72"/>
                    </a:lnTo>
                    <a:lnTo>
                      <a:pt x="122" y="72"/>
                    </a:lnTo>
                    <a:lnTo>
                      <a:pt x="134" y="74"/>
                    </a:lnTo>
                    <a:lnTo>
                      <a:pt x="134" y="74"/>
                    </a:lnTo>
                    <a:lnTo>
                      <a:pt x="126" y="84"/>
                    </a:lnTo>
                    <a:lnTo>
                      <a:pt x="126" y="84"/>
                    </a:lnTo>
                    <a:lnTo>
                      <a:pt x="122" y="78"/>
                    </a:lnTo>
                    <a:lnTo>
                      <a:pt x="122" y="78"/>
                    </a:lnTo>
                    <a:close/>
                    <a:moveTo>
                      <a:pt x="92" y="10"/>
                    </a:moveTo>
                    <a:lnTo>
                      <a:pt x="92" y="10"/>
                    </a:lnTo>
                    <a:lnTo>
                      <a:pt x="94" y="12"/>
                    </a:lnTo>
                    <a:lnTo>
                      <a:pt x="100" y="16"/>
                    </a:lnTo>
                    <a:lnTo>
                      <a:pt x="104" y="26"/>
                    </a:lnTo>
                    <a:lnTo>
                      <a:pt x="106" y="38"/>
                    </a:lnTo>
                    <a:lnTo>
                      <a:pt x="106" y="38"/>
                    </a:lnTo>
                    <a:lnTo>
                      <a:pt x="92" y="50"/>
                    </a:lnTo>
                    <a:lnTo>
                      <a:pt x="92" y="50"/>
                    </a:lnTo>
                    <a:lnTo>
                      <a:pt x="76" y="38"/>
                    </a:lnTo>
                    <a:lnTo>
                      <a:pt x="76" y="38"/>
                    </a:lnTo>
                    <a:lnTo>
                      <a:pt x="78" y="26"/>
                    </a:lnTo>
                    <a:lnTo>
                      <a:pt x="82" y="16"/>
                    </a:lnTo>
                    <a:lnTo>
                      <a:pt x="88" y="12"/>
                    </a:lnTo>
                    <a:lnTo>
                      <a:pt x="92" y="10"/>
                    </a:lnTo>
                    <a:lnTo>
                      <a:pt x="92" y="10"/>
                    </a:lnTo>
                    <a:close/>
                    <a:moveTo>
                      <a:pt x="34" y="34"/>
                    </a:moveTo>
                    <a:lnTo>
                      <a:pt x="34" y="34"/>
                    </a:lnTo>
                    <a:lnTo>
                      <a:pt x="38" y="32"/>
                    </a:lnTo>
                    <a:lnTo>
                      <a:pt x="38" y="32"/>
                    </a:lnTo>
                    <a:lnTo>
                      <a:pt x="50" y="34"/>
                    </a:lnTo>
                    <a:lnTo>
                      <a:pt x="64" y="42"/>
                    </a:lnTo>
                    <a:lnTo>
                      <a:pt x="64" y="42"/>
                    </a:lnTo>
                    <a:lnTo>
                      <a:pt x="62" y="62"/>
                    </a:lnTo>
                    <a:lnTo>
                      <a:pt x="62" y="62"/>
                    </a:lnTo>
                    <a:lnTo>
                      <a:pt x="42" y="64"/>
                    </a:lnTo>
                    <a:lnTo>
                      <a:pt x="42" y="64"/>
                    </a:lnTo>
                    <a:lnTo>
                      <a:pt x="36" y="54"/>
                    </a:lnTo>
                    <a:lnTo>
                      <a:pt x="34" y="44"/>
                    </a:lnTo>
                    <a:lnTo>
                      <a:pt x="32" y="38"/>
                    </a:lnTo>
                    <a:lnTo>
                      <a:pt x="34" y="34"/>
                    </a:lnTo>
                    <a:lnTo>
                      <a:pt x="34" y="34"/>
                    </a:lnTo>
                    <a:close/>
                    <a:moveTo>
                      <a:pt x="10" y="90"/>
                    </a:moveTo>
                    <a:lnTo>
                      <a:pt x="10" y="90"/>
                    </a:lnTo>
                    <a:lnTo>
                      <a:pt x="12" y="88"/>
                    </a:lnTo>
                    <a:lnTo>
                      <a:pt x="18" y="82"/>
                    </a:lnTo>
                    <a:lnTo>
                      <a:pt x="26" y="78"/>
                    </a:lnTo>
                    <a:lnTo>
                      <a:pt x="38" y="76"/>
                    </a:lnTo>
                    <a:lnTo>
                      <a:pt x="38" y="76"/>
                    </a:lnTo>
                    <a:lnTo>
                      <a:pt x="50" y="90"/>
                    </a:lnTo>
                    <a:lnTo>
                      <a:pt x="50" y="90"/>
                    </a:lnTo>
                    <a:lnTo>
                      <a:pt x="38" y="106"/>
                    </a:lnTo>
                    <a:lnTo>
                      <a:pt x="38" y="106"/>
                    </a:lnTo>
                    <a:lnTo>
                      <a:pt x="26" y="102"/>
                    </a:lnTo>
                    <a:lnTo>
                      <a:pt x="18" y="98"/>
                    </a:lnTo>
                    <a:lnTo>
                      <a:pt x="12" y="94"/>
                    </a:lnTo>
                    <a:lnTo>
                      <a:pt x="10" y="90"/>
                    </a:lnTo>
                    <a:lnTo>
                      <a:pt x="10" y="90"/>
                    </a:lnTo>
                    <a:close/>
                    <a:moveTo>
                      <a:pt x="38" y="150"/>
                    </a:moveTo>
                    <a:lnTo>
                      <a:pt x="38" y="150"/>
                    </a:lnTo>
                    <a:lnTo>
                      <a:pt x="34" y="148"/>
                    </a:lnTo>
                    <a:lnTo>
                      <a:pt x="34" y="148"/>
                    </a:lnTo>
                    <a:lnTo>
                      <a:pt x="32" y="146"/>
                    </a:lnTo>
                    <a:lnTo>
                      <a:pt x="32" y="140"/>
                    </a:lnTo>
                    <a:lnTo>
                      <a:pt x="34" y="134"/>
                    </a:lnTo>
                    <a:lnTo>
                      <a:pt x="40" y="124"/>
                    </a:lnTo>
                    <a:lnTo>
                      <a:pt x="40" y="124"/>
                    </a:lnTo>
                    <a:lnTo>
                      <a:pt x="42" y="118"/>
                    </a:lnTo>
                    <a:lnTo>
                      <a:pt x="42" y="118"/>
                    </a:lnTo>
                    <a:lnTo>
                      <a:pt x="62" y="120"/>
                    </a:lnTo>
                    <a:lnTo>
                      <a:pt x="62" y="120"/>
                    </a:lnTo>
                    <a:lnTo>
                      <a:pt x="64" y="140"/>
                    </a:lnTo>
                    <a:lnTo>
                      <a:pt x="64" y="140"/>
                    </a:lnTo>
                    <a:lnTo>
                      <a:pt x="50" y="148"/>
                    </a:lnTo>
                    <a:lnTo>
                      <a:pt x="38" y="150"/>
                    </a:lnTo>
                    <a:lnTo>
                      <a:pt x="38" y="150"/>
                    </a:lnTo>
                    <a:close/>
                    <a:moveTo>
                      <a:pt x="92" y="172"/>
                    </a:moveTo>
                    <a:lnTo>
                      <a:pt x="92" y="172"/>
                    </a:lnTo>
                    <a:lnTo>
                      <a:pt x="88" y="170"/>
                    </a:lnTo>
                    <a:lnTo>
                      <a:pt x="82" y="164"/>
                    </a:lnTo>
                    <a:lnTo>
                      <a:pt x="78" y="156"/>
                    </a:lnTo>
                    <a:lnTo>
                      <a:pt x="76" y="144"/>
                    </a:lnTo>
                    <a:lnTo>
                      <a:pt x="76" y="144"/>
                    </a:lnTo>
                    <a:lnTo>
                      <a:pt x="92" y="132"/>
                    </a:lnTo>
                    <a:lnTo>
                      <a:pt x="92" y="132"/>
                    </a:lnTo>
                    <a:lnTo>
                      <a:pt x="106" y="144"/>
                    </a:lnTo>
                    <a:lnTo>
                      <a:pt x="106" y="144"/>
                    </a:lnTo>
                    <a:lnTo>
                      <a:pt x="104" y="156"/>
                    </a:lnTo>
                    <a:lnTo>
                      <a:pt x="100" y="164"/>
                    </a:lnTo>
                    <a:lnTo>
                      <a:pt x="94" y="170"/>
                    </a:lnTo>
                    <a:lnTo>
                      <a:pt x="92" y="172"/>
                    </a:lnTo>
                    <a:lnTo>
                      <a:pt x="92" y="172"/>
                    </a:lnTo>
                    <a:close/>
                    <a:moveTo>
                      <a:pt x="148" y="148"/>
                    </a:moveTo>
                    <a:lnTo>
                      <a:pt x="148" y="148"/>
                    </a:lnTo>
                    <a:lnTo>
                      <a:pt x="144" y="150"/>
                    </a:lnTo>
                    <a:lnTo>
                      <a:pt x="144" y="150"/>
                    </a:lnTo>
                    <a:lnTo>
                      <a:pt x="132" y="148"/>
                    </a:lnTo>
                    <a:lnTo>
                      <a:pt x="118" y="140"/>
                    </a:lnTo>
                    <a:lnTo>
                      <a:pt x="118" y="140"/>
                    </a:lnTo>
                    <a:lnTo>
                      <a:pt x="120" y="120"/>
                    </a:lnTo>
                    <a:lnTo>
                      <a:pt x="120" y="120"/>
                    </a:lnTo>
                    <a:lnTo>
                      <a:pt x="140" y="118"/>
                    </a:lnTo>
                    <a:lnTo>
                      <a:pt x="140" y="118"/>
                    </a:lnTo>
                    <a:lnTo>
                      <a:pt x="146" y="128"/>
                    </a:lnTo>
                    <a:lnTo>
                      <a:pt x="150" y="138"/>
                    </a:lnTo>
                    <a:lnTo>
                      <a:pt x="150" y="144"/>
                    </a:lnTo>
                    <a:lnTo>
                      <a:pt x="148" y="148"/>
                    </a:lnTo>
                    <a:lnTo>
                      <a:pt x="148" y="148"/>
                    </a:lnTo>
                    <a:close/>
                    <a:moveTo>
                      <a:pt x="144" y="106"/>
                    </a:moveTo>
                    <a:lnTo>
                      <a:pt x="144" y="106"/>
                    </a:lnTo>
                    <a:lnTo>
                      <a:pt x="132" y="90"/>
                    </a:lnTo>
                    <a:lnTo>
                      <a:pt x="132" y="90"/>
                    </a:lnTo>
                    <a:lnTo>
                      <a:pt x="144" y="76"/>
                    </a:lnTo>
                    <a:lnTo>
                      <a:pt x="144" y="76"/>
                    </a:lnTo>
                    <a:lnTo>
                      <a:pt x="156" y="78"/>
                    </a:lnTo>
                    <a:lnTo>
                      <a:pt x="166" y="82"/>
                    </a:lnTo>
                    <a:lnTo>
                      <a:pt x="170" y="88"/>
                    </a:lnTo>
                    <a:lnTo>
                      <a:pt x="172" y="90"/>
                    </a:lnTo>
                    <a:lnTo>
                      <a:pt x="172" y="90"/>
                    </a:lnTo>
                    <a:lnTo>
                      <a:pt x="170" y="94"/>
                    </a:lnTo>
                    <a:lnTo>
                      <a:pt x="166" y="98"/>
                    </a:lnTo>
                    <a:lnTo>
                      <a:pt x="156" y="102"/>
                    </a:lnTo>
                    <a:lnTo>
                      <a:pt x="144" y="106"/>
                    </a:lnTo>
                    <a:lnTo>
                      <a:pt x="144" y="10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6" name="Freeform 12"/>
              <p:cNvSpPr>
                <a:spLocks/>
              </p:cNvSpPr>
              <p:nvPr userDrawn="1"/>
            </p:nvSpPr>
            <p:spPr bwMode="auto">
              <a:xfrm>
                <a:off x="4532313" y="5057785"/>
                <a:ext cx="41275" cy="41275"/>
              </a:xfrm>
              <a:custGeom>
                <a:avLst/>
                <a:gdLst/>
                <a:ahLst/>
                <a:cxnLst>
                  <a:cxn ang="0">
                    <a:pos x="26" y="12"/>
                  </a:cxn>
                  <a:cxn ang="0">
                    <a:pos x="26" y="12"/>
                  </a:cxn>
                  <a:cxn ang="0">
                    <a:pos x="26" y="18"/>
                  </a:cxn>
                  <a:cxn ang="0">
                    <a:pos x="22" y="22"/>
                  </a:cxn>
                  <a:cxn ang="0">
                    <a:pos x="18" y="26"/>
                  </a:cxn>
                  <a:cxn ang="0">
                    <a:pos x="14" y="26"/>
                  </a:cxn>
                  <a:cxn ang="0">
                    <a:pos x="14" y="26"/>
                  </a:cxn>
                  <a:cxn ang="0">
                    <a:pos x="8" y="26"/>
                  </a:cxn>
                  <a:cxn ang="0">
                    <a:pos x="4" y="22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0" y="8"/>
                  </a:cxn>
                  <a:cxn ang="0">
                    <a:pos x="4" y="4"/>
                  </a:cxn>
                  <a:cxn ang="0">
                    <a:pos x="8" y="0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18" y="0"/>
                  </a:cxn>
                  <a:cxn ang="0">
                    <a:pos x="22" y="4"/>
                  </a:cxn>
                  <a:cxn ang="0">
                    <a:pos x="26" y="8"/>
                  </a:cxn>
                  <a:cxn ang="0">
                    <a:pos x="26" y="12"/>
                  </a:cxn>
                  <a:cxn ang="0">
                    <a:pos x="26" y="12"/>
                  </a:cxn>
                </a:cxnLst>
                <a:rect l="0" t="0" r="r" b="b"/>
                <a:pathLst>
                  <a:path w="26" h="26">
                    <a:moveTo>
                      <a:pt x="26" y="12"/>
                    </a:moveTo>
                    <a:lnTo>
                      <a:pt x="26" y="12"/>
                    </a:lnTo>
                    <a:lnTo>
                      <a:pt x="26" y="18"/>
                    </a:lnTo>
                    <a:lnTo>
                      <a:pt x="22" y="22"/>
                    </a:lnTo>
                    <a:lnTo>
                      <a:pt x="18" y="26"/>
                    </a:lnTo>
                    <a:lnTo>
                      <a:pt x="14" y="26"/>
                    </a:lnTo>
                    <a:lnTo>
                      <a:pt x="14" y="26"/>
                    </a:lnTo>
                    <a:lnTo>
                      <a:pt x="8" y="26"/>
                    </a:lnTo>
                    <a:lnTo>
                      <a:pt x="4" y="22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8"/>
                    </a:lnTo>
                    <a:lnTo>
                      <a:pt x="4" y="4"/>
                    </a:lnTo>
                    <a:lnTo>
                      <a:pt x="8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8" y="0"/>
                    </a:lnTo>
                    <a:lnTo>
                      <a:pt x="22" y="4"/>
                    </a:lnTo>
                    <a:lnTo>
                      <a:pt x="26" y="8"/>
                    </a:lnTo>
                    <a:lnTo>
                      <a:pt x="26" y="12"/>
                    </a:lnTo>
                    <a:lnTo>
                      <a:pt x="26" y="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31" name="그룹 81"/>
            <p:cNvGrpSpPr/>
            <p:nvPr userDrawn="1"/>
          </p:nvGrpSpPr>
          <p:grpSpPr>
            <a:xfrm>
              <a:off x="3278188" y="4943485"/>
              <a:ext cx="260350" cy="269875"/>
              <a:chOff x="3278188" y="4943485"/>
              <a:chExt cx="260350" cy="269875"/>
            </a:xfrm>
            <a:grpFill/>
          </p:grpSpPr>
          <p:sp>
            <p:nvSpPr>
              <p:cNvPr id="133" name="Freeform 13"/>
              <p:cNvSpPr>
                <a:spLocks/>
              </p:cNvSpPr>
              <p:nvPr userDrawn="1"/>
            </p:nvSpPr>
            <p:spPr bwMode="auto">
              <a:xfrm>
                <a:off x="3363913" y="5035560"/>
                <a:ext cx="85725" cy="8572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20" y="0"/>
                  </a:cxn>
                  <a:cxn ang="0">
                    <a:pos x="20" y="18"/>
                  </a:cxn>
                  <a:cxn ang="0">
                    <a:pos x="0" y="18"/>
                  </a:cxn>
                  <a:cxn ang="0">
                    <a:pos x="0" y="36"/>
                  </a:cxn>
                  <a:cxn ang="0">
                    <a:pos x="20" y="36"/>
                  </a:cxn>
                  <a:cxn ang="0">
                    <a:pos x="20" y="54"/>
                  </a:cxn>
                  <a:cxn ang="0">
                    <a:pos x="36" y="54"/>
                  </a:cxn>
                  <a:cxn ang="0">
                    <a:pos x="36" y="36"/>
                  </a:cxn>
                  <a:cxn ang="0">
                    <a:pos x="54" y="36"/>
                  </a:cxn>
                  <a:cxn ang="0">
                    <a:pos x="54" y="18"/>
                  </a:cxn>
                  <a:cxn ang="0">
                    <a:pos x="36" y="18"/>
                  </a:cxn>
                  <a:cxn ang="0">
                    <a:pos x="36" y="0"/>
                  </a:cxn>
                </a:cxnLst>
                <a:rect l="0" t="0" r="r" b="b"/>
                <a:pathLst>
                  <a:path w="54" h="54">
                    <a:moveTo>
                      <a:pt x="36" y="0"/>
                    </a:moveTo>
                    <a:lnTo>
                      <a:pt x="20" y="0"/>
                    </a:lnTo>
                    <a:lnTo>
                      <a:pt x="20" y="18"/>
                    </a:lnTo>
                    <a:lnTo>
                      <a:pt x="0" y="18"/>
                    </a:lnTo>
                    <a:lnTo>
                      <a:pt x="0" y="36"/>
                    </a:lnTo>
                    <a:lnTo>
                      <a:pt x="20" y="36"/>
                    </a:lnTo>
                    <a:lnTo>
                      <a:pt x="20" y="54"/>
                    </a:lnTo>
                    <a:lnTo>
                      <a:pt x="36" y="54"/>
                    </a:lnTo>
                    <a:lnTo>
                      <a:pt x="36" y="36"/>
                    </a:lnTo>
                    <a:lnTo>
                      <a:pt x="54" y="36"/>
                    </a:lnTo>
                    <a:lnTo>
                      <a:pt x="54" y="18"/>
                    </a:lnTo>
                    <a:lnTo>
                      <a:pt x="36" y="18"/>
                    </a:lnTo>
                    <a:lnTo>
                      <a:pt x="3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4" name="Freeform 14"/>
              <p:cNvSpPr>
                <a:spLocks noEditPoints="1"/>
              </p:cNvSpPr>
              <p:nvPr userDrawn="1"/>
            </p:nvSpPr>
            <p:spPr bwMode="auto">
              <a:xfrm>
                <a:off x="3278188" y="4943485"/>
                <a:ext cx="260350" cy="26987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28" y="0"/>
                  </a:cxn>
                  <a:cxn ang="0">
                    <a:pos x="16" y="6"/>
                  </a:cxn>
                  <a:cxn ang="0">
                    <a:pos x="6" y="16"/>
                  </a:cxn>
                  <a:cxn ang="0">
                    <a:pos x="0" y="28"/>
                  </a:cxn>
                  <a:cxn ang="0">
                    <a:pos x="0" y="134"/>
                  </a:cxn>
                  <a:cxn ang="0">
                    <a:pos x="0" y="140"/>
                  </a:cxn>
                  <a:cxn ang="0">
                    <a:pos x="6" y="154"/>
                  </a:cxn>
                  <a:cxn ang="0">
                    <a:pos x="16" y="164"/>
                  </a:cxn>
                  <a:cxn ang="0">
                    <a:pos x="28" y="170"/>
                  </a:cxn>
                  <a:cxn ang="0">
                    <a:pos x="126" y="170"/>
                  </a:cxn>
                  <a:cxn ang="0">
                    <a:pos x="134" y="170"/>
                  </a:cxn>
                  <a:cxn ang="0">
                    <a:pos x="148" y="164"/>
                  </a:cxn>
                  <a:cxn ang="0">
                    <a:pos x="156" y="154"/>
                  </a:cxn>
                  <a:cxn ang="0">
                    <a:pos x="162" y="140"/>
                  </a:cxn>
                  <a:cxn ang="0">
                    <a:pos x="164" y="36"/>
                  </a:cxn>
                  <a:cxn ang="0">
                    <a:pos x="162" y="28"/>
                  </a:cxn>
                  <a:cxn ang="0">
                    <a:pos x="156" y="16"/>
                  </a:cxn>
                  <a:cxn ang="0">
                    <a:pos x="148" y="6"/>
                  </a:cxn>
                  <a:cxn ang="0">
                    <a:pos x="134" y="0"/>
                  </a:cxn>
                  <a:cxn ang="0">
                    <a:pos x="126" y="0"/>
                  </a:cxn>
                  <a:cxn ang="0">
                    <a:pos x="36" y="158"/>
                  </a:cxn>
                  <a:cxn ang="0">
                    <a:pos x="26" y="156"/>
                  </a:cxn>
                  <a:cxn ang="0">
                    <a:pos x="14" y="142"/>
                  </a:cxn>
                  <a:cxn ang="0">
                    <a:pos x="12" y="112"/>
                  </a:cxn>
                  <a:cxn ang="0">
                    <a:pos x="18" y="126"/>
                  </a:cxn>
                  <a:cxn ang="0">
                    <a:pos x="20" y="136"/>
                  </a:cxn>
                  <a:cxn ang="0">
                    <a:pos x="34" y="150"/>
                  </a:cxn>
                  <a:cxn ang="0">
                    <a:pos x="56" y="152"/>
                  </a:cxn>
                  <a:cxn ang="0">
                    <a:pos x="82" y="128"/>
                  </a:cxn>
                  <a:cxn ang="0">
                    <a:pos x="72" y="128"/>
                  </a:cxn>
                  <a:cxn ang="0">
                    <a:pos x="58" y="122"/>
                  </a:cxn>
                  <a:cxn ang="0">
                    <a:pos x="46" y="110"/>
                  </a:cxn>
                  <a:cxn ang="0">
                    <a:pos x="38" y="94"/>
                  </a:cxn>
                  <a:cxn ang="0">
                    <a:pos x="38" y="84"/>
                  </a:cxn>
                  <a:cxn ang="0">
                    <a:pos x="42" y="68"/>
                  </a:cxn>
                  <a:cxn ang="0">
                    <a:pos x="50" y="54"/>
                  </a:cxn>
                  <a:cxn ang="0">
                    <a:pos x="64" y="44"/>
                  </a:cxn>
                  <a:cxn ang="0">
                    <a:pos x="82" y="42"/>
                  </a:cxn>
                  <a:cxn ang="0">
                    <a:pos x="90" y="42"/>
                  </a:cxn>
                  <a:cxn ang="0">
                    <a:pos x="106" y="48"/>
                  </a:cxn>
                  <a:cxn ang="0">
                    <a:pos x="118" y="60"/>
                  </a:cxn>
                  <a:cxn ang="0">
                    <a:pos x="124" y="76"/>
                  </a:cxn>
                  <a:cxn ang="0">
                    <a:pos x="126" y="84"/>
                  </a:cxn>
                  <a:cxn ang="0">
                    <a:pos x="122" y="102"/>
                  </a:cxn>
                  <a:cxn ang="0">
                    <a:pos x="112" y="116"/>
                  </a:cxn>
                  <a:cxn ang="0">
                    <a:pos x="98" y="126"/>
                  </a:cxn>
                  <a:cxn ang="0">
                    <a:pos x="82" y="128"/>
                  </a:cxn>
                  <a:cxn ang="0">
                    <a:pos x="152" y="58"/>
                  </a:cxn>
                  <a:cxn ang="0">
                    <a:pos x="144" y="44"/>
                  </a:cxn>
                  <a:cxn ang="0">
                    <a:pos x="142" y="34"/>
                  </a:cxn>
                  <a:cxn ang="0">
                    <a:pos x="130" y="20"/>
                  </a:cxn>
                  <a:cxn ang="0">
                    <a:pos x="108" y="18"/>
                  </a:cxn>
                  <a:cxn ang="0">
                    <a:pos x="126" y="12"/>
                  </a:cxn>
                  <a:cxn ang="0">
                    <a:pos x="136" y="14"/>
                  </a:cxn>
                  <a:cxn ang="0">
                    <a:pos x="150" y="28"/>
                  </a:cxn>
                  <a:cxn ang="0">
                    <a:pos x="152" y="58"/>
                  </a:cxn>
                </a:cxnLst>
                <a:rect l="0" t="0" r="r" b="b"/>
                <a:pathLst>
                  <a:path w="164" h="170">
                    <a:moveTo>
                      <a:pt x="126" y="0"/>
                    </a:moveTo>
                    <a:lnTo>
                      <a:pt x="36" y="0"/>
                    </a:lnTo>
                    <a:lnTo>
                      <a:pt x="36" y="0"/>
                    </a:lnTo>
                    <a:lnTo>
                      <a:pt x="28" y="0"/>
                    </a:lnTo>
                    <a:lnTo>
                      <a:pt x="22" y="2"/>
                    </a:lnTo>
                    <a:lnTo>
                      <a:pt x="16" y="6"/>
                    </a:lnTo>
                    <a:lnTo>
                      <a:pt x="10" y="10"/>
                    </a:lnTo>
                    <a:lnTo>
                      <a:pt x="6" y="16"/>
                    </a:lnTo>
                    <a:lnTo>
                      <a:pt x="2" y="22"/>
                    </a:lnTo>
                    <a:lnTo>
                      <a:pt x="0" y="28"/>
                    </a:lnTo>
                    <a:lnTo>
                      <a:pt x="0" y="36"/>
                    </a:lnTo>
                    <a:lnTo>
                      <a:pt x="0" y="134"/>
                    </a:lnTo>
                    <a:lnTo>
                      <a:pt x="0" y="134"/>
                    </a:lnTo>
                    <a:lnTo>
                      <a:pt x="0" y="140"/>
                    </a:lnTo>
                    <a:lnTo>
                      <a:pt x="2" y="148"/>
                    </a:lnTo>
                    <a:lnTo>
                      <a:pt x="6" y="154"/>
                    </a:lnTo>
                    <a:lnTo>
                      <a:pt x="10" y="160"/>
                    </a:lnTo>
                    <a:lnTo>
                      <a:pt x="16" y="164"/>
                    </a:lnTo>
                    <a:lnTo>
                      <a:pt x="22" y="168"/>
                    </a:lnTo>
                    <a:lnTo>
                      <a:pt x="28" y="170"/>
                    </a:lnTo>
                    <a:lnTo>
                      <a:pt x="36" y="170"/>
                    </a:lnTo>
                    <a:lnTo>
                      <a:pt x="126" y="170"/>
                    </a:lnTo>
                    <a:lnTo>
                      <a:pt x="126" y="170"/>
                    </a:lnTo>
                    <a:lnTo>
                      <a:pt x="134" y="170"/>
                    </a:lnTo>
                    <a:lnTo>
                      <a:pt x="140" y="168"/>
                    </a:lnTo>
                    <a:lnTo>
                      <a:pt x="148" y="164"/>
                    </a:lnTo>
                    <a:lnTo>
                      <a:pt x="152" y="160"/>
                    </a:lnTo>
                    <a:lnTo>
                      <a:pt x="156" y="154"/>
                    </a:lnTo>
                    <a:lnTo>
                      <a:pt x="160" y="148"/>
                    </a:lnTo>
                    <a:lnTo>
                      <a:pt x="162" y="140"/>
                    </a:lnTo>
                    <a:lnTo>
                      <a:pt x="164" y="134"/>
                    </a:lnTo>
                    <a:lnTo>
                      <a:pt x="164" y="36"/>
                    </a:lnTo>
                    <a:lnTo>
                      <a:pt x="164" y="36"/>
                    </a:lnTo>
                    <a:lnTo>
                      <a:pt x="162" y="28"/>
                    </a:lnTo>
                    <a:lnTo>
                      <a:pt x="160" y="22"/>
                    </a:lnTo>
                    <a:lnTo>
                      <a:pt x="156" y="16"/>
                    </a:lnTo>
                    <a:lnTo>
                      <a:pt x="152" y="10"/>
                    </a:lnTo>
                    <a:lnTo>
                      <a:pt x="148" y="6"/>
                    </a:lnTo>
                    <a:lnTo>
                      <a:pt x="140" y="2"/>
                    </a:lnTo>
                    <a:lnTo>
                      <a:pt x="134" y="0"/>
                    </a:lnTo>
                    <a:lnTo>
                      <a:pt x="126" y="0"/>
                    </a:lnTo>
                    <a:lnTo>
                      <a:pt x="126" y="0"/>
                    </a:lnTo>
                    <a:close/>
                    <a:moveTo>
                      <a:pt x="56" y="158"/>
                    </a:moveTo>
                    <a:lnTo>
                      <a:pt x="36" y="158"/>
                    </a:lnTo>
                    <a:lnTo>
                      <a:pt x="36" y="158"/>
                    </a:lnTo>
                    <a:lnTo>
                      <a:pt x="26" y="156"/>
                    </a:lnTo>
                    <a:lnTo>
                      <a:pt x="18" y="150"/>
                    </a:lnTo>
                    <a:lnTo>
                      <a:pt x="14" y="142"/>
                    </a:lnTo>
                    <a:lnTo>
                      <a:pt x="12" y="132"/>
                    </a:lnTo>
                    <a:lnTo>
                      <a:pt x="12" y="112"/>
                    </a:lnTo>
                    <a:lnTo>
                      <a:pt x="18" y="112"/>
                    </a:lnTo>
                    <a:lnTo>
                      <a:pt x="18" y="126"/>
                    </a:lnTo>
                    <a:lnTo>
                      <a:pt x="18" y="126"/>
                    </a:lnTo>
                    <a:lnTo>
                      <a:pt x="20" y="136"/>
                    </a:lnTo>
                    <a:lnTo>
                      <a:pt x="26" y="144"/>
                    </a:lnTo>
                    <a:lnTo>
                      <a:pt x="34" y="150"/>
                    </a:lnTo>
                    <a:lnTo>
                      <a:pt x="44" y="152"/>
                    </a:lnTo>
                    <a:lnTo>
                      <a:pt x="56" y="152"/>
                    </a:lnTo>
                    <a:lnTo>
                      <a:pt x="56" y="158"/>
                    </a:lnTo>
                    <a:close/>
                    <a:moveTo>
                      <a:pt x="82" y="128"/>
                    </a:moveTo>
                    <a:lnTo>
                      <a:pt x="82" y="128"/>
                    </a:lnTo>
                    <a:lnTo>
                      <a:pt x="72" y="128"/>
                    </a:lnTo>
                    <a:lnTo>
                      <a:pt x="64" y="126"/>
                    </a:lnTo>
                    <a:lnTo>
                      <a:pt x="58" y="122"/>
                    </a:lnTo>
                    <a:lnTo>
                      <a:pt x="50" y="116"/>
                    </a:lnTo>
                    <a:lnTo>
                      <a:pt x="46" y="110"/>
                    </a:lnTo>
                    <a:lnTo>
                      <a:pt x="42" y="102"/>
                    </a:lnTo>
                    <a:lnTo>
                      <a:pt x="38" y="94"/>
                    </a:lnTo>
                    <a:lnTo>
                      <a:pt x="38" y="84"/>
                    </a:lnTo>
                    <a:lnTo>
                      <a:pt x="38" y="84"/>
                    </a:lnTo>
                    <a:lnTo>
                      <a:pt x="38" y="76"/>
                    </a:lnTo>
                    <a:lnTo>
                      <a:pt x="42" y="68"/>
                    </a:lnTo>
                    <a:lnTo>
                      <a:pt x="46" y="60"/>
                    </a:lnTo>
                    <a:lnTo>
                      <a:pt x="50" y="54"/>
                    </a:lnTo>
                    <a:lnTo>
                      <a:pt x="58" y="48"/>
                    </a:lnTo>
                    <a:lnTo>
                      <a:pt x="64" y="44"/>
                    </a:lnTo>
                    <a:lnTo>
                      <a:pt x="72" y="42"/>
                    </a:lnTo>
                    <a:lnTo>
                      <a:pt x="82" y="42"/>
                    </a:lnTo>
                    <a:lnTo>
                      <a:pt x="82" y="42"/>
                    </a:lnTo>
                    <a:lnTo>
                      <a:pt x="90" y="42"/>
                    </a:lnTo>
                    <a:lnTo>
                      <a:pt x="98" y="44"/>
                    </a:lnTo>
                    <a:lnTo>
                      <a:pt x="106" y="48"/>
                    </a:lnTo>
                    <a:lnTo>
                      <a:pt x="112" y="54"/>
                    </a:lnTo>
                    <a:lnTo>
                      <a:pt x="118" y="60"/>
                    </a:lnTo>
                    <a:lnTo>
                      <a:pt x="122" y="68"/>
                    </a:lnTo>
                    <a:lnTo>
                      <a:pt x="124" y="76"/>
                    </a:lnTo>
                    <a:lnTo>
                      <a:pt x="126" y="84"/>
                    </a:lnTo>
                    <a:lnTo>
                      <a:pt x="126" y="84"/>
                    </a:lnTo>
                    <a:lnTo>
                      <a:pt x="124" y="94"/>
                    </a:lnTo>
                    <a:lnTo>
                      <a:pt x="122" y="102"/>
                    </a:lnTo>
                    <a:lnTo>
                      <a:pt x="118" y="110"/>
                    </a:lnTo>
                    <a:lnTo>
                      <a:pt x="112" y="116"/>
                    </a:lnTo>
                    <a:lnTo>
                      <a:pt x="106" y="122"/>
                    </a:lnTo>
                    <a:lnTo>
                      <a:pt x="98" y="126"/>
                    </a:lnTo>
                    <a:lnTo>
                      <a:pt x="90" y="128"/>
                    </a:lnTo>
                    <a:lnTo>
                      <a:pt x="82" y="128"/>
                    </a:lnTo>
                    <a:lnTo>
                      <a:pt x="82" y="128"/>
                    </a:lnTo>
                    <a:close/>
                    <a:moveTo>
                      <a:pt x="152" y="58"/>
                    </a:moveTo>
                    <a:lnTo>
                      <a:pt x="144" y="58"/>
                    </a:lnTo>
                    <a:lnTo>
                      <a:pt x="144" y="44"/>
                    </a:lnTo>
                    <a:lnTo>
                      <a:pt x="144" y="44"/>
                    </a:lnTo>
                    <a:lnTo>
                      <a:pt x="142" y="34"/>
                    </a:lnTo>
                    <a:lnTo>
                      <a:pt x="138" y="26"/>
                    </a:lnTo>
                    <a:lnTo>
                      <a:pt x="130" y="20"/>
                    </a:lnTo>
                    <a:lnTo>
                      <a:pt x="120" y="18"/>
                    </a:lnTo>
                    <a:lnTo>
                      <a:pt x="108" y="18"/>
                    </a:lnTo>
                    <a:lnTo>
                      <a:pt x="108" y="12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36" y="14"/>
                    </a:lnTo>
                    <a:lnTo>
                      <a:pt x="144" y="20"/>
                    </a:lnTo>
                    <a:lnTo>
                      <a:pt x="150" y="28"/>
                    </a:lnTo>
                    <a:lnTo>
                      <a:pt x="152" y="38"/>
                    </a:lnTo>
                    <a:lnTo>
                      <a:pt x="152" y="5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132" name="Freeform 15"/>
            <p:cNvSpPr>
              <a:spLocks noEditPoints="1"/>
            </p:cNvSpPr>
            <p:nvPr userDrawn="1"/>
          </p:nvSpPr>
          <p:spPr bwMode="auto">
            <a:xfrm>
              <a:off x="2138363" y="4949835"/>
              <a:ext cx="247650" cy="257175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118" y="0"/>
                </a:cxn>
                <a:cxn ang="0">
                  <a:pos x="110" y="2"/>
                </a:cxn>
                <a:cxn ang="0">
                  <a:pos x="102" y="4"/>
                </a:cxn>
                <a:cxn ang="0">
                  <a:pos x="96" y="8"/>
                </a:cxn>
                <a:cxn ang="0">
                  <a:pos x="90" y="12"/>
                </a:cxn>
                <a:cxn ang="0">
                  <a:pos x="84" y="18"/>
                </a:cxn>
                <a:cxn ang="0">
                  <a:pos x="82" y="24"/>
                </a:cxn>
                <a:cxn ang="0">
                  <a:pos x="78" y="32"/>
                </a:cxn>
                <a:cxn ang="0">
                  <a:pos x="78" y="40"/>
                </a:cxn>
                <a:cxn ang="0">
                  <a:pos x="78" y="40"/>
                </a:cxn>
                <a:cxn ang="0">
                  <a:pos x="78" y="32"/>
                </a:cxn>
                <a:cxn ang="0">
                  <a:pos x="76" y="24"/>
                </a:cxn>
                <a:cxn ang="0">
                  <a:pos x="72" y="18"/>
                </a:cxn>
                <a:cxn ang="0">
                  <a:pos x="66" y="12"/>
                </a:cxn>
                <a:cxn ang="0">
                  <a:pos x="60" y="8"/>
                </a:cxn>
                <a:cxn ang="0">
                  <a:pos x="54" y="4"/>
                </a:cxn>
                <a:cxn ang="0">
                  <a:pos x="48" y="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32" y="2"/>
                </a:cxn>
                <a:cxn ang="0">
                  <a:pos x="24" y="4"/>
                </a:cxn>
                <a:cxn ang="0">
                  <a:pos x="18" y="8"/>
                </a:cxn>
                <a:cxn ang="0">
                  <a:pos x="12" y="12"/>
                </a:cxn>
                <a:cxn ang="0">
                  <a:pos x="6" y="18"/>
                </a:cxn>
                <a:cxn ang="0">
                  <a:pos x="4" y="24"/>
                </a:cxn>
                <a:cxn ang="0">
                  <a:pos x="2" y="32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2" y="52"/>
                </a:cxn>
                <a:cxn ang="0">
                  <a:pos x="8" y="62"/>
                </a:cxn>
                <a:cxn ang="0">
                  <a:pos x="78" y="162"/>
                </a:cxn>
                <a:cxn ang="0">
                  <a:pos x="148" y="62"/>
                </a:cxn>
                <a:cxn ang="0">
                  <a:pos x="148" y="62"/>
                </a:cxn>
                <a:cxn ang="0">
                  <a:pos x="154" y="52"/>
                </a:cxn>
                <a:cxn ang="0">
                  <a:pos x="156" y="40"/>
                </a:cxn>
                <a:cxn ang="0">
                  <a:pos x="156" y="40"/>
                </a:cxn>
                <a:cxn ang="0">
                  <a:pos x="156" y="32"/>
                </a:cxn>
                <a:cxn ang="0">
                  <a:pos x="152" y="24"/>
                </a:cxn>
                <a:cxn ang="0">
                  <a:pos x="150" y="18"/>
                </a:cxn>
                <a:cxn ang="0">
                  <a:pos x="144" y="12"/>
                </a:cxn>
                <a:cxn ang="0">
                  <a:pos x="138" y="8"/>
                </a:cxn>
                <a:cxn ang="0">
                  <a:pos x="132" y="4"/>
                </a:cxn>
                <a:cxn ang="0">
                  <a:pos x="124" y="2"/>
                </a:cxn>
                <a:cxn ang="0">
                  <a:pos x="118" y="0"/>
                </a:cxn>
                <a:cxn ang="0">
                  <a:pos x="118" y="0"/>
                </a:cxn>
                <a:cxn ang="0">
                  <a:pos x="132" y="48"/>
                </a:cxn>
                <a:cxn ang="0">
                  <a:pos x="132" y="48"/>
                </a:cxn>
                <a:cxn ang="0">
                  <a:pos x="130" y="40"/>
                </a:cxn>
                <a:cxn ang="0">
                  <a:pos x="124" y="32"/>
                </a:cxn>
                <a:cxn ang="0">
                  <a:pos x="118" y="26"/>
                </a:cxn>
                <a:cxn ang="0">
                  <a:pos x="110" y="24"/>
                </a:cxn>
                <a:cxn ang="0">
                  <a:pos x="110" y="14"/>
                </a:cxn>
                <a:cxn ang="0">
                  <a:pos x="110" y="14"/>
                </a:cxn>
                <a:cxn ang="0">
                  <a:pos x="116" y="14"/>
                </a:cxn>
                <a:cxn ang="0">
                  <a:pos x="122" y="16"/>
                </a:cxn>
                <a:cxn ang="0">
                  <a:pos x="128" y="20"/>
                </a:cxn>
                <a:cxn ang="0">
                  <a:pos x="132" y="24"/>
                </a:cxn>
                <a:cxn ang="0">
                  <a:pos x="136" y="28"/>
                </a:cxn>
                <a:cxn ang="0">
                  <a:pos x="140" y="34"/>
                </a:cxn>
                <a:cxn ang="0">
                  <a:pos x="142" y="42"/>
                </a:cxn>
                <a:cxn ang="0">
                  <a:pos x="142" y="48"/>
                </a:cxn>
                <a:cxn ang="0">
                  <a:pos x="132" y="48"/>
                </a:cxn>
              </a:cxnLst>
              <a:rect l="0" t="0" r="r" b="b"/>
              <a:pathLst>
                <a:path w="156" h="162">
                  <a:moveTo>
                    <a:pt x="118" y="0"/>
                  </a:moveTo>
                  <a:lnTo>
                    <a:pt x="118" y="0"/>
                  </a:lnTo>
                  <a:lnTo>
                    <a:pt x="110" y="2"/>
                  </a:lnTo>
                  <a:lnTo>
                    <a:pt x="102" y="4"/>
                  </a:lnTo>
                  <a:lnTo>
                    <a:pt x="96" y="8"/>
                  </a:lnTo>
                  <a:lnTo>
                    <a:pt x="90" y="12"/>
                  </a:lnTo>
                  <a:lnTo>
                    <a:pt x="84" y="18"/>
                  </a:lnTo>
                  <a:lnTo>
                    <a:pt x="82" y="24"/>
                  </a:lnTo>
                  <a:lnTo>
                    <a:pt x="78" y="32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6" y="24"/>
                  </a:lnTo>
                  <a:lnTo>
                    <a:pt x="72" y="18"/>
                  </a:lnTo>
                  <a:lnTo>
                    <a:pt x="66" y="12"/>
                  </a:lnTo>
                  <a:lnTo>
                    <a:pt x="60" y="8"/>
                  </a:lnTo>
                  <a:lnTo>
                    <a:pt x="54" y="4"/>
                  </a:lnTo>
                  <a:lnTo>
                    <a:pt x="48" y="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2" y="2"/>
                  </a:lnTo>
                  <a:lnTo>
                    <a:pt x="24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4" y="24"/>
                  </a:lnTo>
                  <a:lnTo>
                    <a:pt x="2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2" y="52"/>
                  </a:lnTo>
                  <a:lnTo>
                    <a:pt x="8" y="62"/>
                  </a:lnTo>
                  <a:lnTo>
                    <a:pt x="78" y="162"/>
                  </a:lnTo>
                  <a:lnTo>
                    <a:pt x="148" y="62"/>
                  </a:lnTo>
                  <a:lnTo>
                    <a:pt x="148" y="62"/>
                  </a:lnTo>
                  <a:lnTo>
                    <a:pt x="154" y="52"/>
                  </a:lnTo>
                  <a:lnTo>
                    <a:pt x="156" y="40"/>
                  </a:lnTo>
                  <a:lnTo>
                    <a:pt x="156" y="40"/>
                  </a:lnTo>
                  <a:lnTo>
                    <a:pt x="156" y="32"/>
                  </a:lnTo>
                  <a:lnTo>
                    <a:pt x="152" y="24"/>
                  </a:lnTo>
                  <a:lnTo>
                    <a:pt x="150" y="18"/>
                  </a:lnTo>
                  <a:lnTo>
                    <a:pt x="144" y="12"/>
                  </a:lnTo>
                  <a:lnTo>
                    <a:pt x="138" y="8"/>
                  </a:lnTo>
                  <a:lnTo>
                    <a:pt x="132" y="4"/>
                  </a:lnTo>
                  <a:lnTo>
                    <a:pt x="124" y="2"/>
                  </a:lnTo>
                  <a:lnTo>
                    <a:pt x="118" y="0"/>
                  </a:lnTo>
                  <a:lnTo>
                    <a:pt x="118" y="0"/>
                  </a:lnTo>
                  <a:close/>
                  <a:moveTo>
                    <a:pt x="132" y="48"/>
                  </a:moveTo>
                  <a:lnTo>
                    <a:pt x="132" y="48"/>
                  </a:lnTo>
                  <a:lnTo>
                    <a:pt x="130" y="40"/>
                  </a:lnTo>
                  <a:lnTo>
                    <a:pt x="124" y="32"/>
                  </a:lnTo>
                  <a:lnTo>
                    <a:pt x="118" y="26"/>
                  </a:lnTo>
                  <a:lnTo>
                    <a:pt x="110" y="24"/>
                  </a:lnTo>
                  <a:lnTo>
                    <a:pt x="110" y="14"/>
                  </a:lnTo>
                  <a:lnTo>
                    <a:pt x="110" y="14"/>
                  </a:lnTo>
                  <a:lnTo>
                    <a:pt x="116" y="14"/>
                  </a:lnTo>
                  <a:lnTo>
                    <a:pt x="122" y="16"/>
                  </a:lnTo>
                  <a:lnTo>
                    <a:pt x="128" y="20"/>
                  </a:lnTo>
                  <a:lnTo>
                    <a:pt x="132" y="24"/>
                  </a:lnTo>
                  <a:lnTo>
                    <a:pt x="136" y="28"/>
                  </a:lnTo>
                  <a:lnTo>
                    <a:pt x="140" y="34"/>
                  </a:lnTo>
                  <a:lnTo>
                    <a:pt x="142" y="42"/>
                  </a:lnTo>
                  <a:lnTo>
                    <a:pt x="142" y="48"/>
                  </a:lnTo>
                  <a:lnTo>
                    <a:pt x="132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726%26v_flag%3d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8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5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0.jpg"/><Relationship Id="rId16" Type="http://schemas.openxmlformats.org/officeDocument/2006/relationships/image" Target="../media/image17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4.gif"/><Relationship Id="rId4" Type="http://schemas.openxmlformats.org/officeDocument/2006/relationships/image" Target="../media/image11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13" Type="http://schemas.openxmlformats.org/officeDocument/2006/relationships/hyperlink" Target="http://www.bizforms.co.kr/bms/check.asp?code=bs3217338750418&amp;go_url=http%3a%2f%2fpowerpoint.bizforms.co.kr%2fform_view%2fview.asp%3fnumber%3d112531%26v_flag%3d0" TargetMode="External"/><Relationship Id="rId18" Type="http://schemas.openxmlformats.org/officeDocument/2006/relationships/image" Target="../media/image26.gif"/><Relationship Id="rId3" Type="http://schemas.openxmlformats.org/officeDocument/2006/relationships/hyperlink" Target="http://www.bizforms.co.kr/bms/check.asp?code=bs3217338750418&amp;go_url=http%3a%2f%2fpowerpoint.bizforms.co.kr%2fform_view%2fview.asp%3fnumber%3d115399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6199%26v_flag%3d0" TargetMode="External"/><Relationship Id="rId12" Type="http://schemas.openxmlformats.org/officeDocument/2006/relationships/image" Target="../media/image23.gif"/><Relationship Id="rId17" Type="http://schemas.openxmlformats.org/officeDocument/2006/relationships/hyperlink" Target="http://www.bizforms.co.kr/bms/check.asp?code=bs3217338750418&amp;go_url=http%3a%2f%2fpowerpoint.bizforms.co.kr%2fform_view%2fview.asp%3fnumber%3d186595%26v_flag%3d0" TargetMode="External"/><Relationship Id="rId2" Type="http://schemas.openxmlformats.org/officeDocument/2006/relationships/image" Target="../media/image10.jpg"/><Relationship Id="rId16" Type="http://schemas.openxmlformats.org/officeDocument/2006/relationships/image" Target="../media/image25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gif"/><Relationship Id="rId11" Type="http://schemas.openxmlformats.org/officeDocument/2006/relationships/hyperlink" Target="http://www.bizforms.co.kr/bms/check.asp?code=bs3217338750418&amp;go_url=http%3a%2f%2fpowerpoint.bizforms.co.kr%2fform_view%2fview.asp%3fnumber%3d112385%26v_flag%3d0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10%26v_flag%3d0%0d%0a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96%26v_flag%3d0" TargetMode="External"/><Relationship Id="rId10" Type="http://schemas.openxmlformats.org/officeDocument/2006/relationships/image" Target="../media/image22.gif"/><Relationship Id="rId4" Type="http://schemas.openxmlformats.org/officeDocument/2006/relationships/image" Target="../media/image19.gif"/><Relationship Id="rId9" Type="http://schemas.openxmlformats.org/officeDocument/2006/relationships/hyperlink" Target="http://www.bizforms.co.kr/bms/check.asp?code=bs3217338750418&amp;go_url=http%3a%2f%2fpowerpoint.bizforms.co.kr%2fform_view%2fview.asp%3fnumber%3d112573%26v_flag%3d0" TargetMode="External"/><Relationship Id="rId14" Type="http://schemas.openxmlformats.org/officeDocument/2006/relationships/image" Target="../media/image24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33A0D664-BDEA-4480-A818-B11DE2DA4497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C5FF4C64-E9F1-4D45-940B-A77340AEA5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2442C351-28A4-4D03-BF81-CDB6A8D2EA50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31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53ABAEB2-5732-4D57-AAAB-023B47BF0A0C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CEA19A8-110D-4ED9-B832-43355827AFA6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http://www.bizforms.co.kr/bms/check.asp?code=bs3217338750418&amp;go_url=http%3a%2f%2fpowerpoint.bizforms.co.kr%2fform_view%2fview.asp%3fnumber%3d105726%26v_flag%3d0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9630AC4-F9C6-4D62-B446-CF23BBD5AD27}"/>
              </a:ext>
            </a:extLst>
          </p:cNvPr>
          <p:cNvSpPr/>
          <p:nvPr/>
        </p:nvSpPr>
        <p:spPr>
          <a:xfrm>
            <a:off x="551623" y="3986545"/>
            <a:ext cx="266130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복지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투자유치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954D6AC-DFBB-41BA-8981-C500814C35C7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DD509D39-DA67-463B-A9D6-298FF6154B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292" y="908720"/>
            <a:ext cx="3895682" cy="509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909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2-2 </a:t>
            </a:r>
            <a:r>
              <a:rPr lang="ko-KR" altLang="en-US" dirty="0"/>
              <a:t>실적 및 제휴현황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실적 및 제휴현황을 위한 페이지입니다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3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09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실적 및 제휴현황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01593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회사의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주요 실적과 제휴현황</a:t>
              </a:r>
              <a:r>
                <a:rPr kumimoji="1" lang="ko-KR" altLang="en-US" sz="1050" spc="30" dirty="0">
                  <a:latin typeface="+mn-ea"/>
                </a:rPr>
                <a:t>에 대해 간단히 나타날 수 있습니다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주요실적의 경우 회사의 실적 뿐만 아니라 수상내역도 포함됩니다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그리고 수출 및 매출액 등의 내용도 포함 할 수 있습니다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제휴현황의 경우 제휴사와 제휴한 내용을 기재하시면 됩니다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7091397" y="106317"/>
            <a:ext cx="1800000" cy="460214"/>
            <a:chOff x="7091397" y="106317"/>
            <a:chExt cx="1800000" cy="460214"/>
          </a:xfrm>
        </p:grpSpPr>
        <p:sp>
          <p:nvSpPr>
            <p:cNvPr id="39" name="TextBox 38"/>
            <p:cNvSpPr txBox="1"/>
            <p:nvPr/>
          </p:nvSpPr>
          <p:spPr>
            <a:xfrm>
              <a:off x="7091397" y="106317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1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091397" y="274143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aphicFrame>
        <p:nvGraphicFramePr>
          <p:cNvPr id="56" name="표 55"/>
          <p:cNvGraphicFramePr>
            <a:graphicFrameLocks noGrp="1"/>
          </p:cNvGraphicFramePr>
          <p:nvPr/>
        </p:nvGraphicFramePr>
        <p:xfrm>
          <a:off x="918000" y="1639863"/>
          <a:ext cx="7308000" cy="2160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46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64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9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7" name="Rectangle 5"/>
          <p:cNvSpPr>
            <a:spLocks noChangeArrowheads="1"/>
          </p:cNvSpPr>
          <p:nvPr/>
        </p:nvSpPr>
        <p:spPr bwMode="auto">
          <a:xfrm>
            <a:off x="925513" y="4341825"/>
            <a:ext cx="3451225" cy="175262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58" name="그룹 57"/>
          <p:cNvGrpSpPr/>
          <p:nvPr/>
        </p:nvGrpSpPr>
        <p:grpSpPr>
          <a:xfrm>
            <a:off x="798513" y="4478350"/>
            <a:ext cx="2819400" cy="447675"/>
            <a:chOff x="798513" y="4478350"/>
            <a:chExt cx="2819400" cy="447675"/>
          </a:xfrm>
        </p:grpSpPr>
        <p:sp>
          <p:nvSpPr>
            <p:cNvPr id="59" name="Rectangle 45"/>
            <p:cNvSpPr>
              <a:spLocks noChangeArrowheads="1"/>
            </p:cNvSpPr>
            <p:nvPr/>
          </p:nvSpPr>
          <p:spPr bwMode="auto">
            <a:xfrm>
              <a:off x="798513" y="4478350"/>
              <a:ext cx="2819400" cy="3175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54"/>
            <p:cNvSpPr>
              <a:spLocks/>
            </p:cNvSpPr>
            <p:nvPr/>
          </p:nvSpPr>
          <p:spPr bwMode="auto">
            <a:xfrm>
              <a:off x="798513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  <a:cxn ang="0">
                  <a:pos x="0" y="0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55"/>
            <p:cNvSpPr>
              <a:spLocks/>
            </p:cNvSpPr>
            <p:nvPr/>
          </p:nvSpPr>
          <p:spPr bwMode="auto">
            <a:xfrm>
              <a:off x="798513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2" name="Rectangle 56"/>
          <p:cNvSpPr>
            <a:spLocks noChangeArrowheads="1"/>
          </p:cNvSpPr>
          <p:nvPr/>
        </p:nvSpPr>
        <p:spPr bwMode="auto">
          <a:xfrm>
            <a:off x="4772075" y="4341825"/>
            <a:ext cx="3451225" cy="175262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63" name="그룹 62"/>
          <p:cNvGrpSpPr/>
          <p:nvPr/>
        </p:nvGrpSpPr>
        <p:grpSpPr>
          <a:xfrm>
            <a:off x="4645075" y="4478350"/>
            <a:ext cx="2819400" cy="447675"/>
            <a:chOff x="4645075" y="4478350"/>
            <a:chExt cx="2819400" cy="447675"/>
          </a:xfrm>
        </p:grpSpPr>
        <p:sp>
          <p:nvSpPr>
            <p:cNvPr id="64" name="Rectangle 96"/>
            <p:cNvSpPr>
              <a:spLocks noChangeArrowheads="1"/>
            </p:cNvSpPr>
            <p:nvPr/>
          </p:nvSpPr>
          <p:spPr bwMode="auto">
            <a:xfrm>
              <a:off x="4645075" y="4478350"/>
              <a:ext cx="2819400" cy="3175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105"/>
            <p:cNvSpPr>
              <a:spLocks/>
            </p:cNvSpPr>
            <p:nvPr/>
          </p:nvSpPr>
          <p:spPr bwMode="auto">
            <a:xfrm>
              <a:off x="4645075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  <a:cxn ang="0">
                  <a:pos x="0" y="0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106"/>
            <p:cNvSpPr>
              <a:spLocks/>
            </p:cNvSpPr>
            <p:nvPr/>
          </p:nvSpPr>
          <p:spPr bwMode="auto">
            <a:xfrm>
              <a:off x="4645075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7" name="Rectangle 222"/>
          <p:cNvSpPr>
            <a:spLocks noChangeArrowheads="1"/>
          </p:cNvSpPr>
          <p:nvPr/>
        </p:nvSpPr>
        <p:spPr bwMode="auto">
          <a:xfrm>
            <a:off x="1030240" y="4892587"/>
            <a:ext cx="321314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8" name="Rectangle 292"/>
          <p:cNvSpPr>
            <a:spLocks noChangeArrowheads="1"/>
          </p:cNvSpPr>
          <p:nvPr/>
        </p:nvSpPr>
        <p:spPr bwMode="auto">
          <a:xfrm>
            <a:off x="1030239" y="4470067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9" name="Rectangle 222"/>
          <p:cNvSpPr>
            <a:spLocks noChangeArrowheads="1"/>
          </p:cNvSpPr>
          <p:nvPr/>
        </p:nvSpPr>
        <p:spPr bwMode="auto">
          <a:xfrm>
            <a:off x="4864105" y="4892587"/>
            <a:ext cx="321314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70" name="Rectangle 292"/>
          <p:cNvSpPr>
            <a:spLocks noChangeArrowheads="1"/>
          </p:cNvSpPr>
          <p:nvPr/>
        </p:nvSpPr>
        <p:spPr bwMode="auto">
          <a:xfrm>
            <a:off x="4864104" y="4470067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3-1 </a:t>
            </a:r>
            <a:r>
              <a:rPr lang="ko-KR" altLang="en-US" dirty="0"/>
              <a:t>국내외 기술동향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928670"/>
            <a:ext cx="7114785" cy="305918"/>
          </a:xfrm>
        </p:spPr>
        <p:txBody>
          <a:bodyPr/>
          <a:lstStyle/>
          <a:p>
            <a:r>
              <a:rPr lang="ko-KR" altLang="en-US" dirty="0"/>
              <a:t>국내외 기술동향을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11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국내외 기술동향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제품 또는 서비스와 관련된 국내외의 동향</a:t>
              </a:r>
              <a:r>
                <a:rPr kumimoji="1" lang="ko-KR" altLang="en-US" sz="1050" spc="30" dirty="0">
                  <a:latin typeface="+mn-ea"/>
                </a:rPr>
                <a:t>을 기재합니다</a:t>
              </a:r>
              <a:r>
                <a:rPr kumimoji="1" lang="en-US" altLang="ko-KR" sz="1050" spc="30" dirty="0">
                  <a:latin typeface="+mn-ea"/>
                </a:rPr>
                <a:t>. 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뉴스나 인터넷의 기사를 인용하여 작성할 경우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출처를 반드시 기재</a:t>
              </a:r>
              <a:r>
                <a:rPr kumimoji="1" lang="ko-KR" altLang="en-US" sz="1050" spc="30" dirty="0">
                  <a:latin typeface="+mn-ea"/>
                </a:rPr>
                <a:t>하여 신뢰성을 높이는 것이 좋습니다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7091397" y="106317"/>
            <a:ext cx="1800000" cy="460214"/>
            <a:chOff x="7091397" y="106317"/>
            <a:chExt cx="1800000" cy="460214"/>
          </a:xfrm>
        </p:grpSpPr>
        <p:sp>
          <p:nvSpPr>
            <p:cNvPr id="39" name="TextBox 38"/>
            <p:cNvSpPr txBox="1"/>
            <p:nvPr/>
          </p:nvSpPr>
          <p:spPr>
            <a:xfrm>
              <a:off x="7091397" y="106317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1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091397" y="274143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44" name="이등변 삼각형 43"/>
          <p:cNvSpPr/>
          <p:nvPr/>
        </p:nvSpPr>
        <p:spPr>
          <a:xfrm rot="16200000" flipH="1">
            <a:off x="2899192" y="2998039"/>
            <a:ext cx="4320000" cy="1581525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50000"/>
                  <a:alpha val="50000"/>
                </a:schemeClr>
              </a:gs>
              <a:gs pos="68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5" name="이등변 삼각형 44"/>
          <p:cNvSpPr/>
          <p:nvPr/>
        </p:nvSpPr>
        <p:spPr>
          <a:xfrm rot="5400000">
            <a:off x="1924807" y="2998038"/>
            <a:ext cx="4320000" cy="1581525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50000"/>
                  <a:alpha val="50000"/>
                </a:schemeClr>
              </a:gs>
              <a:gs pos="68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6" name="Rectangle 5"/>
          <p:cNvSpPr>
            <a:spLocks noChangeArrowheads="1"/>
          </p:cNvSpPr>
          <p:nvPr/>
        </p:nvSpPr>
        <p:spPr bwMode="auto">
          <a:xfrm>
            <a:off x="552450" y="1655817"/>
            <a:ext cx="2730500" cy="4320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8" name="Rectangle 9"/>
          <p:cNvSpPr>
            <a:spLocks noChangeArrowheads="1"/>
          </p:cNvSpPr>
          <p:nvPr/>
        </p:nvSpPr>
        <p:spPr bwMode="auto">
          <a:xfrm>
            <a:off x="825500" y="1787501"/>
            <a:ext cx="2184400" cy="409575"/>
          </a:xfrm>
          <a:prstGeom prst="roundRect">
            <a:avLst>
              <a:gd name="adj" fmla="val 25864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9" name="Rectangle 18"/>
          <p:cNvSpPr>
            <a:spLocks noChangeArrowheads="1"/>
          </p:cNvSpPr>
          <p:nvPr/>
        </p:nvSpPr>
        <p:spPr bwMode="auto">
          <a:xfrm>
            <a:off x="5861050" y="1655817"/>
            <a:ext cx="2730500" cy="4320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0" name="Rectangle 19"/>
          <p:cNvSpPr>
            <a:spLocks noChangeArrowheads="1"/>
          </p:cNvSpPr>
          <p:nvPr/>
        </p:nvSpPr>
        <p:spPr bwMode="auto">
          <a:xfrm>
            <a:off x="6134100" y="1787501"/>
            <a:ext cx="2184400" cy="409575"/>
          </a:xfrm>
          <a:prstGeom prst="roundRect">
            <a:avLst>
              <a:gd name="adj" fmla="val 27875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" name="Rectangle 63"/>
          <p:cNvSpPr>
            <a:spLocks noChangeArrowheads="1"/>
          </p:cNvSpPr>
          <p:nvPr/>
        </p:nvSpPr>
        <p:spPr bwMode="auto">
          <a:xfrm>
            <a:off x="742950" y="2495526"/>
            <a:ext cx="41275" cy="568325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2" name="Rectangle 99"/>
          <p:cNvSpPr>
            <a:spLocks noChangeArrowheads="1"/>
          </p:cNvSpPr>
          <p:nvPr/>
        </p:nvSpPr>
        <p:spPr bwMode="auto">
          <a:xfrm>
            <a:off x="742950" y="3248001"/>
            <a:ext cx="41275" cy="571500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3" name="Rectangle 135"/>
          <p:cNvSpPr>
            <a:spLocks noChangeArrowheads="1"/>
          </p:cNvSpPr>
          <p:nvPr/>
        </p:nvSpPr>
        <p:spPr bwMode="auto">
          <a:xfrm>
            <a:off x="6051550" y="2495526"/>
            <a:ext cx="41275" cy="5683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4" name="Rectangle 171"/>
          <p:cNvSpPr>
            <a:spLocks noChangeArrowheads="1"/>
          </p:cNvSpPr>
          <p:nvPr/>
        </p:nvSpPr>
        <p:spPr bwMode="auto">
          <a:xfrm>
            <a:off x="6051550" y="3248001"/>
            <a:ext cx="41275" cy="5715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6" name="Rectangle 222"/>
          <p:cNvSpPr>
            <a:spLocks noChangeArrowheads="1"/>
          </p:cNvSpPr>
          <p:nvPr/>
        </p:nvSpPr>
        <p:spPr bwMode="auto">
          <a:xfrm>
            <a:off x="847674" y="2481218"/>
            <a:ext cx="2263806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7" name="Rectangle 292"/>
          <p:cNvSpPr>
            <a:spLocks noChangeArrowheads="1"/>
          </p:cNvSpPr>
          <p:nvPr/>
        </p:nvSpPr>
        <p:spPr bwMode="auto">
          <a:xfrm>
            <a:off x="920699" y="1841448"/>
            <a:ext cx="2008215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8" name="Rectangle 292"/>
          <p:cNvSpPr>
            <a:spLocks noChangeArrowheads="1"/>
          </p:cNvSpPr>
          <p:nvPr/>
        </p:nvSpPr>
        <p:spPr bwMode="auto">
          <a:xfrm>
            <a:off x="6215085" y="1841448"/>
            <a:ext cx="2008215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9" name="Rectangle 222"/>
          <p:cNvSpPr>
            <a:spLocks noChangeArrowheads="1"/>
          </p:cNvSpPr>
          <p:nvPr/>
        </p:nvSpPr>
        <p:spPr bwMode="auto">
          <a:xfrm>
            <a:off x="847674" y="3211479"/>
            <a:ext cx="2263806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60" name="Rectangle 222"/>
          <p:cNvSpPr>
            <a:spLocks noChangeArrowheads="1"/>
          </p:cNvSpPr>
          <p:nvPr/>
        </p:nvSpPr>
        <p:spPr bwMode="auto">
          <a:xfrm>
            <a:off x="6142059" y="2481218"/>
            <a:ext cx="2263806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61" name="Rectangle 222"/>
          <p:cNvSpPr>
            <a:spLocks noChangeArrowheads="1"/>
          </p:cNvSpPr>
          <p:nvPr/>
        </p:nvSpPr>
        <p:spPr bwMode="auto">
          <a:xfrm>
            <a:off x="6142059" y="3211479"/>
            <a:ext cx="2263806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graphicFrame>
        <p:nvGraphicFramePr>
          <p:cNvPr id="62" name="차트 61"/>
          <p:cNvGraphicFramePr/>
          <p:nvPr>
            <p:extLst>
              <p:ext uri="{D42A27DB-BD31-4B8C-83A1-F6EECF244321}">
                <p14:modId xmlns:p14="http://schemas.microsoft.com/office/powerpoint/2010/main" val="387105410"/>
              </p:ext>
            </p:extLst>
          </p:nvPr>
        </p:nvGraphicFramePr>
        <p:xfrm>
          <a:off x="647564" y="3969059"/>
          <a:ext cx="2463916" cy="20317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3" name="차트 62"/>
          <p:cNvGraphicFramePr/>
          <p:nvPr>
            <p:extLst>
              <p:ext uri="{D42A27DB-BD31-4B8C-83A1-F6EECF244321}">
                <p14:modId xmlns:p14="http://schemas.microsoft.com/office/powerpoint/2010/main" val="387105410"/>
              </p:ext>
            </p:extLst>
          </p:nvPr>
        </p:nvGraphicFramePr>
        <p:xfrm>
          <a:off x="5994342" y="3969059"/>
          <a:ext cx="2463916" cy="20317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4" name="Rectangle 172"/>
          <p:cNvSpPr>
            <a:spLocks noChangeArrowheads="1"/>
          </p:cNvSpPr>
          <p:nvPr/>
        </p:nvSpPr>
        <p:spPr bwMode="auto">
          <a:xfrm>
            <a:off x="3968750" y="4517999"/>
            <a:ext cx="1219885" cy="177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World best company</a:t>
            </a:r>
          </a:p>
        </p:txBody>
      </p:sp>
      <p:sp>
        <p:nvSpPr>
          <p:cNvPr id="75" name="Rectangle 188"/>
          <p:cNvSpPr>
            <a:spLocks noChangeArrowheads="1"/>
          </p:cNvSpPr>
          <p:nvPr/>
        </p:nvSpPr>
        <p:spPr bwMode="auto">
          <a:xfrm>
            <a:off x="3736975" y="4679924"/>
            <a:ext cx="1683538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Bizforms Business Plan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6" name="타원 75"/>
          <p:cNvSpPr/>
          <p:nvPr/>
        </p:nvSpPr>
        <p:spPr>
          <a:xfrm>
            <a:off x="3878253" y="3027357"/>
            <a:ext cx="1440000" cy="144000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77" name="Freeform 15"/>
          <p:cNvSpPr>
            <a:spLocks/>
          </p:cNvSpPr>
          <p:nvPr/>
        </p:nvSpPr>
        <p:spPr bwMode="auto">
          <a:xfrm rot="19830648">
            <a:off x="4244248" y="3288099"/>
            <a:ext cx="778898" cy="765114"/>
          </a:xfrm>
          <a:custGeom>
            <a:avLst/>
            <a:gdLst/>
            <a:ahLst/>
            <a:cxnLst>
              <a:cxn ang="0">
                <a:pos x="120" y="72"/>
              </a:cxn>
              <a:cxn ang="0">
                <a:pos x="120" y="72"/>
              </a:cxn>
              <a:cxn ang="0">
                <a:pos x="118" y="58"/>
              </a:cxn>
              <a:cxn ang="0">
                <a:pos x="116" y="46"/>
              </a:cxn>
              <a:cxn ang="0">
                <a:pos x="110" y="34"/>
              </a:cxn>
              <a:cxn ang="0">
                <a:pos x="106" y="26"/>
              </a:cxn>
              <a:cxn ang="0">
                <a:pos x="98" y="18"/>
              </a:cxn>
              <a:cxn ang="0">
                <a:pos x="90" y="10"/>
              </a:cxn>
              <a:cxn ang="0">
                <a:pos x="82" y="6"/>
              </a:cxn>
              <a:cxn ang="0">
                <a:pos x="72" y="2"/>
              </a:cxn>
              <a:cxn ang="0">
                <a:pos x="62" y="0"/>
              </a:cxn>
              <a:cxn ang="0">
                <a:pos x="54" y="0"/>
              </a:cxn>
              <a:cxn ang="0">
                <a:pos x="44" y="0"/>
              </a:cxn>
              <a:cxn ang="0">
                <a:pos x="34" y="2"/>
              </a:cxn>
              <a:cxn ang="0">
                <a:pos x="26" y="6"/>
              </a:cxn>
              <a:cxn ang="0">
                <a:pos x="18" y="12"/>
              </a:cxn>
              <a:cxn ang="0">
                <a:pos x="12" y="18"/>
              </a:cxn>
              <a:cxn ang="0">
                <a:pos x="6" y="26"/>
              </a:cxn>
              <a:cxn ang="0">
                <a:pos x="6" y="26"/>
              </a:cxn>
              <a:cxn ang="0">
                <a:pos x="2" y="34"/>
              </a:cxn>
              <a:cxn ang="0">
                <a:pos x="0" y="44"/>
              </a:cxn>
              <a:cxn ang="0">
                <a:pos x="0" y="56"/>
              </a:cxn>
              <a:cxn ang="0">
                <a:pos x="0" y="66"/>
              </a:cxn>
              <a:cxn ang="0">
                <a:pos x="2" y="90"/>
              </a:cxn>
              <a:cxn ang="0">
                <a:pos x="8" y="114"/>
              </a:cxn>
              <a:cxn ang="0">
                <a:pos x="24" y="168"/>
              </a:cxn>
              <a:cxn ang="0">
                <a:pos x="32" y="196"/>
              </a:cxn>
              <a:cxn ang="0">
                <a:pos x="40" y="222"/>
              </a:cxn>
              <a:cxn ang="0">
                <a:pos x="40" y="222"/>
              </a:cxn>
              <a:cxn ang="0">
                <a:pos x="66" y="214"/>
              </a:cxn>
              <a:cxn ang="0">
                <a:pos x="94" y="206"/>
              </a:cxn>
              <a:cxn ang="0">
                <a:pos x="146" y="188"/>
              </a:cxn>
              <a:cxn ang="0">
                <a:pos x="170" y="180"/>
              </a:cxn>
              <a:cxn ang="0">
                <a:pos x="192" y="170"/>
              </a:cxn>
              <a:cxn ang="0">
                <a:pos x="200" y="164"/>
              </a:cxn>
              <a:cxn ang="0">
                <a:pos x="208" y="156"/>
              </a:cxn>
              <a:cxn ang="0">
                <a:pos x="216" y="148"/>
              </a:cxn>
              <a:cxn ang="0">
                <a:pos x="222" y="140"/>
              </a:cxn>
              <a:cxn ang="0">
                <a:pos x="222" y="140"/>
              </a:cxn>
              <a:cxn ang="0">
                <a:pos x="224" y="132"/>
              </a:cxn>
              <a:cxn ang="0">
                <a:pos x="226" y="122"/>
              </a:cxn>
              <a:cxn ang="0">
                <a:pos x="226" y="114"/>
              </a:cxn>
              <a:cxn ang="0">
                <a:pos x="226" y="104"/>
              </a:cxn>
              <a:cxn ang="0">
                <a:pos x="222" y="96"/>
              </a:cxn>
              <a:cxn ang="0">
                <a:pos x="218" y="88"/>
              </a:cxn>
              <a:cxn ang="0">
                <a:pos x="212" y="80"/>
              </a:cxn>
              <a:cxn ang="0">
                <a:pos x="204" y="74"/>
              </a:cxn>
              <a:cxn ang="0">
                <a:pos x="196" y="68"/>
              </a:cxn>
              <a:cxn ang="0">
                <a:pos x="188" y="64"/>
              </a:cxn>
              <a:cxn ang="0">
                <a:pos x="178" y="60"/>
              </a:cxn>
              <a:cxn ang="0">
                <a:pos x="168" y="58"/>
              </a:cxn>
              <a:cxn ang="0">
                <a:pos x="156" y="58"/>
              </a:cxn>
              <a:cxn ang="0">
                <a:pos x="144" y="60"/>
              </a:cxn>
              <a:cxn ang="0">
                <a:pos x="132" y="66"/>
              </a:cxn>
              <a:cxn ang="0">
                <a:pos x="120" y="72"/>
              </a:cxn>
              <a:cxn ang="0">
                <a:pos x="120" y="72"/>
              </a:cxn>
            </a:cxnLst>
            <a:rect l="0" t="0" r="r" b="b"/>
            <a:pathLst>
              <a:path w="226" h="222">
                <a:moveTo>
                  <a:pt x="120" y="72"/>
                </a:moveTo>
                <a:lnTo>
                  <a:pt x="120" y="72"/>
                </a:lnTo>
                <a:lnTo>
                  <a:pt x="118" y="58"/>
                </a:lnTo>
                <a:lnTo>
                  <a:pt x="116" y="46"/>
                </a:lnTo>
                <a:lnTo>
                  <a:pt x="110" y="34"/>
                </a:lnTo>
                <a:lnTo>
                  <a:pt x="106" y="26"/>
                </a:lnTo>
                <a:lnTo>
                  <a:pt x="98" y="18"/>
                </a:lnTo>
                <a:lnTo>
                  <a:pt x="90" y="10"/>
                </a:lnTo>
                <a:lnTo>
                  <a:pt x="82" y="6"/>
                </a:lnTo>
                <a:lnTo>
                  <a:pt x="72" y="2"/>
                </a:lnTo>
                <a:lnTo>
                  <a:pt x="62" y="0"/>
                </a:lnTo>
                <a:lnTo>
                  <a:pt x="54" y="0"/>
                </a:lnTo>
                <a:lnTo>
                  <a:pt x="44" y="0"/>
                </a:lnTo>
                <a:lnTo>
                  <a:pt x="34" y="2"/>
                </a:lnTo>
                <a:lnTo>
                  <a:pt x="26" y="6"/>
                </a:lnTo>
                <a:lnTo>
                  <a:pt x="18" y="12"/>
                </a:lnTo>
                <a:lnTo>
                  <a:pt x="12" y="18"/>
                </a:lnTo>
                <a:lnTo>
                  <a:pt x="6" y="26"/>
                </a:lnTo>
                <a:lnTo>
                  <a:pt x="6" y="26"/>
                </a:lnTo>
                <a:lnTo>
                  <a:pt x="2" y="34"/>
                </a:lnTo>
                <a:lnTo>
                  <a:pt x="0" y="44"/>
                </a:lnTo>
                <a:lnTo>
                  <a:pt x="0" y="56"/>
                </a:lnTo>
                <a:lnTo>
                  <a:pt x="0" y="66"/>
                </a:lnTo>
                <a:lnTo>
                  <a:pt x="2" y="90"/>
                </a:lnTo>
                <a:lnTo>
                  <a:pt x="8" y="114"/>
                </a:lnTo>
                <a:lnTo>
                  <a:pt x="24" y="168"/>
                </a:lnTo>
                <a:lnTo>
                  <a:pt x="32" y="196"/>
                </a:lnTo>
                <a:lnTo>
                  <a:pt x="40" y="222"/>
                </a:lnTo>
                <a:lnTo>
                  <a:pt x="40" y="222"/>
                </a:lnTo>
                <a:lnTo>
                  <a:pt x="66" y="214"/>
                </a:lnTo>
                <a:lnTo>
                  <a:pt x="94" y="206"/>
                </a:lnTo>
                <a:lnTo>
                  <a:pt x="146" y="188"/>
                </a:lnTo>
                <a:lnTo>
                  <a:pt x="170" y="180"/>
                </a:lnTo>
                <a:lnTo>
                  <a:pt x="192" y="170"/>
                </a:lnTo>
                <a:lnTo>
                  <a:pt x="200" y="164"/>
                </a:lnTo>
                <a:lnTo>
                  <a:pt x="208" y="156"/>
                </a:lnTo>
                <a:lnTo>
                  <a:pt x="216" y="148"/>
                </a:lnTo>
                <a:lnTo>
                  <a:pt x="222" y="140"/>
                </a:lnTo>
                <a:lnTo>
                  <a:pt x="222" y="140"/>
                </a:lnTo>
                <a:lnTo>
                  <a:pt x="224" y="132"/>
                </a:lnTo>
                <a:lnTo>
                  <a:pt x="226" y="122"/>
                </a:lnTo>
                <a:lnTo>
                  <a:pt x="226" y="114"/>
                </a:lnTo>
                <a:lnTo>
                  <a:pt x="226" y="104"/>
                </a:lnTo>
                <a:lnTo>
                  <a:pt x="222" y="96"/>
                </a:lnTo>
                <a:lnTo>
                  <a:pt x="218" y="88"/>
                </a:lnTo>
                <a:lnTo>
                  <a:pt x="212" y="80"/>
                </a:lnTo>
                <a:lnTo>
                  <a:pt x="204" y="74"/>
                </a:lnTo>
                <a:lnTo>
                  <a:pt x="196" y="68"/>
                </a:lnTo>
                <a:lnTo>
                  <a:pt x="188" y="64"/>
                </a:lnTo>
                <a:lnTo>
                  <a:pt x="178" y="60"/>
                </a:lnTo>
                <a:lnTo>
                  <a:pt x="168" y="58"/>
                </a:lnTo>
                <a:lnTo>
                  <a:pt x="156" y="58"/>
                </a:lnTo>
                <a:lnTo>
                  <a:pt x="144" y="60"/>
                </a:lnTo>
                <a:lnTo>
                  <a:pt x="132" y="66"/>
                </a:lnTo>
                <a:lnTo>
                  <a:pt x="120" y="72"/>
                </a:lnTo>
                <a:lnTo>
                  <a:pt x="120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830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9801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8A975AF-46CD-46A8-9C01-E37D0D7E26C4}"/>
              </a:ext>
            </a:extLst>
          </p:cNvPr>
          <p:cNvSpPr/>
          <p:nvPr/>
        </p:nvSpPr>
        <p:spPr>
          <a:xfrm>
            <a:off x="107504" y="5589240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4CBAB5C-008F-43E2-9485-90140B125557}"/>
              </a:ext>
            </a:extLst>
          </p:cNvPr>
          <p:cNvSpPr/>
          <p:nvPr/>
        </p:nvSpPr>
        <p:spPr>
          <a:xfrm>
            <a:off x="107504" y="6201084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E59B9BE3-3250-4A36-8467-1F907AD741EC}"/>
              </a:ext>
            </a:extLst>
          </p:cNvPr>
          <p:cNvSpPr/>
          <p:nvPr/>
        </p:nvSpPr>
        <p:spPr>
          <a:xfrm>
            <a:off x="1139597" y="5443379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00A0DF08-5C14-4C4F-8695-F33CD478A4CB}"/>
              </a:ext>
            </a:extLst>
          </p:cNvPr>
          <p:cNvSpPr/>
          <p:nvPr/>
        </p:nvSpPr>
        <p:spPr>
          <a:xfrm>
            <a:off x="1009194" y="5769611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639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251743F7-088C-4F21-BE90-4B687DC80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D8B0B733-9A09-4DEA-9885-6CC0B213FB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CE77E739-D128-48E6-919B-866FDF7F5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4A94017B-ADCE-4EE8-8C84-FC9B3BE1B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0EBB080B-1321-479D-9CD6-B681CFDC75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6802CB06-4227-4C13-A3DE-0D228142FE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A64B7807-8871-454D-B51A-234F902F47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9971F884-5B16-4459-BF52-A99657315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93990C25-9915-4C05-ACFA-6645AABF6204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074B0848-77B0-4D0B-90E7-F89838D0B6A9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1A812C37-AC6B-4785-93FD-4BEFE37DB39D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50E72AE7-B9B9-42B7-BA0E-BDF18976EF06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EA67F2FB-1368-4BAD-8496-24797D1F60A5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642DCC5A-26E3-4649-B871-417B00A9D4BD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789559DF-0466-4E9A-AB04-90A43F172AF7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08E38FFA-5F1A-43E5-9886-9583F961E686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79CCCD0-C195-49D1-9AF4-897DE5B539E5}"/>
              </a:ext>
            </a:extLst>
          </p:cNvPr>
          <p:cNvSpPr/>
          <p:nvPr/>
        </p:nvSpPr>
        <p:spPr>
          <a:xfrm>
            <a:off x="672841" y="1257183"/>
            <a:ext cx="3747947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8D873C8-116C-4387-856F-209AA7FF0163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0F8A0BD-8386-4F48-AC0B-6F5AB1C9183D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060476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58D79F0E-7CF5-45DF-8A8B-80397BC5C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49070" y="2241752"/>
            <a:ext cx="1596313" cy="1197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84227E22-4F09-42A5-A0CA-4B07A2152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489" y="2241752"/>
            <a:ext cx="1596313" cy="1197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162B3F13-8827-4340-86C4-3C3470DFF9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92536" y="2241752"/>
            <a:ext cx="1596313" cy="1197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A3E39655-85BD-4C40-AE36-19D58499E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47867" y="4117609"/>
            <a:ext cx="1598719" cy="119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3671AD81-F673-4948-A265-76FFA81B3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285" y="4117609"/>
            <a:ext cx="1598719" cy="119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BF39FCA2-1BFF-47D7-9C7B-117828349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29390" y="2241752"/>
            <a:ext cx="1596313" cy="1197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139FF624-76E5-4751-BF5F-BCCD41EFE3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2194" y="4131397"/>
            <a:ext cx="1574263" cy="1180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613AB846-DA9F-4B7A-95BF-7E7A16E58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42587" y="4143970"/>
            <a:ext cx="1569919" cy="1177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BF3BF05B-524F-47A3-B8B0-79E564FEA3B8}"/>
              </a:ext>
            </a:extLst>
          </p:cNvPr>
          <p:cNvSpPr/>
          <p:nvPr/>
        </p:nvSpPr>
        <p:spPr>
          <a:xfrm>
            <a:off x="754000" y="3534851"/>
            <a:ext cx="1711290" cy="27805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76639AD4-33AC-4245-8801-9365E6408297}"/>
              </a:ext>
            </a:extLst>
          </p:cNvPr>
          <p:cNvSpPr/>
          <p:nvPr/>
        </p:nvSpPr>
        <p:spPr>
          <a:xfrm>
            <a:off x="2691581" y="3534851"/>
            <a:ext cx="1711290" cy="27805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C7D85292-C592-45AF-9841-46F46D671B81}"/>
              </a:ext>
            </a:extLst>
          </p:cNvPr>
          <p:cNvSpPr/>
          <p:nvPr/>
        </p:nvSpPr>
        <p:spPr>
          <a:xfrm>
            <a:off x="4635047" y="3534851"/>
            <a:ext cx="1711290" cy="27805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96C5A91E-A604-4F9D-BCCA-81FE5994D313}"/>
              </a:ext>
            </a:extLst>
          </p:cNvPr>
          <p:cNvSpPr/>
          <p:nvPr/>
        </p:nvSpPr>
        <p:spPr>
          <a:xfrm>
            <a:off x="6571902" y="3534851"/>
            <a:ext cx="1711290" cy="27805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487EEE5A-2F33-49CD-B3B8-1E7903663AD8}"/>
              </a:ext>
            </a:extLst>
          </p:cNvPr>
          <p:cNvSpPr/>
          <p:nvPr/>
        </p:nvSpPr>
        <p:spPr>
          <a:xfrm>
            <a:off x="754000" y="5418788"/>
            <a:ext cx="1711290" cy="27805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91C05D66-95A1-4674-986F-67957869275C}"/>
              </a:ext>
            </a:extLst>
          </p:cNvPr>
          <p:cNvSpPr/>
          <p:nvPr/>
        </p:nvSpPr>
        <p:spPr>
          <a:xfrm>
            <a:off x="2691581" y="5418788"/>
            <a:ext cx="1711290" cy="27805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771F342D-A658-4676-8F1D-75ED04C24F9A}"/>
              </a:ext>
            </a:extLst>
          </p:cNvPr>
          <p:cNvSpPr/>
          <p:nvPr/>
        </p:nvSpPr>
        <p:spPr>
          <a:xfrm>
            <a:off x="4635047" y="5418788"/>
            <a:ext cx="1711290" cy="27805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AAD4759D-9EF0-49C1-85E1-B9CB700712A0}"/>
              </a:ext>
            </a:extLst>
          </p:cNvPr>
          <p:cNvSpPr/>
          <p:nvPr/>
        </p:nvSpPr>
        <p:spPr>
          <a:xfrm>
            <a:off x="6571902" y="5418788"/>
            <a:ext cx="1711290" cy="27805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6D6971C-9228-42C1-A6CC-B48ACFF2A73F}"/>
              </a:ext>
            </a:extLst>
          </p:cNvPr>
          <p:cNvSpPr/>
          <p:nvPr/>
        </p:nvSpPr>
        <p:spPr>
          <a:xfrm>
            <a:off x="672841" y="1252184"/>
            <a:ext cx="3192339" cy="376307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E7A3A3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256333F-1E9B-48B8-A8F7-790590A1176C}"/>
              </a:ext>
            </a:extLst>
          </p:cNvPr>
          <p:cNvSpPr/>
          <p:nvPr/>
        </p:nvSpPr>
        <p:spPr>
          <a:xfrm>
            <a:off x="672841" y="1037318"/>
            <a:ext cx="1509724" cy="2508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226B09E-4373-4CE8-A771-AD90C22C11F1}"/>
              </a:ext>
            </a:extLst>
          </p:cNvPr>
          <p:cNvSpPr/>
          <p:nvPr/>
        </p:nvSpPr>
        <p:spPr>
          <a:xfrm>
            <a:off x="6465978" y="1395611"/>
            <a:ext cx="1850438" cy="20069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112453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투자유치_복지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F80827"/>
      </a:accent1>
      <a:accent2>
        <a:srgbClr val="F0B6B6"/>
      </a:accent2>
      <a:accent3>
        <a:srgbClr val="D9BD8F"/>
      </a:accent3>
      <a:accent4>
        <a:srgbClr val="FF9F8C"/>
      </a:accent4>
      <a:accent5>
        <a:srgbClr val="B3D0F0"/>
      </a:accent5>
      <a:accent6>
        <a:srgbClr val="9BC492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2340</TotalTime>
  <Words>439</Words>
  <Application>Microsoft Office PowerPoint</Application>
  <PresentationFormat>화면 슬라이드 쇼(4:3)</PresentationFormat>
  <Paragraphs>87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표준작성법_사업계획서_투자유치(복지)</dc:title>
  <dc:creator>㈜ 인비닷컴</dc:creator>
  <dc:description>무단 복제 배포시 법적 불이익을 받을 수 있습니다.</dc:description>
  <cp:lastModifiedBy>pro</cp:lastModifiedBy>
  <cp:revision>497</cp:revision>
  <dcterms:created xsi:type="dcterms:W3CDTF">2013-09-25T11:58:39Z</dcterms:created>
  <dcterms:modified xsi:type="dcterms:W3CDTF">2019-05-02T09:40:48Z</dcterms:modified>
  <cp:category>본 문서의 저작권은 비즈폼에 있습니다.</cp:category>
</cp:coreProperties>
</file>