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9" r:id="rId3"/>
    <p:sldId id="271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그림 39" descr="태플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35492" y="1029000"/>
            <a:ext cx="6273016" cy="4800000"/>
          </a:xfrm>
          <a:prstGeom prst="rect">
            <a:avLst/>
          </a:prstGeom>
        </p:spPr>
      </p:pic>
      <p:grpSp>
        <p:nvGrpSpPr>
          <p:cNvPr id="47" name="그룹 46"/>
          <p:cNvGrpSpPr/>
          <p:nvPr userDrawn="1"/>
        </p:nvGrpSpPr>
        <p:grpSpPr>
          <a:xfrm>
            <a:off x="2022475" y="1943100"/>
            <a:ext cx="5099050" cy="2971800"/>
            <a:chOff x="2022475" y="1943100"/>
            <a:chExt cx="5099050" cy="2971800"/>
          </a:xfrm>
        </p:grpSpPr>
        <p:sp>
          <p:nvSpPr>
            <p:cNvPr id="48" name="Freeform 5"/>
            <p:cNvSpPr>
              <a:spLocks/>
            </p:cNvSpPr>
            <p:nvPr userDrawn="1"/>
          </p:nvSpPr>
          <p:spPr bwMode="auto">
            <a:xfrm>
              <a:off x="20224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Rectangle 6"/>
            <p:cNvSpPr>
              <a:spLocks noChangeArrowheads="1"/>
            </p:cNvSpPr>
            <p:nvPr userDrawn="1"/>
          </p:nvSpPr>
          <p:spPr bwMode="auto">
            <a:xfrm>
              <a:off x="20224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7"/>
            <p:cNvSpPr>
              <a:spLocks noChangeArrowheads="1"/>
            </p:cNvSpPr>
            <p:nvPr userDrawn="1"/>
          </p:nvSpPr>
          <p:spPr bwMode="auto">
            <a:xfrm>
              <a:off x="20955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8"/>
            <p:cNvSpPr>
              <a:spLocks/>
            </p:cNvSpPr>
            <p:nvPr userDrawn="1"/>
          </p:nvSpPr>
          <p:spPr bwMode="auto">
            <a:xfrm>
              <a:off x="20955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Rectangle 9"/>
            <p:cNvSpPr>
              <a:spLocks noChangeArrowheads="1"/>
            </p:cNvSpPr>
            <p:nvPr userDrawn="1"/>
          </p:nvSpPr>
          <p:spPr bwMode="auto">
            <a:xfrm>
              <a:off x="20955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Rectangle 10"/>
            <p:cNvSpPr>
              <a:spLocks noChangeArrowheads="1"/>
            </p:cNvSpPr>
            <p:nvPr userDrawn="1"/>
          </p:nvSpPr>
          <p:spPr bwMode="auto">
            <a:xfrm>
              <a:off x="20955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1"/>
            <p:cNvSpPr>
              <a:spLocks/>
            </p:cNvSpPr>
            <p:nvPr userDrawn="1"/>
          </p:nvSpPr>
          <p:spPr bwMode="auto">
            <a:xfrm>
              <a:off x="20955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12"/>
            <p:cNvSpPr>
              <a:spLocks/>
            </p:cNvSpPr>
            <p:nvPr userDrawn="1"/>
          </p:nvSpPr>
          <p:spPr bwMode="auto">
            <a:xfrm>
              <a:off x="20955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Rectangle 13"/>
            <p:cNvSpPr>
              <a:spLocks noChangeArrowheads="1"/>
            </p:cNvSpPr>
            <p:nvPr userDrawn="1"/>
          </p:nvSpPr>
          <p:spPr bwMode="auto">
            <a:xfrm>
              <a:off x="21685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4"/>
            <p:cNvSpPr>
              <a:spLocks/>
            </p:cNvSpPr>
            <p:nvPr userDrawn="1"/>
          </p:nvSpPr>
          <p:spPr bwMode="auto">
            <a:xfrm>
              <a:off x="21685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Rectangle 15"/>
            <p:cNvSpPr>
              <a:spLocks noChangeArrowheads="1"/>
            </p:cNvSpPr>
            <p:nvPr userDrawn="1"/>
          </p:nvSpPr>
          <p:spPr bwMode="auto">
            <a:xfrm>
              <a:off x="21685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6"/>
            <p:cNvSpPr>
              <a:spLocks noChangeArrowheads="1"/>
            </p:cNvSpPr>
            <p:nvPr userDrawn="1"/>
          </p:nvSpPr>
          <p:spPr bwMode="auto">
            <a:xfrm>
              <a:off x="21685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17"/>
            <p:cNvSpPr>
              <a:spLocks/>
            </p:cNvSpPr>
            <p:nvPr userDrawn="1"/>
          </p:nvSpPr>
          <p:spPr bwMode="auto">
            <a:xfrm>
              <a:off x="216852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18"/>
            <p:cNvSpPr>
              <a:spLocks/>
            </p:cNvSpPr>
            <p:nvPr userDrawn="1"/>
          </p:nvSpPr>
          <p:spPr bwMode="auto">
            <a:xfrm>
              <a:off x="21685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Rectangle 19"/>
            <p:cNvSpPr>
              <a:spLocks noChangeArrowheads="1"/>
            </p:cNvSpPr>
            <p:nvPr userDrawn="1"/>
          </p:nvSpPr>
          <p:spPr bwMode="auto">
            <a:xfrm>
              <a:off x="21685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20"/>
            <p:cNvSpPr>
              <a:spLocks/>
            </p:cNvSpPr>
            <p:nvPr userDrawn="1"/>
          </p:nvSpPr>
          <p:spPr bwMode="auto">
            <a:xfrm>
              <a:off x="21685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21"/>
            <p:cNvSpPr>
              <a:spLocks noChangeArrowheads="1"/>
            </p:cNvSpPr>
            <p:nvPr userDrawn="1"/>
          </p:nvSpPr>
          <p:spPr bwMode="auto">
            <a:xfrm>
              <a:off x="22415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22"/>
            <p:cNvSpPr>
              <a:spLocks/>
            </p:cNvSpPr>
            <p:nvPr userDrawn="1"/>
          </p:nvSpPr>
          <p:spPr bwMode="auto">
            <a:xfrm>
              <a:off x="22415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23"/>
            <p:cNvSpPr>
              <a:spLocks noChangeArrowheads="1"/>
            </p:cNvSpPr>
            <p:nvPr userDrawn="1"/>
          </p:nvSpPr>
          <p:spPr bwMode="auto">
            <a:xfrm>
              <a:off x="22415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Rectangle 24"/>
            <p:cNvSpPr>
              <a:spLocks noChangeArrowheads="1"/>
            </p:cNvSpPr>
            <p:nvPr userDrawn="1"/>
          </p:nvSpPr>
          <p:spPr bwMode="auto">
            <a:xfrm>
              <a:off x="22415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25"/>
            <p:cNvSpPr>
              <a:spLocks/>
            </p:cNvSpPr>
            <p:nvPr userDrawn="1"/>
          </p:nvSpPr>
          <p:spPr bwMode="auto">
            <a:xfrm>
              <a:off x="224155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26"/>
            <p:cNvSpPr>
              <a:spLocks/>
            </p:cNvSpPr>
            <p:nvPr userDrawn="1"/>
          </p:nvSpPr>
          <p:spPr bwMode="auto">
            <a:xfrm>
              <a:off x="22415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Rectangle 27"/>
            <p:cNvSpPr>
              <a:spLocks noChangeArrowheads="1"/>
            </p:cNvSpPr>
            <p:nvPr userDrawn="1"/>
          </p:nvSpPr>
          <p:spPr bwMode="auto">
            <a:xfrm>
              <a:off x="22415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28"/>
            <p:cNvSpPr>
              <a:spLocks/>
            </p:cNvSpPr>
            <p:nvPr userDrawn="1"/>
          </p:nvSpPr>
          <p:spPr bwMode="auto">
            <a:xfrm>
              <a:off x="22415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Rectangle 29"/>
            <p:cNvSpPr>
              <a:spLocks noChangeArrowheads="1"/>
            </p:cNvSpPr>
            <p:nvPr userDrawn="1"/>
          </p:nvSpPr>
          <p:spPr bwMode="auto">
            <a:xfrm>
              <a:off x="23145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30"/>
            <p:cNvSpPr>
              <a:spLocks/>
            </p:cNvSpPr>
            <p:nvPr userDrawn="1"/>
          </p:nvSpPr>
          <p:spPr bwMode="auto">
            <a:xfrm>
              <a:off x="23145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Rectangle 31"/>
            <p:cNvSpPr>
              <a:spLocks noChangeArrowheads="1"/>
            </p:cNvSpPr>
            <p:nvPr userDrawn="1"/>
          </p:nvSpPr>
          <p:spPr bwMode="auto">
            <a:xfrm>
              <a:off x="23145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Rectangle 32"/>
            <p:cNvSpPr>
              <a:spLocks noChangeArrowheads="1"/>
            </p:cNvSpPr>
            <p:nvPr userDrawn="1"/>
          </p:nvSpPr>
          <p:spPr bwMode="auto">
            <a:xfrm>
              <a:off x="23145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33"/>
            <p:cNvSpPr>
              <a:spLocks noChangeArrowheads="1"/>
            </p:cNvSpPr>
            <p:nvPr userDrawn="1"/>
          </p:nvSpPr>
          <p:spPr bwMode="auto">
            <a:xfrm>
              <a:off x="23145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34"/>
            <p:cNvSpPr>
              <a:spLocks/>
            </p:cNvSpPr>
            <p:nvPr userDrawn="1"/>
          </p:nvSpPr>
          <p:spPr bwMode="auto">
            <a:xfrm>
              <a:off x="231457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Rectangle 35"/>
            <p:cNvSpPr>
              <a:spLocks noChangeArrowheads="1"/>
            </p:cNvSpPr>
            <p:nvPr userDrawn="1"/>
          </p:nvSpPr>
          <p:spPr bwMode="auto">
            <a:xfrm>
              <a:off x="23876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36"/>
            <p:cNvSpPr>
              <a:spLocks/>
            </p:cNvSpPr>
            <p:nvPr userDrawn="1"/>
          </p:nvSpPr>
          <p:spPr bwMode="auto">
            <a:xfrm>
              <a:off x="23876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Rectangle 37"/>
            <p:cNvSpPr>
              <a:spLocks noChangeArrowheads="1"/>
            </p:cNvSpPr>
            <p:nvPr userDrawn="1"/>
          </p:nvSpPr>
          <p:spPr bwMode="auto">
            <a:xfrm>
              <a:off x="23876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Rectangle 38"/>
            <p:cNvSpPr>
              <a:spLocks noChangeArrowheads="1"/>
            </p:cNvSpPr>
            <p:nvPr userDrawn="1"/>
          </p:nvSpPr>
          <p:spPr bwMode="auto">
            <a:xfrm>
              <a:off x="23876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Rectangle 39"/>
            <p:cNvSpPr>
              <a:spLocks noChangeArrowheads="1"/>
            </p:cNvSpPr>
            <p:nvPr userDrawn="1"/>
          </p:nvSpPr>
          <p:spPr bwMode="auto">
            <a:xfrm>
              <a:off x="23876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Freeform 40"/>
            <p:cNvSpPr>
              <a:spLocks/>
            </p:cNvSpPr>
            <p:nvPr userDrawn="1"/>
          </p:nvSpPr>
          <p:spPr bwMode="auto">
            <a:xfrm>
              <a:off x="23876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Rectangle 41"/>
            <p:cNvSpPr>
              <a:spLocks noChangeArrowheads="1"/>
            </p:cNvSpPr>
            <p:nvPr userDrawn="1"/>
          </p:nvSpPr>
          <p:spPr bwMode="auto">
            <a:xfrm>
              <a:off x="24606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Freeform 42"/>
            <p:cNvSpPr>
              <a:spLocks/>
            </p:cNvSpPr>
            <p:nvPr userDrawn="1"/>
          </p:nvSpPr>
          <p:spPr bwMode="auto">
            <a:xfrm>
              <a:off x="24606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Rectangle 43"/>
            <p:cNvSpPr>
              <a:spLocks noChangeArrowheads="1"/>
            </p:cNvSpPr>
            <p:nvPr userDrawn="1"/>
          </p:nvSpPr>
          <p:spPr bwMode="auto">
            <a:xfrm>
              <a:off x="24606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Rectangle 44"/>
            <p:cNvSpPr>
              <a:spLocks noChangeArrowheads="1"/>
            </p:cNvSpPr>
            <p:nvPr userDrawn="1"/>
          </p:nvSpPr>
          <p:spPr bwMode="auto">
            <a:xfrm>
              <a:off x="24606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Rectangle 45"/>
            <p:cNvSpPr>
              <a:spLocks noChangeArrowheads="1"/>
            </p:cNvSpPr>
            <p:nvPr userDrawn="1"/>
          </p:nvSpPr>
          <p:spPr bwMode="auto">
            <a:xfrm>
              <a:off x="24606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Freeform 46"/>
            <p:cNvSpPr>
              <a:spLocks/>
            </p:cNvSpPr>
            <p:nvPr userDrawn="1"/>
          </p:nvSpPr>
          <p:spPr bwMode="auto">
            <a:xfrm>
              <a:off x="24606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Rectangle 47"/>
            <p:cNvSpPr>
              <a:spLocks noChangeArrowheads="1"/>
            </p:cNvSpPr>
            <p:nvPr userDrawn="1"/>
          </p:nvSpPr>
          <p:spPr bwMode="auto">
            <a:xfrm>
              <a:off x="25336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Freeform 48"/>
            <p:cNvSpPr>
              <a:spLocks/>
            </p:cNvSpPr>
            <p:nvPr userDrawn="1"/>
          </p:nvSpPr>
          <p:spPr bwMode="auto">
            <a:xfrm>
              <a:off x="25336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49"/>
            <p:cNvSpPr>
              <a:spLocks noChangeArrowheads="1"/>
            </p:cNvSpPr>
            <p:nvPr userDrawn="1"/>
          </p:nvSpPr>
          <p:spPr bwMode="auto">
            <a:xfrm>
              <a:off x="25336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Rectangle 50"/>
            <p:cNvSpPr>
              <a:spLocks noChangeArrowheads="1"/>
            </p:cNvSpPr>
            <p:nvPr userDrawn="1"/>
          </p:nvSpPr>
          <p:spPr bwMode="auto">
            <a:xfrm>
              <a:off x="25336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Freeform 51"/>
            <p:cNvSpPr>
              <a:spLocks/>
            </p:cNvSpPr>
            <p:nvPr userDrawn="1"/>
          </p:nvSpPr>
          <p:spPr bwMode="auto">
            <a:xfrm>
              <a:off x="25336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52"/>
            <p:cNvSpPr>
              <a:spLocks/>
            </p:cNvSpPr>
            <p:nvPr userDrawn="1"/>
          </p:nvSpPr>
          <p:spPr bwMode="auto">
            <a:xfrm>
              <a:off x="25336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Rectangle 53"/>
            <p:cNvSpPr>
              <a:spLocks noChangeArrowheads="1"/>
            </p:cNvSpPr>
            <p:nvPr userDrawn="1"/>
          </p:nvSpPr>
          <p:spPr bwMode="auto">
            <a:xfrm>
              <a:off x="25336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Freeform 54"/>
            <p:cNvSpPr>
              <a:spLocks/>
            </p:cNvSpPr>
            <p:nvPr userDrawn="1"/>
          </p:nvSpPr>
          <p:spPr bwMode="auto">
            <a:xfrm>
              <a:off x="25336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Rectangle 55"/>
            <p:cNvSpPr>
              <a:spLocks noChangeArrowheads="1"/>
            </p:cNvSpPr>
            <p:nvPr userDrawn="1"/>
          </p:nvSpPr>
          <p:spPr bwMode="auto">
            <a:xfrm>
              <a:off x="26066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Freeform 56"/>
            <p:cNvSpPr>
              <a:spLocks/>
            </p:cNvSpPr>
            <p:nvPr userDrawn="1"/>
          </p:nvSpPr>
          <p:spPr bwMode="auto">
            <a:xfrm>
              <a:off x="26066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Rectangle 57"/>
            <p:cNvSpPr>
              <a:spLocks noChangeArrowheads="1"/>
            </p:cNvSpPr>
            <p:nvPr userDrawn="1"/>
          </p:nvSpPr>
          <p:spPr bwMode="auto">
            <a:xfrm>
              <a:off x="26066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Rectangle 58"/>
            <p:cNvSpPr>
              <a:spLocks noChangeArrowheads="1"/>
            </p:cNvSpPr>
            <p:nvPr userDrawn="1"/>
          </p:nvSpPr>
          <p:spPr bwMode="auto">
            <a:xfrm>
              <a:off x="26066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Rectangle 59"/>
            <p:cNvSpPr>
              <a:spLocks noChangeArrowheads="1"/>
            </p:cNvSpPr>
            <p:nvPr userDrawn="1"/>
          </p:nvSpPr>
          <p:spPr bwMode="auto">
            <a:xfrm>
              <a:off x="26066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60"/>
            <p:cNvSpPr>
              <a:spLocks/>
            </p:cNvSpPr>
            <p:nvPr userDrawn="1"/>
          </p:nvSpPr>
          <p:spPr bwMode="auto">
            <a:xfrm>
              <a:off x="26066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61"/>
            <p:cNvSpPr>
              <a:spLocks/>
            </p:cNvSpPr>
            <p:nvPr userDrawn="1"/>
          </p:nvSpPr>
          <p:spPr bwMode="auto">
            <a:xfrm>
              <a:off x="26066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Rectangle 62"/>
            <p:cNvSpPr>
              <a:spLocks noChangeArrowheads="1"/>
            </p:cNvSpPr>
            <p:nvPr userDrawn="1"/>
          </p:nvSpPr>
          <p:spPr bwMode="auto">
            <a:xfrm>
              <a:off x="26066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63"/>
            <p:cNvSpPr>
              <a:spLocks/>
            </p:cNvSpPr>
            <p:nvPr userDrawn="1"/>
          </p:nvSpPr>
          <p:spPr bwMode="auto">
            <a:xfrm>
              <a:off x="260667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Rectangle 64"/>
            <p:cNvSpPr>
              <a:spLocks noChangeArrowheads="1"/>
            </p:cNvSpPr>
            <p:nvPr userDrawn="1"/>
          </p:nvSpPr>
          <p:spPr bwMode="auto">
            <a:xfrm>
              <a:off x="26797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65"/>
            <p:cNvSpPr>
              <a:spLocks/>
            </p:cNvSpPr>
            <p:nvPr userDrawn="1"/>
          </p:nvSpPr>
          <p:spPr bwMode="auto">
            <a:xfrm>
              <a:off x="26797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Rectangle 66"/>
            <p:cNvSpPr>
              <a:spLocks noChangeArrowheads="1"/>
            </p:cNvSpPr>
            <p:nvPr userDrawn="1"/>
          </p:nvSpPr>
          <p:spPr bwMode="auto">
            <a:xfrm>
              <a:off x="26797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Rectangle 67"/>
            <p:cNvSpPr>
              <a:spLocks noChangeArrowheads="1"/>
            </p:cNvSpPr>
            <p:nvPr userDrawn="1"/>
          </p:nvSpPr>
          <p:spPr bwMode="auto">
            <a:xfrm>
              <a:off x="26797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68"/>
            <p:cNvSpPr>
              <a:spLocks/>
            </p:cNvSpPr>
            <p:nvPr userDrawn="1"/>
          </p:nvSpPr>
          <p:spPr bwMode="auto">
            <a:xfrm>
              <a:off x="267970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69"/>
            <p:cNvSpPr>
              <a:spLocks/>
            </p:cNvSpPr>
            <p:nvPr userDrawn="1"/>
          </p:nvSpPr>
          <p:spPr bwMode="auto">
            <a:xfrm>
              <a:off x="267970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Rectangle 70"/>
            <p:cNvSpPr>
              <a:spLocks noChangeArrowheads="1"/>
            </p:cNvSpPr>
            <p:nvPr userDrawn="1"/>
          </p:nvSpPr>
          <p:spPr bwMode="auto">
            <a:xfrm>
              <a:off x="2679700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71"/>
            <p:cNvSpPr>
              <a:spLocks/>
            </p:cNvSpPr>
            <p:nvPr userDrawn="1"/>
          </p:nvSpPr>
          <p:spPr bwMode="auto">
            <a:xfrm>
              <a:off x="267970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72"/>
            <p:cNvSpPr>
              <a:spLocks/>
            </p:cNvSpPr>
            <p:nvPr userDrawn="1"/>
          </p:nvSpPr>
          <p:spPr bwMode="auto">
            <a:xfrm>
              <a:off x="267970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73"/>
            <p:cNvSpPr>
              <a:spLocks/>
            </p:cNvSpPr>
            <p:nvPr userDrawn="1"/>
          </p:nvSpPr>
          <p:spPr bwMode="auto">
            <a:xfrm>
              <a:off x="26797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74"/>
            <p:cNvSpPr>
              <a:spLocks/>
            </p:cNvSpPr>
            <p:nvPr userDrawn="1"/>
          </p:nvSpPr>
          <p:spPr bwMode="auto">
            <a:xfrm>
              <a:off x="26797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Rectangle 75"/>
            <p:cNvSpPr>
              <a:spLocks noChangeArrowheads="1"/>
            </p:cNvSpPr>
            <p:nvPr userDrawn="1"/>
          </p:nvSpPr>
          <p:spPr bwMode="auto">
            <a:xfrm>
              <a:off x="26797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76"/>
            <p:cNvSpPr>
              <a:spLocks/>
            </p:cNvSpPr>
            <p:nvPr userDrawn="1"/>
          </p:nvSpPr>
          <p:spPr bwMode="auto">
            <a:xfrm>
              <a:off x="26797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77"/>
            <p:cNvSpPr>
              <a:spLocks/>
            </p:cNvSpPr>
            <p:nvPr userDrawn="1"/>
          </p:nvSpPr>
          <p:spPr bwMode="auto">
            <a:xfrm>
              <a:off x="267970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Rectangle 78"/>
            <p:cNvSpPr>
              <a:spLocks noChangeArrowheads="1"/>
            </p:cNvSpPr>
            <p:nvPr userDrawn="1"/>
          </p:nvSpPr>
          <p:spPr bwMode="auto">
            <a:xfrm>
              <a:off x="26797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Freeform 79"/>
            <p:cNvSpPr>
              <a:spLocks/>
            </p:cNvSpPr>
            <p:nvPr userDrawn="1"/>
          </p:nvSpPr>
          <p:spPr bwMode="auto">
            <a:xfrm>
              <a:off x="26797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80"/>
            <p:cNvSpPr>
              <a:spLocks/>
            </p:cNvSpPr>
            <p:nvPr userDrawn="1"/>
          </p:nvSpPr>
          <p:spPr bwMode="auto">
            <a:xfrm>
              <a:off x="275272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Rectangle 81"/>
            <p:cNvSpPr>
              <a:spLocks noChangeArrowheads="1"/>
            </p:cNvSpPr>
            <p:nvPr userDrawn="1"/>
          </p:nvSpPr>
          <p:spPr bwMode="auto">
            <a:xfrm>
              <a:off x="27527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Freeform 82"/>
            <p:cNvSpPr>
              <a:spLocks/>
            </p:cNvSpPr>
            <p:nvPr userDrawn="1"/>
          </p:nvSpPr>
          <p:spPr bwMode="auto">
            <a:xfrm>
              <a:off x="27527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Rectangle 83"/>
            <p:cNvSpPr>
              <a:spLocks noChangeArrowheads="1"/>
            </p:cNvSpPr>
            <p:nvPr userDrawn="1"/>
          </p:nvSpPr>
          <p:spPr bwMode="auto">
            <a:xfrm>
              <a:off x="27527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Rectangle 84"/>
            <p:cNvSpPr>
              <a:spLocks noChangeArrowheads="1"/>
            </p:cNvSpPr>
            <p:nvPr userDrawn="1"/>
          </p:nvSpPr>
          <p:spPr bwMode="auto">
            <a:xfrm>
              <a:off x="27527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85"/>
            <p:cNvSpPr>
              <a:spLocks/>
            </p:cNvSpPr>
            <p:nvPr userDrawn="1"/>
          </p:nvSpPr>
          <p:spPr bwMode="auto">
            <a:xfrm>
              <a:off x="275272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86"/>
            <p:cNvSpPr>
              <a:spLocks/>
            </p:cNvSpPr>
            <p:nvPr userDrawn="1"/>
          </p:nvSpPr>
          <p:spPr bwMode="auto">
            <a:xfrm>
              <a:off x="275272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Rectangle 87"/>
            <p:cNvSpPr>
              <a:spLocks noChangeArrowheads="1"/>
            </p:cNvSpPr>
            <p:nvPr userDrawn="1"/>
          </p:nvSpPr>
          <p:spPr bwMode="auto">
            <a:xfrm>
              <a:off x="2752725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88"/>
            <p:cNvSpPr>
              <a:spLocks/>
            </p:cNvSpPr>
            <p:nvPr userDrawn="1"/>
          </p:nvSpPr>
          <p:spPr bwMode="auto">
            <a:xfrm>
              <a:off x="275272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89"/>
            <p:cNvSpPr>
              <a:spLocks/>
            </p:cNvSpPr>
            <p:nvPr userDrawn="1"/>
          </p:nvSpPr>
          <p:spPr bwMode="auto">
            <a:xfrm>
              <a:off x="27527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90"/>
            <p:cNvSpPr>
              <a:spLocks/>
            </p:cNvSpPr>
            <p:nvPr userDrawn="1"/>
          </p:nvSpPr>
          <p:spPr bwMode="auto">
            <a:xfrm>
              <a:off x="275272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Freeform 91"/>
            <p:cNvSpPr>
              <a:spLocks/>
            </p:cNvSpPr>
            <p:nvPr userDrawn="1"/>
          </p:nvSpPr>
          <p:spPr bwMode="auto">
            <a:xfrm>
              <a:off x="27527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Rectangle 92"/>
            <p:cNvSpPr>
              <a:spLocks noChangeArrowheads="1"/>
            </p:cNvSpPr>
            <p:nvPr userDrawn="1"/>
          </p:nvSpPr>
          <p:spPr bwMode="auto">
            <a:xfrm>
              <a:off x="27527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Freeform 93"/>
            <p:cNvSpPr>
              <a:spLocks/>
            </p:cNvSpPr>
            <p:nvPr userDrawn="1"/>
          </p:nvSpPr>
          <p:spPr bwMode="auto">
            <a:xfrm>
              <a:off x="27527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Freeform 94"/>
            <p:cNvSpPr>
              <a:spLocks/>
            </p:cNvSpPr>
            <p:nvPr userDrawn="1"/>
          </p:nvSpPr>
          <p:spPr bwMode="auto">
            <a:xfrm>
              <a:off x="27527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Rectangle 95"/>
            <p:cNvSpPr>
              <a:spLocks noChangeArrowheads="1"/>
            </p:cNvSpPr>
            <p:nvPr userDrawn="1"/>
          </p:nvSpPr>
          <p:spPr bwMode="auto">
            <a:xfrm>
              <a:off x="27527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96"/>
            <p:cNvSpPr>
              <a:spLocks/>
            </p:cNvSpPr>
            <p:nvPr userDrawn="1"/>
          </p:nvSpPr>
          <p:spPr bwMode="auto">
            <a:xfrm>
              <a:off x="27527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Rectangle 97"/>
            <p:cNvSpPr>
              <a:spLocks noChangeArrowheads="1"/>
            </p:cNvSpPr>
            <p:nvPr userDrawn="1"/>
          </p:nvSpPr>
          <p:spPr bwMode="auto">
            <a:xfrm>
              <a:off x="282575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98"/>
            <p:cNvSpPr>
              <a:spLocks/>
            </p:cNvSpPr>
            <p:nvPr userDrawn="1"/>
          </p:nvSpPr>
          <p:spPr bwMode="auto">
            <a:xfrm>
              <a:off x="282575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99"/>
            <p:cNvSpPr>
              <a:spLocks/>
            </p:cNvSpPr>
            <p:nvPr userDrawn="1"/>
          </p:nvSpPr>
          <p:spPr bwMode="auto">
            <a:xfrm>
              <a:off x="282575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Rectangle 100"/>
            <p:cNvSpPr>
              <a:spLocks noChangeArrowheads="1"/>
            </p:cNvSpPr>
            <p:nvPr userDrawn="1"/>
          </p:nvSpPr>
          <p:spPr bwMode="auto">
            <a:xfrm>
              <a:off x="28257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101"/>
            <p:cNvSpPr>
              <a:spLocks/>
            </p:cNvSpPr>
            <p:nvPr userDrawn="1"/>
          </p:nvSpPr>
          <p:spPr bwMode="auto">
            <a:xfrm>
              <a:off x="28257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Rectangle 102"/>
            <p:cNvSpPr>
              <a:spLocks noChangeArrowheads="1"/>
            </p:cNvSpPr>
            <p:nvPr userDrawn="1"/>
          </p:nvSpPr>
          <p:spPr bwMode="auto">
            <a:xfrm>
              <a:off x="28257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Rectangle 103"/>
            <p:cNvSpPr>
              <a:spLocks noChangeArrowheads="1"/>
            </p:cNvSpPr>
            <p:nvPr userDrawn="1"/>
          </p:nvSpPr>
          <p:spPr bwMode="auto">
            <a:xfrm>
              <a:off x="28257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104"/>
            <p:cNvSpPr>
              <a:spLocks/>
            </p:cNvSpPr>
            <p:nvPr userDrawn="1"/>
          </p:nvSpPr>
          <p:spPr bwMode="auto">
            <a:xfrm>
              <a:off x="282575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105"/>
            <p:cNvSpPr>
              <a:spLocks/>
            </p:cNvSpPr>
            <p:nvPr userDrawn="1"/>
          </p:nvSpPr>
          <p:spPr bwMode="auto">
            <a:xfrm>
              <a:off x="282575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106"/>
            <p:cNvSpPr>
              <a:spLocks/>
            </p:cNvSpPr>
            <p:nvPr userDrawn="1"/>
          </p:nvSpPr>
          <p:spPr bwMode="auto">
            <a:xfrm>
              <a:off x="282575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107"/>
            <p:cNvSpPr>
              <a:spLocks/>
            </p:cNvSpPr>
            <p:nvPr userDrawn="1"/>
          </p:nvSpPr>
          <p:spPr bwMode="auto">
            <a:xfrm>
              <a:off x="282575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108"/>
            <p:cNvSpPr>
              <a:spLocks/>
            </p:cNvSpPr>
            <p:nvPr userDrawn="1"/>
          </p:nvSpPr>
          <p:spPr bwMode="auto">
            <a:xfrm>
              <a:off x="282575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109"/>
            <p:cNvSpPr>
              <a:spLocks/>
            </p:cNvSpPr>
            <p:nvPr userDrawn="1"/>
          </p:nvSpPr>
          <p:spPr bwMode="auto">
            <a:xfrm>
              <a:off x="28257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Rectangle 110"/>
            <p:cNvSpPr>
              <a:spLocks noChangeArrowheads="1"/>
            </p:cNvSpPr>
            <p:nvPr userDrawn="1"/>
          </p:nvSpPr>
          <p:spPr bwMode="auto">
            <a:xfrm>
              <a:off x="28257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111"/>
            <p:cNvSpPr>
              <a:spLocks/>
            </p:cNvSpPr>
            <p:nvPr userDrawn="1"/>
          </p:nvSpPr>
          <p:spPr bwMode="auto">
            <a:xfrm>
              <a:off x="28257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112"/>
            <p:cNvSpPr>
              <a:spLocks/>
            </p:cNvSpPr>
            <p:nvPr userDrawn="1"/>
          </p:nvSpPr>
          <p:spPr bwMode="auto">
            <a:xfrm>
              <a:off x="28257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Rectangle 113"/>
            <p:cNvSpPr>
              <a:spLocks noChangeArrowheads="1"/>
            </p:cNvSpPr>
            <p:nvPr userDrawn="1"/>
          </p:nvSpPr>
          <p:spPr bwMode="auto">
            <a:xfrm>
              <a:off x="28257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Freeform 114"/>
            <p:cNvSpPr>
              <a:spLocks/>
            </p:cNvSpPr>
            <p:nvPr userDrawn="1"/>
          </p:nvSpPr>
          <p:spPr bwMode="auto">
            <a:xfrm>
              <a:off x="28257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Rectangle 115"/>
            <p:cNvSpPr>
              <a:spLocks noChangeArrowheads="1"/>
            </p:cNvSpPr>
            <p:nvPr userDrawn="1"/>
          </p:nvSpPr>
          <p:spPr bwMode="auto">
            <a:xfrm>
              <a:off x="289877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116"/>
            <p:cNvSpPr>
              <a:spLocks/>
            </p:cNvSpPr>
            <p:nvPr userDrawn="1"/>
          </p:nvSpPr>
          <p:spPr bwMode="auto">
            <a:xfrm>
              <a:off x="289877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117"/>
            <p:cNvSpPr>
              <a:spLocks/>
            </p:cNvSpPr>
            <p:nvPr userDrawn="1"/>
          </p:nvSpPr>
          <p:spPr bwMode="auto">
            <a:xfrm>
              <a:off x="289877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Rectangle 118"/>
            <p:cNvSpPr>
              <a:spLocks noChangeArrowheads="1"/>
            </p:cNvSpPr>
            <p:nvPr userDrawn="1"/>
          </p:nvSpPr>
          <p:spPr bwMode="auto">
            <a:xfrm>
              <a:off x="28987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2" name="Freeform 119"/>
            <p:cNvSpPr>
              <a:spLocks/>
            </p:cNvSpPr>
            <p:nvPr userDrawn="1"/>
          </p:nvSpPr>
          <p:spPr bwMode="auto">
            <a:xfrm>
              <a:off x="28987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Rectangle 120"/>
            <p:cNvSpPr>
              <a:spLocks noChangeArrowheads="1"/>
            </p:cNvSpPr>
            <p:nvPr userDrawn="1"/>
          </p:nvSpPr>
          <p:spPr bwMode="auto">
            <a:xfrm>
              <a:off x="28987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Rectangle 121"/>
            <p:cNvSpPr>
              <a:spLocks noChangeArrowheads="1"/>
            </p:cNvSpPr>
            <p:nvPr userDrawn="1"/>
          </p:nvSpPr>
          <p:spPr bwMode="auto">
            <a:xfrm>
              <a:off x="28987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122"/>
            <p:cNvSpPr>
              <a:spLocks/>
            </p:cNvSpPr>
            <p:nvPr userDrawn="1"/>
          </p:nvSpPr>
          <p:spPr bwMode="auto">
            <a:xfrm>
              <a:off x="289877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Freeform 123"/>
            <p:cNvSpPr>
              <a:spLocks/>
            </p:cNvSpPr>
            <p:nvPr userDrawn="1"/>
          </p:nvSpPr>
          <p:spPr bwMode="auto">
            <a:xfrm>
              <a:off x="289877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Rectangle 124"/>
            <p:cNvSpPr>
              <a:spLocks noChangeArrowheads="1"/>
            </p:cNvSpPr>
            <p:nvPr userDrawn="1"/>
          </p:nvSpPr>
          <p:spPr bwMode="auto">
            <a:xfrm>
              <a:off x="2898775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125"/>
            <p:cNvSpPr>
              <a:spLocks/>
            </p:cNvSpPr>
            <p:nvPr userDrawn="1"/>
          </p:nvSpPr>
          <p:spPr bwMode="auto">
            <a:xfrm>
              <a:off x="289877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126"/>
            <p:cNvSpPr>
              <a:spLocks/>
            </p:cNvSpPr>
            <p:nvPr userDrawn="1"/>
          </p:nvSpPr>
          <p:spPr bwMode="auto">
            <a:xfrm>
              <a:off x="289877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127"/>
            <p:cNvSpPr>
              <a:spLocks/>
            </p:cNvSpPr>
            <p:nvPr userDrawn="1"/>
          </p:nvSpPr>
          <p:spPr bwMode="auto">
            <a:xfrm>
              <a:off x="289877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1" name="Freeform 128"/>
            <p:cNvSpPr>
              <a:spLocks/>
            </p:cNvSpPr>
            <p:nvPr userDrawn="1"/>
          </p:nvSpPr>
          <p:spPr bwMode="auto">
            <a:xfrm>
              <a:off x="289877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2" name="Rectangle 129"/>
            <p:cNvSpPr>
              <a:spLocks noChangeArrowheads="1"/>
            </p:cNvSpPr>
            <p:nvPr userDrawn="1"/>
          </p:nvSpPr>
          <p:spPr bwMode="auto">
            <a:xfrm>
              <a:off x="28987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Freeform 130"/>
            <p:cNvSpPr>
              <a:spLocks/>
            </p:cNvSpPr>
            <p:nvPr userDrawn="1"/>
          </p:nvSpPr>
          <p:spPr bwMode="auto">
            <a:xfrm>
              <a:off x="28987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4" name="Freeform 131"/>
            <p:cNvSpPr>
              <a:spLocks/>
            </p:cNvSpPr>
            <p:nvPr userDrawn="1"/>
          </p:nvSpPr>
          <p:spPr bwMode="auto">
            <a:xfrm>
              <a:off x="28987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5" name="Rectangle 132"/>
            <p:cNvSpPr>
              <a:spLocks noChangeArrowheads="1"/>
            </p:cNvSpPr>
            <p:nvPr userDrawn="1"/>
          </p:nvSpPr>
          <p:spPr bwMode="auto">
            <a:xfrm>
              <a:off x="28987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6" name="Freeform 133"/>
            <p:cNvSpPr>
              <a:spLocks/>
            </p:cNvSpPr>
            <p:nvPr userDrawn="1"/>
          </p:nvSpPr>
          <p:spPr bwMode="auto">
            <a:xfrm>
              <a:off x="289877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7" name="Rectangle 134"/>
            <p:cNvSpPr>
              <a:spLocks noChangeArrowheads="1"/>
            </p:cNvSpPr>
            <p:nvPr userDrawn="1"/>
          </p:nvSpPr>
          <p:spPr bwMode="auto">
            <a:xfrm>
              <a:off x="297180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8" name="Rectangle 135"/>
            <p:cNvSpPr>
              <a:spLocks noChangeArrowheads="1"/>
            </p:cNvSpPr>
            <p:nvPr userDrawn="1"/>
          </p:nvSpPr>
          <p:spPr bwMode="auto">
            <a:xfrm>
              <a:off x="297180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9" name="Freeform 136"/>
            <p:cNvSpPr>
              <a:spLocks/>
            </p:cNvSpPr>
            <p:nvPr userDrawn="1"/>
          </p:nvSpPr>
          <p:spPr bwMode="auto">
            <a:xfrm>
              <a:off x="297180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0" name="Freeform 137"/>
            <p:cNvSpPr>
              <a:spLocks/>
            </p:cNvSpPr>
            <p:nvPr userDrawn="1"/>
          </p:nvSpPr>
          <p:spPr bwMode="auto">
            <a:xfrm>
              <a:off x="297180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1" name="Rectangle 138"/>
            <p:cNvSpPr>
              <a:spLocks noChangeArrowheads="1"/>
            </p:cNvSpPr>
            <p:nvPr userDrawn="1"/>
          </p:nvSpPr>
          <p:spPr bwMode="auto">
            <a:xfrm>
              <a:off x="29718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2" name="Freeform 139"/>
            <p:cNvSpPr>
              <a:spLocks/>
            </p:cNvSpPr>
            <p:nvPr userDrawn="1"/>
          </p:nvSpPr>
          <p:spPr bwMode="auto">
            <a:xfrm>
              <a:off x="29718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3" name="Rectangle 140"/>
            <p:cNvSpPr>
              <a:spLocks noChangeArrowheads="1"/>
            </p:cNvSpPr>
            <p:nvPr userDrawn="1"/>
          </p:nvSpPr>
          <p:spPr bwMode="auto">
            <a:xfrm>
              <a:off x="29718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4" name="Rectangle 141"/>
            <p:cNvSpPr>
              <a:spLocks noChangeArrowheads="1"/>
            </p:cNvSpPr>
            <p:nvPr userDrawn="1"/>
          </p:nvSpPr>
          <p:spPr bwMode="auto">
            <a:xfrm>
              <a:off x="29718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5" name="Freeform 142"/>
            <p:cNvSpPr>
              <a:spLocks/>
            </p:cNvSpPr>
            <p:nvPr userDrawn="1"/>
          </p:nvSpPr>
          <p:spPr bwMode="auto">
            <a:xfrm>
              <a:off x="297180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6" name="Rectangle 143"/>
            <p:cNvSpPr>
              <a:spLocks noChangeArrowheads="1"/>
            </p:cNvSpPr>
            <p:nvPr userDrawn="1"/>
          </p:nvSpPr>
          <p:spPr bwMode="auto">
            <a:xfrm>
              <a:off x="2971800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7" name="Freeform 144"/>
            <p:cNvSpPr>
              <a:spLocks/>
            </p:cNvSpPr>
            <p:nvPr userDrawn="1"/>
          </p:nvSpPr>
          <p:spPr bwMode="auto">
            <a:xfrm>
              <a:off x="297180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8" name="Freeform 145"/>
            <p:cNvSpPr>
              <a:spLocks/>
            </p:cNvSpPr>
            <p:nvPr userDrawn="1"/>
          </p:nvSpPr>
          <p:spPr bwMode="auto">
            <a:xfrm>
              <a:off x="297180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9" name="Freeform 146"/>
            <p:cNvSpPr>
              <a:spLocks/>
            </p:cNvSpPr>
            <p:nvPr userDrawn="1"/>
          </p:nvSpPr>
          <p:spPr bwMode="auto">
            <a:xfrm>
              <a:off x="29718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0" name="Freeform 147"/>
            <p:cNvSpPr>
              <a:spLocks/>
            </p:cNvSpPr>
            <p:nvPr userDrawn="1"/>
          </p:nvSpPr>
          <p:spPr bwMode="auto">
            <a:xfrm>
              <a:off x="29718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1" name="Rectangle 148"/>
            <p:cNvSpPr>
              <a:spLocks noChangeArrowheads="1"/>
            </p:cNvSpPr>
            <p:nvPr userDrawn="1"/>
          </p:nvSpPr>
          <p:spPr bwMode="auto">
            <a:xfrm>
              <a:off x="29718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2" name="Freeform 149"/>
            <p:cNvSpPr>
              <a:spLocks/>
            </p:cNvSpPr>
            <p:nvPr userDrawn="1"/>
          </p:nvSpPr>
          <p:spPr bwMode="auto">
            <a:xfrm>
              <a:off x="29718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3" name="Freeform 150"/>
            <p:cNvSpPr>
              <a:spLocks/>
            </p:cNvSpPr>
            <p:nvPr userDrawn="1"/>
          </p:nvSpPr>
          <p:spPr bwMode="auto">
            <a:xfrm>
              <a:off x="297180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4" name="Rectangle 151"/>
            <p:cNvSpPr>
              <a:spLocks noChangeArrowheads="1"/>
            </p:cNvSpPr>
            <p:nvPr userDrawn="1"/>
          </p:nvSpPr>
          <p:spPr bwMode="auto">
            <a:xfrm>
              <a:off x="29718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5" name="Freeform 152"/>
            <p:cNvSpPr>
              <a:spLocks/>
            </p:cNvSpPr>
            <p:nvPr userDrawn="1"/>
          </p:nvSpPr>
          <p:spPr bwMode="auto">
            <a:xfrm>
              <a:off x="29718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6" name="Rectangle 153"/>
            <p:cNvSpPr>
              <a:spLocks noChangeArrowheads="1"/>
            </p:cNvSpPr>
            <p:nvPr userDrawn="1"/>
          </p:nvSpPr>
          <p:spPr bwMode="auto">
            <a:xfrm>
              <a:off x="304482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7" name="Rectangle 154"/>
            <p:cNvSpPr>
              <a:spLocks noChangeArrowheads="1"/>
            </p:cNvSpPr>
            <p:nvPr userDrawn="1"/>
          </p:nvSpPr>
          <p:spPr bwMode="auto">
            <a:xfrm>
              <a:off x="304482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8" name="Rectangle 155"/>
            <p:cNvSpPr>
              <a:spLocks noChangeArrowheads="1"/>
            </p:cNvSpPr>
            <p:nvPr userDrawn="1"/>
          </p:nvSpPr>
          <p:spPr bwMode="auto">
            <a:xfrm>
              <a:off x="304482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9" name="Freeform 156"/>
            <p:cNvSpPr>
              <a:spLocks/>
            </p:cNvSpPr>
            <p:nvPr userDrawn="1"/>
          </p:nvSpPr>
          <p:spPr bwMode="auto">
            <a:xfrm>
              <a:off x="304482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0" name="Freeform 157"/>
            <p:cNvSpPr>
              <a:spLocks/>
            </p:cNvSpPr>
            <p:nvPr userDrawn="1"/>
          </p:nvSpPr>
          <p:spPr bwMode="auto">
            <a:xfrm>
              <a:off x="304482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1" name="Rectangle 158"/>
            <p:cNvSpPr>
              <a:spLocks noChangeArrowheads="1"/>
            </p:cNvSpPr>
            <p:nvPr userDrawn="1"/>
          </p:nvSpPr>
          <p:spPr bwMode="auto">
            <a:xfrm>
              <a:off x="30448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2" name="Freeform 159"/>
            <p:cNvSpPr>
              <a:spLocks/>
            </p:cNvSpPr>
            <p:nvPr userDrawn="1"/>
          </p:nvSpPr>
          <p:spPr bwMode="auto">
            <a:xfrm>
              <a:off x="30448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3" name="Rectangle 160"/>
            <p:cNvSpPr>
              <a:spLocks noChangeArrowheads="1"/>
            </p:cNvSpPr>
            <p:nvPr userDrawn="1"/>
          </p:nvSpPr>
          <p:spPr bwMode="auto">
            <a:xfrm>
              <a:off x="30448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4" name="Rectangle 161"/>
            <p:cNvSpPr>
              <a:spLocks noChangeArrowheads="1"/>
            </p:cNvSpPr>
            <p:nvPr userDrawn="1"/>
          </p:nvSpPr>
          <p:spPr bwMode="auto">
            <a:xfrm>
              <a:off x="30448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" name="Freeform 162"/>
            <p:cNvSpPr>
              <a:spLocks/>
            </p:cNvSpPr>
            <p:nvPr userDrawn="1"/>
          </p:nvSpPr>
          <p:spPr bwMode="auto">
            <a:xfrm>
              <a:off x="304482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6" name="Rectangle 163"/>
            <p:cNvSpPr>
              <a:spLocks noChangeArrowheads="1"/>
            </p:cNvSpPr>
            <p:nvPr userDrawn="1"/>
          </p:nvSpPr>
          <p:spPr bwMode="auto">
            <a:xfrm>
              <a:off x="3044825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7" name="Freeform 164"/>
            <p:cNvSpPr>
              <a:spLocks/>
            </p:cNvSpPr>
            <p:nvPr userDrawn="1"/>
          </p:nvSpPr>
          <p:spPr bwMode="auto">
            <a:xfrm>
              <a:off x="304482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8" name="Freeform 165"/>
            <p:cNvSpPr>
              <a:spLocks/>
            </p:cNvSpPr>
            <p:nvPr userDrawn="1"/>
          </p:nvSpPr>
          <p:spPr bwMode="auto">
            <a:xfrm>
              <a:off x="30448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" name="Freeform 166"/>
            <p:cNvSpPr>
              <a:spLocks/>
            </p:cNvSpPr>
            <p:nvPr userDrawn="1"/>
          </p:nvSpPr>
          <p:spPr bwMode="auto">
            <a:xfrm>
              <a:off x="304482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0" name="Freeform 167"/>
            <p:cNvSpPr>
              <a:spLocks/>
            </p:cNvSpPr>
            <p:nvPr userDrawn="1"/>
          </p:nvSpPr>
          <p:spPr bwMode="auto">
            <a:xfrm>
              <a:off x="30448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1" name="Rectangle 168"/>
            <p:cNvSpPr>
              <a:spLocks noChangeArrowheads="1"/>
            </p:cNvSpPr>
            <p:nvPr userDrawn="1"/>
          </p:nvSpPr>
          <p:spPr bwMode="auto">
            <a:xfrm>
              <a:off x="30448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2" name="Freeform 169"/>
            <p:cNvSpPr>
              <a:spLocks/>
            </p:cNvSpPr>
            <p:nvPr userDrawn="1"/>
          </p:nvSpPr>
          <p:spPr bwMode="auto">
            <a:xfrm>
              <a:off x="30448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3" name="Freeform 170"/>
            <p:cNvSpPr>
              <a:spLocks/>
            </p:cNvSpPr>
            <p:nvPr userDrawn="1"/>
          </p:nvSpPr>
          <p:spPr bwMode="auto">
            <a:xfrm>
              <a:off x="30448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4" name="Rectangle 171"/>
            <p:cNvSpPr>
              <a:spLocks noChangeArrowheads="1"/>
            </p:cNvSpPr>
            <p:nvPr userDrawn="1"/>
          </p:nvSpPr>
          <p:spPr bwMode="auto">
            <a:xfrm>
              <a:off x="30448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5" name="Freeform 172"/>
            <p:cNvSpPr>
              <a:spLocks/>
            </p:cNvSpPr>
            <p:nvPr userDrawn="1"/>
          </p:nvSpPr>
          <p:spPr bwMode="auto">
            <a:xfrm>
              <a:off x="30448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6" name="Rectangle 173"/>
            <p:cNvSpPr>
              <a:spLocks noChangeArrowheads="1"/>
            </p:cNvSpPr>
            <p:nvPr userDrawn="1"/>
          </p:nvSpPr>
          <p:spPr bwMode="auto">
            <a:xfrm>
              <a:off x="3117850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7" name="Freeform 174"/>
            <p:cNvSpPr>
              <a:spLocks/>
            </p:cNvSpPr>
            <p:nvPr userDrawn="1"/>
          </p:nvSpPr>
          <p:spPr bwMode="auto">
            <a:xfrm>
              <a:off x="311785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8" name="Freeform 175"/>
            <p:cNvSpPr>
              <a:spLocks/>
            </p:cNvSpPr>
            <p:nvPr userDrawn="1"/>
          </p:nvSpPr>
          <p:spPr bwMode="auto">
            <a:xfrm>
              <a:off x="311785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9" name="Rectangle 176"/>
            <p:cNvSpPr>
              <a:spLocks noChangeArrowheads="1"/>
            </p:cNvSpPr>
            <p:nvPr userDrawn="1"/>
          </p:nvSpPr>
          <p:spPr bwMode="auto">
            <a:xfrm>
              <a:off x="31178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0" name="Freeform 177"/>
            <p:cNvSpPr>
              <a:spLocks/>
            </p:cNvSpPr>
            <p:nvPr userDrawn="1"/>
          </p:nvSpPr>
          <p:spPr bwMode="auto">
            <a:xfrm>
              <a:off x="31178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1" name="Rectangle 178"/>
            <p:cNvSpPr>
              <a:spLocks noChangeArrowheads="1"/>
            </p:cNvSpPr>
            <p:nvPr userDrawn="1"/>
          </p:nvSpPr>
          <p:spPr bwMode="auto">
            <a:xfrm>
              <a:off x="31178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2" name="Rectangle 179"/>
            <p:cNvSpPr>
              <a:spLocks noChangeArrowheads="1"/>
            </p:cNvSpPr>
            <p:nvPr userDrawn="1"/>
          </p:nvSpPr>
          <p:spPr bwMode="auto">
            <a:xfrm>
              <a:off x="31178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3" name="Freeform 180"/>
            <p:cNvSpPr>
              <a:spLocks/>
            </p:cNvSpPr>
            <p:nvPr userDrawn="1"/>
          </p:nvSpPr>
          <p:spPr bwMode="auto">
            <a:xfrm>
              <a:off x="311785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4" name="Freeform 181"/>
            <p:cNvSpPr>
              <a:spLocks/>
            </p:cNvSpPr>
            <p:nvPr userDrawn="1"/>
          </p:nvSpPr>
          <p:spPr bwMode="auto">
            <a:xfrm>
              <a:off x="311785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5" name="Rectangle 182"/>
            <p:cNvSpPr>
              <a:spLocks noChangeArrowheads="1"/>
            </p:cNvSpPr>
            <p:nvPr userDrawn="1"/>
          </p:nvSpPr>
          <p:spPr bwMode="auto">
            <a:xfrm>
              <a:off x="3117850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6" name="Freeform 183"/>
            <p:cNvSpPr>
              <a:spLocks/>
            </p:cNvSpPr>
            <p:nvPr userDrawn="1"/>
          </p:nvSpPr>
          <p:spPr bwMode="auto">
            <a:xfrm>
              <a:off x="311785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7" name="Freeform 184"/>
            <p:cNvSpPr>
              <a:spLocks/>
            </p:cNvSpPr>
            <p:nvPr userDrawn="1"/>
          </p:nvSpPr>
          <p:spPr bwMode="auto">
            <a:xfrm>
              <a:off x="311785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8" name="Freeform 185"/>
            <p:cNvSpPr>
              <a:spLocks/>
            </p:cNvSpPr>
            <p:nvPr userDrawn="1"/>
          </p:nvSpPr>
          <p:spPr bwMode="auto">
            <a:xfrm>
              <a:off x="311785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9" name="Freeform 186"/>
            <p:cNvSpPr>
              <a:spLocks/>
            </p:cNvSpPr>
            <p:nvPr userDrawn="1"/>
          </p:nvSpPr>
          <p:spPr bwMode="auto">
            <a:xfrm>
              <a:off x="31178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0" name="Rectangle 187"/>
            <p:cNvSpPr>
              <a:spLocks noChangeArrowheads="1"/>
            </p:cNvSpPr>
            <p:nvPr userDrawn="1"/>
          </p:nvSpPr>
          <p:spPr bwMode="auto">
            <a:xfrm>
              <a:off x="31178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1" name="Freeform 188"/>
            <p:cNvSpPr>
              <a:spLocks/>
            </p:cNvSpPr>
            <p:nvPr userDrawn="1"/>
          </p:nvSpPr>
          <p:spPr bwMode="auto">
            <a:xfrm>
              <a:off x="31178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2" name="Freeform 189"/>
            <p:cNvSpPr>
              <a:spLocks/>
            </p:cNvSpPr>
            <p:nvPr userDrawn="1"/>
          </p:nvSpPr>
          <p:spPr bwMode="auto">
            <a:xfrm>
              <a:off x="31178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3" name="Rectangle 190"/>
            <p:cNvSpPr>
              <a:spLocks noChangeArrowheads="1"/>
            </p:cNvSpPr>
            <p:nvPr userDrawn="1"/>
          </p:nvSpPr>
          <p:spPr bwMode="auto">
            <a:xfrm>
              <a:off x="31178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4" name="Freeform 191"/>
            <p:cNvSpPr>
              <a:spLocks/>
            </p:cNvSpPr>
            <p:nvPr userDrawn="1"/>
          </p:nvSpPr>
          <p:spPr bwMode="auto">
            <a:xfrm>
              <a:off x="31178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5" name="Rectangle 192"/>
            <p:cNvSpPr>
              <a:spLocks noChangeArrowheads="1"/>
            </p:cNvSpPr>
            <p:nvPr userDrawn="1"/>
          </p:nvSpPr>
          <p:spPr bwMode="auto">
            <a:xfrm>
              <a:off x="319087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6" name="Rectangle 193"/>
            <p:cNvSpPr>
              <a:spLocks noChangeArrowheads="1"/>
            </p:cNvSpPr>
            <p:nvPr userDrawn="1"/>
          </p:nvSpPr>
          <p:spPr bwMode="auto">
            <a:xfrm>
              <a:off x="319087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7" name="Freeform 194"/>
            <p:cNvSpPr>
              <a:spLocks/>
            </p:cNvSpPr>
            <p:nvPr userDrawn="1"/>
          </p:nvSpPr>
          <p:spPr bwMode="auto">
            <a:xfrm>
              <a:off x="319087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8" name="Rectangle 195"/>
            <p:cNvSpPr>
              <a:spLocks noChangeArrowheads="1"/>
            </p:cNvSpPr>
            <p:nvPr userDrawn="1"/>
          </p:nvSpPr>
          <p:spPr bwMode="auto">
            <a:xfrm>
              <a:off x="31908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9" name="Freeform 196"/>
            <p:cNvSpPr>
              <a:spLocks/>
            </p:cNvSpPr>
            <p:nvPr userDrawn="1"/>
          </p:nvSpPr>
          <p:spPr bwMode="auto">
            <a:xfrm>
              <a:off x="31908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0" name="Rectangle 197"/>
            <p:cNvSpPr>
              <a:spLocks noChangeArrowheads="1"/>
            </p:cNvSpPr>
            <p:nvPr userDrawn="1"/>
          </p:nvSpPr>
          <p:spPr bwMode="auto">
            <a:xfrm>
              <a:off x="31908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1" name="Rectangle 198"/>
            <p:cNvSpPr>
              <a:spLocks noChangeArrowheads="1"/>
            </p:cNvSpPr>
            <p:nvPr userDrawn="1"/>
          </p:nvSpPr>
          <p:spPr bwMode="auto">
            <a:xfrm>
              <a:off x="31908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2" name="Freeform 199"/>
            <p:cNvSpPr>
              <a:spLocks/>
            </p:cNvSpPr>
            <p:nvPr userDrawn="1"/>
          </p:nvSpPr>
          <p:spPr bwMode="auto">
            <a:xfrm>
              <a:off x="319087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3" name="Freeform 200"/>
            <p:cNvSpPr>
              <a:spLocks/>
            </p:cNvSpPr>
            <p:nvPr userDrawn="1"/>
          </p:nvSpPr>
          <p:spPr bwMode="auto">
            <a:xfrm>
              <a:off x="319087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4" name="Rectangle 201"/>
            <p:cNvSpPr>
              <a:spLocks noChangeArrowheads="1"/>
            </p:cNvSpPr>
            <p:nvPr userDrawn="1"/>
          </p:nvSpPr>
          <p:spPr bwMode="auto">
            <a:xfrm>
              <a:off x="3190875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5" name="Freeform 202"/>
            <p:cNvSpPr>
              <a:spLocks/>
            </p:cNvSpPr>
            <p:nvPr userDrawn="1"/>
          </p:nvSpPr>
          <p:spPr bwMode="auto">
            <a:xfrm>
              <a:off x="319087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6" name="Freeform 203"/>
            <p:cNvSpPr>
              <a:spLocks/>
            </p:cNvSpPr>
            <p:nvPr userDrawn="1"/>
          </p:nvSpPr>
          <p:spPr bwMode="auto">
            <a:xfrm>
              <a:off x="319087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7" name="Freeform 204"/>
            <p:cNvSpPr>
              <a:spLocks/>
            </p:cNvSpPr>
            <p:nvPr userDrawn="1"/>
          </p:nvSpPr>
          <p:spPr bwMode="auto">
            <a:xfrm>
              <a:off x="319087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8" name="Freeform 206"/>
            <p:cNvSpPr>
              <a:spLocks/>
            </p:cNvSpPr>
            <p:nvPr userDrawn="1"/>
          </p:nvSpPr>
          <p:spPr bwMode="auto">
            <a:xfrm>
              <a:off x="319087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9" name="Rectangle 207"/>
            <p:cNvSpPr>
              <a:spLocks noChangeArrowheads="1"/>
            </p:cNvSpPr>
            <p:nvPr userDrawn="1"/>
          </p:nvSpPr>
          <p:spPr bwMode="auto">
            <a:xfrm>
              <a:off x="31908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0" name="Freeform 208"/>
            <p:cNvSpPr>
              <a:spLocks/>
            </p:cNvSpPr>
            <p:nvPr userDrawn="1"/>
          </p:nvSpPr>
          <p:spPr bwMode="auto">
            <a:xfrm>
              <a:off x="31908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1" name="Freeform 209"/>
            <p:cNvSpPr>
              <a:spLocks/>
            </p:cNvSpPr>
            <p:nvPr userDrawn="1"/>
          </p:nvSpPr>
          <p:spPr bwMode="auto">
            <a:xfrm>
              <a:off x="31908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2" name="Rectangle 210"/>
            <p:cNvSpPr>
              <a:spLocks noChangeArrowheads="1"/>
            </p:cNvSpPr>
            <p:nvPr userDrawn="1"/>
          </p:nvSpPr>
          <p:spPr bwMode="auto">
            <a:xfrm>
              <a:off x="326390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3" name="Rectangle 211"/>
            <p:cNvSpPr>
              <a:spLocks noChangeArrowheads="1"/>
            </p:cNvSpPr>
            <p:nvPr userDrawn="1"/>
          </p:nvSpPr>
          <p:spPr bwMode="auto">
            <a:xfrm>
              <a:off x="3263900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4" name="Rectangle 212"/>
            <p:cNvSpPr>
              <a:spLocks noChangeArrowheads="1"/>
            </p:cNvSpPr>
            <p:nvPr userDrawn="1"/>
          </p:nvSpPr>
          <p:spPr bwMode="auto">
            <a:xfrm>
              <a:off x="326390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5" name="Rectangle 213"/>
            <p:cNvSpPr>
              <a:spLocks noChangeArrowheads="1"/>
            </p:cNvSpPr>
            <p:nvPr userDrawn="1"/>
          </p:nvSpPr>
          <p:spPr bwMode="auto">
            <a:xfrm>
              <a:off x="326390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9" name="Freeform 214"/>
            <p:cNvSpPr>
              <a:spLocks/>
            </p:cNvSpPr>
            <p:nvPr userDrawn="1"/>
          </p:nvSpPr>
          <p:spPr bwMode="auto">
            <a:xfrm>
              <a:off x="326390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0" name="Freeform 215"/>
            <p:cNvSpPr>
              <a:spLocks/>
            </p:cNvSpPr>
            <p:nvPr userDrawn="1"/>
          </p:nvSpPr>
          <p:spPr bwMode="auto">
            <a:xfrm>
              <a:off x="326390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1" name="Rectangle 216"/>
            <p:cNvSpPr>
              <a:spLocks noChangeArrowheads="1"/>
            </p:cNvSpPr>
            <p:nvPr userDrawn="1"/>
          </p:nvSpPr>
          <p:spPr bwMode="auto">
            <a:xfrm>
              <a:off x="32639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2" name="Rectangle 217"/>
            <p:cNvSpPr>
              <a:spLocks noChangeArrowheads="1"/>
            </p:cNvSpPr>
            <p:nvPr userDrawn="1"/>
          </p:nvSpPr>
          <p:spPr bwMode="auto">
            <a:xfrm>
              <a:off x="32639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3" name="Rectangle 218"/>
            <p:cNvSpPr>
              <a:spLocks noChangeArrowheads="1"/>
            </p:cNvSpPr>
            <p:nvPr userDrawn="1"/>
          </p:nvSpPr>
          <p:spPr bwMode="auto">
            <a:xfrm>
              <a:off x="32639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4" name="Freeform 219"/>
            <p:cNvSpPr>
              <a:spLocks/>
            </p:cNvSpPr>
            <p:nvPr userDrawn="1"/>
          </p:nvSpPr>
          <p:spPr bwMode="auto">
            <a:xfrm>
              <a:off x="326390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5" name="Freeform 220"/>
            <p:cNvSpPr>
              <a:spLocks/>
            </p:cNvSpPr>
            <p:nvPr userDrawn="1"/>
          </p:nvSpPr>
          <p:spPr bwMode="auto">
            <a:xfrm>
              <a:off x="326390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6" name="Rectangle 221"/>
            <p:cNvSpPr>
              <a:spLocks noChangeArrowheads="1"/>
            </p:cNvSpPr>
            <p:nvPr userDrawn="1"/>
          </p:nvSpPr>
          <p:spPr bwMode="auto">
            <a:xfrm>
              <a:off x="3263900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7" name="Freeform 222"/>
            <p:cNvSpPr>
              <a:spLocks/>
            </p:cNvSpPr>
            <p:nvPr userDrawn="1"/>
          </p:nvSpPr>
          <p:spPr bwMode="auto">
            <a:xfrm>
              <a:off x="326390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8" name="Freeform 223"/>
            <p:cNvSpPr>
              <a:spLocks/>
            </p:cNvSpPr>
            <p:nvPr userDrawn="1"/>
          </p:nvSpPr>
          <p:spPr bwMode="auto">
            <a:xfrm>
              <a:off x="326390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9" name="Freeform 224"/>
            <p:cNvSpPr>
              <a:spLocks/>
            </p:cNvSpPr>
            <p:nvPr userDrawn="1"/>
          </p:nvSpPr>
          <p:spPr bwMode="auto">
            <a:xfrm>
              <a:off x="32639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0" name="Freeform 225"/>
            <p:cNvSpPr>
              <a:spLocks/>
            </p:cNvSpPr>
            <p:nvPr userDrawn="1"/>
          </p:nvSpPr>
          <p:spPr bwMode="auto">
            <a:xfrm>
              <a:off x="32639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1" name="Rectangle 226"/>
            <p:cNvSpPr>
              <a:spLocks noChangeArrowheads="1"/>
            </p:cNvSpPr>
            <p:nvPr userDrawn="1"/>
          </p:nvSpPr>
          <p:spPr bwMode="auto">
            <a:xfrm>
              <a:off x="32639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2" name="Freeform 227"/>
            <p:cNvSpPr>
              <a:spLocks/>
            </p:cNvSpPr>
            <p:nvPr userDrawn="1"/>
          </p:nvSpPr>
          <p:spPr bwMode="auto">
            <a:xfrm>
              <a:off x="32639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3" name="Freeform 228"/>
            <p:cNvSpPr>
              <a:spLocks/>
            </p:cNvSpPr>
            <p:nvPr userDrawn="1"/>
          </p:nvSpPr>
          <p:spPr bwMode="auto">
            <a:xfrm>
              <a:off x="32639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4" name="Rectangle 229"/>
            <p:cNvSpPr>
              <a:spLocks noChangeArrowheads="1"/>
            </p:cNvSpPr>
            <p:nvPr userDrawn="1"/>
          </p:nvSpPr>
          <p:spPr bwMode="auto">
            <a:xfrm>
              <a:off x="333692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5" name="Freeform 230"/>
            <p:cNvSpPr>
              <a:spLocks/>
            </p:cNvSpPr>
            <p:nvPr userDrawn="1"/>
          </p:nvSpPr>
          <p:spPr bwMode="auto">
            <a:xfrm>
              <a:off x="333692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6" name="Rectangle 231"/>
            <p:cNvSpPr>
              <a:spLocks noChangeArrowheads="1"/>
            </p:cNvSpPr>
            <p:nvPr userDrawn="1"/>
          </p:nvSpPr>
          <p:spPr bwMode="auto">
            <a:xfrm>
              <a:off x="333692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7" name="Freeform 232"/>
            <p:cNvSpPr>
              <a:spLocks/>
            </p:cNvSpPr>
            <p:nvPr userDrawn="1"/>
          </p:nvSpPr>
          <p:spPr bwMode="auto">
            <a:xfrm>
              <a:off x="333692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8" name="Rectangle 233"/>
            <p:cNvSpPr>
              <a:spLocks noChangeArrowheads="1"/>
            </p:cNvSpPr>
            <p:nvPr userDrawn="1"/>
          </p:nvSpPr>
          <p:spPr bwMode="auto">
            <a:xfrm>
              <a:off x="333692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9" name="Rectangle 234"/>
            <p:cNvSpPr>
              <a:spLocks noChangeArrowheads="1"/>
            </p:cNvSpPr>
            <p:nvPr userDrawn="1"/>
          </p:nvSpPr>
          <p:spPr bwMode="auto">
            <a:xfrm>
              <a:off x="333692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0" name="Freeform 235"/>
            <p:cNvSpPr>
              <a:spLocks/>
            </p:cNvSpPr>
            <p:nvPr userDrawn="1"/>
          </p:nvSpPr>
          <p:spPr bwMode="auto">
            <a:xfrm>
              <a:off x="333692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1" name="Rectangle 236"/>
            <p:cNvSpPr>
              <a:spLocks noChangeArrowheads="1"/>
            </p:cNvSpPr>
            <p:nvPr userDrawn="1"/>
          </p:nvSpPr>
          <p:spPr bwMode="auto">
            <a:xfrm>
              <a:off x="33369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2" name="Freeform 237"/>
            <p:cNvSpPr>
              <a:spLocks/>
            </p:cNvSpPr>
            <p:nvPr userDrawn="1"/>
          </p:nvSpPr>
          <p:spPr bwMode="auto">
            <a:xfrm>
              <a:off x="33369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3" name="Rectangle 238"/>
            <p:cNvSpPr>
              <a:spLocks noChangeArrowheads="1"/>
            </p:cNvSpPr>
            <p:nvPr userDrawn="1"/>
          </p:nvSpPr>
          <p:spPr bwMode="auto">
            <a:xfrm>
              <a:off x="33369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4" name="Freeform 239"/>
            <p:cNvSpPr>
              <a:spLocks/>
            </p:cNvSpPr>
            <p:nvPr userDrawn="1"/>
          </p:nvSpPr>
          <p:spPr bwMode="auto">
            <a:xfrm>
              <a:off x="333692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5" name="Freeform 240"/>
            <p:cNvSpPr>
              <a:spLocks/>
            </p:cNvSpPr>
            <p:nvPr userDrawn="1"/>
          </p:nvSpPr>
          <p:spPr bwMode="auto">
            <a:xfrm>
              <a:off x="333692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6" name="Freeform 241"/>
            <p:cNvSpPr>
              <a:spLocks/>
            </p:cNvSpPr>
            <p:nvPr userDrawn="1"/>
          </p:nvSpPr>
          <p:spPr bwMode="auto">
            <a:xfrm>
              <a:off x="333692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7" name="Freeform 242"/>
            <p:cNvSpPr>
              <a:spLocks/>
            </p:cNvSpPr>
            <p:nvPr userDrawn="1"/>
          </p:nvSpPr>
          <p:spPr bwMode="auto">
            <a:xfrm>
              <a:off x="33369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8" name="Freeform 243"/>
            <p:cNvSpPr>
              <a:spLocks/>
            </p:cNvSpPr>
            <p:nvPr userDrawn="1"/>
          </p:nvSpPr>
          <p:spPr bwMode="auto">
            <a:xfrm>
              <a:off x="333692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9" name="Freeform 244"/>
            <p:cNvSpPr>
              <a:spLocks/>
            </p:cNvSpPr>
            <p:nvPr userDrawn="1"/>
          </p:nvSpPr>
          <p:spPr bwMode="auto">
            <a:xfrm>
              <a:off x="33369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0" name="Rectangle 245"/>
            <p:cNvSpPr>
              <a:spLocks noChangeArrowheads="1"/>
            </p:cNvSpPr>
            <p:nvPr userDrawn="1"/>
          </p:nvSpPr>
          <p:spPr bwMode="auto">
            <a:xfrm>
              <a:off x="33369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1" name="Freeform 246"/>
            <p:cNvSpPr>
              <a:spLocks/>
            </p:cNvSpPr>
            <p:nvPr userDrawn="1"/>
          </p:nvSpPr>
          <p:spPr bwMode="auto">
            <a:xfrm>
              <a:off x="33369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2" name="Freeform 247"/>
            <p:cNvSpPr>
              <a:spLocks/>
            </p:cNvSpPr>
            <p:nvPr userDrawn="1"/>
          </p:nvSpPr>
          <p:spPr bwMode="auto">
            <a:xfrm>
              <a:off x="33369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3" name="Rectangle 248"/>
            <p:cNvSpPr>
              <a:spLocks noChangeArrowheads="1"/>
            </p:cNvSpPr>
            <p:nvPr userDrawn="1"/>
          </p:nvSpPr>
          <p:spPr bwMode="auto">
            <a:xfrm>
              <a:off x="33369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4" name="Freeform 249"/>
            <p:cNvSpPr>
              <a:spLocks/>
            </p:cNvSpPr>
            <p:nvPr userDrawn="1"/>
          </p:nvSpPr>
          <p:spPr bwMode="auto">
            <a:xfrm>
              <a:off x="33369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5" name="Rectangle 250"/>
            <p:cNvSpPr>
              <a:spLocks noChangeArrowheads="1"/>
            </p:cNvSpPr>
            <p:nvPr userDrawn="1"/>
          </p:nvSpPr>
          <p:spPr bwMode="auto">
            <a:xfrm>
              <a:off x="3409950" y="46228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6" name="Rectangle 251"/>
            <p:cNvSpPr>
              <a:spLocks noChangeArrowheads="1"/>
            </p:cNvSpPr>
            <p:nvPr userDrawn="1"/>
          </p:nvSpPr>
          <p:spPr bwMode="auto">
            <a:xfrm>
              <a:off x="3409950" y="46990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7" name="Rectangle 252"/>
            <p:cNvSpPr>
              <a:spLocks noChangeArrowheads="1"/>
            </p:cNvSpPr>
            <p:nvPr userDrawn="1"/>
          </p:nvSpPr>
          <p:spPr bwMode="auto">
            <a:xfrm>
              <a:off x="3409950" y="47720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8" name="Rectangle 253"/>
            <p:cNvSpPr>
              <a:spLocks noChangeArrowheads="1"/>
            </p:cNvSpPr>
            <p:nvPr userDrawn="1"/>
          </p:nvSpPr>
          <p:spPr bwMode="auto">
            <a:xfrm>
              <a:off x="3409950" y="4549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9" name="Rectangle 254"/>
            <p:cNvSpPr>
              <a:spLocks noChangeArrowheads="1"/>
            </p:cNvSpPr>
            <p:nvPr userDrawn="1"/>
          </p:nvSpPr>
          <p:spPr bwMode="auto">
            <a:xfrm>
              <a:off x="3409950" y="447675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0" name="Rectangle 255"/>
            <p:cNvSpPr>
              <a:spLocks noChangeArrowheads="1"/>
            </p:cNvSpPr>
            <p:nvPr userDrawn="1"/>
          </p:nvSpPr>
          <p:spPr bwMode="auto">
            <a:xfrm>
              <a:off x="3409950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1" name="Rectangle 256"/>
            <p:cNvSpPr>
              <a:spLocks noChangeArrowheads="1"/>
            </p:cNvSpPr>
            <p:nvPr userDrawn="1"/>
          </p:nvSpPr>
          <p:spPr bwMode="auto">
            <a:xfrm>
              <a:off x="340995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2" name="Rectangle 257"/>
            <p:cNvSpPr>
              <a:spLocks noChangeArrowheads="1"/>
            </p:cNvSpPr>
            <p:nvPr userDrawn="1"/>
          </p:nvSpPr>
          <p:spPr bwMode="auto">
            <a:xfrm>
              <a:off x="340995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3" name="Rectangle 258"/>
            <p:cNvSpPr>
              <a:spLocks noChangeArrowheads="1"/>
            </p:cNvSpPr>
            <p:nvPr userDrawn="1"/>
          </p:nvSpPr>
          <p:spPr bwMode="auto">
            <a:xfrm>
              <a:off x="340995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4" name="Freeform 259"/>
            <p:cNvSpPr>
              <a:spLocks/>
            </p:cNvSpPr>
            <p:nvPr userDrawn="1"/>
          </p:nvSpPr>
          <p:spPr bwMode="auto">
            <a:xfrm>
              <a:off x="340995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5" name="Rectangle 260"/>
            <p:cNvSpPr>
              <a:spLocks noChangeArrowheads="1"/>
            </p:cNvSpPr>
            <p:nvPr userDrawn="1"/>
          </p:nvSpPr>
          <p:spPr bwMode="auto">
            <a:xfrm>
              <a:off x="340995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6" name="Freeform 261"/>
            <p:cNvSpPr>
              <a:spLocks/>
            </p:cNvSpPr>
            <p:nvPr userDrawn="1"/>
          </p:nvSpPr>
          <p:spPr bwMode="auto">
            <a:xfrm>
              <a:off x="340995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" name="Rectangle 262"/>
            <p:cNvSpPr>
              <a:spLocks noChangeArrowheads="1"/>
            </p:cNvSpPr>
            <p:nvPr userDrawn="1"/>
          </p:nvSpPr>
          <p:spPr bwMode="auto">
            <a:xfrm>
              <a:off x="340995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" name="Rectangle 263"/>
            <p:cNvSpPr>
              <a:spLocks noChangeArrowheads="1"/>
            </p:cNvSpPr>
            <p:nvPr userDrawn="1"/>
          </p:nvSpPr>
          <p:spPr bwMode="auto">
            <a:xfrm>
              <a:off x="340995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" name="Rectangle 264"/>
            <p:cNvSpPr>
              <a:spLocks noChangeArrowheads="1"/>
            </p:cNvSpPr>
            <p:nvPr userDrawn="1"/>
          </p:nvSpPr>
          <p:spPr bwMode="auto">
            <a:xfrm>
              <a:off x="340995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" name="Rectangle 265"/>
            <p:cNvSpPr>
              <a:spLocks noChangeArrowheads="1"/>
            </p:cNvSpPr>
            <p:nvPr userDrawn="1"/>
          </p:nvSpPr>
          <p:spPr bwMode="auto">
            <a:xfrm>
              <a:off x="34099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" name="Freeform 266"/>
            <p:cNvSpPr>
              <a:spLocks/>
            </p:cNvSpPr>
            <p:nvPr userDrawn="1"/>
          </p:nvSpPr>
          <p:spPr bwMode="auto">
            <a:xfrm>
              <a:off x="34099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" name="Rectangle 267"/>
            <p:cNvSpPr>
              <a:spLocks noChangeArrowheads="1"/>
            </p:cNvSpPr>
            <p:nvPr userDrawn="1"/>
          </p:nvSpPr>
          <p:spPr bwMode="auto">
            <a:xfrm>
              <a:off x="34099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" name="Rectangle 268"/>
            <p:cNvSpPr>
              <a:spLocks noChangeArrowheads="1"/>
            </p:cNvSpPr>
            <p:nvPr userDrawn="1"/>
          </p:nvSpPr>
          <p:spPr bwMode="auto">
            <a:xfrm>
              <a:off x="34099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" name="Freeform 269"/>
            <p:cNvSpPr>
              <a:spLocks/>
            </p:cNvSpPr>
            <p:nvPr userDrawn="1"/>
          </p:nvSpPr>
          <p:spPr bwMode="auto">
            <a:xfrm>
              <a:off x="340995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" name="Freeform 270"/>
            <p:cNvSpPr>
              <a:spLocks/>
            </p:cNvSpPr>
            <p:nvPr userDrawn="1"/>
          </p:nvSpPr>
          <p:spPr bwMode="auto">
            <a:xfrm>
              <a:off x="340995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" name="Freeform 271"/>
            <p:cNvSpPr>
              <a:spLocks/>
            </p:cNvSpPr>
            <p:nvPr userDrawn="1"/>
          </p:nvSpPr>
          <p:spPr bwMode="auto">
            <a:xfrm>
              <a:off x="340995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" name="Freeform 272"/>
            <p:cNvSpPr>
              <a:spLocks/>
            </p:cNvSpPr>
            <p:nvPr userDrawn="1"/>
          </p:nvSpPr>
          <p:spPr bwMode="auto">
            <a:xfrm>
              <a:off x="34099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" name="Rectangle 273"/>
            <p:cNvSpPr>
              <a:spLocks noChangeArrowheads="1"/>
            </p:cNvSpPr>
            <p:nvPr userDrawn="1"/>
          </p:nvSpPr>
          <p:spPr bwMode="auto">
            <a:xfrm>
              <a:off x="34099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" name="Freeform 274"/>
            <p:cNvSpPr>
              <a:spLocks/>
            </p:cNvSpPr>
            <p:nvPr userDrawn="1"/>
          </p:nvSpPr>
          <p:spPr bwMode="auto">
            <a:xfrm>
              <a:off x="34099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" name="Freeform 275"/>
            <p:cNvSpPr>
              <a:spLocks/>
            </p:cNvSpPr>
            <p:nvPr userDrawn="1"/>
          </p:nvSpPr>
          <p:spPr bwMode="auto">
            <a:xfrm>
              <a:off x="34099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1" name="Rectangle 276"/>
            <p:cNvSpPr>
              <a:spLocks noChangeArrowheads="1"/>
            </p:cNvSpPr>
            <p:nvPr userDrawn="1"/>
          </p:nvSpPr>
          <p:spPr bwMode="auto">
            <a:xfrm>
              <a:off x="34099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2" name="Freeform 277"/>
            <p:cNvSpPr>
              <a:spLocks/>
            </p:cNvSpPr>
            <p:nvPr userDrawn="1"/>
          </p:nvSpPr>
          <p:spPr bwMode="auto">
            <a:xfrm>
              <a:off x="34099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3" name="Rectangle 278"/>
            <p:cNvSpPr>
              <a:spLocks noChangeArrowheads="1"/>
            </p:cNvSpPr>
            <p:nvPr userDrawn="1"/>
          </p:nvSpPr>
          <p:spPr bwMode="auto">
            <a:xfrm>
              <a:off x="3482975" y="46228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4" name="Rectangle 279"/>
            <p:cNvSpPr>
              <a:spLocks noChangeArrowheads="1"/>
            </p:cNvSpPr>
            <p:nvPr userDrawn="1"/>
          </p:nvSpPr>
          <p:spPr bwMode="auto">
            <a:xfrm>
              <a:off x="3482975" y="46990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5" name="Rectangle 280"/>
            <p:cNvSpPr>
              <a:spLocks noChangeArrowheads="1"/>
            </p:cNvSpPr>
            <p:nvPr userDrawn="1"/>
          </p:nvSpPr>
          <p:spPr bwMode="auto">
            <a:xfrm>
              <a:off x="3482975" y="47720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6" name="Rectangle 281"/>
            <p:cNvSpPr>
              <a:spLocks noChangeArrowheads="1"/>
            </p:cNvSpPr>
            <p:nvPr userDrawn="1"/>
          </p:nvSpPr>
          <p:spPr bwMode="auto">
            <a:xfrm>
              <a:off x="3482975" y="48482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7" name="Rectangle 282"/>
            <p:cNvSpPr>
              <a:spLocks noChangeArrowheads="1"/>
            </p:cNvSpPr>
            <p:nvPr userDrawn="1"/>
          </p:nvSpPr>
          <p:spPr bwMode="auto">
            <a:xfrm>
              <a:off x="3482975" y="4549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8" name="Rectangle 283"/>
            <p:cNvSpPr>
              <a:spLocks noChangeArrowheads="1"/>
            </p:cNvSpPr>
            <p:nvPr userDrawn="1"/>
          </p:nvSpPr>
          <p:spPr bwMode="auto">
            <a:xfrm>
              <a:off x="3482975" y="447675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9" name="Rectangle 284"/>
            <p:cNvSpPr>
              <a:spLocks noChangeArrowheads="1"/>
            </p:cNvSpPr>
            <p:nvPr userDrawn="1"/>
          </p:nvSpPr>
          <p:spPr bwMode="auto">
            <a:xfrm>
              <a:off x="3482975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0" name="Rectangle 285"/>
            <p:cNvSpPr>
              <a:spLocks noChangeArrowheads="1"/>
            </p:cNvSpPr>
            <p:nvPr userDrawn="1"/>
          </p:nvSpPr>
          <p:spPr bwMode="auto">
            <a:xfrm>
              <a:off x="3482975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1" name="Rectangle 286"/>
            <p:cNvSpPr>
              <a:spLocks noChangeArrowheads="1"/>
            </p:cNvSpPr>
            <p:nvPr userDrawn="1"/>
          </p:nvSpPr>
          <p:spPr bwMode="auto">
            <a:xfrm>
              <a:off x="348297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2" name="Rectangle 287"/>
            <p:cNvSpPr>
              <a:spLocks noChangeArrowheads="1"/>
            </p:cNvSpPr>
            <p:nvPr userDrawn="1"/>
          </p:nvSpPr>
          <p:spPr bwMode="auto">
            <a:xfrm>
              <a:off x="348297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3" name="Rectangle 288"/>
            <p:cNvSpPr>
              <a:spLocks noChangeArrowheads="1"/>
            </p:cNvSpPr>
            <p:nvPr userDrawn="1"/>
          </p:nvSpPr>
          <p:spPr bwMode="auto">
            <a:xfrm>
              <a:off x="348297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4" name="Rectangle 289"/>
            <p:cNvSpPr>
              <a:spLocks noChangeArrowheads="1"/>
            </p:cNvSpPr>
            <p:nvPr userDrawn="1"/>
          </p:nvSpPr>
          <p:spPr bwMode="auto">
            <a:xfrm>
              <a:off x="348297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5" name="Freeform 290"/>
            <p:cNvSpPr>
              <a:spLocks/>
            </p:cNvSpPr>
            <p:nvPr userDrawn="1"/>
          </p:nvSpPr>
          <p:spPr bwMode="auto">
            <a:xfrm>
              <a:off x="348297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6" name="Rectangle 291"/>
            <p:cNvSpPr>
              <a:spLocks noChangeArrowheads="1"/>
            </p:cNvSpPr>
            <p:nvPr userDrawn="1"/>
          </p:nvSpPr>
          <p:spPr bwMode="auto">
            <a:xfrm>
              <a:off x="348297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7" name="Freeform 292"/>
            <p:cNvSpPr>
              <a:spLocks/>
            </p:cNvSpPr>
            <p:nvPr userDrawn="1"/>
          </p:nvSpPr>
          <p:spPr bwMode="auto">
            <a:xfrm>
              <a:off x="348297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8" name="Rectangle 293"/>
            <p:cNvSpPr>
              <a:spLocks noChangeArrowheads="1"/>
            </p:cNvSpPr>
            <p:nvPr userDrawn="1"/>
          </p:nvSpPr>
          <p:spPr bwMode="auto">
            <a:xfrm>
              <a:off x="348297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9" name="Rectangle 294"/>
            <p:cNvSpPr>
              <a:spLocks noChangeArrowheads="1"/>
            </p:cNvSpPr>
            <p:nvPr userDrawn="1"/>
          </p:nvSpPr>
          <p:spPr bwMode="auto">
            <a:xfrm>
              <a:off x="348297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0" name="Rectangle 295"/>
            <p:cNvSpPr>
              <a:spLocks noChangeArrowheads="1"/>
            </p:cNvSpPr>
            <p:nvPr userDrawn="1"/>
          </p:nvSpPr>
          <p:spPr bwMode="auto">
            <a:xfrm>
              <a:off x="34829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1" name="Freeform 296"/>
            <p:cNvSpPr>
              <a:spLocks/>
            </p:cNvSpPr>
            <p:nvPr userDrawn="1"/>
          </p:nvSpPr>
          <p:spPr bwMode="auto">
            <a:xfrm>
              <a:off x="34829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2" name="Rectangle 297"/>
            <p:cNvSpPr>
              <a:spLocks noChangeArrowheads="1"/>
            </p:cNvSpPr>
            <p:nvPr userDrawn="1"/>
          </p:nvSpPr>
          <p:spPr bwMode="auto">
            <a:xfrm>
              <a:off x="34829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3" name="Rectangle 298"/>
            <p:cNvSpPr>
              <a:spLocks noChangeArrowheads="1"/>
            </p:cNvSpPr>
            <p:nvPr userDrawn="1"/>
          </p:nvSpPr>
          <p:spPr bwMode="auto">
            <a:xfrm>
              <a:off x="34829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4" name="Freeform 299"/>
            <p:cNvSpPr>
              <a:spLocks/>
            </p:cNvSpPr>
            <p:nvPr userDrawn="1"/>
          </p:nvSpPr>
          <p:spPr bwMode="auto">
            <a:xfrm>
              <a:off x="348297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5" name="Freeform 300"/>
            <p:cNvSpPr>
              <a:spLocks/>
            </p:cNvSpPr>
            <p:nvPr userDrawn="1"/>
          </p:nvSpPr>
          <p:spPr bwMode="auto">
            <a:xfrm>
              <a:off x="348297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6" name="Freeform 301"/>
            <p:cNvSpPr>
              <a:spLocks/>
            </p:cNvSpPr>
            <p:nvPr userDrawn="1"/>
          </p:nvSpPr>
          <p:spPr bwMode="auto">
            <a:xfrm>
              <a:off x="348297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7" name="Rectangle 302"/>
            <p:cNvSpPr>
              <a:spLocks noChangeArrowheads="1"/>
            </p:cNvSpPr>
            <p:nvPr userDrawn="1"/>
          </p:nvSpPr>
          <p:spPr bwMode="auto">
            <a:xfrm>
              <a:off x="34829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8" name="Freeform 303"/>
            <p:cNvSpPr>
              <a:spLocks/>
            </p:cNvSpPr>
            <p:nvPr userDrawn="1"/>
          </p:nvSpPr>
          <p:spPr bwMode="auto">
            <a:xfrm>
              <a:off x="34829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9" name="Freeform 304"/>
            <p:cNvSpPr>
              <a:spLocks/>
            </p:cNvSpPr>
            <p:nvPr userDrawn="1"/>
          </p:nvSpPr>
          <p:spPr bwMode="auto">
            <a:xfrm>
              <a:off x="34829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0" name="Rectangle 305"/>
            <p:cNvSpPr>
              <a:spLocks noChangeArrowheads="1"/>
            </p:cNvSpPr>
            <p:nvPr userDrawn="1"/>
          </p:nvSpPr>
          <p:spPr bwMode="auto">
            <a:xfrm>
              <a:off x="34829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1" name="Rectangle 306"/>
            <p:cNvSpPr>
              <a:spLocks noChangeArrowheads="1"/>
            </p:cNvSpPr>
            <p:nvPr userDrawn="1"/>
          </p:nvSpPr>
          <p:spPr bwMode="auto">
            <a:xfrm>
              <a:off x="3556000" y="447675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2" name="Rectangle 307"/>
            <p:cNvSpPr>
              <a:spLocks noChangeArrowheads="1"/>
            </p:cNvSpPr>
            <p:nvPr userDrawn="1"/>
          </p:nvSpPr>
          <p:spPr bwMode="auto">
            <a:xfrm>
              <a:off x="3556000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3" name="Rectangle 308"/>
            <p:cNvSpPr>
              <a:spLocks noChangeArrowheads="1"/>
            </p:cNvSpPr>
            <p:nvPr userDrawn="1"/>
          </p:nvSpPr>
          <p:spPr bwMode="auto">
            <a:xfrm>
              <a:off x="355600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4" name="Rectangle 309"/>
            <p:cNvSpPr>
              <a:spLocks noChangeArrowheads="1"/>
            </p:cNvSpPr>
            <p:nvPr userDrawn="1"/>
          </p:nvSpPr>
          <p:spPr bwMode="auto">
            <a:xfrm>
              <a:off x="355600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5" name="Rectangle 310"/>
            <p:cNvSpPr>
              <a:spLocks noChangeArrowheads="1"/>
            </p:cNvSpPr>
            <p:nvPr userDrawn="1"/>
          </p:nvSpPr>
          <p:spPr bwMode="auto">
            <a:xfrm>
              <a:off x="355600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6" name="Rectangle 311"/>
            <p:cNvSpPr>
              <a:spLocks noChangeArrowheads="1"/>
            </p:cNvSpPr>
            <p:nvPr userDrawn="1"/>
          </p:nvSpPr>
          <p:spPr bwMode="auto">
            <a:xfrm>
              <a:off x="355600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7" name="Rectangle 312"/>
            <p:cNvSpPr>
              <a:spLocks noChangeArrowheads="1"/>
            </p:cNvSpPr>
            <p:nvPr userDrawn="1"/>
          </p:nvSpPr>
          <p:spPr bwMode="auto">
            <a:xfrm>
              <a:off x="355600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8" name="Freeform 313"/>
            <p:cNvSpPr>
              <a:spLocks/>
            </p:cNvSpPr>
            <p:nvPr userDrawn="1"/>
          </p:nvSpPr>
          <p:spPr bwMode="auto">
            <a:xfrm>
              <a:off x="355600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9" name="Rectangle 314"/>
            <p:cNvSpPr>
              <a:spLocks noChangeArrowheads="1"/>
            </p:cNvSpPr>
            <p:nvPr userDrawn="1"/>
          </p:nvSpPr>
          <p:spPr bwMode="auto">
            <a:xfrm>
              <a:off x="355600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0" name="Freeform 315"/>
            <p:cNvSpPr>
              <a:spLocks/>
            </p:cNvSpPr>
            <p:nvPr userDrawn="1"/>
          </p:nvSpPr>
          <p:spPr bwMode="auto">
            <a:xfrm>
              <a:off x="355600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1" name="Rectangle 316"/>
            <p:cNvSpPr>
              <a:spLocks noChangeArrowheads="1"/>
            </p:cNvSpPr>
            <p:nvPr userDrawn="1"/>
          </p:nvSpPr>
          <p:spPr bwMode="auto">
            <a:xfrm>
              <a:off x="355600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2" name="Rectangle 317"/>
            <p:cNvSpPr>
              <a:spLocks noChangeArrowheads="1"/>
            </p:cNvSpPr>
            <p:nvPr userDrawn="1"/>
          </p:nvSpPr>
          <p:spPr bwMode="auto">
            <a:xfrm>
              <a:off x="355600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3" name="Freeform 318"/>
            <p:cNvSpPr>
              <a:spLocks/>
            </p:cNvSpPr>
            <p:nvPr userDrawn="1"/>
          </p:nvSpPr>
          <p:spPr bwMode="auto">
            <a:xfrm>
              <a:off x="35560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4" name="Rectangle 319"/>
            <p:cNvSpPr>
              <a:spLocks noChangeArrowheads="1"/>
            </p:cNvSpPr>
            <p:nvPr userDrawn="1"/>
          </p:nvSpPr>
          <p:spPr bwMode="auto">
            <a:xfrm>
              <a:off x="35560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5" name="Freeform 320"/>
            <p:cNvSpPr>
              <a:spLocks/>
            </p:cNvSpPr>
            <p:nvPr userDrawn="1"/>
          </p:nvSpPr>
          <p:spPr bwMode="auto">
            <a:xfrm>
              <a:off x="35560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6" name="Freeform 321"/>
            <p:cNvSpPr>
              <a:spLocks/>
            </p:cNvSpPr>
            <p:nvPr userDrawn="1"/>
          </p:nvSpPr>
          <p:spPr bwMode="auto">
            <a:xfrm>
              <a:off x="35560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7" name="Rectangle 322"/>
            <p:cNvSpPr>
              <a:spLocks noChangeArrowheads="1"/>
            </p:cNvSpPr>
            <p:nvPr userDrawn="1"/>
          </p:nvSpPr>
          <p:spPr bwMode="auto">
            <a:xfrm>
              <a:off x="35560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8" name="Freeform 323"/>
            <p:cNvSpPr>
              <a:spLocks/>
            </p:cNvSpPr>
            <p:nvPr userDrawn="1"/>
          </p:nvSpPr>
          <p:spPr bwMode="auto">
            <a:xfrm>
              <a:off x="35560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9" name="Freeform 324"/>
            <p:cNvSpPr>
              <a:spLocks/>
            </p:cNvSpPr>
            <p:nvPr userDrawn="1"/>
          </p:nvSpPr>
          <p:spPr bwMode="auto">
            <a:xfrm>
              <a:off x="355600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0" name="Rectangle 325"/>
            <p:cNvSpPr>
              <a:spLocks noChangeArrowheads="1"/>
            </p:cNvSpPr>
            <p:nvPr userDrawn="1"/>
          </p:nvSpPr>
          <p:spPr bwMode="auto">
            <a:xfrm>
              <a:off x="35560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1" name="Rectangle 326"/>
            <p:cNvSpPr>
              <a:spLocks noChangeArrowheads="1"/>
            </p:cNvSpPr>
            <p:nvPr userDrawn="1"/>
          </p:nvSpPr>
          <p:spPr bwMode="auto">
            <a:xfrm>
              <a:off x="3629025" y="447675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2" name="Rectangle 327"/>
            <p:cNvSpPr>
              <a:spLocks noChangeArrowheads="1"/>
            </p:cNvSpPr>
            <p:nvPr userDrawn="1"/>
          </p:nvSpPr>
          <p:spPr bwMode="auto">
            <a:xfrm>
              <a:off x="3629025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3" name="Rectangle 328"/>
            <p:cNvSpPr>
              <a:spLocks noChangeArrowheads="1"/>
            </p:cNvSpPr>
            <p:nvPr userDrawn="1"/>
          </p:nvSpPr>
          <p:spPr bwMode="auto">
            <a:xfrm>
              <a:off x="3629025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4" name="Rectangle 329"/>
            <p:cNvSpPr>
              <a:spLocks noChangeArrowheads="1"/>
            </p:cNvSpPr>
            <p:nvPr userDrawn="1"/>
          </p:nvSpPr>
          <p:spPr bwMode="auto">
            <a:xfrm>
              <a:off x="362902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5" name="Rectangle 330"/>
            <p:cNvSpPr>
              <a:spLocks noChangeArrowheads="1"/>
            </p:cNvSpPr>
            <p:nvPr userDrawn="1"/>
          </p:nvSpPr>
          <p:spPr bwMode="auto">
            <a:xfrm>
              <a:off x="362902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6" name="Rectangle 331"/>
            <p:cNvSpPr>
              <a:spLocks noChangeArrowheads="1"/>
            </p:cNvSpPr>
            <p:nvPr userDrawn="1"/>
          </p:nvSpPr>
          <p:spPr bwMode="auto">
            <a:xfrm>
              <a:off x="362902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7" name="Rectangle 332"/>
            <p:cNvSpPr>
              <a:spLocks noChangeArrowheads="1"/>
            </p:cNvSpPr>
            <p:nvPr userDrawn="1"/>
          </p:nvSpPr>
          <p:spPr bwMode="auto">
            <a:xfrm>
              <a:off x="362902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8" name="Freeform 333"/>
            <p:cNvSpPr>
              <a:spLocks/>
            </p:cNvSpPr>
            <p:nvPr userDrawn="1"/>
          </p:nvSpPr>
          <p:spPr bwMode="auto">
            <a:xfrm>
              <a:off x="362902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9" name="Rectangle 334"/>
            <p:cNvSpPr>
              <a:spLocks noChangeArrowheads="1"/>
            </p:cNvSpPr>
            <p:nvPr userDrawn="1"/>
          </p:nvSpPr>
          <p:spPr bwMode="auto">
            <a:xfrm>
              <a:off x="362902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0" name="Freeform 335"/>
            <p:cNvSpPr>
              <a:spLocks/>
            </p:cNvSpPr>
            <p:nvPr userDrawn="1"/>
          </p:nvSpPr>
          <p:spPr bwMode="auto">
            <a:xfrm>
              <a:off x="362902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1" name="Rectangle 336"/>
            <p:cNvSpPr>
              <a:spLocks noChangeArrowheads="1"/>
            </p:cNvSpPr>
            <p:nvPr userDrawn="1"/>
          </p:nvSpPr>
          <p:spPr bwMode="auto">
            <a:xfrm>
              <a:off x="362902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2" name="Freeform 337"/>
            <p:cNvSpPr>
              <a:spLocks/>
            </p:cNvSpPr>
            <p:nvPr userDrawn="1"/>
          </p:nvSpPr>
          <p:spPr bwMode="auto">
            <a:xfrm>
              <a:off x="36290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3" name="Rectangle 338"/>
            <p:cNvSpPr>
              <a:spLocks noChangeArrowheads="1"/>
            </p:cNvSpPr>
            <p:nvPr userDrawn="1"/>
          </p:nvSpPr>
          <p:spPr bwMode="auto">
            <a:xfrm>
              <a:off x="36290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4" name="Freeform 339"/>
            <p:cNvSpPr>
              <a:spLocks/>
            </p:cNvSpPr>
            <p:nvPr userDrawn="1"/>
          </p:nvSpPr>
          <p:spPr bwMode="auto">
            <a:xfrm>
              <a:off x="36290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5" name="Rectangle 340"/>
            <p:cNvSpPr>
              <a:spLocks noChangeArrowheads="1"/>
            </p:cNvSpPr>
            <p:nvPr userDrawn="1"/>
          </p:nvSpPr>
          <p:spPr bwMode="auto">
            <a:xfrm>
              <a:off x="3702050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6" name="Rectangle 341"/>
            <p:cNvSpPr>
              <a:spLocks noChangeArrowheads="1"/>
            </p:cNvSpPr>
            <p:nvPr userDrawn="1"/>
          </p:nvSpPr>
          <p:spPr bwMode="auto">
            <a:xfrm>
              <a:off x="370205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7" name="Rectangle 342"/>
            <p:cNvSpPr>
              <a:spLocks noChangeArrowheads="1"/>
            </p:cNvSpPr>
            <p:nvPr userDrawn="1"/>
          </p:nvSpPr>
          <p:spPr bwMode="auto">
            <a:xfrm>
              <a:off x="370205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8" name="Rectangle 343"/>
            <p:cNvSpPr>
              <a:spLocks noChangeArrowheads="1"/>
            </p:cNvSpPr>
            <p:nvPr userDrawn="1"/>
          </p:nvSpPr>
          <p:spPr bwMode="auto">
            <a:xfrm>
              <a:off x="370205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9" name="Rectangle 344"/>
            <p:cNvSpPr>
              <a:spLocks noChangeArrowheads="1"/>
            </p:cNvSpPr>
            <p:nvPr userDrawn="1"/>
          </p:nvSpPr>
          <p:spPr bwMode="auto">
            <a:xfrm>
              <a:off x="370205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0" name="Rectangle 345"/>
            <p:cNvSpPr>
              <a:spLocks noChangeArrowheads="1"/>
            </p:cNvSpPr>
            <p:nvPr userDrawn="1"/>
          </p:nvSpPr>
          <p:spPr bwMode="auto">
            <a:xfrm>
              <a:off x="370205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1" name="Freeform 346"/>
            <p:cNvSpPr>
              <a:spLocks/>
            </p:cNvSpPr>
            <p:nvPr userDrawn="1"/>
          </p:nvSpPr>
          <p:spPr bwMode="auto">
            <a:xfrm>
              <a:off x="370205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2" name="Rectangle 347"/>
            <p:cNvSpPr>
              <a:spLocks noChangeArrowheads="1"/>
            </p:cNvSpPr>
            <p:nvPr userDrawn="1"/>
          </p:nvSpPr>
          <p:spPr bwMode="auto">
            <a:xfrm>
              <a:off x="370205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3" name="Freeform 348"/>
            <p:cNvSpPr>
              <a:spLocks/>
            </p:cNvSpPr>
            <p:nvPr userDrawn="1"/>
          </p:nvSpPr>
          <p:spPr bwMode="auto">
            <a:xfrm>
              <a:off x="370205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4" name="Rectangle 349"/>
            <p:cNvSpPr>
              <a:spLocks noChangeArrowheads="1"/>
            </p:cNvSpPr>
            <p:nvPr userDrawn="1"/>
          </p:nvSpPr>
          <p:spPr bwMode="auto">
            <a:xfrm>
              <a:off x="370205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5" name="Freeform 350"/>
            <p:cNvSpPr>
              <a:spLocks/>
            </p:cNvSpPr>
            <p:nvPr userDrawn="1"/>
          </p:nvSpPr>
          <p:spPr bwMode="auto">
            <a:xfrm>
              <a:off x="37020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6" name="Rectangle 351"/>
            <p:cNvSpPr>
              <a:spLocks noChangeArrowheads="1"/>
            </p:cNvSpPr>
            <p:nvPr userDrawn="1"/>
          </p:nvSpPr>
          <p:spPr bwMode="auto">
            <a:xfrm>
              <a:off x="377507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7" name="Rectangle 352"/>
            <p:cNvSpPr>
              <a:spLocks noChangeArrowheads="1"/>
            </p:cNvSpPr>
            <p:nvPr userDrawn="1"/>
          </p:nvSpPr>
          <p:spPr bwMode="auto">
            <a:xfrm>
              <a:off x="377507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8" name="Rectangle 353"/>
            <p:cNvSpPr>
              <a:spLocks noChangeArrowheads="1"/>
            </p:cNvSpPr>
            <p:nvPr userDrawn="1"/>
          </p:nvSpPr>
          <p:spPr bwMode="auto">
            <a:xfrm>
              <a:off x="377507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9" name="Rectangle 354"/>
            <p:cNvSpPr>
              <a:spLocks noChangeArrowheads="1"/>
            </p:cNvSpPr>
            <p:nvPr userDrawn="1"/>
          </p:nvSpPr>
          <p:spPr bwMode="auto">
            <a:xfrm>
              <a:off x="377507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0" name="Freeform 355"/>
            <p:cNvSpPr>
              <a:spLocks/>
            </p:cNvSpPr>
            <p:nvPr userDrawn="1"/>
          </p:nvSpPr>
          <p:spPr bwMode="auto">
            <a:xfrm>
              <a:off x="377507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1" name="Rectangle 356"/>
            <p:cNvSpPr>
              <a:spLocks noChangeArrowheads="1"/>
            </p:cNvSpPr>
            <p:nvPr userDrawn="1"/>
          </p:nvSpPr>
          <p:spPr bwMode="auto">
            <a:xfrm>
              <a:off x="377507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2" name="Freeform 357"/>
            <p:cNvSpPr>
              <a:spLocks/>
            </p:cNvSpPr>
            <p:nvPr userDrawn="1"/>
          </p:nvSpPr>
          <p:spPr bwMode="auto">
            <a:xfrm>
              <a:off x="377507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3" name="Rectangle 358"/>
            <p:cNvSpPr>
              <a:spLocks noChangeArrowheads="1"/>
            </p:cNvSpPr>
            <p:nvPr userDrawn="1"/>
          </p:nvSpPr>
          <p:spPr bwMode="auto">
            <a:xfrm>
              <a:off x="384810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4" name="Rectangle 359"/>
            <p:cNvSpPr>
              <a:spLocks noChangeArrowheads="1"/>
            </p:cNvSpPr>
            <p:nvPr userDrawn="1"/>
          </p:nvSpPr>
          <p:spPr bwMode="auto">
            <a:xfrm>
              <a:off x="384810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5" name="Rectangle 360"/>
            <p:cNvSpPr>
              <a:spLocks noChangeArrowheads="1"/>
            </p:cNvSpPr>
            <p:nvPr userDrawn="1"/>
          </p:nvSpPr>
          <p:spPr bwMode="auto">
            <a:xfrm>
              <a:off x="384810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6" name="Freeform 361"/>
            <p:cNvSpPr>
              <a:spLocks/>
            </p:cNvSpPr>
            <p:nvPr userDrawn="1"/>
          </p:nvSpPr>
          <p:spPr bwMode="auto">
            <a:xfrm>
              <a:off x="384810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7" name="Rectangle 362"/>
            <p:cNvSpPr>
              <a:spLocks noChangeArrowheads="1"/>
            </p:cNvSpPr>
            <p:nvPr userDrawn="1"/>
          </p:nvSpPr>
          <p:spPr bwMode="auto">
            <a:xfrm>
              <a:off x="384810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8" name="Rectangle 363"/>
            <p:cNvSpPr>
              <a:spLocks noChangeArrowheads="1"/>
            </p:cNvSpPr>
            <p:nvPr userDrawn="1"/>
          </p:nvSpPr>
          <p:spPr bwMode="auto">
            <a:xfrm>
              <a:off x="392112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9" name="Rectangle 364"/>
            <p:cNvSpPr>
              <a:spLocks noChangeArrowheads="1"/>
            </p:cNvSpPr>
            <p:nvPr userDrawn="1"/>
          </p:nvSpPr>
          <p:spPr bwMode="auto">
            <a:xfrm>
              <a:off x="392112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" name="Freeform 365"/>
            <p:cNvSpPr>
              <a:spLocks/>
            </p:cNvSpPr>
            <p:nvPr userDrawn="1"/>
          </p:nvSpPr>
          <p:spPr bwMode="auto">
            <a:xfrm>
              <a:off x="392112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1" name="Rectangle 366"/>
            <p:cNvSpPr>
              <a:spLocks noChangeArrowheads="1"/>
            </p:cNvSpPr>
            <p:nvPr userDrawn="1"/>
          </p:nvSpPr>
          <p:spPr bwMode="auto">
            <a:xfrm>
              <a:off x="392112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2" name="Rectangle 367"/>
            <p:cNvSpPr>
              <a:spLocks noChangeArrowheads="1"/>
            </p:cNvSpPr>
            <p:nvPr userDrawn="1"/>
          </p:nvSpPr>
          <p:spPr bwMode="auto">
            <a:xfrm>
              <a:off x="39941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3" name="Freeform 368"/>
            <p:cNvSpPr>
              <a:spLocks/>
            </p:cNvSpPr>
            <p:nvPr userDrawn="1"/>
          </p:nvSpPr>
          <p:spPr bwMode="auto">
            <a:xfrm>
              <a:off x="39941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4" name="Rectangle 369"/>
            <p:cNvSpPr>
              <a:spLocks noChangeArrowheads="1"/>
            </p:cNvSpPr>
            <p:nvPr userDrawn="1"/>
          </p:nvSpPr>
          <p:spPr bwMode="auto">
            <a:xfrm>
              <a:off x="406717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5" name="Rectangle 370"/>
            <p:cNvSpPr>
              <a:spLocks noChangeArrowheads="1"/>
            </p:cNvSpPr>
            <p:nvPr userDrawn="1"/>
          </p:nvSpPr>
          <p:spPr bwMode="auto">
            <a:xfrm>
              <a:off x="406717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6" name="Rectangle 371"/>
            <p:cNvSpPr>
              <a:spLocks noChangeArrowheads="1"/>
            </p:cNvSpPr>
            <p:nvPr userDrawn="1"/>
          </p:nvSpPr>
          <p:spPr bwMode="auto">
            <a:xfrm>
              <a:off x="406717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7" name="Rectangle 372"/>
            <p:cNvSpPr>
              <a:spLocks noChangeArrowheads="1"/>
            </p:cNvSpPr>
            <p:nvPr userDrawn="1"/>
          </p:nvSpPr>
          <p:spPr bwMode="auto">
            <a:xfrm>
              <a:off x="406717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8" name="Rectangle 373"/>
            <p:cNvSpPr>
              <a:spLocks noChangeArrowheads="1"/>
            </p:cNvSpPr>
            <p:nvPr userDrawn="1"/>
          </p:nvSpPr>
          <p:spPr bwMode="auto">
            <a:xfrm>
              <a:off x="40671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9" name="Freeform 374"/>
            <p:cNvSpPr>
              <a:spLocks/>
            </p:cNvSpPr>
            <p:nvPr userDrawn="1"/>
          </p:nvSpPr>
          <p:spPr bwMode="auto">
            <a:xfrm>
              <a:off x="40671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0" name="Rectangle 375"/>
            <p:cNvSpPr>
              <a:spLocks noChangeArrowheads="1"/>
            </p:cNvSpPr>
            <p:nvPr userDrawn="1"/>
          </p:nvSpPr>
          <p:spPr bwMode="auto">
            <a:xfrm>
              <a:off x="414020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1" name="Rectangle 376"/>
            <p:cNvSpPr>
              <a:spLocks noChangeArrowheads="1"/>
            </p:cNvSpPr>
            <p:nvPr userDrawn="1"/>
          </p:nvSpPr>
          <p:spPr bwMode="auto">
            <a:xfrm>
              <a:off x="414020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2" name="Rectangle 377"/>
            <p:cNvSpPr>
              <a:spLocks noChangeArrowheads="1"/>
            </p:cNvSpPr>
            <p:nvPr userDrawn="1"/>
          </p:nvSpPr>
          <p:spPr bwMode="auto">
            <a:xfrm>
              <a:off x="4140200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3" name="Rectangle 378"/>
            <p:cNvSpPr>
              <a:spLocks noChangeArrowheads="1"/>
            </p:cNvSpPr>
            <p:nvPr userDrawn="1"/>
          </p:nvSpPr>
          <p:spPr bwMode="auto">
            <a:xfrm>
              <a:off x="414020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4" name="Rectangle 379"/>
            <p:cNvSpPr>
              <a:spLocks noChangeArrowheads="1"/>
            </p:cNvSpPr>
            <p:nvPr userDrawn="1"/>
          </p:nvSpPr>
          <p:spPr bwMode="auto">
            <a:xfrm>
              <a:off x="414020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5" name="Freeform 380"/>
            <p:cNvSpPr>
              <a:spLocks/>
            </p:cNvSpPr>
            <p:nvPr userDrawn="1"/>
          </p:nvSpPr>
          <p:spPr bwMode="auto">
            <a:xfrm>
              <a:off x="414020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6" name="Rectangle 381"/>
            <p:cNvSpPr>
              <a:spLocks noChangeArrowheads="1"/>
            </p:cNvSpPr>
            <p:nvPr userDrawn="1"/>
          </p:nvSpPr>
          <p:spPr bwMode="auto">
            <a:xfrm>
              <a:off x="41402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7" name="Rectangle 382"/>
            <p:cNvSpPr>
              <a:spLocks noChangeArrowheads="1"/>
            </p:cNvSpPr>
            <p:nvPr userDrawn="1"/>
          </p:nvSpPr>
          <p:spPr bwMode="auto">
            <a:xfrm>
              <a:off x="421322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8" name="Rectangle 383"/>
            <p:cNvSpPr>
              <a:spLocks noChangeArrowheads="1"/>
            </p:cNvSpPr>
            <p:nvPr userDrawn="1"/>
          </p:nvSpPr>
          <p:spPr bwMode="auto">
            <a:xfrm>
              <a:off x="421322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9" name="Rectangle 384"/>
            <p:cNvSpPr>
              <a:spLocks noChangeArrowheads="1"/>
            </p:cNvSpPr>
            <p:nvPr userDrawn="1"/>
          </p:nvSpPr>
          <p:spPr bwMode="auto">
            <a:xfrm>
              <a:off x="421322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0" name="Rectangle 385"/>
            <p:cNvSpPr>
              <a:spLocks noChangeArrowheads="1"/>
            </p:cNvSpPr>
            <p:nvPr userDrawn="1"/>
          </p:nvSpPr>
          <p:spPr bwMode="auto">
            <a:xfrm>
              <a:off x="421322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1" name="Rectangle 386"/>
            <p:cNvSpPr>
              <a:spLocks noChangeArrowheads="1"/>
            </p:cNvSpPr>
            <p:nvPr userDrawn="1"/>
          </p:nvSpPr>
          <p:spPr bwMode="auto">
            <a:xfrm>
              <a:off x="421322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2" name="Freeform 387"/>
            <p:cNvSpPr>
              <a:spLocks/>
            </p:cNvSpPr>
            <p:nvPr userDrawn="1"/>
          </p:nvSpPr>
          <p:spPr bwMode="auto">
            <a:xfrm>
              <a:off x="421322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3" name="Freeform 388"/>
            <p:cNvSpPr>
              <a:spLocks/>
            </p:cNvSpPr>
            <p:nvPr userDrawn="1"/>
          </p:nvSpPr>
          <p:spPr bwMode="auto">
            <a:xfrm>
              <a:off x="421322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4" name="Freeform 389"/>
            <p:cNvSpPr>
              <a:spLocks/>
            </p:cNvSpPr>
            <p:nvPr userDrawn="1"/>
          </p:nvSpPr>
          <p:spPr bwMode="auto">
            <a:xfrm>
              <a:off x="42132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5" name="Rectangle 390"/>
            <p:cNvSpPr>
              <a:spLocks noChangeArrowheads="1"/>
            </p:cNvSpPr>
            <p:nvPr userDrawn="1"/>
          </p:nvSpPr>
          <p:spPr bwMode="auto">
            <a:xfrm>
              <a:off x="42132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6" name="Freeform 391"/>
            <p:cNvSpPr>
              <a:spLocks/>
            </p:cNvSpPr>
            <p:nvPr userDrawn="1"/>
          </p:nvSpPr>
          <p:spPr bwMode="auto">
            <a:xfrm>
              <a:off x="42132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7" name="Freeform 392"/>
            <p:cNvSpPr>
              <a:spLocks/>
            </p:cNvSpPr>
            <p:nvPr userDrawn="1"/>
          </p:nvSpPr>
          <p:spPr bwMode="auto">
            <a:xfrm>
              <a:off x="42132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8" name="Rectangle 393"/>
            <p:cNvSpPr>
              <a:spLocks noChangeArrowheads="1"/>
            </p:cNvSpPr>
            <p:nvPr userDrawn="1"/>
          </p:nvSpPr>
          <p:spPr bwMode="auto">
            <a:xfrm>
              <a:off x="428625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9" name="Rectangle 394"/>
            <p:cNvSpPr>
              <a:spLocks noChangeArrowheads="1"/>
            </p:cNvSpPr>
            <p:nvPr userDrawn="1"/>
          </p:nvSpPr>
          <p:spPr bwMode="auto">
            <a:xfrm>
              <a:off x="428625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0" name="Rectangle 395"/>
            <p:cNvSpPr>
              <a:spLocks noChangeArrowheads="1"/>
            </p:cNvSpPr>
            <p:nvPr userDrawn="1"/>
          </p:nvSpPr>
          <p:spPr bwMode="auto">
            <a:xfrm>
              <a:off x="4286250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1" name="Rectangle 396"/>
            <p:cNvSpPr>
              <a:spLocks noChangeArrowheads="1"/>
            </p:cNvSpPr>
            <p:nvPr userDrawn="1"/>
          </p:nvSpPr>
          <p:spPr bwMode="auto">
            <a:xfrm>
              <a:off x="428625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2" name="Rectangle 397"/>
            <p:cNvSpPr>
              <a:spLocks noChangeArrowheads="1"/>
            </p:cNvSpPr>
            <p:nvPr userDrawn="1"/>
          </p:nvSpPr>
          <p:spPr bwMode="auto">
            <a:xfrm>
              <a:off x="428625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3" name="Freeform 398"/>
            <p:cNvSpPr>
              <a:spLocks/>
            </p:cNvSpPr>
            <p:nvPr userDrawn="1"/>
          </p:nvSpPr>
          <p:spPr bwMode="auto">
            <a:xfrm>
              <a:off x="428625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4" name="Freeform 399"/>
            <p:cNvSpPr>
              <a:spLocks/>
            </p:cNvSpPr>
            <p:nvPr userDrawn="1"/>
          </p:nvSpPr>
          <p:spPr bwMode="auto">
            <a:xfrm>
              <a:off x="428625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5" name="Freeform 400"/>
            <p:cNvSpPr>
              <a:spLocks/>
            </p:cNvSpPr>
            <p:nvPr userDrawn="1"/>
          </p:nvSpPr>
          <p:spPr bwMode="auto">
            <a:xfrm>
              <a:off x="428625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6" name="Freeform 401"/>
            <p:cNvSpPr>
              <a:spLocks/>
            </p:cNvSpPr>
            <p:nvPr userDrawn="1"/>
          </p:nvSpPr>
          <p:spPr bwMode="auto">
            <a:xfrm>
              <a:off x="428625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7" name="Freeform 402"/>
            <p:cNvSpPr>
              <a:spLocks/>
            </p:cNvSpPr>
            <p:nvPr userDrawn="1"/>
          </p:nvSpPr>
          <p:spPr bwMode="auto">
            <a:xfrm>
              <a:off x="42862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8" name="Rectangle 403"/>
            <p:cNvSpPr>
              <a:spLocks noChangeArrowheads="1"/>
            </p:cNvSpPr>
            <p:nvPr userDrawn="1"/>
          </p:nvSpPr>
          <p:spPr bwMode="auto">
            <a:xfrm>
              <a:off x="42862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9" name="Freeform 404"/>
            <p:cNvSpPr>
              <a:spLocks/>
            </p:cNvSpPr>
            <p:nvPr userDrawn="1"/>
          </p:nvSpPr>
          <p:spPr bwMode="auto">
            <a:xfrm>
              <a:off x="42862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0" name="Freeform 405"/>
            <p:cNvSpPr>
              <a:spLocks/>
            </p:cNvSpPr>
            <p:nvPr userDrawn="1"/>
          </p:nvSpPr>
          <p:spPr bwMode="auto">
            <a:xfrm>
              <a:off x="42862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1" name="Rectangle 407"/>
            <p:cNvSpPr>
              <a:spLocks noChangeArrowheads="1"/>
            </p:cNvSpPr>
            <p:nvPr userDrawn="1"/>
          </p:nvSpPr>
          <p:spPr bwMode="auto">
            <a:xfrm>
              <a:off x="435927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2" name="Rectangle 408"/>
            <p:cNvSpPr>
              <a:spLocks noChangeArrowheads="1"/>
            </p:cNvSpPr>
            <p:nvPr userDrawn="1"/>
          </p:nvSpPr>
          <p:spPr bwMode="auto">
            <a:xfrm>
              <a:off x="435927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3" name="Rectangle 409"/>
            <p:cNvSpPr>
              <a:spLocks noChangeArrowheads="1"/>
            </p:cNvSpPr>
            <p:nvPr userDrawn="1"/>
          </p:nvSpPr>
          <p:spPr bwMode="auto">
            <a:xfrm>
              <a:off x="435927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4" name="Rectangle 410"/>
            <p:cNvSpPr>
              <a:spLocks noChangeArrowheads="1"/>
            </p:cNvSpPr>
            <p:nvPr userDrawn="1"/>
          </p:nvSpPr>
          <p:spPr bwMode="auto">
            <a:xfrm>
              <a:off x="435927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5" name="Rectangle 411"/>
            <p:cNvSpPr>
              <a:spLocks noChangeArrowheads="1"/>
            </p:cNvSpPr>
            <p:nvPr userDrawn="1"/>
          </p:nvSpPr>
          <p:spPr bwMode="auto">
            <a:xfrm>
              <a:off x="435927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6" name="Freeform 412"/>
            <p:cNvSpPr>
              <a:spLocks/>
            </p:cNvSpPr>
            <p:nvPr userDrawn="1"/>
          </p:nvSpPr>
          <p:spPr bwMode="auto">
            <a:xfrm>
              <a:off x="435927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7" name="Freeform 413"/>
            <p:cNvSpPr>
              <a:spLocks/>
            </p:cNvSpPr>
            <p:nvPr userDrawn="1"/>
          </p:nvSpPr>
          <p:spPr bwMode="auto">
            <a:xfrm>
              <a:off x="435927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8" name="Freeform 414"/>
            <p:cNvSpPr>
              <a:spLocks/>
            </p:cNvSpPr>
            <p:nvPr userDrawn="1"/>
          </p:nvSpPr>
          <p:spPr bwMode="auto">
            <a:xfrm>
              <a:off x="435927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9" name="Freeform 415"/>
            <p:cNvSpPr>
              <a:spLocks/>
            </p:cNvSpPr>
            <p:nvPr userDrawn="1"/>
          </p:nvSpPr>
          <p:spPr bwMode="auto">
            <a:xfrm>
              <a:off x="435927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0" name="Rectangle 416"/>
            <p:cNvSpPr>
              <a:spLocks noChangeArrowheads="1"/>
            </p:cNvSpPr>
            <p:nvPr userDrawn="1"/>
          </p:nvSpPr>
          <p:spPr bwMode="auto">
            <a:xfrm>
              <a:off x="43592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1" name="Rectangle 417"/>
            <p:cNvSpPr>
              <a:spLocks noChangeArrowheads="1"/>
            </p:cNvSpPr>
            <p:nvPr userDrawn="1"/>
          </p:nvSpPr>
          <p:spPr bwMode="auto">
            <a:xfrm>
              <a:off x="443230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2" name="Freeform 418"/>
            <p:cNvSpPr>
              <a:spLocks/>
            </p:cNvSpPr>
            <p:nvPr userDrawn="1"/>
          </p:nvSpPr>
          <p:spPr bwMode="auto">
            <a:xfrm>
              <a:off x="443230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3" name="Rectangle 419"/>
            <p:cNvSpPr>
              <a:spLocks noChangeArrowheads="1"/>
            </p:cNvSpPr>
            <p:nvPr userDrawn="1"/>
          </p:nvSpPr>
          <p:spPr bwMode="auto">
            <a:xfrm>
              <a:off x="443230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4" name="Rectangle 420"/>
            <p:cNvSpPr>
              <a:spLocks noChangeArrowheads="1"/>
            </p:cNvSpPr>
            <p:nvPr userDrawn="1"/>
          </p:nvSpPr>
          <p:spPr bwMode="auto">
            <a:xfrm>
              <a:off x="443230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5" name="Rectangle 421"/>
            <p:cNvSpPr>
              <a:spLocks noChangeArrowheads="1"/>
            </p:cNvSpPr>
            <p:nvPr userDrawn="1"/>
          </p:nvSpPr>
          <p:spPr bwMode="auto">
            <a:xfrm>
              <a:off x="4432300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6" name="Rectangle 422"/>
            <p:cNvSpPr>
              <a:spLocks noChangeArrowheads="1"/>
            </p:cNvSpPr>
            <p:nvPr userDrawn="1"/>
          </p:nvSpPr>
          <p:spPr bwMode="auto">
            <a:xfrm>
              <a:off x="443230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7" name="Rectangle 423"/>
            <p:cNvSpPr>
              <a:spLocks noChangeArrowheads="1"/>
            </p:cNvSpPr>
            <p:nvPr userDrawn="1"/>
          </p:nvSpPr>
          <p:spPr bwMode="auto">
            <a:xfrm>
              <a:off x="443230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8" name="Freeform 424"/>
            <p:cNvSpPr>
              <a:spLocks/>
            </p:cNvSpPr>
            <p:nvPr userDrawn="1"/>
          </p:nvSpPr>
          <p:spPr bwMode="auto">
            <a:xfrm>
              <a:off x="443230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9" name="Freeform 425"/>
            <p:cNvSpPr>
              <a:spLocks/>
            </p:cNvSpPr>
            <p:nvPr userDrawn="1"/>
          </p:nvSpPr>
          <p:spPr bwMode="auto">
            <a:xfrm>
              <a:off x="443230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0" name="Rectangle 426"/>
            <p:cNvSpPr>
              <a:spLocks noChangeArrowheads="1"/>
            </p:cNvSpPr>
            <p:nvPr userDrawn="1"/>
          </p:nvSpPr>
          <p:spPr bwMode="auto">
            <a:xfrm>
              <a:off x="44323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1" name="Freeform 427"/>
            <p:cNvSpPr>
              <a:spLocks/>
            </p:cNvSpPr>
            <p:nvPr userDrawn="1"/>
          </p:nvSpPr>
          <p:spPr bwMode="auto">
            <a:xfrm>
              <a:off x="44323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2" name="Freeform 428"/>
            <p:cNvSpPr>
              <a:spLocks/>
            </p:cNvSpPr>
            <p:nvPr userDrawn="1"/>
          </p:nvSpPr>
          <p:spPr bwMode="auto">
            <a:xfrm>
              <a:off x="44323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3" name="Rectangle 429"/>
            <p:cNvSpPr>
              <a:spLocks noChangeArrowheads="1"/>
            </p:cNvSpPr>
            <p:nvPr userDrawn="1"/>
          </p:nvSpPr>
          <p:spPr bwMode="auto">
            <a:xfrm>
              <a:off x="44323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4" name="Freeform 430"/>
            <p:cNvSpPr>
              <a:spLocks/>
            </p:cNvSpPr>
            <p:nvPr userDrawn="1"/>
          </p:nvSpPr>
          <p:spPr bwMode="auto">
            <a:xfrm>
              <a:off x="44323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5" name="Rectangle 431"/>
            <p:cNvSpPr>
              <a:spLocks noChangeArrowheads="1"/>
            </p:cNvSpPr>
            <p:nvPr userDrawn="1"/>
          </p:nvSpPr>
          <p:spPr bwMode="auto">
            <a:xfrm>
              <a:off x="44323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6" name="Freeform 432"/>
            <p:cNvSpPr>
              <a:spLocks/>
            </p:cNvSpPr>
            <p:nvPr userDrawn="1"/>
          </p:nvSpPr>
          <p:spPr bwMode="auto">
            <a:xfrm>
              <a:off x="44323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7" name="Rectangle 433"/>
            <p:cNvSpPr>
              <a:spLocks noChangeArrowheads="1"/>
            </p:cNvSpPr>
            <p:nvPr userDrawn="1"/>
          </p:nvSpPr>
          <p:spPr bwMode="auto">
            <a:xfrm>
              <a:off x="450532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8" name="Rectangle 434"/>
            <p:cNvSpPr>
              <a:spLocks noChangeArrowheads="1"/>
            </p:cNvSpPr>
            <p:nvPr userDrawn="1"/>
          </p:nvSpPr>
          <p:spPr bwMode="auto">
            <a:xfrm>
              <a:off x="450532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9" name="Rectangle 435"/>
            <p:cNvSpPr>
              <a:spLocks noChangeArrowheads="1"/>
            </p:cNvSpPr>
            <p:nvPr userDrawn="1"/>
          </p:nvSpPr>
          <p:spPr bwMode="auto">
            <a:xfrm>
              <a:off x="450532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0" name="Freeform 436"/>
            <p:cNvSpPr>
              <a:spLocks/>
            </p:cNvSpPr>
            <p:nvPr userDrawn="1"/>
          </p:nvSpPr>
          <p:spPr bwMode="auto">
            <a:xfrm>
              <a:off x="450532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1" name="Rectangle 437"/>
            <p:cNvSpPr>
              <a:spLocks noChangeArrowheads="1"/>
            </p:cNvSpPr>
            <p:nvPr userDrawn="1"/>
          </p:nvSpPr>
          <p:spPr bwMode="auto">
            <a:xfrm>
              <a:off x="450532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2" name="Freeform 438"/>
            <p:cNvSpPr>
              <a:spLocks/>
            </p:cNvSpPr>
            <p:nvPr userDrawn="1"/>
          </p:nvSpPr>
          <p:spPr bwMode="auto">
            <a:xfrm>
              <a:off x="450532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3" name="Rectangle 439"/>
            <p:cNvSpPr>
              <a:spLocks noChangeArrowheads="1"/>
            </p:cNvSpPr>
            <p:nvPr userDrawn="1"/>
          </p:nvSpPr>
          <p:spPr bwMode="auto">
            <a:xfrm>
              <a:off x="450532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4" name="Rectangle 440"/>
            <p:cNvSpPr>
              <a:spLocks noChangeArrowheads="1"/>
            </p:cNvSpPr>
            <p:nvPr userDrawn="1"/>
          </p:nvSpPr>
          <p:spPr bwMode="auto">
            <a:xfrm>
              <a:off x="450532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5" name="Rectangle 441"/>
            <p:cNvSpPr>
              <a:spLocks noChangeArrowheads="1"/>
            </p:cNvSpPr>
            <p:nvPr userDrawn="1"/>
          </p:nvSpPr>
          <p:spPr bwMode="auto">
            <a:xfrm>
              <a:off x="450532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6" name="Rectangle 442"/>
            <p:cNvSpPr>
              <a:spLocks noChangeArrowheads="1"/>
            </p:cNvSpPr>
            <p:nvPr userDrawn="1"/>
          </p:nvSpPr>
          <p:spPr bwMode="auto">
            <a:xfrm>
              <a:off x="450532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7" name="Rectangle 443"/>
            <p:cNvSpPr>
              <a:spLocks noChangeArrowheads="1"/>
            </p:cNvSpPr>
            <p:nvPr userDrawn="1"/>
          </p:nvSpPr>
          <p:spPr bwMode="auto">
            <a:xfrm>
              <a:off x="450532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8" name="Freeform 444"/>
            <p:cNvSpPr>
              <a:spLocks/>
            </p:cNvSpPr>
            <p:nvPr userDrawn="1"/>
          </p:nvSpPr>
          <p:spPr bwMode="auto">
            <a:xfrm>
              <a:off x="450532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9" name="Rectangle 445"/>
            <p:cNvSpPr>
              <a:spLocks noChangeArrowheads="1"/>
            </p:cNvSpPr>
            <p:nvPr userDrawn="1"/>
          </p:nvSpPr>
          <p:spPr bwMode="auto">
            <a:xfrm>
              <a:off x="45053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0" name="Freeform 446"/>
            <p:cNvSpPr>
              <a:spLocks/>
            </p:cNvSpPr>
            <p:nvPr userDrawn="1"/>
          </p:nvSpPr>
          <p:spPr bwMode="auto">
            <a:xfrm>
              <a:off x="45053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1" name="Rectangle 447"/>
            <p:cNvSpPr>
              <a:spLocks noChangeArrowheads="1"/>
            </p:cNvSpPr>
            <p:nvPr userDrawn="1"/>
          </p:nvSpPr>
          <p:spPr bwMode="auto">
            <a:xfrm>
              <a:off x="45053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2" name="Freeform 448"/>
            <p:cNvSpPr>
              <a:spLocks/>
            </p:cNvSpPr>
            <p:nvPr userDrawn="1"/>
          </p:nvSpPr>
          <p:spPr bwMode="auto">
            <a:xfrm>
              <a:off x="45053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3" name="Freeform 449"/>
            <p:cNvSpPr>
              <a:spLocks/>
            </p:cNvSpPr>
            <p:nvPr userDrawn="1"/>
          </p:nvSpPr>
          <p:spPr bwMode="auto">
            <a:xfrm>
              <a:off x="450532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4" name="Freeform 450"/>
            <p:cNvSpPr>
              <a:spLocks/>
            </p:cNvSpPr>
            <p:nvPr userDrawn="1"/>
          </p:nvSpPr>
          <p:spPr bwMode="auto">
            <a:xfrm>
              <a:off x="45053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5" name="Rectangle 451"/>
            <p:cNvSpPr>
              <a:spLocks noChangeArrowheads="1"/>
            </p:cNvSpPr>
            <p:nvPr userDrawn="1"/>
          </p:nvSpPr>
          <p:spPr bwMode="auto">
            <a:xfrm>
              <a:off x="45053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6" name="Freeform 452"/>
            <p:cNvSpPr>
              <a:spLocks/>
            </p:cNvSpPr>
            <p:nvPr userDrawn="1"/>
          </p:nvSpPr>
          <p:spPr bwMode="auto">
            <a:xfrm>
              <a:off x="45053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7" name="Rectangle 453"/>
            <p:cNvSpPr>
              <a:spLocks noChangeArrowheads="1"/>
            </p:cNvSpPr>
            <p:nvPr userDrawn="1"/>
          </p:nvSpPr>
          <p:spPr bwMode="auto">
            <a:xfrm>
              <a:off x="45053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8" name="Freeform 454"/>
            <p:cNvSpPr>
              <a:spLocks/>
            </p:cNvSpPr>
            <p:nvPr userDrawn="1"/>
          </p:nvSpPr>
          <p:spPr bwMode="auto">
            <a:xfrm>
              <a:off x="45053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9" name="Rectangle 455"/>
            <p:cNvSpPr>
              <a:spLocks noChangeArrowheads="1"/>
            </p:cNvSpPr>
            <p:nvPr userDrawn="1"/>
          </p:nvSpPr>
          <p:spPr bwMode="auto">
            <a:xfrm>
              <a:off x="4578350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0" name="Rectangle 456"/>
            <p:cNvSpPr>
              <a:spLocks noChangeArrowheads="1"/>
            </p:cNvSpPr>
            <p:nvPr userDrawn="1"/>
          </p:nvSpPr>
          <p:spPr bwMode="auto">
            <a:xfrm>
              <a:off x="457835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1" name="Rectangle 457"/>
            <p:cNvSpPr>
              <a:spLocks noChangeArrowheads="1"/>
            </p:cNvSpPr>
            <p:nvPr userDrawn="1"/>
          </p:nvSpPr>
          <p:spPr bwMode="auto">
            <a:xfrm>
              <a:off x="457835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2" name="Rectangle 458"/>
            <p:cNvSpPr>
              <a:spLocks noChangeArrowheads="1"/>
            </p:cNvSpPr>
            <p:nvPr userDrawn="1"/>
          </p:nvSpPr>
          <p:spPr bwMode="auto">
            <a:xfrm>
              <a:off x="457835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3" name="Rectangle 459"/>
            <p:cNvSpPr>
              <a:spLocks noChangeArrowheads="1"/>
            </p:cNvSpPr>
            <p:nvPr userDrawn="1"/>
          </p:nvSpPr>
          <p:spPr bwMode="auto">
            <a:xfrm>
              <a:off x="457835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4" name="Rectangle 460"/>
            <p:cNvSpPr>
              <a:spLocks noChangeArrowheads="1"/>
            </p:cNvSpPr>
            <p:nvPr userDrawn="1"/>
          </p:nvSpPr>
          <p:spPr bwMode="auto">
            <a:xfrm>
              <a:off x="457835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5" name="Freeform 461"/>
            <p:cNvSpPr>
              <a:spLocks/>
            </p:cNvSpPr>
            <p:nvPr userDrawn="1"/>
          </p:nvSpPr>
          <p:spPr bwMode="auto">
            <a:xfrm>
              <a:off x="457835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6" name="Rectangle 462"/>
            <p:cNvSpPr>
              <a:spLocks noChangeArrowheads="1"/>
            </p:cNvSpPr>
            <p:nvPr userDrawn="1"/>
          </p:nvSpPr>
          <p:spPr bwMode="auto">
            <a:xfrm>
              <a:off x="457835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7" name="Freeform 463"/>
            <p:cNvSpPr>
              <a:spLocks/>
            </p:cNvSpPr>
            <p:nvPr userDrawn="1"/>
          </p:nvSpPr>
          <p:spPr bwMode="auto">
            <a:xfrm>
              <a:off x="457835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8" name="Rectangle 464"/>
            <p:cNvSpPr>
              <a:spLocks noChangeArrowheads="1"/>
            </p:cNvSpPr>
            <p:nvPr userDrawn="1"/>
          </p:nvSpPr>
          <p:spPr bwMode="auto">
            <a:xfrm>
              <a:off x="457835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9" name="Rectangle 465"/>
            <p:cNvSpPr>
              <a:spLocks noChangeArrowheads="1"/>
            </p:cNvSpPr>
            <p:nvPr userDrawn="1"/>
          </p:nvSpPr>
          <p:spPr bwMode="auto">
            <a:xfrm>
              <a:off x="457835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0" name="Rectangle 466"/>
            <p:cNvSpPr>
              <a:spLocks noChangeArrowheads="1"/>
            </p:cNvSpPr>
            <p:nvPr userDrawn="1"/>
          </p:nvSpPr>
          <p:spPr bwMode="auto">
            <a:xfrm>
              <a:off x="4578350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1" name="Rectangle 467"/>
            <p:cNvSpPr>
              <a:spLocks noChangeArrowheads="1"/>
            </p:cNvSpPr>
            <p:nvPr userDrawn="1"/>
          </p:nvSpPr>
          <p:spPr bwMode="auto">
            <a:xfrm>
              <a:off x="457835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2" name="Rectangle 468"/>
            <p:cNvSpPr>
              <a:spLocks noChangeArrowheads="1"/>
            </p:cNvSpPr>
            <p:nvPr userDrawn="1"/>
          </p:nvSpPr>
          <p:spPr bwMode="auto">
            <a:xfrm>
              <a:off x="457835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3" name="Freeform 469"/>
            <p:cNvSpPr>
              <a:spLocks/>
            </p:cNvSpPr>
            <p:nvPr userDrawn="1"/>
          </p:nvSpPr>
          <p:spPr bwMode="auto">
            <a:xfrm>
              <a:off x="457835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4" name="Rectangle 470"/>
            <p:cNvSpPr>
              <a:spLocks noChangeArrowheads="1"/>
            </p:cNvSpPr>
            <p:nvPr userDrawn="1"/>
          </p:nvSpPr>
          <p:spPr bwMode="auto">
            <a:xfrm>
              <a:off x="45783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5" name="Freeform 471"/>
            <p:cNvSpPr>
              <a:spLocks/>
            </p:cNvSpPr>
            <p:nvPr userDrawn="1"/>
          </p:nvSpPr>
          <p:spPr bwMode="auto">
            <a:xfrm>
              <a:off x="45783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6" name="Rectangle 472"/>
            <p:cNvSpPr>
              <a:spLocks noChangeArrowheads="1"/>
            </p:cNvSpPr>
            <p:nvPr userDrawn="1"/>
          </p:nvSpPr>
          <p:spPr bwMode="auto">
            <a:xfrm>
              <a:off x="45783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" name="Rectangle 473"/>
            <p:cNvSpPr>
              <a:spLocks noChangeArrowheads="1"/>
            </p:cNvSpPr>
            <p:nvPr userDrawn="1"/>
          </p:nvSpPr>
          <p:spPr bwMode="auto">
            <a:xfrm>
              <a:off x="45783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8" name="Freeform 474"/>
            <p:cNvSpPr>
              <a:spLocks/>
            </p:cNvSpPr>
            <p:nvPr userDrawn="1"/>
          </p:nvSpPr>
          <p:spPr bwMode="auto">
            <a:xfrm>
              <a:off x="457835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9" name="Freeform 475"/>
            <p:cNvSpPr>
              <a:spLocks/>
            </p:cNvSpPr>
            <p:nvPr userDrawn="1"/>
          </p:nvSpPr>
          <p:spPr bwMode="auto">
            <a:xfrm>
              <a:off x="45783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0" name="Rectangle 476"/>
            <p:cNvSpPr>
              <a:spLocks noChangeArrowheads="1"/>
            </p:cNvSpPr>
            <p:nvPr userDrawn="1"/>
          </p:nvSpPr>
          <p:spPr bwMode="auto">
            <a:xfrm>
              <a:off x="45783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1" name="Freeform 477"/>
            <p:cNvSpPr>
              <a:spLocks/>
            </p:cNvSpPr>
            <p:nvPr userDrawn="1"/>
          </p:nvSpPr>
          <p:spPr bwMode="auto">
            <a:xfrm>
              <a:off x="45783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2" name="Rectangle 478"/>
            <p:cNvSpPr>
              <a:spLocks noChangeArrowheads="1"/>
            </p:cNvSpPr>
            <p:nvPr userDrawn="1"/>
          </p:nvSpPr>
          <p:spPr bwMode="auto">
            <a:xfrm>
              <a:off x="4651375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3" name="Rectangle 479"/>
            <p:cNvSpPr>
              <a:spLocks noChangeArrowheads="1"/>
            </p:cNvSpPr>
            <p:nvPr userDrawn="1"/>
          </p:nvSpPr>
          <p:spPr bwMode="auto">
            <a:xfrm>
              <a:off x="4651375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4" name="Rectangle 480"/>
            <p:cNvSpPr>
              <a:spLocks noChangeArrowheads="1"/>
            </p:cNvSpPr>
            <p:nvPr userDrawn="1"/>
          </p:nvSpPr>
          <p:spPr bwMode="auto">
            <a:xfrm>
              <a:off x="465137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5" name="Rectangle 481"/>
            <p:cNvSpPr>
              <a:spLocks noChangeArrowheads="1"/>
            </p:cNvSpPr>
            <p:nvPr userDrawn="1"/>
          </p:nvSpPr>
          <p:spPr bwMode="auto">
            <a:xfrm>
              <a:off x="465137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6" name="Rectangle 482"/>
            <p:cNvSpPr>
              <a:spLocks noChangeArrowheads="1"/>
            </p:cNvSpPr>
            <p:nvPr userDrawn="1"/>
          </p:nvSpPr>
          <p:spPr bwMode="auto">
            <a:xfrm>
              <a:off x="465137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7" name="Rectangle 483"/>
            <p:cNvSpPr>
              <a:spLocks noChangeArrowheads="1"/>
            </p:cNvSpPr>
            <p:nvPr userDrawn="1"/>
          </p:nvSpPr>
          <p:spPr bwMode="auto">
            <a:xfrm>
              <a:off x="465137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8" name="Freeform 484"/>
            <p:cNvSpPr>
              <a:spLocks/>
            </p:cNvSpPr>
            <p:nvPr userDrawn="1"/>
          </p:nvSpPr>
          <p:spPr bwMode="auto">
            <a:xfrm>
              <a:off x="465137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9" name="Rectangle 485"/>
            <p:cNvSpPr>
              <a:spLocks noChangeArrowheads="1"/>
            </p:cNvSpPr>
            <p:nvPr userDrawn="1"/>
          </p:nvSpPr>
          <p:spPr bwMode="auto">
            <a:xfrm>
              <a:off x="465137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0" name="Freeform 486"/>
            <p:cNvSpPr>
              <a:spLocks/>
            </p:cNvSpPr>
            <p:nvPr userDrawn="1"/>
          </p:nvSpPr>
          <p:spPr bwMode="auto">
            <a:xfrm>
              <a:off x="465137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1" name="Rectangle 487"/>
            <p:cNvSpPr>
              <a:spLocks noChangeArrowheads="1"/>
            </p:cNvSpPr>
            <p:nvPr userDrawn="1"/>
          </p:nvSpPr>
          <p:spPr bwMode="auto">
            <a:xfrm>
              <a:off x="465137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2" name="Rectangle 488"/>
            <p:cNvSpPr>
              <a:spLocks noChangeArrowheads="1"/>
            </p:cNvSpPr>
            <p:nvPr userDrawn="1"/>
          </p:nvSpPr>
          <p:spPr bwMode="auto">
            <a:xfrm>
              <a:off x="465137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3" name="Rectangle 489"/>
            <p:cNvSpPr>
              <a:spLocks noChangeArrowheads="1"/>
            </p:cNvSpPr>
            <p:nvPr userDrawn="1"/>
          </p:nvSpPr>
          <p:spPr bwMode="auto">
            <a:xfrm>
              <a:off x="465137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4" name="Rectangle 490"/>
            <p:cNvSpPr>
              <a:spLocks noChangeArrowheads="1"/>
            </p:cNvSpPr>
            <p:nvPr userDrawn="1"/>
          </p:nvSpPr>
          <p:spPr bwMode="auto">
            <a:xfrm>
              <a:off x="465137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5" name="Rectangle 491"/>
            <p:cNvSpPr>
              <a:spLocks noChangeArrowheads="1"/>
            </p:cNvSpPr>
            <p:nvPr userDrawn="1"/>
          </p:nvSpPr>
          <p:spPr bwMode="auto">
            <a:xfrm>
              <a:off x="465137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6" name="Freeform 492"/>
            <p:cNvSpPr>
              <a:spLocks/>
            </p:cNvSpPr>
            <p:nvPr userDrawn="1"/>
          </p:nvSpPr>
          <p:spPr bwMode="auto">
            <a:xfrm>
              <a:off x="465137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7" name="Rectangle 493"/>
            <p:cNvSpPr>
              <a:spLocks noChangeArrowheads="1"/>
            </p:cNvSpPr>
            <p:nvPr userDrawn="1"/>
          </p:nvSpPr>
          <p:spPr bwMode="auto">
            <a:xfrm>
              <a:off x="46513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8" name="Freeform 494"/>
            <p:cNvSpPr>
              <a:spLocks/>
            </p:cNvSpPr>
            <p:nvPr userDrawn="1"/>
          </p:nvSpPr>
          <p:spPr bwMode="auto">
            <a:xfrm>
              <a:off x="46513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9" name="Rectangle 495"/>
            <p:cNvSpPr>
              <a:spLocks noChangeArrowheads="1"/>
            </p:cNvSpPr>
            <p:nvPr userDrawn="1"/>
          </p:nvSpPr>
          <p:spPr bwMode="auto">
            <a:xfrm>
              <a:off x="46513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0" name="Rectangle 496"/>
            <p:cNvSpPr>
              <a:spLocks noChangeArrowheads="1"/>
            </p:cNvSpPr>
            <p:nvPr userDrawn="1"/>
          </p:nvSpPr>
          <p:spPr bwMode="auto">
            <a:xfrm>
              <a:off x="46513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1" name="Freeform 497"/>
            <p:cNvSpPr>
              <a:spLocks/>
            </p:cNvSpPr>
            <p:nvPr userDrawn="1"/>
          </p:nvSpPr>
          <p:spPr bwMode="auto">
            <a:xfrm>
              <a:off x="465137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2" name="Freeform 498"/>
            <p:cNvSpPr>
              <a:spLocks/>
            </p:cNvSpPr>
            <p:nvPr userDrawn="1"/>
          </p:nvSpPr>
          <p:spPr bwMode="auto">
            <a:xfrm>
              <a:off x="465137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3" name="Freeform 499"/>
            <p:cNvSpPr>
              <a:spLocks/>
            </p:cNvSpPr>
            <p:nvPr userDrawn="1"/>
          </p:nvSpPr>
          <p:spPr bwMode="auto">
            <a:xfrm>
              <a:off x="465137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4" name="Freeform 500"/>
            <p:cNvSpPr>
              <a:spLocks/>
            </p:cNvSpPr>
            <p:nvPr userDrawn="1"/>
          </p:nvSpPr>
          <p:spPr bwMode="auto">
            <a:xfrm>
              <a:off x="465137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5" name="Freeform 501"/>
            <p:cNvSpPr>
              <a:spLocks/>
            </p:cNvSpPr>
            <p:nvPr userDrawn="1"/>
          </p:nvSpPr>
          <p:spPr bwMode="auto">
            <a:xfrm>
              <a:off x="465137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6" name="Rectangle 502"/>
            <p:cNvSpPr>
              <a:spLocks noChangeArrowheads="1"/>
            </p:cNvSpPr>
            <p:nvPr userDrawn="1"/>
          </p:nvSpPr>
          <p:spPr bwMode="auto">
            <a:xfrm>
              <a:off x="46513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7" name="Freeform 503"/>
            <p:cNvSpPr>
              <a:spLocks/>
            </p:cNvSpPr>
            <p:nvPr userDrawn="1"/>
          </p:nvSpPr>
          <p:spPr bwMode="auto">
            <a:xfrm>
              <a:off x="46513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8" name="Freeform 504"/>
            <p:cNvSpPr>
              <a:spLocks/>
            </p:cNvSpPr>
            <p:nvPr userDrawn="1"/>
          </p:nvSpPr>
          <p:spPr bwMode="auto">
            <a:xfrm>
              <a:off x="46513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9" name="Rectangle 505"/>
            <p:cNvSpPr>
              <a:spLocks noChangeArrowheads="1"/>
            </p:cNvSpPr>
            <p:nvPr userDrawn="1"/>
          </p:nvSpPr>
          <p:spPr bwMode="auto">
            <a:xfrm>
              <a:off x="46513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0" name="Freeform 506"/>
            <p:cNvSpPr>
              <a:spLocks/>
            </p:cNvSpPr>
            <p:nvPr userDrawn="1"/>
          </p:nvSpPr>
          <p:spPr bwMode="auto">
            <a:xfrm>
              <a:off x="465137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1" name="Rectangle 507"/>
            <p:cNvSpPr>
              <a:spLocks noChangeArrowheads="1"/>
            </p:cNvSpPr>
            <p:nvPr userDrawn="1"/>
          </p:nvSpPr>
          <p:spPr bwMode="auto">
            <a:xfrm>
              <a:off x="472440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2" name="Rectangle 508"/>
            <p:cNvSpPr>
              <a:spLocks noChangeArrowheads="1"/>
            </p:cNvSpPr>
            <p:nvPr userDrawn="1"/>
          </p:nvSpPr>
          <p:spPr bwMode="auto">
            <a:xfrm>
              <a:off x="472440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3" name="Rectangle 509"/>
            <p:cNvSpPr>
              <a:spLocks noChangeArrowheads="1"/>
            </p:cNvSpPr>
            <p:nvPr userDrawn="1"/>
          </p:nvSpPr>
          <p:spPr bwMode="auto">
            <a:xfrm>
              <a:off x="472440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4" name="Rectangle 510"/>
            <p:cNvSpPr>
              <a:spLocks noChangeArrowheads="1"/>
            </p:cNvSpPr>
            <p:nvPr userDrawn="1"/>
          </p:nvSpPr>
          <p:spPr bwMode="auto">
            <a:xfrm>
              <a:off x="472440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5" name="Rectangle 511"/>
            <p:cNvSpPr>
              <a:spLocks noChangeArrowheads="1"/>
            </p:cNvSpPr>
            <p:nvPr userDrawn="1"/>
          </p:nvSpPr>
          <p:spPr bwMode="auto">
            <a:xfrm>
              <a:off x="472440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6" name="Freeform 512"/>
            <p:cNvSpPr>
              <a:spLocks/>
            </p:cNvSpPr>
            <p:nvPr userDrawn="1"/>
          </p:nvSpPr>
          <p:spPr bwMode="auto">
            <a:xfrm>
              <a:off x="472440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7" name="Rectangle 513"/>
            <p:cNvSpPr>
              <a:spLocks noChangeArrowheads="1"/>
            </p:cNvSpPr>
            <p:nvPr userDrawn="1"/>
          </p:nvSpPr>
          <p:spPr bwMode="auto">
            <a:xfrm>
              <a:off x="472440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8" name="Freeform 514"/>
            <p:cNvSpPr>
              <a:spLocks/>
            </p:cNvSpPr>
            <p:nvPr userDrawn="1"/>
          </p:nvSpPr>
          <p:spPr bwMode="auto">
            <a:xfrm>
              <a:off x="472440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9" name="Rectangle 515"/>
            <p:cNvSpPr>
              <a:spLocks noChangeArrowheads="1"/>
            </p:cNvSpPr>
            <p:nvPr userDrawn="1"/>
          </p:nvSpPr>
          <p:spPr bwMode="auto">
            <a:xfrm>
              <a:off x="472440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0" name="Rectangle 516"/>
            <p:cNvSpPr>
              <a:spLocks noChangeArrowheads="1"/>
            </p:cNvSpPr>
            <p:nvPr userDrawn="1"/>
          </p:nvSpPr>
          <p:spPr bwMode="auto">
            <a:xfrm>
              <a:off x="472440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1" name="Rectangle 517"/>
            <p:cNvSpPr>
              <a:spLocks noChangeArrowheads="1"/>
            </p:cNvSpPr>
            <p:nvPr userDrawn="1"/>
          </p:nvSpPr>
          <p:spPr bwMode="auto">
            <a:xfrm>
              <a:off x="4724400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2" name="Rectangle 518"/>
            <p:cNvSpPr>
              <a:spLocks noChangeArrowheads="1"/>
            </p:cNvSpPr>
            <p:nvPr userDrawn="1"/>
          </p:nvSpPr>
          <p:spPr bwMode="auto">
            <a:xfrm>
              <a:off x="472440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3" name="Rectangle 519"/>
            <p:cNvSpPr>
              <a:spLocks noChangeArrowheads="1"/>
            </p:cNvSpPr>
            <p:nvPr userDrawn="1"/>
          </p:nvSpPr>
          <p:spPr bwMode="auto">
            <a:xfrm>
              <a:off x="472440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4" name="Freeform 520"/>
            <p:cNvSpPr>
              <a:spLocks/>
            </p:cNvSpPr>
            <p:nvPr userDrawn="1"/>
          </p:nvSpPr>
          <p:spPr bwMode="auto">
            <a:xfrm>
              <a:off x="472440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5" name="Rectangle 521"/>
            <p:cNvSpPr>
              <a:spLocks noChangeArrowheads="1"/>
            </p:cNvSpPr>
            <p:nvPr userDrawn="1"/>
          </p:nvSpPr>
          <p:spPr bwMode="auto">
            <a:xfrm>
              <a:off x="47244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6" name="Freeform 522"/>
            <p:cNvSpPr>
              <a:spLocks/>
            </p:cNvSpPr>
            <p:nvPr userDrawn="1"/>
          </p:nvSpPr>
          <p:spPr bwMode="auto">
            <a:xfrm>
              <a:off x="47244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7" name="Rectangle 523"/>
            <p:cNvSpPr>
              <a:spLocks noChangeArrowheads="1"/>
            </p:cNvSpPr>
            <p:nvPr userDrawn="1"/>
          </p:nvSpPr>
          <p:spPr bwMode="auto">
            <a:xfrm>
              <a:off x="47244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8" name="Rectangle 524"/>
            <p:cNvSpPr>
              <a:spLocks noChangeArrowheads="1"/>
            </p:cNvSpPr>
            <p:nvPr userDrawn="1"/>
          </p:nvSpPr>
          <p:spPr bwMode="auto">
            <a:xfrm>
              <a:off x="47244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9" name="Freeform 525"/>
            <p:cNvSpPr>
              <a:spLocks/>
            </p:cNvSpPr>
            <p:nvPr userDrawn="1"/>
          </p:nvSpPr>
          <p:spPr bwMode="auto">
            <a:xfrm>
              <a:off x="472440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0" name="Freeform 526"/>
            <p:cNvSpPr>
              <a:spLocks/>
            </p:cNvSpPr>
            <p:nvPr userDrawn="1"/>
          </p:nvSpPr>
          <p:spPr bwMode="auto">
            <a:xfrm>
              <a:off x="472440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1" name="Freeform 527"/>
            <p:cNvSpPr>
              <a:spLocks/>
            </p:cNvSpPr>
            <p:nvPr userDrawn="1"/>
          </p:nvSpPr>
          <p:spPr bwMode="auto">
            <a:xfrm>
              <a:off x="472440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2" name="Freeform 528"/>
            <p:cNvSpPr>
              <a:spLocks/>
            </p:cNvSpPr>
            <p:nvPr userDrawn="1"/>
          </p:nvSpPr>
          <p:spPr bwMode="auto">
            <a:xfrm>
              <a:off x="47244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3" name="Freeform 529"/>
            <p:cNvSpPr>
              <a:spLocks/>
            </p:cNvSpPr>
            <p:nvPr userDrawn="1"/>
          </p:nvSpPr>
          <p:spPr bwMode="auto">
            <a:xfrm>
              <a:off x="47244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4" name="Rectangle 530"/>
            <p:cNvSpPr>
              <a:spLocks noChangeArrowheads="1"/>
            </p:cNvSpPr>
            <p:nvPr userDrawn="1"/>
          </p:nvSpPr>
          <p:spPr bwMode="auto">
            <a:xfrm>
              <a:off x="47244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5" name="Freeform 531"/>
            <p:cNvSpPr>
              <a:spLocks/>
            </p:cNvSpPr>
            <p:nvPr userDrawn="1"/>
          </p:nvSpPr>
          <p:spPr bwMode="auto">
            <a:xfrm>
              <a:off x="47244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6" name="Freeform 532"/>
            <p:cNvSpPr>
              <a:spLocks/>
            </p:cNvSpPr>
            <p:nvPr userDrawn="1"/>
          </p:nvSpPr>
          <p:spPr bwMode="auto">
            <a:xfrm>
              <a:off x="472440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7" name="Rectangle 533"/>
            <p:cNvSpPr>
              <a:spLocks noChangeArrowheads="1"/>
            </p:cNvSpPr>
            <p:nvPr userDrawn="1"/>
          </p:nvSpPr>
          <p:spPr bwMode="auto">
            <a:xfrm>
              <a:off x="47244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8" name="Freeform 534"/>
            <p:cNvSpPr>
              <a:spLocks/>
            </p:cNvSpPr>
            <p:nvPr userDrawn="1"/>
          </p:nvSpPr>
          <p:spPr bwMode="auto">
            <a:xfrm>
              <a:off x="47244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9" name="Rectangle 535"/>
            <p:cNvSpPr>
              <a:spLocks noChangeArrowheads="1"/>
            </p:cNvSpPr>
            <p:nvPr userDrawn="1"/>
          </p:nvSpPr>
          <p:spPr bwMode="auto">
            <a:xfrm>
              <a:off x="479742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0" name="Rectangle 536"/>
            <p:cNvSpPr>
              <a:spLocks noChangeArrowheads="1"/>
            </p:cNvSpPr>
            <p:nvPr userDrawn="1"/>
          </p:nvSpPr>
          <p:spPr bwMode="auto">
            <a:xfrm>
              <a:off x="479742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1" name="Rectangle 537"/>
            <p:cNvSpPr>
              <a:spLocks noChangeArrowheads="1"/>
            </p:cNvSpPr>
            <p:nvPr userDrawn="1"/>
          </p:nvSpPr>
          <p:spPr bwMode="auto">
            <a:xfrm>
              <a:off x="479742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2" name="Rectangle 538"/>
            <p:cNvSpPr>
              <a:spLocks noChangeArrowheads="1"/>
            </p:cNvSpPr>
            <p:nvPr userDrawn="1"/>
          </p:nvSpPr>
          <p:spPr bwMode="auto">
            <a:xfrm>
              <a:off x="479742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3" name="Freeform 539"/>
            <p:cNvSpPr>
              <a:spLocks/>
            </p:cNvSpPr>
            <p:nvPr userDrawn="1"/>
          </p:nvSpPr>
          <p:spPr bwMode="auto">
            <a:xfrm>
              <a:off x="479742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4" name="Rectangle 540"/>
            <p:cNvSpPr>
              <a:spLocks noChangeArrowheads="1"/>
            </p:cNvSpPr>
            <p:nvPr userDrawn="1"/>
          </p:nvSpPr>
          <p:spPr bwMode="auto">
            <a:xfrm>
              <a:off x="479742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5" name="Freeform 541"/>
            <p:cNvSpPr>
              <a:spLocks/>
            </p:cNvSpPr>
            <p:nvPr userDrawn="1"/>
          </p:nvSpPr>
          <p:spPr bwMode="auto">
            <a:xfrm>
              <a:off x="479742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6" name="Rectangle 542"/>
            <p:cNvSpPr>
              <a:spLocks noChangeArrowheads="1"/>
            </p:cNvSpPr>
            <p:nvPr userDrawn="1"/>
          </p:nvSpPr>
          <p:spPr bwMode="auto">
            <a:xfrm>
              <a:off x="479742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7" name="Rectangle 543"/>
            <p:cNvSpPr>
              <a:spLocks noChangeArrowheads="1"/>
            </p:cNvSpPr>
            <p:nvPr userDrawn="1"/>
          </p:nvSpPr>
          <p:spPr bwMode="auto">
            <a:xfrm>
              <a:off x="479742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8" name="Rectangle 544"/>
            <p:cNvSpPr>
              <a:spLocks noChangeArrowheads="1"/>
            </p:cNvSpPr>
            <p:nvPr userDrawn="1"/>
          </p:nvSpPr>
          <p:spPr bwMode="auto">
            <a:xfrm>
              <a:off x="479742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9" name="Rectangle 545"/>
            <p:cNvSpPr>
              <a:spLocks noChangeArrowheads="1"/>
            </p:cNvSpPr>
            <p:nvPr userDrawn="1"/>
          </p:nvSpPr>
          <p:spPr bwMode="auto">
            <a:xfrm>
              <a:off x="479742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0" name="Rectangle 546"/>
            <p:cNvSpPr>
              <a:spLocks noChangeArrowheads="1"/>
            </p:cNvSpPr>
            <p:nvPr userDrawn="1"/>
          </p:nvSpPr>
          <p:spPr bwMode="auto">
            <a:xfrm>
              <a:off x="479742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1" name="Freeform 547"/>
            <p:cNvSpPr>
              <a:spLocks/>
            </p:cNvSpPr>
            <p:nvPr userDrawn="1"/>
          </p:nvSpPr>
          <p:spPr bwMode="auto">
            <a:xfrm>
              <a:off x="479742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2" name="Freeform 548"/>
            <p:cNvSpPr>
              <a:spLocks/>
            </p:cNvSpPr>
            <p:nvPr userDrawn="1"/>
          </p:nvSpPr>
          <p:spPr bwMode="auto">
            <a:xfrm>
              <a:off x="479742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3" name="Rectangle 549"/>
            <p:cNvSpPr>
              <a:spLocks noChangeArrowheads="1"/>
            </p:cNvSpPr>
            <p:nvPr userDrawn="1"/>
          </p:nvSpPr>
          <p:spPr bwMode="auto">
            <a:xfrm>
              <a:off x="47974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4" name="Freeform 550"/>
            <p:cNvSpPr>
              <a:spLocks/>
            </p:cNvSpPr>
            <p:nvPr userDrawn="1"/>
          </p:nvSpPr>
          <p:spPr bwMode="auto">
            <a:xfrm>
              <a:off x="47974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5" name="Rectangle 551"/>
            <p:cNvSpPr>
              <a:spLocks noChangeArrowheads="1"/>
            </p:cNvSpPr>
            <p:nvPr userDrawn="1"/>
          </p:nvSpPr>
          <p:spPr bwMode="auto">
            <a:xfrm>
              <a:off x="47974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6" name="Rectangle 552"/>
            <p:cNvSpPr>
              <a:spLocks noChangeArrowheads="1"/>
            </p:cNvSpPr>
            <p:nvPr userDrawn="1"/>
          </p:nvSpPr>
          <p:spPr bwMode="auto">
            <a:xfrm>
              <a:off x="47974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7" name="Freeform 553"/>
            <p:cNvSpPr>
              <a:spLocks/>
            </p:cNvSpPr>
            <p:nvPr userDrawn="1"/>
          </p:nvSpPr>
          <p:spPr bwMode="auto">
            <a:xfrm>
              <a:off x="479742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8" name="Freeform 554"/>
            <p:cNvSpPr>
              <a:spLocks/>
            </p:cNvSpPr>
            <p:nvPr userDrawn="1"/>
          </p:nvSpPr>
          <p:spPr bwMode="auto">
            <a:xfrm>
              <a:off x="47974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9" name="Freeform 555"/>
            <p:cNvSpPr>
              <a:spLocks/>
            </p:cNvSpPr>
            <p:nvPr userDrawn="1"/>
          </p:nvSpPr>
          <p:spPr bwMode="auto">
            <a:xfrm>
              <a:off x="47974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0" name="Rectangle 556"/>
            <p:cNvSpPr>
              <a:spLocks noChangeArrowheads="1"/>
            </p:cNvSpPr>
            <p:nvPr userDrawn="1"/>
          </p:nvSpPr>
          <p:spPr bwMode="auto">
            <a:xfrm>
              <a:off x="47974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1" name="Freeform 557"/>
            <p:cNvSpPr>
              <a:spLocks/>
            </p:cNvSpPr>
            <p:nvPr userDrawn="1"/>
          </p:nvSpPr>
          <p:spPr bwMode="auto">
            <a:xfrm>
              <a:off x="47974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2" name="Freeform 558"/>
            <p:cNvSpPr>
              <a:spLocks/>
            </p:cNvSpPr>
            <p:nvPr userDrawn="1"/>
          </p:nvSpPr>
          <p:spPr bwMode="auto">
            <a:xfrm>
              <a:off x="47974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3" name="Rectangle 559"/>
            <p:cNvSpPr>
              <a:spLocks noChangeArrowheads="1"/>
            </p:cNvSpPr>
            <p:nvPr userDrawn="1"/>
          </p:nvSpPr>
          <p:spPr bwMode="auto">
            <a:xfrm>
              <a:off x="47974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4" name="Freeform 560"/>
            <p:cNvSpPr>
              <a:spLocks/>
            </p:cNvSpPr>
            <p:nvPr userDrawn="1"/>
          </p:nvSpPr>
          <p:spPr bwMode="auto">
            <a:xfrm>
              <a:off x="47974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5" name="Rectangle 561"/>
            <p:cNvSpPr>
              <a:spLocks noChangeArrowheads="1"/>
            </p:cNvSpPr>
            <p:nvPr userDrawn="1"/>
          </p:nvSpPr>
          <p:spPr bwMode="auto">
            <a:xfrm>
              <a:off x="4867275" y="41021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6" name="Rectangle 562"/>
            <p:cNvSpPr>
              <a:spLocks noChangeArrowheads="1"/>
            </p:cNvSpPr>
            <p:nvPr userDrawn="1"/>
          </p:nvSpPr>
          <p:spPr bwMode="auto">
            <a:xfrm>
              <a:off x="4867275" y="40290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7" name="Freeform 563"/>
            <p:cNvSpPr>
              <a:spLocks/>
            </p:cNvSpPr>
            <p:nvPr userDrawn="1"/>
          </p:nvSpPr>
          <p:spPr bwMode="auto">
            <a:xfrm>
              <a:off x="4867275" y="395287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8" name="Rectangle 564"/>
            <p:cNvSpPr>
              <a:spLocks noChangeArrowheads="1"/>
            </p:cNvSpPr>
            <p:nvPr userDrawn="1"/>
          </p:nvSpPr>
          <p:spPr bwMode="auto">
            <a:xfrm>
              <a:off x="4867275" y="387985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9" name="Freeform 565"/>
            <p:cNvSpPr>
              <a:spLocks/>
            </p:cNvSpPr>
            <p:nvPr userDrawn="1"/>
          </p:nvSpPr>
          <p:spPr bwMode="auto">
            <a:xfrm>
              <a:off x="4867275" y="380365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0" name="Rectangle 566"/>
            <p:cNvSpPr>
              <a:spLocks noChangeArrowheads="1"/>
            </p:cNvSpPr>
            <p:nvPr userDrawn="1"/>
          </p:nvSpPr>
          <p:spPr bwMode="auto">
            <a:xfrm>
              <a:off x="4867275" y="37306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1" name="Rectangle 567"/>
            <p:cNvSpPr>
              <a:spLocks noChangeArrowheads="1"/>
            </p:cNvSpPr>
            <p:nvPr userDrawn="1"/>
          </p:nvSpPr>
          <p:spPr bwMode="auto">
            <a:xfrm>
              <a:off x="4867275" y="36576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2" name="Rectangle 568"/>
            <p:cNvSpPr>
              <a:spLocks noChangeArrowheads="1"/>
            </p:cNvSpPr>
            <p:nvPr userDrawn="1"/>
          </p:nvSpPr>
          <p:spPr bwMode="auto">
            <a:xfrm>
              <a:off x="4867275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3" name="Rectangle 569"/>
            <p:cNvSpPr>
              <a:spLocks noChangeArrowheads="1"/>
            </p:cNvSpPr>
            <p:nvPr userDrawn="1"/>
          </p:nvSpPr>
          <p:spPr bwMode="auto">
            <a:xfrm>
              <a:off x="4867275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4" name="Rectangle 570"/>
            <p:cNvSpPr>
              <a:spLocks noChangeArrowheads="1"/>
            </p:cNvSpPr>
            <p:nvPr userDrawn="1"/>
          </p:nvSpPr>
          <p:spPr bwMode="auto">
            <a:xfrm>
              <a:off x="4867275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" name="Freeform 571"/>
            <p:cNvSpPr>
              <a:spLocks/>
            </p:cNvSpPr>
            <p:nvPr userDrawn="1"/>
          </p:nvSpPr>
          <p:spPr bwMode="auto">
            <a:xfrm>
              <a:off x="4867275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6" name="Freeform 572"/>
            <p:cNvSpPr>
              <a:spLocks/>
            </p:cNvSpPr>
            <p:nvPr userDrawn="1"/>
          </p:nvSpPr>
          <p:spPr bwMode="auto">
            <a:xfrm>
              <a:off x="4867275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7" name="Rectangle 573"/>
            <p:cNvSpPr>
              <a:spLocks noChangeArrowheads="1"/>
            </p:cNvSpPr>
            <p:nvPr userDrawn="1"/>
          </p:nvSpPr>
          <p:spPr bwMode="auto">
            <a:xfrm>
              <a:off x="4867275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8" name="Freeform 574"/>
            <p:cNvSpPr>
              <a:spLocks/>
            </p:cNvSpPr>
            <p:nvPr userDrawn="1"/>
          </p:nvSpPr>
          <p:spPr bwMode="auto">
            <a:xfrm>
              <a:off x="4867275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9" name="Rectangle 575"/>
            <p:cNvSpPr>
              <a:spLocks noChangeArrowheads="1"/>
            </p:cNvSpPr>
            <p:nvPr userDrawn="1"/>
          </p:nvSpPr>
          <p:spPr bwMode="auto">
            <a:xfrm>
              <a:off x="4867275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0" name="Freeform 576"/>
            <p:cNvSpPr>
              <a:spLocks/>
            </p:cNvSpPr>
            <p:nvPr userDrawn="1"/>
          </p:nvSpPr>
          <p:spPr bwMode="auto">
            <a:xfrm>
              <a:off x="4867275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1" name="Freeform 577"/>
            <p:cNvSpPr>
              <a:spLocks/>
            </p:cNvSpPr>
            <p:nvPr userDrawn="1"/>
          </p:nvSpPr>
          <p:spPr bwMode="auto">
            <a:xfrm>
              <a:off x="4867275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2" name="Freeform 578"/>
            <p:cNvSpPr>
              <a:spLocks/>
            </p:cNvSpPr>
            <p:nvPr userDrawn="1"/>
          </p:nvSpPr>
          <p:spPr bwMode="auto">
            <a:xfrm>
              <a:off x="4867275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3" name="Rectangle 579"/>
            <p:cNvSpPr>
              <a:spLocks noChangeArrowheads="1"/>
            </p:cNvSpPr>
            <p:nvPr userDrawn="1"/>
          </p:nvSpPr>
          <p:spPr bwMode="auto">
            <a:xfrm>
              <a:off x="4867275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4" name="Freeform 580"/>
            <p:cNvSpPr>
              <a:spLocks/>
            </p:cNvSpPr>
            <p:nvPr userDrawn="1"/>
          </p:nvSpPr>
          <p:spPr bwMode="auto">
            <a:xfrm>
              <a:off x="4867275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5" name="Freeform 581"/>
            <p:cNvSpPr>
              <a:spLocks/>
            </p:cNvSpPr>
            <p:nvPr userDrawn="1"/>
          </p:nvSpPr>
          <p:spPr bwMode="auto">
            <a:xfrm>
              <a:off x="4867275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6" name="Rectangle 582"/>
            <p:cNvSpPr>
              <a:spLocks noChangeArrowheads="1"/>
            </p:cNvSpPr>
            <p:nvPr userDrawn="1"/>
          </p:nvSpPr>
          <p:spPr bwMode="auto">
            <a:xfrm>
              <a:off x="4867275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7" name="Freeform 583"/>
            <p:cNvSpPr>
              <a:spLocks/>
            </p:cNvSpPr>
            <p:nvPr userDrawn="1"/>
          </p:nvSpPr>
          <p:spPr bwMode="auto">
            <a:xfrm>
              <a:off x="4867275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8" name="Rectangle 584"/>
            <p:cNvSpPr>
              <a:spLocks noChangeArrowheads="1"/>
            </p:cNvSpPr>
            <p:nvPr userDrawn="1"/>
          </p:nvSpPr>
          <p:spPr bwMode="auto">
            <a:xfrm>
              <a:off x="4940300" y="41783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9" name="Freeform 585"/>
            <p:cNvSpPr>
              <a:spLocks/>
            </p:cNvSpPr>
            <p:nvPr userDrawn="1"/>
          </p:nvSpPr>
          <p:spPr bwMode="auto">
            <a:xfrm>
              <a:off x="4940300" y="380365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0" name="Rectangle 586"/>
            <p:cNvSpPr>
              <a:spLocks noChangeArrowheads="1"/>
            </p:cNvSpPr>
            <p:nvPr userDrawn="1"/>
          </p:nvSpPr>
          <p:spPr bwMode="auto">
            <a:xfrm>
              <a:off x="4940300" y="37306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1" name="Rectangle 587"/>
            <p:cNvSpPr>
              <a:spLocks noChangeArrowheads="1"/>
            </p:cNvSpPr>
            <p:nvPr userDrawn="1"/>
          </p:nvSpPr>
          <p:spPr bwMode="auto">
            <a:xfrm>
              <a:off x="4940300" y="36576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2" name="Rectangle 588"/>
            <p:cNvSpPr>
              <a:spLocks noChangeArrowheads="1"/>
            </p:cNvSpPr>
            <p:nvPr userDrawn="1"/>
          </p:nvSpPr>
          <p:spPr bwMode="auto">
            <a:xfrm>
              <a:off x="4940300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3" name="Rectangle 589"/>
            <p:cNvSpPr>
              <a:spLocks noChangeArrowheads="1"/>
            </p:cNvSpPr>
            <p:nvPr userDrawn="1"/>
          </p:nvSpPr>
          <p:spPr bwMode="auto">
            <a:xfrm>
              <a:off x="4940300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4" name="Rectangle 590"/>
            <p:cNvSpPr>
              <a:spLocks noChangeArrowheads="1"/>
            </p:cNvSpPr>
            <p:nvPr userDrawn="1"/>
          </p:nvSpPr>
          <p:spPr bwMode="auto">
            <a:xfrm>
              <a:off x="4940300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5" name="Freeform 591"/>
            <p:cNvSpPr>
              <a:spLocks/>
            </p:cNvSpPr>
            <p:nvPr userDrawn="1"/>
          </p:nvSpPr>
          <p:spPr bwMode="auto">
            <a:xfrm>
              <a:off x="4940300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6" name="Freeform 592"/>
            <p:cNvSpPr>
              <a:spLocks/>
            </p:cNvSpPr>
            <p:nvPr userDrawn="1"/>
          </p:nvSpPr>
          <p:spPr bwMode="auto">
            <a:xfrm>
              <a:off x="4940300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7" name="Rectangle 593"/>
            <p:cNvSpPr>
              <a:spLocks noChangeArrowheads="1"/>
            </p:cNvSpPr>
            <p:nvPr userDrawn="1"/>
          </p:nvSpPr>
          <p:spPr bwMode="auto">
            <a:xfrm>
              <a:off x="4940300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8" name="Freeform 594"/>
            <p:cNvSpPr>
              <a:spLocks/>
            </p:cNvSpPr>
            <p:nvPr userDrawn="1"/>
          </p:nvSpPr>
          <p:spPr bwMode="auto">
            <a:xfrm>
              <a:off x="4940300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9" name="Rectangle 595"/>
            <p:cNvSpPr>
              <a:spLocks noChangeArrowheads="1"/>
            </p:cNvSpPr>
            <p:nvPr userDrawn="1"/>
          </p:nvSpPr>
          <p:spPr bwMode="auto">
            <a:xfrm>
              <a:off x="4940300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0" name="Freeform 596"/>
            <p:cNvSpPr>
              <a:spLocks/>
            </p:cNvSpPr>
            <p:nvPr userDrawn="1"/>
          </p:nvSpPr>
          <p:spPr bwMode="auto">
            <a:xfrm>
              <a:off x="4940300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1" name="Freeform 597"/>
            <p:cNvSpPr>
              <a:spLocks/>
            </p:cNvSpPr>
            <p:nvPr userDrawn="1"/>
          </p:nvSpPr>
          <p:spPr bwMode="auto">
            <a:xfrm>
              <a:off x="4940300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2" name="Freeform 598"/>
            <p:cNvSpPr>
              <a:spLocks/>
            </p:cNvSpPr>
            <p:nvPr userDrawn="1"/>
          </p:nvSpPr>
          <p:spPr bwMode="auto">
            <a:xfrm>
              <a:off x="4940300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3" name="Freeform 599"/>
            <p:cNvSpPr>
              <a:spLocks/>
            </p:cNvSpPr>
            <p:nvPr userDrawn="1"/>
          </p:nvSpPr>
          <p:spPr bwMode="auto">
            <a:xfrm>
              <a:off x="4940300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4" name="Rectangle 600"/>
            <p:cNvSpPr>
              <a:spLocks noChangeArrowheads="1"/>
            </p:cNvSpPr>
            <p:nvPr userDrawn="1"/>
          </p:nvSpPr>
          <p:spPr bwMode="auto">
            <a:xfrm>
              <a:off x="4940300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5" name="Freeform 601"/>
            <p:cNvSpPr>
              <a:spLocks/>
            </p:cNvSpPr>
            <p:nvPr userDrawn="1"/>
          </p:nvSpPr>
          <p:spPr bwMode="auto">
            <a:xfrm>
              <a:off x="4940300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6" name="Freeform 602"/>
            <p:cNvSpPr>
              <a:spLocks/>
            </p:cNvSpPr>
            <p:nvPr userDrawn="1"/>
          </p:nvSpPr>
          <p:spPr bwMode="auto">
            <a:xfrm>
              <a:off x="4940300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7" name="Rectangle 603"/>
            <p:cNvSpPr>
              <a:spLocks noChangeArrowheads="1"/>
            </p:cNvSpPr>
            <p:nvPr userDrawn="1"/>
          </p:nvSpPr>
          <p:spPr bwMode="auto">
            <a:xfrm>
              <a:off x="4940300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8" name="Freeform 604"/>
            <p:cNvSpPr>
              <a:spLocks/>
            </p:cNvSpPr>
            <p:nvPr userDrawn="1"/>
          </p:nvSpPr>
          <p:spPr bwMode="auto">
            <a:xfrm>
              <a:off x="4940300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9" name="Rectangle 605"/>
            <p:cNvSpPr>
              <a:spLocks noChangeArrowheads="1"/>
            </p:cNvSpPr>
            <p:nvPr userDrawn="1"/>
          </p:nvSpPr>
          <p:spPr bwMode="auto">
            <a:xfrm>
              <a:off x="5013325" y="41783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0" name="Rectangle 606"/>
            <p:cNvSpPr>
              <a:spLocks noChangeArrowheads="1"/>
            </p:cNvSpPr>
            <p:nvPr userDrawn="1"/>
          </p:nvSpPr>
          <p:spPr bwMode="auto">
            <a:xfrm>
              <a:off x="5013325" y="41021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1" name="Rectangle 608"/>
            <p:cNvSpPr>
              <a:spLocks noChangeArrowheads="1"/>
            </p:cNvSpPr>
            <p:nvPr userDrawn="1"/>
          </p:nvSpPr>
          <p:spPr bwMode="auto">
            <a:xfrm>
              <a:off x="5013325" y="40290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2" name="Rectangle 609"/>
            <p:cNvSpPr>
              <a:spLocks noChangeArrowheads="1"/>
            </p:cNvSpPr>
            <p:nvPr userDrawn="1"/>
          </p:nvSpPr>
          <p:spPr bwMode="auto">
            <a:xfrm>
              <a:off x="5013325" y="37306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3" name="Rectangle 610"/>
            <p:cNvSpPr>
              <a:spLocks noChangeArrowheads="1"/>
            </p:cNvSpPr>
            <p:nvPr userDrawn="1"/>
          </p:nvSpPr>
          <p:spPr bwMode="auto">
            <a:xfrm>
              <a:off x="5013325" y="36576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4" name="Rectangle 611"/>
            <p:cNvSpPr>
              <a:spLocks noChangeArrowheads="1"/>
            </p:cNvSpPr>
            <p:nvPr userDrawn="1"/>
          </p:nvSpPr>
          <p:spPr bwMode="auto">
            <a:xfrm>
              <a:off x="5013325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5" name="Rectangle 612"/>
            <p:cNvSpPr>
              <a:spLocks noChangeArrowheads="1"/>
            </p:cNvSpPr>
            <p:nvPr userDrawn="1"/>
          </p:nvSpPr>
          <p:spPr bwMode="auto">
            <a:xfrm>
              <a:off x="5013325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6" name="Rectangle 613"/>
            <p:cNvSpPr>
              <a:spLocks noChangeArrowheads="1"/>
            </p:cNvSpPr>
            <p:nvPr userDrawn="1"/>
          </p:nvSpPr>
          <p:spPr bwMode="auto">
            <a:xfrm>
              <a:off x="5013325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7" name="Freeform 614"/>
            <p:cNvSpPr>
              <a:spLocks/>
            </p:cNvSpPr>
            <p:nvPr userDrawn="1"/>
          </p:nvSpPr>
          <p:spPr bwMode="auto">
            <a:xfrm>
              <a:off x="5013325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8" name="Freeform 615"/>
            <p:cNvSpPr>
              <a:spLocks/>
            </p:cNvSpPr>
            <p:nvPr userDrawn="1"/>
          </p:nvSpPr>
          <p:spPr bwMode="auto">
            <a:xfrm>
              <a:off x="5013325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9" name="Rectangle 616"/>
            <p:cNvSpPr>
              <a:spLocks noChangeArrowheads="1"/>
            </p:cNvSpPr>
            <p:nvPr userDrawn="1"/>
          </p:nvSpPr>
          <p:spPr bwMode="auto">
            <a:xfrm>
              <a:off x="5013325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0" name="Freeform 617"/>
            <p:cNvSpPr>
              <a:spLocks/>
            </p:cNvSpPr>
            <p:nvPr userDrawn="1"/>
          </p:nvSpPr>
          <p:spPr bwMode="auto">
            <a:xfrm>
              <a:off x="5013325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1" name="Rectangle 618"/>
            <p:cNvSpPr>
              <a:spLocks noChangeArrowheads="1"/>
            </p:cNvSpPr>
            <p:nvPr userDrawn="1"/>
          </p:nvSpPr>
          <p:spPr bwMode="auto">
            <a:xfrm>
              <a:off x="5013325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2" name="Freeform 619"/>
            <p:cNvSpPr>
              <a:spLocks/>
            </p:cNvSpPr>
            <p:nvPr userDrawn="1"/>
          </p:nvSpPr>
          <p:spPr bwMode="auto">
            <a:xfrm>
              <a:off x="5013325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3" name="Freeform 620"/>
            <p:cNvSpPr>
              <a:spLocks/>
            </p:cNvSpPr>
            <p:nvPr userDrawn="1"/>
          </p:nvSpPr>
          <p:spPr bwMode="auto">
            <a:xfrm>
              <a:off x="5013325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4" name="Freeform 621"/>
            <p:cNvSpPr>
              <a:spLocks/>
            </p:cNvSpPr>
            <p:nvPr userDrawn="1"/>
          </p:nvSpPr>
          <p:spPr bwMode="auto">
            <a:xfrm>
              <a:off x="5013325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5" name="Rectangle 622"/>
            <p:cNvSpPr>
              <a:spLocks noChangeArrowheads="1"/>
            </p:cNvSpPr>
            <p:nvPr userDrawn="1"/>
          </p:nvSpPr>
          <p:spPr bwMode="auto">
            <a:xfrm>
              <a:off x="5013325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6" name="Freeform 623"/>
            <p:cNvSpPr>
              <a:spLocks/>
            </p:cNvSpPr>
            <p:nvPr userDrawn="1"/>
          </p:nvSpPr>
          <p:spPr bwMode="auto">
            <a:xfrm>
              <a:off x="5013325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7" name="Freeform 624"/>
            <p:cNvSpPr>
              <a:spLocks/>
            </p:cNvSpPr>
            <p:nvPr userDrawn="1"/>
          </p:nvSpPr>
          <p:spPr bwMode="auto">
            <a:xfrm>
              <a:off x="5013325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8" name="Rectangle 625"/>
            <p:cNvSpPr>
              <a:spLocks noChangeArrowheads="1"/>
            </p:cNvSpPr>
            <p:nvPr userDrawn="1"/>
          </p:nvSpPr>
          <p:spPr bwMode="auto">
            <a:xfrm>
              <a:off x="5013325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9" name="Freeform 626"/>
            <p:cNvSpPr>
              <a:spLocks/>
            </p:cNvSpPr>
            <p:nvPr userDrawn="1"/>
          </p:nvSpPr>
          <p:spPr bwMode="auto">
            <a:xfrm>
              <a:off x="5013325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0" name="Rectangle 627"/>
            <p:cNvSpPr>
              <a:spLocks noChangeArrowheads="1"/>
            </p:cNvSpPr>
            <p:nvPr userDrawn="1"/>
          </p:nvSpPr>
          <p:spPr bwMode="auto">
            <a:xfrm>
              <a:off x="5086350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1" name="Rectangle 628"/>
            <p:cNvSpPr>
              <a:spLocks noChangeArrowheads="1"/>
            </p:cNvSpPr>
            <p:nvPr userDrawn="1"/>
          </p:nvSpPr>
          <p:spPr bwMode="auto">
            <a:xfrm>
              <a:off x="5086350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2" name="Rectangle 629"/>
            <p:cNvSpPr>
              <a:spLocks noChangeArrowheads="1"/>
            </p:cNvSpPr>
            <p:nvPr userDrawn="1"/>
          </p:nvSpPr>
          <p:spPr bwMode="auto">
            <a:xfrm>
              <a:off x="5086350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3" name="Freeform 630"/>
            <p:cNvSpPr>
              <a:spLocks/>
            </p:cNvSpPr>
            <p:nvPr userDrawn="1"/>
          </p:nvSpPr>
          <p:spPr bwMode="auto">
            <a:xfrm>
              <a:off x="5086350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4" name="Freeform 631"/>
            <p:cNvSpPr>
              <a:spLocks/>
            </p:cNvSpPr>
            <p:nvPr userDrawn="1"/>
          </p:nvSpPr>
          <p:spPr bwMode="auto">
            <a:xfrm>
              <a:off x="5086350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5" name="Rectangle 632"/>
            <p:cNvSpPr>
              <a:spLocks noChangeArrowheads="1"/>
            </p:cNvSpPr>
            <p:nvPr userDrawn="1"/>
          </p:nvSpPr>
          <p:spPr bwMode="auto">
            <a:xfrm>
              <a:off x="5086350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6" name="Freeform 633"/>
            <p:cNvSpPr>
              <a:spLocks/>
            </p:cNvSpPr>
            <p:nvPr userDrawn="1"/>
          </p:nvSpPr>
          <p:spPr bwMode="auto">
            <a:xfrm>
              <a:off x="5086350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7" name="Rectangle 634"/>
            <p:cNvSpPr>
              <a:spLocks noChangeArrowheads="1"/>
            </p:cNvSpPr>
            <p:nvPr userDrawn="1"/>
          </p:nvSpPr>
          <p:spPr bwMode="auto">
            <a:xfrm>
              <a:off x="5086350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8" name="Freeform 635"/>
            <p:cNvSpPr>
              <a:spLocks/>
            </p:cNvSpPr>
            <p:nvPr userDrawn="1"/>
          </p:nvSpPr>
          <p:spPr bwMode="auto">
            <a:xfrm>
              <a:off x="5086350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9" name="Freeform 636"/>
            <p:cNvSpPr>
              <a:spLocks/>
            </p:cNvSpPr>
            <p:nvPr userDrawn="1"/>
          </p:nvSpPr>
          <p:spPr bwMode="auto">
            <a:xfrm>
              <a:off x="5086350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0" name="Rectangle 637"/>
            <p:cNvSpPr>
              <a:spLocks noChangeArrowheads="1"/>
            </p:cNvSpPr>
            <p:nvPr userDrawn="1"/>
          </p:nvSpPr>
          <p:spPr bwMode="auto">
            <a:xfrm>
              <a:off x="5086350" y="20923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1" name="Freeform 638"/>
            <p:cNvSpPr>
              <a:spLocks/>
            </p:cNvSpPr>
            <p:nvPr userDrawn="1"/>
          </p:nvSpPr>
          <p:spPr bwMode="auto">
            <a:xfrm>
              <a:off x="5086350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2" name="Freeform 639"/>
            <p:cNvSpPr>
              <a:spLocks/>
            </p:cNvSpPr>
            <p:nvPr userDrawn="1"/>
          </p:nvSpPr>
          <p:spPr bwMode="auto">
            <a:xfrm>
              <a:off x="5086350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3" name="Freeform 640"/>
            <p:cNvSpPr>
              <a:spLocks/>
            </p:cNvSpPr>
            <p:nvPr userDrawn="1"/>
          </p:nvSpPr>
          <p:spPr bwMode="auto">
            <a:xfrm>
              <a:off x="5086350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4" name="Rectangle 641"/>
            <p:cNvSpPr>
              <a:spLocks noChangeArrowheads="1"/>
            </p:cNvSpPr>
            <p:nvPr userDrawn="1"/>
          </p:nvSpPr>
          <p:spPr bwMode="auto">
            <a:xfrm>
              <a:off x="5086350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5" name="Freeform 642"/>
            <p:cNvSpPr>
              <a:spLocks/>
            </p:cNvSpPr>
            <p:nvPr userDrawn="1"/>
          </p:nvSpPr>
          <p:spPr bwMode="auto">
            <a:xfrm>
              <a:off x="5086350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6" name="Freeform 643"/>
            <p:cNvSpPr>
              <a:spLocks/>
            </p:cNvSpPr>
            <p:nvPr userDrawn="1"/>
          </p:nvSpPr>
          <p:spPr bwMode="auto">
            <a:xfrm>
              <a:off x="5086350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7" name="Rectangle 644"/>
            <p:cNvSpPr>
              <a:spLocks noChangeArrowheads="1"/>
            </p:cNvSpPr>
            <p:nvPr userDrawn="1"/>
          </p:nvSpPr>
          <p:spPr bwMode="auto">
            <a:xfrm>
              <a:off x="5086350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8" name="Freeform 645"/>
            <p:cNvSpPr>
              <a:spLocks/>
            </p:cNvSpPr>
            <p:nvPr userDrawn="1"/>
          </p:nvSpPr>
          <p:spPr bwMode="auto">
            <a:xfrm>
              <a:off x="5086350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9" name="Rectangle 646"/>
            <p:cNvSpPr>
              <a:spLocks noChangeArrowheads="1"/>
            </p:cNvSpPr>
            <p:nvPr userDrawn="1"/>
          </p:nvSpPr>
          <p:spPr bwMode="auto">
            <a:xfrm>
              <a:off x="5159375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0" name="Rectangle 647"/>
            <p:cNvSpPr>
              <a:spLocks noChangeArrowheads="1"/>
            </p:cNvSpPr>
            <p:nvPr userDrawn="1"/>
          </p:nvSpPr>
          <p:spPr bwMode="auto">
            <a:xfrm>
              <a:off x="5159375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1" name="Freeform 648"/>
            <p:cNvSpPr>
              <a:spLocks/>
            </p:cNvSpPr>
            <p:nvPr userDrawn="1"/>
          </p:nvSpPr>
          <p:spPr bwMode="auto">
            <a:xfrm>
              <a:off x="5159375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2" name="Freeform 649"/>
            <p:cNvSpPr>
              <a:spLocks/>
            </p:cNvSpPr>
            <p:nvPr userDrawn="1"/>
          </p:nvSpPr>
          <p:spPr bwMode="auto">
            <a:xfrm>
              <a:off x="5159375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3" name="Rectangle 650"/>
            <p:cNvSpPr>
              <a:spLocks noChangeArrowheads="1"/>
            </p:cNvSpPr>
            <p:nvPr userDrawn="1"/>
          </p:nvSpPr>
          <p:spPr bwMode="auto">
            <a:xfrm>
              <a:off x="5159375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4" name="Freeform 651"/>
            <p:cNvSpPr>
              <a:spLocks/>
            </p:cNvSpPr>
            <p:nvPr userDrawn="1"/>
          </p:nvSpPr>
          <p:spPr bwMode="auto">
            <a:xfrm>
              <a:off x="5159375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5" name="Rectangle 652"/>
            <p:cNvSpPr>
              <a:spLocks noChangeArrowheads="1"/>
            </p:cNvSpPr>
            <p:nvPr userDrawn="1"/>
          </p:nvSpPr>
          <p:spPr bwMode="auto">
            <a:xfrm>
              <a:off x="5159375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6" name="Rectangle 653"/>
            <p:cNvSpPr>
              <a:spLocks noChangeArrowheads="1"/>
            </p:cNvSpPr>
            <p:nvPr userDrawn="1"/>
          </p:nvSpPr>
          <p:spPr bwMode="auto">
            <a:xfrm>
              <a:off x="5159375" y="20923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7" name="Freeform 654"/>
            <p:cNvSpPr>
              <a:spLocks/>
            </p:cNvSpPr>
            <p:nvPr userDrawn="1"/>
          </p:nvSpPr>
          <p:spPr bwMode="auto">
            <a:xfrm>
              <a:off x="5159375" y="201930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8" name="Freeform 655"/>
            <p:cNvSpPr>
              <a:spLocks/>
            </p:cNvSpPr>
            <p:nvPr userDrawn="1"/>
          </p:nvSpPr>
          <p:spPr bwMode="auto">
            <a:xfrm>
              <a:off x="5159375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9" name="Freeform 656"/>
            <p:cNvSpPr>
              <a:spLocks/>
            </p:cNvSpPr>
            <p:nvPr userDrawn="1"/>
          </p:nvSpPr>
          <p:spPr bwMode="auto">
            <a:xfrm>
              <a:off x="5159375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0" name="Freeform 657"/>
            <p:cNvSpPr>
              <a:spLocks/>
            </p:cNvSpPr>
            <p:nvPr userDrawn="1"/>
          </p:nvSpPr>
          <p:spPr bwMode="auto">
            <a:xfrm>
              <a:off x="5159375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1" name="Freeform 658"/>
            <p:cNvSpPr>
              <a:spLocks/>
            </p:cNvSpPr>
            <p:nvPr userDrawn="1"/>
          </p:nvSpPr>
          <p:spPr bwMode="auto">
            <a:xfrm>
              <a:off x="5159375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2" name="Rectangle 659"/>
            <p:cNvSpPr>
              <a:spLocks noChangeArrowheads="1"/>
            </p:cNvSpPr>
            <p:nvPr userDrawn="1"/>
          </p:nvSpPr>
          <p:spPr bwMode="auto">
            <a:xfrm>
              <a:off x="5159375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3" name="Freeform 660"/>
            <p:cNvSpPr>
              <a:spLocks/>
            </p:cNvSpPr>
            <p:nvPr userDrawn="1"/>
          </p:nvSpPr>
          <p:spPr bwMode="auto">
            <a:xfrm>
              <a:off x="5159375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4" name="Freeform 661"/>
            <p:cNvSpPr>
              <a:spLocks/>
            </p:cNvSpPr>
            <p:nvPr userDrawn="1"/>
          </p:nvSpPr>
          <p:spPr bwMode="auto">
            <a:xfrm>
              <a:off x="5159375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5" name="Rectangle 662"/>
            <p:cNvSpPr>
              <a:spLocks noChangeArrowheads="1"/>
            </p:cNvSpPr>
            <p:nvPr userDrawn="1"/>
          </p:nvSpPr>
          <p:spPr bwMode="auto">
            <a:xfrm>
              <a:off x="5159375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6" name="Freeform 663"/>
            <p:cNvSpPr>
              <a:spLocks/>
            </p:cNvSpPr>
            <p:nvPr userDrawn="1"/>
          </p:nvSpPr>
          <p:spPr bwMode="auto">
            <a:xfrm>
              <a:off x="5159375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7" name="Rectangle 664"/>
            <p:cNvSpPr>
              <a:spLocks noChangeArrowheads="1"/>
            </p:cNvSpPr>
            <p:nvPr userDrawn="1"/>
          </p:nvSpPr>
          <p:spPr bwMode="auto">
            <a:xfrm>
              <a:off x="5232400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8" name="Freeform 665"/>
            <p:cNvSpPr>
              <a:spLocks/>
            </p:cNvSpPr>
            <p:nvPr userDrawn="1"/>
          </p:nvSpPr>
          <p:spPr bwMode="auto">
            <a:xfrm>
              <a:off x="5232400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9" name="Freeform 666"/>
            <p:cNvSpPr>
              <a:spLocks/>
            </p:cNvSpPr>
            <p:nvPr userDrawn="1"/>
          </p:nvSpPr>
          <p:spPr bwMode="auto">
            <a:xfrm>
              <a:off x="5232400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0" name="Rectangle 667"/>
            <p:cNvSpPr>
              <a:spLocks noChangeArrowheads="1"/>
            </p:cNvSpPr>
            <p:nvPr userDrawn="1"/>
          </p:nvSpPr>
          <p:spPr bwMode="auto">
            <a:xfrm>
              <a:off x="5232400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1" name="Freeform 668"/>
            <p:cNvSpPr>
              <a:spLocks/>
            </p:cNvSpPr>
            <p:nvPr userDrawn="1"/>
          </p:nvSpPr>
          <p:spPr bwMode="auto">
            <a:xfrm>
              <a:off x="5232400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2" name="Rectangle 669"/>
            <p:cNvSpPr>
              <a:spLocks noChangeArrowheads="1"/>
            </p:cNvSpPr>
            <p:nvPr userDrawn="1"/>
          </p:nvSpPr>
          <p:spPr bwMode="auto">
            <a:xfrm>
              <a:off x="5232400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3" name="Rectangle 670"/>
            <p:cNvSpPr>
              <a:spLocks noChangeArrowheads="1"/>
            </p:cNvSpPr>
            <p:nvPr userDrawn="1"/>
          </p:nvSpPr>
          <p:spPr bwMode="auto">
            <a:xfrm>
              <a:off x="5232400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4" name="Freeform 671"/>
            <p:cNvSpPr>
              <a:spLocks/>
            </p:cNvSpPr>
            <p:nvPr userDrawn="1"/>
          </p:nvSpPr>
          <p:spPr bwMode="auto">
            <a:xfrm>
              <a:off x="5232400" y="201930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5" name="Rectangle 672"/>
            <p:cNvSpPr>
              <a:spLocks noChangeArrowheads="1"/>
            </p:cNvSpPr>
            <p:nvPr userDrawn="1"/>
          </p:nvSpPr>
          <p:spPr bwMode="auto">
            <a:xfrm>
              <a:off x="5232400" y="19431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6" name="Freeform 673"/>
            <p:cNvSpPr>
              <a:spLocks/>
            </p:cNvSpPr>
            <p:nvPr userDrawn="1"/>
          </p:nvSpPr>
          <p:spPr bwMode="auto">
            <a:xfrm>
              <a:off x="5232400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7" name="Freeform 674"/>
            <p:cNvSpPr>
              <a:spLocks/>
            </p:cNvSpPr>
            <p:nvPr userDrawn="1"/>
          </p:nvSpPr>
          <p:spPr bwMode="auto">
            <a:xfrm>
              <a:off x="5232400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8" name="Freeform 675"/>
            <p:cNvSpPr>
              <a:spLocks/>
            </p:cNvSpPr>
            <p:nvPr userDrawn="1"/>
          </p:nvSpPr>
          <p:spPr bwMode="auto">
            <a:xfrm>
              <a:off x="5232400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9" name="Freeform 676"/>
            <p:cNvSpPr>
              <a:spLocks/>
            </p:cNvSpPr>
            <p:nvPr userDrawn="1"/>
          </p:nvSpPr>
          <p:spPr bwMode="auto">
            <a:xfrm>
              <a:off x="5232400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0" name="Rectangle 677"/>
            <p:cNvSpPr>
              <a:spLocks noChangeArrowheads="1"/>
            </p:cNvSpPr>
            <p:nvPr userDrawn="1"/>
          </p:nvSpPr>
          <p:spPr bwMode="auto">
            <a:xfrm>
              <a:off x="5232400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1" name="Freeform 678"/>
            <p:cNvSpPr>
              <a:spLocks/>
            </p:cNvSpPr>
            <p:nvPr userDrawn="1"/>
          </p:nvSpPr>
          <p:spPr bwMode="auto">
            <a:xfrm>
              <a:off x="5232400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2" name="Freeform 679"/>
            <p:cNvSpPr>
              <a:spLocks/>
            </p:cNvSpPr>
            <p:nvPr userDrawn="1"/>
          </p:nvSpPr>
          <p:spPr bwMode="auto">
            <a:xfrm>
              <a:off x="5232400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3" name="Rectangle 680"/>
            <p:cNvSpPr>
              <a:spLocks noChangeArrowheads="1"/>
            </p:cNvSpPr>
            <p:nvPr userDrawn="1"/>
          </p:nvSpPr>
          <p:spPr bwMode="auto">
            <a:xfrm>
              <a:off x="5232400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4" name="Freeform 681"/>
            <p:cNvSpPr>
              <a:spLocks/>
            </p:cNvSpPr>
            <p:nvPr userDrawn="1"/>
          </p:nvSpPr>
          <p:spPr bwMode="auto">
            <a:xfrm>
              <a:off x="5232400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5" name="Rectangle 682"/>
            <p:cNvSpPr>
              <a:spLocks noChangeArrowheads="1"/>
            </p:cNvSpPr>
            <p:nvPr userDrawn="1"/>
          </p:nvSpPr>
          <p:spPr bwMode="auto">
            <a:xfrm>
              <a:off x="5305425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6" name="Rectangle 683"/>
            <p:cNvSpPr>
              <a:spLocks noChangeArrowheads="1"/>
            </p:cNvSpPr>
            <p:nvPr userDrawn="1"/>
          </p:nvSpPr>
          <p:spPr bwMode="auto">
            <a:xfrm>
              <a:off x="5305425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7" name="Freeform 684"/>
            <p:cNvSpPr>
              <a:spLocks/>
            </p:cNvSpPr>
            <p:nvPr userDrawn="1"/>
          </p:nvSpPr>
          <p:spPr bwMode="auto">
            <a:xfrm>
              <a:off x="5305425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8" name="Freeform 685"/>
            <p:cNvSpPr>
              <a:spLocks/>
            </p:cNvSpPr>
            <p:nvPr userDrawn="1"/>
          </p:nvSpPr>
          <p:spPr bwMode="auto">
            <a:xfrm>
              <a:off x="5305425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9" name="Rectangle 686"/>
            <p:cNvSpPr>
              <a:spLocks noChangeArrowheads="1"/>
            </p:cNvSpPr>
            <p:nvPr userDrawn="1"/>
          </p:nvSpPr>
          <p:spPr bwMode="auto">
            <a:xfrm>
              <a:off x="5305425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0" name="Freeform 687"/>
            <p:cNvSpPr>
              <a:spLocks/>
            </p:cNvSpPr>
            <p:nvPr userDrawn="1"/>
          </p:nvSpPr>
          <p:spPr bwMode="auto">
            <a:xfrm>
              <a:off x="5305425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1" name="Rectangle 688"/>
            <p:cNvSpPr>
              <a:spLocks noChangeArrowheads="1"/>
            </p:cNvSpPr>
            <p:nvPr userDrawn="1"/>
          </p:nvSpPr>
          <p:spPr bwMode="auto">
            <a:xfrm>
              <a:off x="5305425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2" name="Rectangle 689"/>
            <p:cNvSpPr>
              <a:spLocks noChangeArrowheads="1"/>
            </p:cNvSpPr>
            <p:nvPr userDrawn="1"/>
          </p:nvSpPr>
          <p:spPr bwMode="auto">
            <a:xfrm>
              <a:off x="5305425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3" name="Freeform 690"/>
            <p:cNvSpPr>
              <a:spLocks/>
            </p:cNvSpPr>
            <p:nvPr userDrawn="1"/>
          </p:nvSpPr>
          <p:spPr bwMode="auto">
            <a:xfrm>
              <a:off x="5305425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4" name="Freeform 691"/>
            <p:cNvSpPr>
              <a:spLocks/>
            </p:cNvSpPr>
            <p:nvPr userDrawn="1"/>
          </p:nvSpPr>
          <p:spPr bwMode="auto">
            <a:xfrm>
              <a:off x="5305425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5" name="Rectangle 692"/>
            <p:cNvSpPr>
              <a:spLocks noChangeArrowheads="1"/>
            </p:cNvSpPr>
            <p:nvPr userDrawn="1"/>
          </p:nvSpPr>
          <p:spPr bwMode="auto">
            <a:xfrm>
              <a:off x="5305425" y="19431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6" name="Freeform 693"/>
            <p:cNvSpPr>
              <a:spLocks/>
            </p:cNvSpPr>
            <p:nvPr userDrawn="1"/>
          </p:nvSpPr>
          <p:spPr bwMode="auto">
            <a:xfrm>
              <a:off x="5305425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7" name="Freeform 694"/>
            <p:cNvSpPr>
              <a:spLocks/>
            </p:cNvSpPr>
            <p:nvPr userDrawn="1"/>
          </p:nvSpPr>
          <p:spPr bwMode="auto">
            <a:xfrm>
              <a:off x="5305425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8" name="Freeform 695"/>
            <p:cNvSpPr>
              <a:spLocks/>
            </p:cNvSpPr>
            <p:nvPr userDrawn="1"/>
          </p:nvSpPr>
          <p:spPr bwMode="auto">
            <a:xfrm>
              <a:off x="5305425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9" name="Freeform 696"/>
            <p:cNvSpPr>
              <a:spLocks/>
            </p:cNvSpPr>
            <p:nvPr userDrawn="1"/>
          </p:nvSpPr>
          <p:spPr bwMode="auto">
            <a:xfrm>
              <a:off x="5305425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0" name="Rectangle 697"/>
            <p:cNvSpPr>
              <a:spLocks noChangeArrowheads="1"/>
            </p:cNvSpPr>
            <p:nvPr userDrawn="1"/>
          </p:nvSpPr>
          <p:spPr bwMode="auto">
            <a:xfrm>
              <a:off x="5305425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1" name="Freeform 698"/>
            <p:cNvSpPr>
              <a:spLocks/>
            </p:cNvSpPr>
            <p:nvPr userDrawn="1"/>
          </p:nvSpPr>
          <p:spPr bwMode="auto">
            <a:xfrm>
              <a:off x="5305425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2" name="Freeform 699"/>
            <p:cNvSpPr>
              <a:spLocks/>
            </p:cNvSpPr>
            <p:nvPr userDrawn="1"/>
          </p:nvSpPr>
          <p:spPr bwMode="auto">
            <a:xfrm>
              <a:off x="5305425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3" name="Rectangle 700"/>
            <p:cNvSpPr>
              <a:spLocks noChangeArrowheads="1"/>
            </p:cNvSpPr>
            <p:nvPr userDrawn="1"/>
          </p:nvSpPr>
          <p:spPr bwMode="auto">
            <a:xfrm>
              <a:off x="5305425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4" name="Freeform 701"/>
            <p:cNvSpPr>
              <a:spLocks/>
            </p:cNvSpPr>
            <p:nvPr userDrawn="1"/>
          </p:nvSpPr>
          <p:spPr bwMode="auto">
            <a:xfrm>
              <a:off x="5305425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5" name="Rectangle 702"/>
            <p:cNvSpPr>
              <a:spLocks noChangeArrowheads="1"/>
            </p:cNvSpPr>
            <p:nvPr userDrawn="1"/>
          </p:nvSpPr>
          <p:spPr bwMode="auto">
            <a:xfrm>
              <a:off x="5378450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6" name="Rectangle 703"/>
            <p:cNvSpPr>
              <a:spLocks noChangeArrowheads="1"/>
            </p:cNvSpPr>
            <p:nvPr userDrawn="1"/>
          </p:nvSpPr>
          <p:spPr bwMode="auto">
            <a:xfrm>
              <a:off x="5378450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7" name="Rectangle 704"/>
            <p:cNvSpPr>
              <a:spLocks noChangeArrowheads="1"/>
            </p:cNvSpPr>
            <p:nvPr userDrawn="1"/>
          </p:nvSpPr>
          <p:spPr bwMode="auto">
            <a:xfrm>
              <a:off x="5378450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8" name="Freeform 705"/>
            <p:cNvSpPr>
              <a:spLocks/>
            </p:cNvSpPr>
            <p:nvPr userDrawn="1"/>
          </p:nvSpPr>
          <p:spPr bwMode="auto">
            <a:xfrm>
              <a:off x="5378450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9" name="Freeform 706"/>
            <p:cNvSpPr>
              <a:spLocks/>
            </p:cNvSpPr>
            <p:nvPr userDrawn="1"/>
          </p:nvSpPr>
          <p:spPr bwMode="auto">
            <a:xfrm>
              <a:off x="5378450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0" name="Rectangle 707"/>
            <p:cNvSpPr>
              <a:spLocks noChangeArrowheads="1"/>
            </p:cNvSpPr>
            <p:nvPr userDrawn="1"/>
          </p:nvSpPr>
          <p:spPr bwMode="auto">
            <a:xfrm>
              <a:off x="5378450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1" name="Freeform 708"/>
            <p:cNvSpPr>
              <a:spLocks/>
            </p:cNvSpPr>
            <p:nvPr userDrawn="1"/>
          </p:nvSpPr>
          <p:spPr bwMode="auto">
            <a:xfrm>
              <a:off x="5378450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2" name="Rectangle 709"/>
            <p:cNvSpPr>
              <a:spLocks noChangeArrowheads="1"/>
            </p:cNvSpPr>
            <p:nvPr userDrawn="1"/>
          </p:nvSpPr>
          <p:spPr bwMode="auto">
            <a:xfrm>
              <a:off x="5378450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3" name="Rectangle 710"/>
            <p:cNvSpPr>
              <a:spLocks noChangeArrowheads="1"/>
            </p:cNvSpPr>
            <p:nvPr userDrawn="1"/>
          </p:nvSpPr>
          <p:spPr bwMode="auto">
            <a:xfrm>
              <a:off x="5378450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4" name="Freeform 711"/>
            <p:cNvSpPr>
              <a:spLocks/>
            </p:cNvSpPr>
            <p:nvPr userDrawn="1"/>
          </p:nvSpPr>
          <p:spPr bwMode="auto">
            <a:xfrm>
              <a:off x="5378450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5" name="Freeform 712"/>
            <p:cNvSpPr>
              <a:spLocks/>
            </p:cNvSpPr>
            <p:nvPr userDrawn="1"/>
          </p:nvSpPr>
          <p:spPr bwMode="auto">
            <a:xfrm>
              <a:off x="5378450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6" name="Freeform 713"/>
            <p:cNvSpPr>
              <a:spLocks/>
            </p:cNvSpPr>
            <p:nvPr userDrawn="1"/>
          </p:nvSpPr>
          <p:spPr bwMode="auto">
            <a:xfrm>
              <a:off x="5378450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7" name="Freeform 714"/>
            <p:cNvSpPr>
              <a:spLocks/>
            </p:cNvSpPr>
            <p:nvPr userDrawn="1"/>
          </p:nvSpPr>
          <p:spPr bwMode="auto">
            <a:xfrm>
              <a:off x="5378450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8" name="Freeform 715"/>
            <p:cNvSpPr>
              <a:spLocks/>
            </p:cNvSpPr>
            <p:nvPr userDrawn="1"/>
          </p:nvSpPr>
          <p:spPr bwMode="auto">
            <a:xfrm>
              <a:off x="5378450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9" name="Freeform 716"/>
            <p:cNvSpPr>
              <a:spLocks/>
            </p:cNvSpPr>
            <p:nvPr userDrawn="1"/>
          </p:nvSpPr>
          <p:spPr bwMode="auto">
            <a:xfrm>
              <a:off x="5378450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0" name="Rectangle 717"/>
            <p:cNvSpPr>
              <a:spLocks noChangeArrowheads="1"/>
            </p:cNvSpPr>
            <p:nvPr userDrawn="1"/>
          </p:nvSpPr>
          <p:spPr bwMode="auto">
            <a:xfrm>
              <a:off x="5378450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1" name="Freeform 718"/>
            <p:cNvSpPr>
              <a:spLocks/>
            </p:cNvSpPr>
            <p:nvPr userDrawn="1"/>
          </p:nvSpPr>
          <p:spPr bwMode="auto">
            <a:xfrm>
              <a:off x="5378450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2" name="Freeform 719"/>
            <p:cNvSpPr>
              <a:spLocks/>
            </p:cNvSpPr>
            <p:nvPr userDrawn="1"/>
          </p:nvSpPr>
          <p:spPr bwMode="auto">
            <a:xfrm>
              <a:off x="5378450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3" name="Rectangle 720"/>
            <p:cNvSpPr>
              <a:spLocks noChangeArrowheads="1"/>
            </p:cNvSpPr>
            <p:nvPr userDrawn="1"/>
          </p:nvSpPr>
          <p:spPr bwMode="auto">
            <a:xfrm>
              <a:off x="5378450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4" name="Freeform 721"/>
            <p:cNvSpPr>
              <a:spLocks/>
            </p:cNvSpPr>
            <p:nvPr userDrawn="1"/>
          </p:nvSpPr>
          <p:spPr bwMode="auto">
            <a:xfrm>
              <a:off x="5378450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5" name="Rectangle 722"/>
            <p:cNvSpPr>
              <a:spLocks noChangeArrowheads="1"/>
            </p:cNvSpPr>
            <p:nvPr userDrawn="1"/>
          </p:nvSpPr>
          <p:spPr bwMode="auto">
            <a:xfrm>
              <a:off x="5451475" y="37306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6" name="Rectangle 723"/>
            <p:cNvSpPr>
              <a:spLocks noChangeArrowheads="1"/>
            </p:cNvSpPr>
            <p:nvPr userDrawn="1"/>
          </p:nvSpPr>
          <p:spPr bwMode="auto">
            <a:xfrm>
              <a:off x="5451475" y="36576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7" name="Rectangle 724"/>
            <p:cNvSpPr>
              <a:spLocks noChangeArrowheads="1"/>
            </p:cNvSpPr>
            <p:nvPr userDrawn="1"/>
          </p:nvSpPr>
          <p:spPr bwMode="auto">
            <a:xfrm>
              <a:off x="5451475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8" name="Rectangle 725"/>
            <p:cNvSpPr>
              <a:spLocks noChangeArrowheads="1"/>
            </p:cNvSpPr>
            <p:nvPr userDrawn="1"/>
          </p:nvSpPr>
          <p:spPr bwMode="auto">
            <a:xfrm>
              <a:off x="5451475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9" name="Rectangle 726"/>
            <p:cNvSpPr>
              <a:spLocks noChangeArrowheads="1"/>
            </p:cNvSpPr>
            <p:nvPr userDrawn="1"/>
          </p:nvSpPr>
          <p:spPr bwMode="auto">
            <a:xfrm>
              <a:off x="5451475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0" name="Freeform 727"/>
            <p:cNvSpPr>
              <a:spLocks/>
            </p:cNvSpPr>
            <p:nvPr userDrawn="1"/>
          </p:nvSpPr>
          <p:spPr bwMode="auto">
            <a:xfrm>
              <a:off x="5451475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1" name="Freeform 728"/>
            <p:cNvSpPr>
              <a:spLocks/>
            </p:cNvSpPr>
            <p:nvPr userDrawn="1"/>
          </p:nvSpPr>
          <p:spPr bwMode="auto">
            <a:xfrm>
              <a:off x="5451475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2" name="Rectangle 729"/>
            <p:cNvSpPr>
              <a:spLocks noChangeArrowheads="1"/>
            </p:cNvSpPr>
            <p:nvPr userDrawn="1"/>
          </p:nvSpPr>
          <p:spPr bwMode="auto">
            <a:xfrm>
              <a:off x="5451475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3" name="Freeform 730"/>
            <p:cNvSpPr>
              <a:spLocks/>
            </p:cNvSpPr>
            <p:nvPr userDrawn="1"/>
          </p:nvSpPr>
          <p:spPr bwMode="auto">
            <a:xfrm>
              <a:off x="5451475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4" name="Rectangle 731"/>
            <p:cNvSpPr>
              <a:spLocks noChangeArrowheads="1"/>
            </p:cNvSpPr>
            <p:nvPr userDrawn="1"/>
          </p:nvSpPr>
          <p:spPr bwMode="auto">
            <a:xfrm>
              <a:off x="5451475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5" name="Rectangle 732"/>
            <p:cNvSpPr>
              <a:spLocks noChangeArrowheads="1"/>
            </p:cNvSpPr>
            <p:nvPr userDrawn="1"/>
          </p:nvSpPr>
          <p:spPr bwMode="auto">
            <a:xfrm>
              <a:off x="5451475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6" name="Freeform 733"/>
            <p:cNvSpPr>
              <a:spLocks/>
            </p:cNvSpPr>
            <p:nvPr userDrawn="1"/>
          </p:nvSpPr>
          <p:spPr bwMode="auto">
            <a:xfrm>
              <a:off x="5451475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7" name="Freeform 734"/>
            <p:cNvSpPr>
              <a:spLocks/>
            </p:cNvSpPr>
            <p:nvPr userDrawn="1"/>
          </p:nvSpPr>
          <p:spPr bwMode="auto">
            <a:xfrm>
              <a:off x="5451475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8" name="Freeform 735"/>
            <p:cNvSpPr>
              <a:spLocks/>
            </p:cNvSpPr>
            <p:nvPr userDrawn="1"/>
          </p:nvSpPr>
          <p:spPr bwMode="auto">
            <a:xfrm>
              <a:off x="5451475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9" name="Freeform 736"/>
            <p:cNvSpPr>
              <a:spLocks/>
            </p:cNvSpPr>
            <p:nvPr userDrawn="1"/>
          </p:nvSpPr>
          <p:spPr bwMode="auto">
            <a:xfrm>
              <a:off x="5451475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0" name="Freeform 737"/>
            <p:cNvSpPr>
              <a:spLocks/>
            </p:cNvSpPr>
            <p:nvPr userDrawn="1"/>
          </p:nvSpPr>
          <p:spPr bwMode="auto">
            <a:xfrm>
              <a:off x="5451475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1" name="Freeform 738"/>
            <p:cNvSpPr>
              <a:spLocks/>
            </p:cNvSpPr>
            <p:nvPr userDrawn="1"/>
          </p:nvSpPr>
          <p:spPr bwMode="auto">
            <a:xfrm>
              <a:off x="5451475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2" name="Rectangle 739"/>
            <p:cNvSpPr>
              <a:spLocks noChangeArrowheads="1"/>
            </p:cNvSpPr>
            <p:nvPr userDrawn="1"/>
          </p:nvSpPr>
          <p:spPr bwMode="auto">
            <a:xfrm>
              <a:off x="5451475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3" name="Freeform 740"/>
            <p:cNvSpPr>
              <a:spLocks/>
            </p:cNvSpPr>
            <p:nvPr userDrawn="1"/>
          </p:nvSpPr>
          <p:spPr bwMode="auto">
            <a:xfrm>
              <a:off x="5451475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4" name="Freeform 741"/>
            <p:cNvSpPr>
              <a:spLocks/>
            </p:cNvSpPr>
            <p:nvPr userDrawn="1"/>
          </p:nvSpPr>
          <p:spPr bwMode="auto">
            <a:xfrm>
              <a:off x="5451475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5" name="Rectangle 742"/>
            <p:cNvSpPr>
              <a:spLocks noChangeArrowheads="1"/>
            </p:cNvSpPr>
            <p:nvPr userDrawn="1"/>
          </p:nvSpPr>
          <p:spPr bwMode="auto">
            <a:xfrm>
              <a:off x="5451475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6" name="Freeform 743"/>
            <p:cNvSpPr>
              <a:spLocks/>
            </p:cNvSpPr>
            <p:nvPr userDrawn="1"/>
          </p:nvSpPr>
          <p:spPr bwMode="auto">
            <a:xfrm>
              <a:off x="5451475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7" name="Rectangle 744"/>
            <p:cNvSpPr>
              <a:spLocks noChangeArrowheads="1"/>
            </p:cNvSpPr>
            <p:nvPr userDrawn="1"/>
          </p:nvSpPr>
          <p:spPr bwMode="auto">
            <a:xfrm>
              <a:off x="5524500" y="37306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8" name="Rectangle 745"/>
            <p:cNvSpPr>
              <a:spLocks noChangeArrowheads="1"/>
            </p:cNvSpPr>
            <p:nvPr userDrawn="1"/>
          </p:nvSpPr>
          <p:spPr bwMode="auto">
            <a:xfrm>
              <a:off x="5524500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9" name="Rectangle 746"/>
            <p:cNvSpPr>
              <a:spLocks noChangeArrowheads="1"/>
            </p:cNvSpPr>
            <p:nvPr userDrawn="1"/>
          </p:nvSpPr>
          <p:spPr bwMode="auto">
            <a:xfrm>
              <a:off x="5524500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0" name="Rectangle 747"/>
            <p:cNvSpPr>
              <a:spLocks noChangeArrowheads="1"/>
            </p:cNvSpPr>
            <p:nvPr userDrawn="1"/>
          </p:nvSpPr>
          <p:spPr bwMode="auto">
            <a:xfrm>
              <a:off x="5524500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1" name="Freeform 748"/>
            <p:cNvSpPr>
              <a:spLocks/>
            </p:cNvSpPr>
            <p:nvPr userDrawn="1"/>
          </p:nvSpPr>
          <p:spPr bwMode="auto">
            <a:xfrm>
              <a:off x="5524500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2" name="Freeform 749"/>
            <p:cNvSpPr>
              <a:spLocks/>
            </p:cNvSpPr>
            <p:nvPr userDrawn="1"/>
          </p:nvSpPr>
          <p:spPr bwMode="auto">
            <a:xfrm>
              <a:off x="5524500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3" name="Rectangle 750"/>
            <p:cNvSpPr>
              <a:spLocks noChangeArrowheads="1"/>
            </p:cNvSpPr>
            <p:nvPr userDrawn="1"/>
          </p:nvSpPr>
          <p:spPr bwMode="auto">
            <a:xfrm>
              <a:off x="5524500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4" name="Freeform 751"/>
            <p:cNvSpPr>
              <a:spLocks/>
            </p:cNvSpPr>
            <p:nvPr userDrawn="1"/>
          </p:nvSpPr>
          <p:spPr bwMode="auto">
            <a:xfrm>
              <a:off x="5524500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5" name="Rectangle 752"/>
            <p:cNvSpPr>
              <a:spLocks noChangeArrowheads="1"/>
            </p:cNvSpPr>
            <p:nvPr userDrawn="1"/>
          </p:nvSpPr>
          <p:spPr bwMode="auto">
            <a:xfrm>
              <a:off x="5524500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6" name="Rectangle 753"/>
            <p:cNvSpPr>
              <a:spLocks noChangeArrowheads="1"/>
            </p:cNvSpPr>
            <p:nvPr userDrawn="1"/>
          </p:nvSpPr>
          <p:spPr bwMode="auto">
            <a:xfrm>
              <a:off x="5524500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7" name="Freeform 754"/>
            <p:cNvSpPr>
              <a:spLocks/>
            </p:cNvSpPr>
            <p:nvPr userDrawn="1"/>
          </p:nvSpPr>
          <p:spPr bwMode="auto">
            <a:xfrm>
              <a:off x="5524500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8" name="Freeform 755"/>
            <p:cNvSpPr>
              <a:spLocks/>
            </p:cNvSpPr>
            <p:nvPr userDrawn="1"/>
          </p:nvSpPr>
          <p:spPr bwMode="auto">
            <a:xfrm>
              <a:off x="5524500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9" name="Rectangle 756"/>
            <p:cNvSpPr>
              <a:spLocks noChangeArrowheads="1"/>
            </p:cNvSpPr>
            <p:nvPr userDrawn="1"/>
          </p:nvSpPr>
          <p:spPr bwMode="auto">
            <a:xfrm>
              <a:off x="5524500" y="20923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0" name="Freeform 757"/>
            <p:cNvSpPr>
              <a:spLocks/>
            </p:cNvSpPr>
            <p:nvPr userDrawn="1"/>
          </p:nvSpPr>
          <p:spPr bwMode="auto">
            <a:xfrm>
              <a:off x="5524500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1" name="Freeform 758"/>
            <p:cNvSpPr>
              <a:spLocks/>
            </p:cNvSpPr>
            <p:nvPr userDrawn="1"/>
          </p:nvSpPr>
          <p:spPr bwMode="auto">
            <a:xfrm>
              <a:off x="5524500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2" name="Freeform 759"/>
            <p:cNvSpPr>
              <a:spLocks/>
            </p:cNvSpPr>
            <p:nvPr userDrawn="1"/>
          </p:nvSpPr>
          <p:spPr bwMode="auto">
            <a:xfrm>
              <a:off x="5524500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3" name="Freeform 760"/>
            <p:cNvSpPr>
              <a:spLocks/>
            </p:cNvSpPr>
            <p:nvPr userDrawn="1"/>
          </p:nvSpPr>
          <p:spPr bwMode="auto">
            <a:xfrm>
              <a:off x="5524500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4" name="Rectangle 761"/>
            <p:cNvSpPr>
              <a:spLocks noChangeArrowheads="1"/>
            </p:cNvSpPr>
            <p:nvPr userDrawn="1"/>
          </p:nvSpPr>
          <p:spPr bwMode="auto">
            <a:xfrm>
              <a:off x="5524500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5" name="Freeform 762"/>
            <p:cNvSpPr>
              <a:spLocks/>
            </p:cNvSpPr>
            <p:nvPr userDrawn="1"/>
          </p:nvSpPr>
          <p:spPr bwMode="auto">
            <a:xfrm>
              <a:off x="5524500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6" name="Freeform 763"/>
            <p:cNvSpPr>
              <a:spLocks/>
            </p:cNvSpPr>
            <p:nvPr userDrawn="1"/>
          </p:nvSpPr>
          <p:spPr bwMode="auto">
            <a:xfrm>
              <a:off x="5524500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7" name="Rectangle 764"/>
            <p:cNvSpPr>
              <a:spLocks noChangeArrowheads="1"/>
            </p:cNvSpPr>
            <p:nvPr userDrawn="1"/>
          </p:nvSpPr>
          <p:spPr bwMode="auto">
            <a:xfrm>
              <a:off x="5524500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8" name="Freeform 765"/>
            <p:cNvSpPr>
              <a:spLocks/>
            </p:cNvSpPr>
            <p:nvPr userDrawn="1"/>
          </p:nvSpPr>
          <p:spPr bwMode="auto">
            <a:xfrm>
              <a:off x="5524500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9" name="Rectangle 766"/>
            <p:cNvSpPr>
              <a:spLocks noChangeArrowheads="1"/>
            </p:cNvSpPr>
            <p:nvPr userDrawn="1"/>
          </p:nvSpPr>
          <p:spPr bwMode="auto">
            <a:xfrm>
              <a:off x="5597525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0" name="Rectangle 767"/>
            <p:cNvSpPr>
              <a:spLocks noChangeArrowheads="1"/>
            </p:cNvSpPr>
            <p:nvPr userDrawn="1"/>
          </p:nvSpPr>
          <p:spPr bwMode="auto">
            <a:xfrm>
              <a:off x="5597525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1" name="Freeform 768"/>
            <p:cNvSpPr>
              <a:spLocks/>
            </p:cNvSpPr>
            <p:nvPr userDrawn="1"/>
          </p:nvSpPr>
          <p:spPr bwMode="auto">
            <a:xfrm>
              <a:off x="5597525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2" name="Freeform 769"/>
            <p:cNvSpPr>
              <a:spLocks/>
            </p:cNvSpPr>
            <p:nvPr userDrawn="1"/>
          </p:nvSpPr>
          <p:spPr bwMode="auto">
            <a:xfrm>
              <a:off x="5597525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3" name="Rectangle 770"/>
            <p:cNvSpPr>
              <a:spLocks noChangeArrowheads="1"/>
            </p:cNvSpPr>
            <p:nvPr userDrawn="1"/>
          </p:nvSpPr>
          <p:spPr bwMode="auto">
            <a:xfrm>
              <a:off x="5597525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4" name="Freeform 771"/>
            <p:cNvSpPr>
              <a:spLocks/>
            </p:cNvSpPr>
            <p:nvPr userDrawn="1"/>
          </p:nvSpPr>
          <p:spPr bwMode="auto">
            <a:xfrm>
              <a:off x="5597525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5" name="Rectangle 772"/>
            <p:cNvSpPr>
              <a:spLocks noChangeArrowheads="1"/>
            </p:cNvSpPr>
            <p:nvPr userDrawn="1"/>
          </p:nvSpPr>
          <p:spPr bwMode="auto">
            <a:xfrm>
              <a:off x="5597525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6" name="Rectangle 773"/>
            <p:cNvSpPr>
              <a:spLocks noChangeArrowheads="1"/>
            </p:cNvSpPr>
            <p:nvPr userDrawn="1"/>
          </p:nvSpPr>
          <p:spPr bwMode="auto">
            <a:xfrm>
              <a:off x="5597525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7" name="Freeform 774"/>
            <p:cNvSpPr>
              <a:spLocks/>
            </p:cNvSpPr>
            <p:nvPr userDrawn="1"/>
          </p:nvSpPr>
          <p:spPr bwMode="auto">
            <a:xfrm>
              <a:off x="5597525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8" name="Freeform 775"/>
            <p:cNvSpPr>
              <a:spLocks/>
            </p:cNvSpPr>
            <p:nvPr userDrawn="1"/>
          </p:nvSpPr>
          <p:spPr bwMode="auto">
            <a:xfrm>
              <a:off x="5597525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9" name="Rectangle 776"/>
            <p:cNvSpPr>
              <a:spLocks noChangeArrowheads="1"/>
            </p:cNvSpPr>
            <p:nvPr userDrawn="1"/>
          </p:nvSpPr>
          <p:spPr bwMode="auto">
            <a:xfrm>
              <a:off x="5597525" y="20923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0" name="Freeform 777"/>
            <p:cNvSpPr>
              <a:spLocks/>
            </p:cNvSpPr>
            <p:nvPr userDrawn="1"/>
          </p:nvSpPr>
          <p:spPr bwMode="auto">
            <a:xfrm>
              <a:off x="5597525" y="201930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1" name="Freeform 778"/>
            <p:cNvSpPr>
              <a:spLocks/>
            </p:cNvSpPr>
            <p:nvPr userDrawn="1"/>
          </p:nvSpPr>
          <p:spPr bwMode="auto">
            <a:xfrm>
              <a:off x="5597525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2" name="Freeform 779"/>
            <p:cNvSpPr>
              <a:spLocks/>
            </p:cNvSpPr>
            <p:nvPr userDrawn="1"/>
          </p:nvSpPr>
          <p:spPr bwMode="auto">
            <a:xfrm>
              <a:off x="5597525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3" name="Freeform 780"/>
            <p:cNvSpPr>
              <a:spLocks/>
            </p:cNvSpPr>
            <p:nvPr userDrawn="1"/>
          </p:nvSpPr>
          <p:spPr bwMode="auto">
            <a:xfrm>
              <a:off x="5597525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4" name="Freeform 781"/>
            <p:cNvSpPr>
              <a:spLocks/>
            </p:cNvSpPr>
            <p:nvPr userDrawn="1"/>
          </p:nvSpPr>
          <p:spPr bwMode="auto">
            <a:xfrm>
              <a:off x="5597525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5" name="Rectangle 782"/>
            <p:cNvSpPr>
              <a:spLocks noChangeArrowheads="1"/>
            </p:cNvSpPr>
            <p:nvPr userDrawn="1"/>
          </p:nvSpPr>
          <p:spPr bwMode="auto">
            <a:xfrm>
              <a:off x="5597525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6" name="Freeform 783"/>
            <p:cNvSpPr>
              <a:spLocks/>
            </p:cNvSpPr>
            <p:nvPr userDrawn="1"/>
          </p:nvSpPr>
          <p:spPr bwMode="auto">
            <a:xfrm>
              <a:off x="5597525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7" name="Freeform 784"/>
            <p:cNvSpPr>
              <a:spLocks/>
            </p:cNvSpPr>
            <p:nvPr userDrawn="1"/>
          </p:nvSpPr>
          <p:spPr bwMode="auto">
            <a:xfrm>
              <a:off x="5597525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8" name="Rectangle 785"/>
            <p:cNvSpPr>
              <a:spLocks noChangeArrowheads="1"/>
            </p:cNvSpPr>
            <p:nvPr userDrawn="1"/>
          </p:nvSpPr>
          <p:spPr bwMode="auto">
            <a:xfrm>
              <a:off x="5597525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9" name="Freeform 786"/>
            <p:cNvSpPr>
              <a:spLocks/>
            </p:cNvSpPr>
            <p:nvPr userDrawn="1"/>
          </p:nvSpPr>
          <p:spPr bwMode="auto">
            <a:xfrm>
              <a:off x="5597525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0" name="Rectangle 787"/>
            <p:cNvSpPr>
              <a:spLocks noChangeArrowheads="1"/>
            </p:cNvSpPr>
            <p:nvPr userDrawn="1"/>
          </p:nvSpPr>
          <p:spPr bwMode="auto">
            <a:xfrm>
              <a:off x="5670550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1" name="Rectangle 788"/>
            <p:cNvSpPr>
              <a:spLocks noChangeArrowheads="1"/>
            </p:cNvSpPr>
            <p:nvPr userDrawn="1"/>
          </p:nvSpPr>
          <p:spPr bwMode="auto">
            <a:xfrm>
              <a:off x="5670550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2" name="Rectangle 789"/>
            <p:cNvSpPr>
              <a:spLocks noChangeArrowheads="1"/>
            </p:cNvSpPr>
            <p:nvPr userDrawn="1"/>
          </p:nvSpPr>
          <p:spPr bwMode="auto">
            <a:xfrm>
              <a:off x="5670550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3" name="Freeform 790"/>
            <p:cNvSpPr>
              <a:spLocks/>
            </p:cNvSpPr>
            <p:nvPr userDrawn="1"/>
          </p:nvSpPr>
          <p:spPr bwMode="auto">
            <a:xfrm>
              <a:off x="5670550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4" name="Freeform 791"/>
            <p:cNvSpPr>
              <a:spLocks/>
            </p:cNvSpPr>
            <p:nvPr userDrawn="1"/>
          </p:nvSpPr>
          <p:spPr bwMode="auto">
            <a:xfrm>
              <a:off x="5670550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5" name="Rectangle 792"/>
            <p:cNvSpPr>
              <a:spLocks noChangeArrowheads="1"/>
            </p:cNvSpPr>
            <p:nvPr userDrawn="1"/>
          </p:nvSpPr>
          <p:spPr bwMode="auto">
            <a:xfrm>
              <a:off x="5670550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6" name="Freeform 793"/>
            <p:cNvSpPr>
              <a:spLocks/>
            </p:cNvSpPr>
            <p:nvPr userDrawn="1"/>
          </p:nvSpPr>
          <p:spPr bwMode="auto">
            <a:xfrm>
              <a:off x="5670550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7" name="Rectangle 794"/>
            <p:cNvSpPr>
              <a:spLocks noChangeArrowheads="1"/>
            </p:cNvSpPr>
            <p:nvPr userDrawn="1"/>
          </p:nvSpPr>
          <p:spPr bwMode="auto">
            <a:xfrm>
              <a:off x="5670550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8" name="Rectangle 795"/>
            <p:cNvSpPr>
              <a:spLocks noChangeArrowheads="1"/>
            </p:cNvSpPr>
            <p:nvPr userDrawn="1"/>
          </p:nvSpPr>
          <p:spPr bwMode="auto">
            <a:xfrm>
              <a:off x="5670550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9" name="Freeform 796"/>
            <p:cNvSpPr>
              <a:spLocks/>
            </p:cNvSpPr>
            <p:nvPr userDrawn="1"/>
          </p:nvSpPr>
          <p:spPr bwMode="auto">
            <a:xfrm>
              <a:off x="5670550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0" name="Freeform 797"/>
            <p:cNvSpPr>
              <a:spLocks/>
            </p:cNvSpPr>
            <p:nvPr userDrawn="1"/>
          </p:nvSpPr>
          <p:spPr bwMode="auto">
            <a:xfrm>
              <a:off x="5670550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1" name="Rectangle 798"/>
            <p:cNvSpPr>
              <a:spLocks noChangeArrowheads="1"/>
            </p:cNvSpPr>
            <p:nvPr userDrawn="1"/>
          </p:nvSpPr>
          <p:spPr bwMode="auto">
            <a:xfrm>
              <a:off x="5670550" y="20923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2" name="Freeform 799"/>
            <p:cNvSpPr>
              <a:spLocks/>
            </p:cNvSpPr>
            <p:nvPr userDrawn="1"/>
          </p:nvSpPr>
          <p:spPr bwMode="auto">
            <a:xfrm>
              <a:off x="5670550" y="201930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3" name="Rectangle 800"/>
            <p:cNvSpPr>
              <a:spLocks noChangeArrowheads="1"/>
            </p:cNvSpPr>
            <p:nvPr userDrawn="1"/>
          </p:nvSpPr>
          <p:spPr bwMode="auto">
            <a:xfrm>
              <a:off x="5670550" y="19431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4" name="Freeform 801"/>
            <p:cNvSpPr>
              <a:spLocks/>
            </p:cNvSpPr>
            <p:nvPr userDrawn="1"/>
          </p:nvSpPr>
          <p:spPr bwMode="auto">
            <a:xfrm>
              <a:off x="5670550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5" name="Freeform 802"/>
            <p:cNvSpPr>
              <a:spLocks/>
            </p:cNvSpPr>
            <p:nvPr userDrawn="1"/>
          </p:nvSpPr>
          <p:spPr bwMode="auto">
            <a:xfrm>
              <a:off x="5670550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6" name="Freeform 803"/>
            <p:cNvSpPr>
              <a:spLocks/>
            </p:cNvSpPr>
            <p:nvPr userDrawn="1"/>
          </p:nvSpPr>
          <p:spPr bwMode="auto">
            <a:xfrm>
              <a:off x="5670550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7" name="Freeform 804"/>
            <p:cNvSpPr>
              <a:spLocks/>
            </p:cNvSpPr>
            <p:nvPr userDrawn="1"/>
          </p:nvSpPr>
          <p:spPr bwMode="auto">
            <a:xfrm>
              <a:off x="5670550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8" name="Rectangle 805"/>
            <p:cNvSpPr>
              <a:spLocks noChangeArrowheads="1"/>
            </p:cNvSpPr>
            <p:nvPr userDrawn="1"/>
          </p:nvSpPr>
          <p:spPr bwMode="auto">
            <a:xfrm>
              <a:off x="5670550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9" name="Freeform 806"/>
            <p:cNvSpPr>
              <a:spLocks/>
            </p:cNvSpPr>
            <p:nvPr userDrawn="1"/>
          </p:nvSpPr>
          <p:spPr bwMode="auto">
            <a:xfrm>
              <a:off x="5670550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0" name="Freeform 807"/>
            <p:cNvSpPr>
              <a:spLocks/>
            </p:cNvSpPr>
            <p:nvPr userDrawn="1"/>
          </p:nvSpPr>
          <p:spPr bwMode="auto">
            <a:xfrm>
              <a:off x="5670550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1" name="Rectangle 809"/>
            <p:cNvSpPr>
              <a:spLocks noChangeArrowheads="1"/>
            </p:cNvSpPr>
            <p:nvPr userDrawn="1"/>
          </p:nvSpPr>
          <p:spPr bwMode="auto">
            <a:xfrm>
              <a:off x="5670550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2" name="Freeform 810"/>
            <p:cNvSpPr>
              <a:spLocks/>
            </p:cNvSpPr>
            <p:nvPr userDrawn="1"/>
          </p:nvSpPr>
          <p:spPr bwMode="auto">
            <a:xfrm>
              <a:off x="5670550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3" name="Freeform 811"/>
            <p:cNvSpPr>
              <a:spLocks/>
            </p:cNvSpPr>
            <p:nvPr userDrawn="1"/>
          </p:nvSpPr>
          <p:spPr bwMode="auto">
            <a:xfrm>
              <a:off x="5743575" y="380365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4" name="Rectangle 812"/>
            <p:cNvSpPr>
              <a:spLocks noChangeArrowheads="1"/>
            </p:cNvSpPr>
            <p:nvPr userDrawn="1"/>
          </p:nvSpPr>
          <p:spPr bwMode="auto">
            <a:xfrm>
              <a:off x="5743575" y="37306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5" name="Rectangle 813"/>
            <p:cNvSpPr>
              <a:spLocks noChangeArrowheads="1"/>
            </p:cNvSpPr>
            <p:nvPr userDrawn="1"/>
          </p:nvSpPr>
          <p:spPr bwMode="auto">
            <a:xfrm>
              <a:off x="5743575" y="36576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6" name="Rectangle 814"/>
            <p:cNvSpPr>
              <a:spLocks noChangeArrowheads="1"/>
            </p:cNvSpPr>
            <p:nvPr userDrawn="1"/>
          </p:nvSpPr>
          <p:spPr bwMode="auto">
            <a:xfrm>
              <a:off x="5743575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7" name="Rectangle 815"/>
            <p:cNvSpPr>
              <a:spLocks noChangeArrowheads="1"/>
            </p:cNvSpPr>
            <p:nvPr userDrawn="1"/>
          </p:nvSpPr>
          <p:spPr bwMode="auto">
            <a:xfrm>
              <a:off x="5743575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8" name="Rectangle 816"/>
            <p:cNvSpPr>
              <a:spLocks noChangeArrowheads="1"/>
            </p:cNvSpPr>
            <p:nvPr userDrawn="1"/>
          </p:nvSpPr>
          <p:spPr bwMode="auto">
            <a:xfrm>
              <a:off x="5743575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9" name="Freeform 817"/>
            <p:cNvSpPr>
              <a:spLocks/>
            </p:cNvSpPr>
            <p:nvPr userDrawn="1"/>
          </p:nvSpPr>
          <p:spPr bwMode="auto">
            <a:xfrm>
              <a:off x="5743575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0" name="Freeform 818"/>
            <p:cNvSpPr>
              <a:spLocks/>
            </p:cNvSpPr>
            <p:nvPr userDrawn="1"/>
          </p:nvSpPr>
          <p:spPr bwMode="auto">
            <a:xfrm>
              <a:off x="5743575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1" name="Rectangle 819"/>
            <p:cNvSpPr>
              <a:spLocks noChangeArrowheads="1"/>
            </p:cNvSpPr>
            <p:nvPr userDrawn="1"/>
          </p:nvSpPr>
          <p:spPr bwMode="auto">
            <a:xfrm>
              <a:off x="5743575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2" name="Freeform 820"/>
            <p:cNvSpPr>
              <a:spLocks/>
            </p:cNvSpPr>
            <p:nvPr userDrawn="1"/>
          </p:nvSpPr>
          <p:spPr bwMode="auto">
            <a:xfrm>
              <a:off x="5743575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3" name="Rectangle 821"/>
            <p:cNvSpPr>
              <a:spLocks noChangeArrowheads="1"/>
            </p:cNvSpPr>
            <p:nvPr userDrawn="1"/>
          </p:nvSpPr>
          <p:spPr bwMode="auto">
            <a:xfrm>
              <a:off x="5743575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4" name="Rectangle 822"/>
            <p:cNvSpPr>
              <a:spLocks noChangeArrowheads="1"/>
            </p:cNvSpPr>
            <p:nvPr userDrawn="1"/>
          </p:nvSpPr>
          <p:spPr bwMode="auto">
            <a:xfrm>
              <a:off x="5743575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5" name="Freeform 823"/>
            <p:cNvSpPr>
              <a:spLocks/>
            </p:cNvSpPr>
            <p:nvPr userDrawn="1"/>
          </p:nvSpPr>
          <p:spPr bwMode="auto">
            <a:xfrm>
              <a:off x="5743575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6" name="Freeform 824"/>
            <p:cNvSpPr>
              <a:spLocks/>
            </p:cNvSpPr>
            <p:nvPr userDrawn="1"/>
          </p:nvSpPr>
          <p:spPr bwMode="auto">
            <a:xfrm>
              <a:off x="5743575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7" name="Rectangle 825"/>
            <p:cNvSpPr>
              <a:spLocks noChangeArrowheads="1"/>
            </p:cNvSpPr>
            <p:nvPr userDrawn="1"/>
          </p:nvSpPr>
          <p:spPr bwMode="auto">
            <a:xfrm>
              <a:off x="5743575" y="20923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8" name="Freeform 826"/>
            <p:cNvSpPr>
              <a:spLocks/>
            </p:cNvSpPr>
            <p:nvPr userDrawn="1"/>
          </p:nvSpPr>
          <p:spPr bwMode="auto">
            <a:xfrm>
              <a:off x="5743575" y="201930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9" name="Rectangle 827"/>
            <p:cNvSpPr>
              <a:spLocks noChangeArrowheads="1"/>
            </p:cNvSpPr>
            <p:nvPr userDrawn="1"/>
          </p:nvSpPr>
          <p:spPr bwMode="auto">
            <a:xfrm>
              <a:off x="5743575" y="19431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0" name="Freeform 828"/>
            <p:cNvSpPr>
              <a:spLocks/>
            </p:cNvSpPr>
            <p:nvPr userDrawn="1"/>
          </p:nvSpPr>
          <p:spPr bwMode="auto">
            <a:xfrm>
              <a:off x="5743575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1" name="Freeform 829"/>
            <p:cNvSpPr>
              <a:spLocks/>
            </p:cNvSpPr>
            <p:nvPr userDrawn="1"/>
          </p:nvSpPr>
          <p:spPr bwMode="auto">
            <a:xfrm>
              <a:off x="5743575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2" name="Freeform 830"/>
            <p:cNvSpPr>
              <a:spLocks/>
            </p:cNvSpPr>
            <p:nvPr userDrawn="1"/>
          </p:nvSpPr>
          <p:spPr bwMode="auto">
            <a:xfrm>
              <a:off x="5743575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3" name="Freeform 831"/>
            <p:cNvSpPr>
              <a:spLocks/>
            </p:cNvSpPr>
            <p:nvPr userDrawn="1"/>
          </p:nvSpPr>
          <p:spPr bwMode="auto">
            <a:xfrm>
              <a:off x="5743575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4" name="Rectangle 832"/>
            <p:cNvSpPr>
              <a:spLocks noChangeArrowheads="1"/>
            </p:cNvSpPr>
            <p:nvPr userDrawn="1"/>
          </p:nvSpPr>
          <p:spPr bwMode="auto">
            <a:xfrm>
              <a:off x="5743575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5" name="Freeform 833"/>
            <p:cNvSpPr>
              <a:spLocks/>
            </p:cNvSpPr>
            <p:nvPr userDrawn="1"/>
          </p:nvSpPr>
          <p:spPr bwMode="auto">
            <a:xfrm>
              <a:off x="5743575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6" name="Freeform 834"/>
            <p:cNvSpPr>
              <a:spLocks/>
            </p:cNvSpPr>
            <p:nvPr userDrawn="1"/>
          </p:nvSpPr>
          <p:spPr bwMode="auto">
            <a:xfrm>
              <a:off x="5743575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7" name="Rectangle 835"/>
            <p:cNvSpPr>
              <a:spLocks noChangeArrowheads="1"/>
            </p:cNvSpPr>
            <p:nvPr userDrawn="1"/>
          </p:nvSpPr>
          <p:spPr bwMode="auto">
            <a:xfrm>
              <a:off x="5743575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8" name="Freeform 836"/>
            <p:cNvSpPr>
              <a:spLocks/>
            </p:cNvSpPr>
            <p:nvPr userDrawn="1"/>
          </p:nvSpPr>
          <p:spPr bwMode="auto">
            <a:xfrm>
              <a:off x="5743575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9" name="Rectangle 837"/>
            <p:cNvSpPr>
              <a:spLocks noChangeArrowheads="1"/>
            </p:cNvSpPr>
            <p:nvPr userDrawn="1"/>
          </p:nvSpPr>
          <p:spPr bwMode="auto">
            <a:xfrm>
              <a:off x="5816600" y="387985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0" name="Freeform 838"/>
            <p:cNvSpPr>
              <a:spLocks/>
            </p:cNvSpPr>
            <p:nvPr userDrawn="1"/>
          </p:nvSpPr>
          <p:spPr bwMode="auto">
            <a:xfrm>
              <a:off x="5816600" y="380365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1" name="Rectangle 839"/>
            <p:cNvSpPr>
              <a:spLocks noChangeArrowheads="1"/>
            </p:cNvSpPr>
            <p:nvPr userDrawn="1"/>
          </p:nvSpPr>
          <p:spPr bwMode="auto">
            <a:xfrm>
              <a:off x="5816600" y="37306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2" name="Rectangle 840"/>
            <p:cNvSpPr>
              <a:spLocks noChangeArrowheads="1"/>
            </p:cNvSpPr>
            <p:nvPr userDrawn="1"/>
          </p:nvSpPr>
          <p:spPr bwMode="auto">
            <a:xfrm>
              <a:off x="5816600" y="36576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3" name="Rectangle 841"/>
            <p:cNvSpPr>
              <a:spLocks noChangeArrowheads="1"/>
            </p:cNvSpPr>
            <p:nvPr userDrawn="1"/>
          </p:nvSpPr>
          <p:spPr bwMode="auto">
            <a:xfrm>
              <a:off x="5816600" y="35814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4" name="Rectangle 842"/>
            <p:cNvSpPr>
              <a:spLocks noChangeArrowheads="1"/>
            </p:cNvSpPr>
            <p:nvPr userDrawn="1"/>
          </p:nvSpPr>
          <p:spPr bwMode="auto">
            <a:xfrm>
              <a:off x="5816600" y="350837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5" name="Rectangle 843"/>
            <p:cNvSpPr>
              <a:spLocks noChangeArrowheads="1"/>
            </p:cNvSpPr>
            <p:nvPr userDrawn="1"/>
          </p:nvSpPr>
          <p:spPr bwMode="auto">
            <a:xfrm>
              <a:off x="5816600" y="34321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6" name="Freeform 844"/>
            <p:cNvSpPr>
              <a:spLocks/>
            </p:cNvSpPr>
            <p:nvPr userDrawn="1"/>
          </p:nvSpPr>
          <p:spPr bwMode="auto">
            <a:xfrm>
              <a:off x="5816600" y="335915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7" name="Freeform 845"/>
            <p:cNvSpPr>
              <a:spLocks/>
            </p:cNvSpPr>
            <p:nvPr userDrawn="1"/>
          </p:nvSpPr>
          <p:spPr bwMode="auto">
            <a:xfrm>
              <a:off x="5816600" y="32829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8" name="Rectangle 846"/>
            <p:cNvSpPr>
              <a:spLocks noChangeArrowheads="1"/>
            </p:cNvSpPr>
            <p:nvPr userDrawn="1"/>
          </p:nvSpPr>
          <p:spPr bwMode="auto">
            <a:xfrm>
              <a:off x="5816600" y="2540000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9" name="Freeform 847"/>
            <p:cNvSpPr>
              <a:spLocks/>
            </p:cNvSpPr>
            <p:nvPr userDrawn="1"/>
          </p:nvSpPr>
          <p:spPr bwMode="auto">
            <a:xfrm>
              <a:off x="5816600" y="24638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0" name="Rectangle 848"/>
            <p:cNvSpPr>
              <a:spLocks noChangeArrowheads="1"/>
            </p:cNvSpPr>
            <p:nvPr userDrawn="1"/>
          </p:nvSpPr>
          <p:spPr bwMode="auto">
            <a:xfrm>
              <a:off x="5816600" y="23907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1" name="Rectangle 849"/>
            <p:cNvSpPr>
              <a:spLocks noChangeArrowheads="1"/>
            </p:cNvSpPr>
            <p:nvPr userDrawn="1"/>
          </p:nvSpPr>
          <p:spPr bwMode="auto">
            <a:xfrm>
              <a:off x="5816600" y="23145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2" name="Freeform 850"/>
            <p:cNvSpPr>
              <a:spLocks/>
            </p:cNvSpPr>
            <p:nvPr userDrawn="1"/>
          </p:nvSpPr>
          <p:spPr bwMode="auto">
            <a:xfrm>
              <a:off x="5816600" y="22415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3" name="Freeform 851"/>
            <p:cNvSpPr>
              <a:spLocks/>
            </p:cNvSpPr>
            <p:nvPr userDrawn="1"/>
          </p:nvSpPr>
          <p:spPr bwMode="auto">
            <a:xfrm>
              <a:off x="5816600" y="21653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4" name="Rectangle 852"/>
            <p:cNvSpPr>
              <a:spLocks noChangeArrowheads="1"/>
            </p:cNvSpPr>
            <p:nvPr userDrawn="1"/>
          </p:nvSpPr>
          <p:spPr bwMode="auto">
            <a:xfrm>
              <a:off x="5816600" y="209232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5" name="Freeform 853"/>
            <p:cNvSpPr>
              <a:spLocks/>
            </p:cNvSpPr>
            <p:nvPr userDrawn="1"/>
          </p:nvSpPr>
          <p:spPr bwMode="auto">
            <a:xfrm>
              <a:off x="5816600" y="201930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6" name="Rectangle 854"/>
            <p:cNvSpPr>
              <a:spLocks noChangeArrowheads="1"/>
            </p:cNvSpPr>
            <p:nvPr userDrawn="1"/>
          </p:nvSpPr>
          <p:spPr bwMode="auto">
            <a:xfrm>
              <a:off x="5816600" y="1943100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7" name="Freeform 855"/>
            <p:cNvSpPr>
              <a:spLocks/>
            </p:cNvSpPr>
            <p:nvPr userDrawn="1"/>
          </p:nvSpPr>
          <p:spPr bwMode="auto">
            <a:xfrm>
              <a:off x="5816600" y="3209925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8" name="Freeform 856"/>
            <p:cNvSpPr>
              <a:spLocks/>
            </p:cNvSpPr>
            <p:nvPr userDrawn="1"/>
          </p:nvSpPr>
          <p:spPr bwMode="auto">
            <a:xfrm>
              <a:off x="5816600" y="31337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9" name="Freeform 857"/>
            <p:cNvSpPr>
              <a:spLocks/>
            </p:cNvSpPr>
            <p:nvPr userDrawn="1"/>
          </p:nvSpPr>
          <p:spPr bwMode="auto">
            <a:xfrm>
              <a:off x="5816600" y="306070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0" name="Freeform 858"/>
            <p:cNvSpPr>
              <a:spLocks/>
            </p:cNvSpPr>
            <p:nvPr userDrawn="1"/>
          </p:nvSpPr>
          <p:spPr bwMode="auto">
            <a:xfrm>
              <a:off x="5816600" y="2984500"/>
              <a:ext cx="66675" cy="666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0"/>
                </a:cxn>
              </a:cxnLst>
              <a:rect l="0" t="0" r="r" b="b"/>
              <a:pathLst>
                <a:path w="42" h="42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1" name="Rectangle 859"/>
            <p:cNvSpPr>
              <a:spLocks noChangeArrowheads="1"/>
            </p:cNvSpPr>
            <p:nvPr userDrawn="1"/>
          </p:nvSpPr>
          <p:spPr bwMode="auto">
            <a:xfrm>
              <a:off x="5816600" y="2911475"/>
              <a:ext cx="66675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2" name="Freeform 860"/>
            <p:cNvSpPr>
              <a:spLocks/>
            </p:cNvSpPr>
            <p:nvPr userDrawn="1"/>
          </p:nvSpPr>
          <p:spPr bwMode="auto">
            <a:xfrm>
              <a:off x="5816600" y="2838450"/>
              <a:ext cx="66675" cy="6350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2" y="40"/>
                </a:cxn>
                <a:cxn ang="0">
                  <a:pos x="42" y="0"/>
                </a:cxn>
              </a:cxnLst>
              <a:rect l="0" t="0" r="r" b="b"/>
              <a:pathLst>
                <a:path w="42" h="40">
                  <a:moveTo>
                    <a:pt x="42" y="0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2" y="4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3" name="Freeform 861"/>
            <p:cNvSpPr>
              <a:spLocks/>
            </p:cNvSpPr>
            <p:nvPr userDrawn="1"/>
          </p:nvSpPr>
          <p:spPr bwMode="auto">
            <a:xfrm>
              <a:off x="5816600" y="2762250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4" name="Rectangle 862"/>
            <p:cNvSpPr>
              <a:spLocks noChangeArrowheads="1"/>
            </p:cNvSpPr>
            <p:nvPr userDrawn="1"/>
          </p:nvSpPr>
          <p:spPr bwMode="auto">
            <a:xfrm>
              <a:off x="5816600" y="2689225"/>
              <a:ext cx="66675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5" name="Freeform 863"/>
            <p:cNvSpPr>
              <a:spLocks/>
            </p:cNvSpPr>
            <p:nvPr userDrawn="1"/>
          </p:nvSpPr>
          <p:spPr bwMode="auto">
            <a:xfrm>
              <a:off x="5816600" y="2613025"/>
              <a:ext cx="66675" cy="66675"/>
            </a:xfrm>
            <a:custGeom>
              <a:avLst/>
              <a:gdLst/>
              <a:ahLst/>
              <a:cxnLst>
                <a:cxn ang="0">
                  <a:pos x="42" y="4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2" y="42"/>
                </a:cxn>
                <a:cxn ang="0">
                  <a:pos x="42" y="42"/>
                </a:cxn>
              </a:cxnLst>
              <a:rect l="0" t="0" r="r" b="b"/>
              <a:pathLst>
                <a:path w="42" h="42">
                  <a:moveTo>
                    <a:pt x="42" y="42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2" y="42"/>
                  </a:lnTo>
                  <a:lnTo>
                    <a:pt x="42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6" name="Freeform 864"/>
            <p:cNvSpPr>
              <a:spLocks/>
            </p:cNvSpPr>
            <p:nvPr userDrawn="1"/>
          </p:nvSpPr>
          <p:spPr bwMode="auto">
            <a:xfrm>
              <a:off x="588962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7" name="Rectangle 865"/>
            <p:cNvSpPr>
              <a:spLocks noChangeArrowheads="1"/>
            </p:cNvSpPr>
            <p:nvPr userDrawn="1"/>
          </p:nvSpPr>
          <p:spPr bwMode="auto">
            <a:xfrm>
              <a:off x="588962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8" name="Rectangle 866"/>
            <p:cNvSpPr>
              <a:spLocks noChangeArrowheads="1"/>
            </p:cNvSpPr>
            <p:nvPr userDrawn="1"/>
          </p:nvSpPr>
          <p:spPr bwMode="auto">
            <a:xfrm>
              <a:off x="588962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9" name="Rectangle 867"/>
            <p:cNvSpPr>
              <a:spLocks noChangeArrowheads="1"/>
            </p:cNvSpPr>
            <p:nvPr userDrawn="1"/>
          </p:nvSpPr>
          <p:spPr bwMode="auto">
            <a:xfrm>
              <a:off x="588962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0" name="Rectangle 868"/>
            <p:cNvSpPr>
              <a:spLocks noChangeArrowheads="1"/>
            </p:cNvSpPr>
            <p:nvPr userDrawn="1"/>
          </p:nvSpPr>
          <p:spPr bwMode="auto">
            <a:xfrm>
              <a:off x="5889625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1" name="Rectangle 869"/>
            <p:cNvSpPr>
              <a:spLocks noChangeArrowheads="1"/>
            </p:cNvSpPr>
            <p:nvPr userDrawn="1"/>
          </p:nvSpPr>
          <p:spPr bwMode="auto">
            <a:xfrm>
              <a:off x="588962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2" name="Freeform 870"/>
            <p:cNvSpPr>
              <a:spLocks/>
            </p:cNvSpPr>
            <p:nvPr userDrawn="1"/>
          </p:nvSpPr>
          <p:spPr bwMode="auto">
            <a:xfrm>
              <a:off x="588962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3" name="Freeform 871"/>
            <p:cNvSpPr>
              <a:spLocks/>
            </p:cNvSpPr>
            <p:nvPr userDrawn="1"/>
          </p:nvSpPr>
          <p:spPr bwMode="auto">
            <a:xfrm>
              <a:off x="588962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4" name="Rectangle 872"/>
            <p:cNvSpPr>
              <a:spLocks noChangeArrowheads="1"/>
            </p:cNvSpPr>
            <p:nvPr userDrawn="1"/>
          </p:nvSpPr>
          <p:spPr bwMode="auto">
            <a:xfrm>
              <a:off x="58896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5" name="Freeform 873"/>
            <p:cNvSpPr>
              <a:spLocks/>
            </p:cNvSpPr>
            <p:nvPr userDrawn="1"/>
          </p:nvSpPr>
          <p:spPr bwMode="auto">
            <a:xfrm>
              <a:off x="58896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6" name="Rectangle 874"/>
            <p:cNvSpPr>
              <a:spLocks noChangeArrowheads="1"/>
            </p:cNvSpPr>
            <p:nvPr userDrawn="1"/>
          </p:nvSpPr>
          <p:spPr bwMode="auto">
            <a:xfrm>
              <a:off x="58896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7" name="Rectangle 875"/>
            <p:cNvSpPr>
              <a:spLocks noChangeArrowheads="1"/>
            </p:cNvSpPr>
            <p:nvPr userDrawn="1"/>
          </p:nvSpPr>
          <p:spPr bwMode="auto">
            <a:xfrm>
              <a:off x="58896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8" name="Freeform 876"/>
            <p:cNvSpPr>
              <a:spLocks/>
            </p:cNvSpPr>
            <p:nvPr userDrawn="1"/>
          </p:nvSpPr>
          <p:spPr bwMode="auto">
            <a:xfrm>
              <a:off x="588962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9" name="Freeform 877"/>
            <p:cNvSpPr>
              <a:spLocks/>
            </p:cNvSpPr>
            <p:nvPr userDrawn="1"/>
          </p:nvSpPr>
          <p:spPr bwMode="auto">
            <a:xfrm>
              <a:off x="5889625" y="2165350"/>
              <a:ext cx="66675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2" y="42"/>
                </a:cxn>
                <a:cxn ang="0">
                  <a:pos x="42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2" h="42">
                  <a:moveTo>
                    <a:pt x="40" y="42"/>
                  </a:moveTo>
                  <a:lnTo>
                    <a:pt x="42" y="42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0" name="Rectangle 878"/>
            <p:cNvSpPr>
              <a:spLocks noChangeArrowheads="1"/>
            </p:cNvSpPr>
            <p:nvPr userDrawn="1"/>
          </p:nvSpPr>
          <p:spPr bwMode="auto">
            <a:xfrm>
              <a:off x="5889625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1" name="Freeform 879"/>
            <p:cNvSpPr>
              <a:spLocks/>
            </p:cNvSpPr>
            <p:nvPr userDrawn="1"/>
          </p:nvSpPr>
          <p:spPr bwMode="auto">
            <a:xfrm>
              <a:off x="5889625" y="2019300"/>
              <a:ext cx="66675" cy="63500"/>
            </a:xfrm>
            <a:custGeom>
              <a:avLst/>
              <a:gdLst/>
              <a:ahLst/>
              <a:cxnLst>
                <a:cxn ang="0">
                  <a:pos x="42" y="40"/>
                </a:cxn>
                <a:cxn ang="0">
                  <a:pos x="42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2" y="40"/>
                </a:cxn>
              </a:cxnLst>
              <a:rect l="0" t="0" r="r" b="b"/>
              <a:pathLst>
                <a:path w="42" h="40">
                  <a:moveTo>
                    <a:pt x="42" y="40"/>
                  </a:moveTo>
                  <a:lnTo>
                    <a:pt x="42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2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2" name="Rectangle 880"/>
            <p:cNvSpPr>
              <a:spLocks noChangeArrowheads="1"/>
            </p:cNvSpPr>
            <p:nvPr userDrawn="1"/>
          </p:nvSpPr>
          <p:spPr bwMode="auto">
            <a:xfrm>
              <a:off x="5889625" y="1943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3" name="Freeform 881"/>
            <p:cNvSpPr>
              <a:spLocks/>
            </p:cNvSpPr>
            <p:nvPr userDrawn="1"/>
          </p:nvSpPr>
          <p:spPr bwMode="auto">
            <a:xfrm>
              <a:off x="588962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4" name="Freeform 882"/>
            <p:cNvSpPr>
              <a:spLocks/>
            </p:cNvSpPr>
            <p:nvPr userDrawn="1"/>
          </p:nvSpPr>
          <p:spPr bwMode="auto">
            <a:xfrm>
              <a:off x="58896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5" name="Freeform 883"/>
            <p:cNvSpPr>
              <a:spLocks/>
            </p:cNvSpPr>
            <p:nvPr userDrawn="1"/>
          </p:nvSpPr>
          <p:spPr bwMode="auto">
            <a:xfrm>
              <a:off x="588962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6" name="Freeform 884"/>
            <p:cNvSpPr>
              <a:spLocks/>
            </p:cNvSpPr>
            <p:nvPr userDrawn="1"/>
          </p:nvSpPr>
          <p:spPr bwMode="auto">
            <a:xfrm>
              <a:off x="58896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7" name="Rectangle 885"/>
            <p:cNvSpPr>
              <a:spLocks noChangeArrowheads="1"/>
            </p:cNvSpPr>
            <p:nvPr userDrawn="1"/>
          </p:nvSpPr>
          <p:spPr bwMode="auto">
            <a:xfrm>
              <a:off x="58896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8" name="Freeform 886"/>
            <p:cNvSpPr>
              <a:spLocks/>
            </p:cNvSpPr>
            <p:nvPr userDrawn="1"/>
          </p:nvSpPr>
          <p:spPr bwMode="auto">
            <a:xfrm>
              <a:off x="58896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9" name="Freeform 887"/>
            <p:cNvSpPr>
              <a:spLocks/>
            </p:cNvSpPr>
            <p:nvPr userDrawn="1"/>
          </p:nvSpPr>
          <p:spPr bwMode="auto">
            <a:xfrm>
              <a:off x="58896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0" name="Rectangle 888"/>
            <p:cNvSpPr>
              <a:spLocks noChangeArrowheads="1"/>
            </p:cNvSpPr>
            <p:nvPr userDrawn="1"/>
          </p:nvSpPr>
          <p:spPr bwMode="auto">
            <a:xfrm>
              <a:off x="58896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1" name="Freeform 889"/>
            <p:cNvSpPr>
              <a:spLocks/>
            </p:cNvSpPr>
            <p:nvPr userDrawn="1"/>
          </p:nvSpPr>
          <p:spPr bwMode="auto">
            <a:xfrm>
              <a:off x="58896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2" name="Rectangle 890"/>
            <p:cNvSpPr>
              <a:spLocks noChangeArrowheads="1"/>
            </p:cNvSpPr>
            <p:nvPr userDrawn="1"/>
          </p:nvSpPr>
          <p:spPr bwMode="auto">
            <a:xfrm>
              <a:off x="5962650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3" name="Rectangle 891"/>
            <p:cNvSpPr>
              <a:spLocks noChangeArrowheads="1"/>
            </p:cNvSpPr>
            <p:nvPr userDrawn="1"/>
          </p:nvSpPr>
          <p:spPr bwMode="auto">
            <a:xfrm>
              <a:off x="596265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4" name="Rectangle 892"/>
            <p:cNvSpPr>
              <a:spLocks noChangeArrowheads="1"/>
            </p:cNvSpPr>
            <p:nvPr userDrawn="1"/>
          </p:nvSpPr>
          <p:spPr bwMode="auto">
            <a:xfrm>
              <a:off x="596265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5" name="Freeform 893"/>
            <p:cNvSpPr>
              <a:spLocks/>
            </p:cNvSpPr>
            <p:nvPr userDrawn="1"/>
          </p:nvSpPr>
          <p:spPr bwMode="auto">
            <a:xfrm>
              <a:off x="596265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6" name="Rectangle 894"/>
            <p:cNvSpPr>
              <a:spLocks noChangeArrowheads="1"/>
            </p:cNvSpPr>
            <p:nvPr userDrawn="1"/>
          </p:nvSpPr>
          <p:spPr bwMode="auto">
            <a:xfrm>
              <a:off x="596265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7" name="Freeform 895"/>
            <p:cNvSpPr>
              <a:spLocks/>
            </p:cNvSpPr>
            <p:nvPr userDrawn="1"/>
          </p:nvSpPr>
          <p:spPr bwMode="auto">
            <a:xfrm>
              <a:off x="596265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8" name="Rectangle 896"/>
            <p:cNvSpPr>
              <a:spLocks noChangeArrowheads="1"/>
            </p:cNvSpPr>
            <p:nvPr userDrawn="1"/>
          </p:nvSpPr>
          <p:spPr bwMode="auto">
            <a:xfrm>
              <a:off x="5962650" y="350837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9" name="Rectangle 897"/>
            <p:cNvSpPr>
              <a:spLocks noChangeArrowheads="1"/>
            </p:cNvSpPr>
            <p:nvPr userDrawn="1"/>
          </p:nvSpPr>
          <p:spPr bwMode="auto">
            <a:xfrm>
              <a:off x="596265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0" name="Freeform 898"/>
            <p:cNvSpPr>
              <a:spLocks/>
            </p:cNvSpPr>
            <p:nvPr userDrawn="1"/>
          </p:nvSpPr>
          <p:spPr bwMode="auto">
            <a:xfrm>
              <a:off x="5962650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1" name="Freeform 899"/>
            <p:cNvSpPr>
              <a:spLocks/>
            </p:cNvSpPr>
            <p:nvPr userDrawn="1"/>
          </p:nvSpPr>
          <p:spPr bwMode="auto">
            <a:xfrm>
              <a:off x="596265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2" name="Rectangle 900"/>
            <p:cNvSpPr>
              <a:spLocks noChangeArrowheads="1"/>
            </p:cNvSpPr>
            <p:nvPr userDrawn="1"/>
          </p:nvSpPr>
          <p:spPr bwMode="auto">
            <a:xfrm>
              <a:off x="59626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3" name="Freeform 901"/>
            <p:cNvSpPr>
              <a:spLocks/>
            </p:cNvSpPr>
            <p:nvPr userDrawn="1"/>
          </p:nvSpPr>
          <p:spPr bwMode="auto">
            <a:xfrm>
              <a:off x="59626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4" name="Rectangle 902"/>
            <p:cNvSpPr>
              <a:spLocks noChangeArrowheads="1"/>
            </p:cNvSpPr>
            <p:nvPr userDrawn="1"/>
          </p:nvSpPr>
          <p:spPr bwMode="auto">
            <a:xfrm>
              <a:off x="59626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5" name="Rectangle 903"/>
            <p:cNvSpPr>
              <a:spLocks noChangeArrowheads="1"/>
            </p:cNvSpPr>
            <p:nvPr userDrawn="1"/>
          </p:nvSpPr>
          <p:spPr bwMode="auto">
            <a:xfrm>
              <a:off x="59626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6" name="Freeform 904"/>
            <p:cNvSpPr>
              <a:spLocks/>
            </p:cNvSpPr>
            <p:nvPr userDrawn="1"/>
          </p:nvSpPr>
          <p:spPr bwMode="auto">
            <a:xfrm>
              <a:off x="596265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7" name="Freeform 905"/>
            <p:cNvSpPr>
              <a:spLocks/>
            </p:cNvSpPr>
            <p:nvPr userDrawn="1"/>
          </p:nvSpPr>
          <p:spPr bwMode="auto">
            <a:xfrm>
              <a:off x="596265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8" name="Freeform 906"/>
            <p:cNvSpPr>
              <a:spLocks/>
            </p:cNvSpPr>
            <p:nvPr userDrawn="1"/>
          </p:nvSpPr>
          <p:spPr bwMode="auto">
            <a:xfrm>
              <a:off x="5962650" y="201930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9" name="Freeform 907"/>
            <p:cNvSpPr>
              <a:spLocks/>
            </p:cNvSpPr>
            <p:nvPr userDrawn="1"/>
          </p:nvSpPr>
          <p:spPr bwMode="auto">
            <a:xfrm>
              <a:off x="596265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0" name="Freeform 908"/>
            <p:cNvSpPr>
              <a:spLocks/>
            </p:cNvSpPr>
            <p:nvPr userDrawn="1"/>
          </p:nvSpPr>
          <p:spPr bwMode="auto">
            <a:xfrm>
              <a:off x="596265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1" name="Freeform 909"/>
            <p:cNvSpPr>
              <a:spLocks/>
            </p:cNvSpPr>
            <p:nvPr userDrawn="1"/>
          </p:nvSpPr>
          <p:spPr bwMode="auto">
            <a:xfrm>
              <a:off x="596265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2" name="Freeform 910"/>
            <p:cNvSpPr>
              <a:spLocks/>
            </p:cNvSpPr>
            <p:nvPr userDrawn="1"/>
          </p:nvSpPr>
          <p:spPr bwMode="auto">
            <a:xfrm>
              <a:off x="59626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3" name="Rectangle 911"/>
            <p:cNvSpPr>
              <a:spLocks noChangeArrowheads="1"/>
            </p:cNvSpPr>
            <p:nvPr userDrawn="1"/>
          </p:nvSpPr>
          <p:spPr bwMode="auto">
            <a:xfrm>
              <a:off x="59626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4" name="Freeform 912"/>
            <p:cNvSpPr>
              <a:spLocks/>
            </p:cNvSpPr>
            <p:nvPr userDrawn="1"/>
          </p:nvSpPr>
          <p:spPr bwMode="auto">
            <a:xfrm>
              <a:off x="59626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5" name="Freeform 913"/>
            <p:cNvSpPr>
              <a:spLocks/>
            </p:cNvSpPr>
            <p:nvPr userDrawn="1"/>
          </p:nvSpPr>
          <p:spPr bwMode="auto">
            <a:xfrm>
              <a:off x="59626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6" name="Rectangle 914"/>
            <p:cNvSpPr>
              <a:spLocks noChangeArrowheads="1"/>
            </p:cNvSpPr>
            <p:nvPr userDrawn="1"/>
          </p:nvSpPr>
          <p:spPr bwMode="auto">
            <a:xfrm>
              <a:off x="59626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7" name="Freeform 915"/>
            <p:cNvSpPr>
              <a:spLocks/>
            </p:cNvSpPr>
            <p:nvPr userDrawn="1"/>
          </p:nvSpPr>
          <p:spPr bwMode="auto">
            <a:xfrm>
              <a:off x="59626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8" name="Rectangle 916"/>
            <p:cNvSpPr>
              <a:spLocks noChangeArrowheads="1"/>
            </p:cNvSpPr>
            <p:nvPr userDrawn="1"/>
          </p:nvSpPr>
          <p:spPr bwMode="auto">
            <a:xfrm>
              <a:off x="6035675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9" name="Rectangle 917"/>
            <p:cNvSpPr>
              <a:spLocks noChangeArrowheads="1"/>
            </p:cNvSpPr>
            <p:nvPr userDrawn="1"/>
          </p:nvSpPr>
          <p:spPr bwMode="auto">
            <a:xfrm>
              <a:off x="6035675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0" name="Rectangle 918"/>
            <p:cNvSpPr>
              <a:spLocks noChangeArrowheads="1"/>
            </p:cNvSpPr>
            <p:nvPr userDrawn="1"/>
          </p:nvSpPr>
          <p:spPr bwMode="auto">
            <a:xfrm>
              <a:off x="603567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1" name="Rectangle 919"/>
            <p:cNvSpPr>
              <a:spLocks noChangeArrowheads="1"/>
            </p:cNvSpPr>
            <p:nvPr userDrawn="1"/>
          </p:nvSpPr>
          <p:spPr bwMode="auto">
            <a:xfrm>
              <a:off x="603567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2" name="Rectangle 920"/>
            <p:cNvSpPr>
              <a:spLocks noChangeArrowheads="1"/>
            </p:cNvSpPr>
            <p:nvPr userDrawn="1"/>
          </p:nvSpPr>
          <p:spPr bwMode="auto">
            <a:xfrm>
              <a:off x="603567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3" name="Freeform 921"/>
            <p:cNvSpPr>
              <a:spLocks/>
            </p:cNvSpPr>
            <p:nvPr userDrawn="1"/>
          </p:nvSpPr>
          <p:spPr bwMode="auto">
            <a:xfrm>
              <a:off x="6035675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4" name="Rectangle 922"/>
            <p:cNvSpPr>
              <a:spLocks noChangeArrowheads="1"/>
            </p:cNvSpPr>
            <p:nvPr userDrawn="1"/>
          </p:nvSpPr>
          <p:spPr bwMode="auto">
            <a:xfrm>
              <a:off x="6035675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5" name="Rectangle 923"/>
            <p:cNvSpPr>
              <a:spLocks noChangeArrowheads="1"/>
            </p:cNvSpPr>
            <p:nvPr userDrawn="1"/>
          </p:nvSpPr>
          <p:spPr bwMode="auto">
            <a:xfrm>
              <a:off x="6035675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6" name="Rectangle 924"/>
            <p:cNvSpPr>
              <a:spLocks noChangeArrowheads="1"/>
            </p:cNvSpPr>
            <p:nvPr userDrawn="1"/>
          </p:nvSpPr>
          <p:spPr bwMode="auto">
            <a:xfrm>
              <a:off x="6035675" y="35814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7" name="Rectangle 925"/>
            <p:cNvSpPr>
              <a:spLocks noChangeArrowheads="1"/>
            </p:cNvSpPr>
            <p:nvPr userDrawn="1"/>
          </p:nvSpPr>
          <p:spPr bwMode="auto">
            <a:xfrm>
              <a:off x="6035675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8" name="Freeform 926"/>
            <p:cNvSpPr>
              <a:spLocks/>
            </p:cNvSpPr>
            <p:nvPr userDrawn="1"/>
          </p:nvSpPr>
          <p:spPr bwMode="auto">
            <a:xfrm>
              <a:off x="6035675" y="335915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9" name="Freeform 927"/>
            <p:cNvSpPr>
              <a:spLocks/>
            </p:cNvSpPr>
            <p:nvPr userDrawn="1"/>
          </p:nvSpPr>
          <p:spPr bwMode="auto">
            <a:xfrm>
              <a:off x="603567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0" name="Rectangle 928"/>
            <p:cNvSpPr>
              <a:spLocks noChangeArrowheads="1"/>
            </p:cNvSpPr>
            <p:nvPr userDrawn="1"/>
          </p:nvSpPr>
          <p:spPr bwMode="auto">
            <a:xfrm>
              <a:off x="60356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1" name="Freeform 929"/>
            <p:cNvSpPr>
              <a:spLocks/>
            </p:cNvSpPr>
            <p:nvPr userDrawn="1"/>
          </p:nvSpPr>
          <p:spPr bwMode="auto">
            <a:xfrm>
              <a:off x="60356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2" name="Rectangle 930"/>
            <p:cNvSpPr>
              <a:spLocks noChangeArrowheads="1"/>
            </p:cNvSpPr>
            <p:nvPr userDrawn="1"/>
          </p:nvSpPr>
          <p:spPr bwMode="auto">
            <a:xfrm>
              <a:off x="60356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3" name="Rectangle 931"/>
            <p:cNvSpPr>
              <a:spLocks noChangeArrowheads="1"/>
            </p:cNvSpPr>
            <p:nvPr userDrawn="1"/>
          </p:nvSpPr>
          <p:spPr bwMode="auto">
            <a:xfrm>
              <a:off x="60356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4" name="Freeform 932"/>
            <p:cNvSpPr>
              <a:spLocks/>
            </p:cNvSpPr>
            <p:nvPr userDrawn="1"/>
          </p:nvSpPr>
          <p:spPr bwMode="auto">
            <a:xfrm>
              <a:off x="603567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5" name="Freeform 933"/>
            <p:cNvSpPr>
              <a:spLocks/>
            </p:cNvSpPr>
            <p:nvPr userDrawn="1"/>
          </p:nvSpPr>
          <p:spPr bwMode="auto">
            <a:xfrm>
              <a:off x="603567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6" name="Freeform 934"/>
            <p:cNvSpPr>
              <a:spLocks/>
            </p:cNvSpPr>
            <p:nvPr userDrawn="1"/>
          </p:nvSpPr>
          <p:spPr bwMode="auto">
            <a:xfrm>
              <a:off x="603567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7" name="Freeform 935"/>
            <p:cNvSpPr>
              <a:spLocks/>
            </p:cNvSpPr>
            <p:nvPr userDrawn="1"/>
          </p:nvSpPr>
          <p:spPr bwMode="auto">
            <a:xfrm>
              <a:off x="603567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8" name="Freeform 936"/>
            <p:cNvSpPr>
              <a:spLocks/>
            </p:cNvSpPr>
            <p:nvPr userDrawn="1"/>
          </p:nvSpPr>
          <p:spPr bwMode="auto">
            <a:xfrm>
              <a:off x="603567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9" name="Freeform 937"/>
            <p:cNvSpPr>
              <a:spLocks/>
            </p:cNvSpPr>
            <p:nvPr userDrawn="1"/>
          </p:nvSpPr>
          <p:spPr bwMode="auto">
            <a:xfrm>
              <a:off x="603567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0" name="Rectangle 938"/>
            <p:cNvSpPr>
              <a:spLocks noChangeArrowheads="1"/>
            </p:cNvSpPr>
            <p:nvPr userDrawn="1"/>
          </p:nvSpPr>
          <p:spPr bwMode="auto">
            <a:xfrm>
              <a:off x="60356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1" name="Freeform 939"/>
            <p:cNvSpPr>
              <a:spLocks/>
            </p:cNvSpPr>
            <p:nvPr userDrawn="1"/>
          </p:nvSpPr>
          <p:spPr bwMode="auto">
            <a:xfrm>
              <a:off x="60356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2" name="Freeform 940"/>
            <p:cNvSpPr>
              <a:spLocks/>
            </p:cNvSpPr>
            <p:nvPr userDrawn="1"/>
          </p:nvSpPr>
          <p:spPr bwMode="auto">
            <a:xfrm>
              <a:off x="60356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3" name="Rectangle 941"/>
            <p:cNvSpPr>
              <a:spLocks noChangeArrowheads="1"/>
            </p:cNvSpPr>
            <p:nvPr userDrawn="1"/>
          </p:nvSpPr>
          <p:spPr bwMode="auto">
            <a:xfrm>
              <a:off x="60356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4" name="Freeform 942"/>
            <p:cNvSpPr>
              <a:spLocks/>
            </p:cNvSpPr>
            <p:nvPr userDrawn="1"/>
          </p:nvSpPr>
          <p:spPr bwMode="auto">
            <a:xfrm>
              <a:off x="603567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5" name="Rectangle 943"/>
            <p:cNvSpPr>
              <a:spLocks noChangeArrowheads="1"/>
            </p:cNvSpPr>
            <p:nvPr userDrawn="1"/>
          </p:nvSpPr>
          <p:spPr bwMode="auto">
            <a:xfrm>
              <a:off x="610870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6" name="Rectangle 944"/>
            <p:cNvSpPr>
              <a:spLocks noChangeArrowheads="1"/>
            </p:cNvSpPr>
            <p:nvPr userDrawn="1"/>
          </p:nvSpPr>
          <p:spPr bwMode="auto">
            <a:xfrm>
              <a:off x="610870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7" name="Rectangle 945"/>
            <p:cNvSpPr>
              <a:spLocks noChangeArrowheads="1"/>
            </p:cNvSpPr>
            <p:nvPr userDrawn="1"/>
          </p:nvSpPr>
          <p:spPr bwMode="auto">
            <a:xfrm>
              <a:off x="610870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8" name="Rectangle 946"/>
            <p:cNvSpPr>
              <a:spLocks noChangeArrowheads="1"/>
            </p:cNvSpPr>
            <p:nvPr userDrawn="1"/>
          </p:nvSpPr>
          <p:spPr bwMode="auto">
            <a:xfrm>
              <a:off x="610870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9" name="Rectangle 947"/>
            <p:cNvSpPr>
              <a:spLocks noChangeArrowheads="1"/>
            </p:cNvSpPr>
            <p:nvPr userDrawn="1"/>
          </p:nvSpPr>
          <p:spPr bwMode="auto">
            <a:xfrm>
              <a:off x="610870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0" name="Freeform 948"/>
            <p:cNvSpPr>
              <a:spLocks/>
            </p:cNvSpPr>
            <p:nvPr userDrawn="1"/>
          </p:nvSpPr>
          <p:spPr bwMode="auto">
            <a:xfrm>
              <a:off x="610870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1" name="Freeform 949"/>
            <p:cNvSpPr>
              <a:spLocks/>
            </p:cNvSpPr>
            <p:nvPr userDrawn="1"/>
          </p:nvSpPr>
          <p:spPr bwMode="auto">
            <a:xfrm>
              <a:off x="610870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2" name="Rectangle 950"/>
            <p:cNvSpPr>
              <a:spLocks noChangeArrowheads="1"/>
            </p:cNvSpPr>
            <p:nvPr userDrawn="1"/>
          </p:nvSpPr>
          <p:spPr bwMode="auto">
            <a:xfrm>
              <a:off x="6108700" y="37306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3" name="Rectangle 951"/>
            <p:cNvSpPr>
              <a:spLocks noChangeArrowheads="1"/>
            </p:cNvSpPr>
            <p:nvPr userDrawn="1"/>
          </p:nvSpPr>
          <p:spPr bwMode="auto">
            <a:xfrm>
              <a:off x="6108700" y="36576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4" name="Rectangle 952"/>
            <p:cNvSpPr>
              <a:spLocks noChangeArrowheads="1"/>
            </p:cNvSpPr>
            <p:nvPr userDrawn="1"/>
          </p:nvSpPr>
          <p:spPr bwMode="auto">
            <a:xfrm>
              <a:off x="6108700" y="34321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5" name="Rectangle 953"/>
            <p:cNvSpPr>
              <a:spLocks noChangeArrowheads="1"/>
            </p:cNvSpPr>
            <p:nvPr userDrawn="1"/>
          </p:nvSpPr>
          <p:spPr bwMode="auto">
            <a:xfrm>
              <a:off x="61087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6" name="Freeform 954"/>
            <p:cNvSpPr>
              <a:spLocks/>
            </p:cNvSpPr>
            <p:nvPr userDrawn="1"/>
          </p:nvSpPr>
          <p:spPr bwMode="auto">
            <a:xfrm>
              <a:off x="61087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7" name="Rectangle 955"/>
            <p:cNvSpPr>
              <a:spLocks noChangeArrowheads="1"/>
            </p:cNvSpPr>
            <p:nvPr userDrawn="1"/>
          </p:nvSpPr>
          <p:spPr bwMode="auto">
            <a:xfrm>
              <a:off x="61087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8" name="Rectangle 956"/>
            <p:cNvSpPr>
              <a:spLocks noChangeArrowheads="1"/>
            </p:cNvSpPr>
            <p:nvPr userDrawn="1"/>
          </p:nvSpPr>
          <p:spPr bwMode="auto">
            <a:xfrm>
              <a:off x="61087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9" name="Freeform 957"/>
            <p:cNvSpPr>
              <a:spLocks/>
            </p:cNvSpPr>
            <p:nvPr userDrawn="1"/>
          </p:nvSpPr>
          <p:spPr bwMode="auto">
            <a:xfrm>
              <a:off x="610870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0" name="Freeform 958"/>
            <p:cNvSpPr>
              <a:spLocks/>
            </p:cNvSpPr>
            <p:nvPr userDrawn="1"/>
          </p:nvSpPr>
          <p:spPr bwMode="auto">
            <a:xfrm>
              <a:off x="610870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1" name="Rectangle 959"/>
            <p:cNvSpPr>
              <a:spLocks noChangeArrowheads="1"/>
            </p:cNvSpPr>
            <p:nvPr userDrawn="1"/>
          </p:nvSpPr>
          <p:spPr bwMode="auto">
            <a:xfrm>
              <a:off x="6108700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2" name="Freeform 960"/>
            <p:cNvSpPr>
              <a:spLocks/>
            </p:cNvSpPr>
            <p:nvPr userDrawn="1"/>
          </p:nvSpPr>
          <p:spPr bwMode="auto">
            <a:xfrm>
              <a:off x="610870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3" name="Freeform 961"/>
            <p:cNvSpPr>
              <a:spLocks/>
            </p:cNvSpPr>
            <p:nvPr userDrawn="1"/>
          </p:nvSpPr>
          <p:spPr bwMode="auto">
            <a:xfrm>
              <a:off x="6108700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4" name="Freeform 962"/>
            <p:cNvSpPr>
              <a:spLocks/>
            </p:cNvSpPr>
            <p:nvPr userDrawn="1"/>
          </p:nvSpPr>
          <p:spPr bwMode="auto">
            <a:xfrm>
              <a:off x="61087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5" name="Freeform 963"/>
            <p:cNvSpPr>
              <a:spLocks/>
            </p:cNvSpPr>
            <p:nvPr userDrawn="1"/>
          </p:nvSpPr>
          <p:spPr bwMode="auto">
            <a:xfrm>
              <a:off x="61087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6" name="Rectangle 964"/>
            <p:cNvSpPr>
              <a:spLocks noChangeArrowheads="1"/>
            </p:cNvSpPr>
            <p:nvPr userDrawn="1"/>
          </p:nvSpPr>
          <p:spPr bwMode="auto">
            <a:xfrm>
              <a:off x="61087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7" name="Freeform 965"/>
            <p:cNvSpPr>
              <a:spLocks/>
            </p:cNvSpPr>
            <p:nvPr userDrawn="1"/>
          </p:nvSpPr>
          <p:spPr bwMode="auto">
            <a:xfrm>
              <a:off x="61087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8" name="Freeform 966"/>
            <p:cNvSpPr>
              <a:spLocks/>
            </p:cNvSpPr>
            <p:nvPr userDrawn="1"/>
          </p:nvSpPr>
          <p:spPr bwMode="auto">
            <a:xfrm>
              <a:off x="610870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9" name="Rectangle 967"/>
            <p:cNvSpPr>
              <a:spLocks noChangeArrowheads="1"/>
            </p:cNvSpPr>
            <p:nvPr userDrawn="1"/>
          </p:nvSpPr>
          <p:spPr bwMode="auto">
            <a:xfrm>
              <a:off x="61087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0" name="Freeform 968"/>
            <p:cNvSpPr>
              <a:spLocks/>
            </p:cNvSpPr>
            <p:nvPr userDrawn="1"/>
          </p:nvSpPr>
          <p:spPr bwMode="auto">
            <a:xfrm>
              <a:off x="61087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1" name="Rectangle 969"/>
            <p:cNvSpPr>
              <a:spLocks noChangeArrowheads="1"/>
            </p:cNvSpPr>
            <p:nvPr userDrawn="1"/>
          </p:nvSpPr>
          <p:spPr bwMode="auto">
            <a:xfrm>
              <a:off x="6181725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2" name="Rectangle 970"/>
            <p:cNvSpPr>
              <a:spLocks noChangeArrowheads="1"/>
            </p:cNvSpPr>
            <p:nvPr userDrawn="1"/>
          </p:nvSpPr>
          <p:spPr bwMode="auto">
            <a:xfrm>
              <a:off x="618172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3" name="Rectangle 971"/>
            <p:cNvSpPr>
              <a:spLocks noChangeArrowheads="1"/>
            </p:cNvSpPr>
            <p:nvPr userDrawn="1"/>
          </p:nvSpPr>
          <p:spPr bwMode="auto">
            <a:xfrm>
              <a:off x="618172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4" name="Rectangle 972"/>
            <p:cNvSpPr>
              <a:spLocks noChangeArrowheads="1"/>
            </p:cNvSpPr>
            <p:nvPr userDrawn="1"/>
          </p:nvSpPr>
          <p:spPr bwMode="auto">
            <a:xfrm>
              <a:off x="618172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5" name="Rectangle 973"/>
            <p:cNvSpPr>
              <a:spLocks noChangeArrowheads="1"/>
            </p:cNvSpPr>
            <p:nvPr userDrawn="1"/>
          </p:nvSpPr>
          <p:spPr bwMode="auto">
            <a:xfrm>
              <a:off x="618172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6" name="Freeform 974"/>
            <p:cNvSpPr>
              <a:spLocks/>
            </p:cNvSpPr>
            <p:nvPr userDrawn="1"/>
          </p:nvSpPr>
          <p:spPr bwMode="auto">
            <a:xfrm>
              <a:off x="618172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7" name="Rectangle 975"/>
            <p:cNvSpPr>
              <a:spLocks noChangeArrowheads="1"/>
            </p:cNvSpPr>
            <p:nvPr userDrawn="1"/>
          </p:nvSpPr>
          <p:spPr bwMode="auto">
            <a:xfrm>
              <a:off x="61817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8" name="Freeform 976"/>
            <p:cNvSpPr>
              <a:spLocks/>
            </p:cNvSpPr>
            <p:nvPr userDrawn="1"/>
          </p:nvSpPr>
          <p:spPr bwMode="auto">
            <a:xfrm>
              <a:off x="61817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9" name="Rectangle 977"/>
            <p:cNvSpPr>
              <a:spLocks noChangeArrowheads="1"/>
            </p:cNvSpPr>
            <p:nvPr userDrawn="1"/>
          </p:nvSpPr>
          <p:spPr bwMode="auto">
            <a:xfrm>
              <a:off x="61817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0" name="Rectangle 978"/>
            <p:cNvSpPr>
              <a:spLocks noChangeArrowheads="1"/>
            </p:cNvSpPr>
            <p:nvPr userDrawn="1"/>
          </p:nvSpPr>
          <p:spPr bwMode="auto">
            <a:xfrm>
              <a:off x="61817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1" name="Freeform 979"/>
            <p:cNvSpPr>
              <a:spLocks/>
            </p:cNvSpPr>
            <p:nvPr userDrawn="1"/>
          </p:nvSpPr>
          <p:spPr bwMode="auto">
            <a:xfrm>
              <a:off x="618172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2" name="Freeform 980"/>
            <p:cNvSpPr>
              <a:spLocks/>
            </p:cNvSpPr>
            <p:nvPr userDrawn="1"/>
          </p:nvSpPr>
          <p:spPr bwMode="auto">
            <a:xfrm>
              <a:off x="618172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3" name="Freeform 981"/>
            <p:cNvSpPr>
              <a:spLocks/>
            </p:cNvSpPr>
            <p:nvPr userDrawn="1"/>
          </p:nvSpPr>
          <p:spPr bwMode="auto">
            <a:xfrm>
              <a:off x="618172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4" name="Freeform 982"/>
            <p:cNvSpPr>
              <a:spLocks/>
            </p:cNvSpPr>
            <p:nvPr userDrawn="1"/>
          </p:nvSpPr>
          <p:spPr bwMode="auto">
            <a:xfrm>
              <a:off x="6181725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5" name="Freeform 983"/>
            <p:cNvSpPr>
              <a:spLocks/>
            </p:cNvSpPr>
            <p:nvPr userDrawn="1"/>
          </p:nvSpPr>
          <p:spPr bwMode="auto">
            <a:xfrm>
              <a:off x="6181725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6" name="Rectangle 984"/>
            <p:cNvSpPr>
              <a:spLocks noChangeArrowheads="1"/>
            </p:cNvSpPr>
            <p:nvPr userDrawn="1"/>
          </p:nvSpPr>
          <p:spPr bwMode="auto">
            <a:xfrm>
              <a:off x="618172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0" name="Freeform 985"/>
            <p:cNvSpPr>
              <a:spLocks/>
            </p:cNvSpPr>
            <p:nvPr userDrawn="1"/>
          </p:nvSpPr>
          <p:spPr bwMode="auto">
            <a:xfrm>
              <a:off x="618172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1" name="Freeform 986"/>
            <p:cNvSpPr>
              <a:spLocks/>
            </p:cNvSpPr>
            <p:nvPr userDrawn="1"/>
          </p:nvSpPr>
          <p:spPr bwMode="auto">
            <a:xfrm>
              <a:off x="618172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2" name="Rectangle 987"/>
            <p:cNvSpPr>
              <a:spLocks noChangeArrowheads="1"/>
            </p:cNvSpPr>
            <p:nvPr userDrawn="1"/>
          </p:nvSpPr>
          <p:spPr bwMode="auto">
            <a:xfrm>
              <a:off x="61817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3" name="Freeform 988"/>
            <p:cNvSpPr>
              <a:spLocks/>
            </p:cNvSpPr>
            <p:nvPr userDrawn="1"/>
          </p:nvSpPr>
          <p:spPr bwMode="auto">
            <a:xfrm>
              <a:off x="61817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4" name="Rectangle 989"/>
            <p:cNvSpPr>
              <a:spLocks noChangeArrowheads="1"/>
            </p:cNvSpPr>
            <p:nvPr userDrawn="1"/>
          </p:nvSpPr>
          <p:spPr bwMode="auto">
            <a:xfrm>
              <a:off x="625475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5" name="Rectangle 990"/>
            <p:cNvSpPr>
              <a:spLocks noChangeArrowheads="1"/>
            </p:cNvSpPr>
            <p:nvPr userDrawn="1"/>
          </p:nvSpPr>
          <p:spPr bwMode="auto">
            <a:xfrm>
              <a:off x="625475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6" name="Rectangle 991"/>
            <p:cNvSpPr>
              <a:spLocks noChangeArrowheads="1"/>
            </p:cNvSpPr>
            <p:nvPr userDrawn="1"/>
          </p:nvSpPr>
          <p:spPr bwMode="auto">
            <a:xfrm>
              <a:off x="625475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7" name="Rectangle 992"/>
            <p:cNvSpPr>
              <a:spLocks noChangeArrowheads="1"/>
            </p:cNvSpPr>
            <p:nvPr userDrawn="1"/>
          </p:nvSpPr>
          <p:spPr bwMode="auto">
            <a:xfrm>
              <a:off x="625475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8" name="Rectangle 993"/>
            <p:cNvSpPr>
              <a:spLocks noChangeArrowheads="1"/>
            </p:cNvSpPr>
            <p:nvPr userDrawn="1"/>
          </p:nvSpPr>
          <p:spPr bwMode="auto">
            <a:xfrm>
              <a:off x="625475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9" name="Rectangle 994"/>
            <p:cNvSpPr>
              <a:spLocks noChangeArrowheads="1"/>
            </p:cNvSpPr>
            <p:nvPr userDrawn="1"/>
          </p:nvSpPr>
          <p:spPr bwMode="auto">
            <a:xfrm>
              <a:off x="625475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0" name="Freeform 995"/>
            <p:cNvSpPr>
              <a:spLocks/>
            </p:cNvSpPr>
            <p:nvPr userDrawn="1"/>
          </p:nvSpPr>
          <p:spPr bwMode="auto">
            <a:xfrm>
              <a:off x="6254750" y="380365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1" name="Freeform 996"/>
            <p:cNvSpPr>
              <a:spLocks/>
            </p:cNvSpPr>
            <p:nvPr userDrawn="1"/>
          </p:nvSpPr>
          <p:spPr bwMode="auto">
            <a:xfrm>
              <a:off x="6254750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2" name="Rectangle 997"/>
            <p:cNvSpPr>
              <a:spLocks noChangeArrowheads="1"/>
            </p:cNvSpPr>
            <p:nvPr userDrawn="1"/>
          </p:nvSpPr>
          <p:spPr bwMode="auto">
            <a:xfrm>
              <a:off x="62547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3" name="Freeform 998"/>
            <p:cNvSpPr>
              <a:spLocks/>
            </p:cNvSpPr>
            <p:nvPr userDrawn="1"/>
          </p:nvSpPr>
          <p:spPr bwMode="auto">
            <a:xfrm>
              <a:off x="62547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4" name="Rectangle 999"/>
            <p:cNvSpPr>
              <a:spLocks noChangeArrowheads="1"/>
            </p:cNvSpPr>
            <p:nvPr userDrawn="1"/>
          </p:nvSpPr>
          <p:spPr bwMode="auto">
            <a:xfrm>
              <a:off x="62547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5" name="Rectangle 1000"/>
            <p:cNvSpPr>
              <a:spLocks noChangeArrowheads="1"/>
            </p:cNvSpPr>
            <p:nvPr userDrawn="1"/>
          </p:nvSpPr>
          <p:spPr bwMode="auto">
            <a:xfrm>
              <a:off x="62547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6" name="Freeform 1001"/>
            <p:cNvSpPr>
              <a:spLocks/>
            </p:cNvSpPr>
            <p:nvPr userDrawn="1"/>
          </p:nvSpPr>
          <p:spPr bwMode="auto">
            <a:xfrm>
              <a:off x="625475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7" name="Freeform 1002"/>
            <p:cNvSpPr>
              <a:spLocks/>
            </p:cNvSpPr>
            <p:nvPr userDrawn="1"/>
          </p:nvSpPr>
          <p:spPr bwMode="auto">
            <a:xfrm>
              <a:off x="6254750" y="201930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8" name="Freeform 1003"/>
            <p:cNvSpPr>
              <a:spLocks/>
            </p:cNvSpPr>
            <p:nvPr userDrawn="1"/>
          </p:nvSpPr>
          <p:spPr bwMode="auto">
            <a:xfrm>
              <a:off x="6254750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9" name="Freeform 1004"/>
            <p:cNvSpPr>
              <a:spLocks/>
            </p:cNvSpPr>
            <p:nvPr userDrawn="1"/>
          </p:nvSpPr>
          <p:spPr bwMode="auto">
            <a:xfrm>
              <a:off x="625475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0" name="Freeform 1005"/>
            <p:cNvSpPr>
              <a:spLocks/>
            </p:cNvSpPr>
            <p:nvPr userDrawn="1"/>
          </p:nvSpPr>
          <p:spPr bwMode="auto">
            <a:xfrm>
              <a:off x="625475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1" name="Rectangle 1006"/>
            <p:cNvSpPr>
              <a:spLocks noChangeArrowheads="1"/>
            </p:cNvSpPr>
            <p:nvPr userDrawn="1"/>
          </p:nvSpPr>
          <p:spPr bwMode="auto">
            <a:xfrm>
              <a:off x="62547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2" name="Freeform 1007"/>
            <p:cNvSpPr>
              <a:spLocks/>
            </p:cNvSpPr>
            <p:nvPr userDrawn="1"/>
          </p:nvSpPr>
          <p:spPr bwMode="auto">
            <a:xfrm>
              <a:off x="62547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3" name="Freeform 1008"/>
            <p:cNvSpPr>
              <a:spLocks/>
            </p:cNvSpPr>
            <p:nvPr userDrawn="1"/>
          </p:nvSpPr>
          <p:spPr bwMode="auto">
            <a:xfrm>
              <a:off x="62547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4" name="Rectangle 1010"/>
            <p:cNvSpPr>
              <a:spLocks noChangeArrowheads="1"/>
            </p:cNvSpPr>
            <p:nvPr userDrawn="1"/>
          </p:nvSpPr>
          <p:spPr bwMode="auto">
            <a:xfrm>
              <a:off x="62547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5" name="Freeform 1011"/>
            <p:cNvSpPr>
              <a:spLocks/>
            </p:cNvSpPr>
            <p:nvPr userDrawn="1"/>
          </p:nvSpPr>
          <p:spPr bwMode="auto">
            <a:xfrm>
              <a:off x="62547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6" name="Rectangle 1012"/>
            <p:cNvSpPr>
              <a:spLocks noChangeArrowheads="1"/>
            </p:cNvSpPr>
            <p:nvPr userDrawn="1"/>
          </p:nvSpPr>
          <p:spPr bwMode="auto">
            <a:xfrm>
              <a:off x="6327775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7" name="Rectangle 1013"/>
            <p:cNvSpPr>
              <a:spLocks noChangeArrowheads="1"/>
            </p:cNvSpPr>
            <p:nvPr userDrawn="1"/>
          </p:nvSpPr>
          <p:spPr bwMode="auto">
            <a:xfrm>
              <a:off x="6327775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8" name="Rectangle 1014"/>
            <p:cNvSpPr>
              <a:spLocks noChangeArrowheads="1"/>
            </p:cNvSpPr>
            <p:nvPr userDrawn="1"/>
          </p:nvSpPr>
          <p:spPr bwMode="auto">
            <a:xfrm>
              <a:off x="632777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9" name="Rectangle 1015"/>
            <p:cNvSpPr>
              <a:spLocks noChangeArrowheads="1"/>
            </p:cNvSpPr>
            <p:nvPr userDrawn="1"/>
          </p:nvSpPr>
          <p:spPr bwMode="auto">
            <a:xfrm>
              <a:off x="632777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0" name="Rectangle 1016"/>
            <p:cNvSpPr>
              <a:spLocks noChangeArrowheads="1"/>
            </p:cNvSpPr>
            <p:nvPr userDrawn="1"/>
          </p:nvSpPr>
          <p:spPr bwMode="auto">
            <a:xfrm>
              <a:off x="6327775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1" name="Rectangle 1017"/>
            <p:cNvSpPr>
              <a:spLocks noChangeArrowheads="1"/>
            </p:cNvSpPr>
            <p:nvPr userDrawn="1"/>
          </p:nvSpPr>
          <p:spPr bwMode="auto">
            <a:xfrm>
              <a:off x="6327775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2" name="Freeform 1018"/>
            <p:cNvSpPr>
              <a:spLocks/>
            </p:cNvSpPr>
            <p:nvPr userDrawn="1"/>
          </p:nvSpPr>
          <p:spPr bwMode="auto">
            <a:xfrm>
              <a:off x="632777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3" name="Rectangle 1019"/>
            <p:cNvSpPr>
              <a:spLocks noChangeArrowheads="1"/>
            </p:cNvSpPr>
            <p:nvPr userDrawn="1"/>
          </p:nvSpPr>
          <p:spPr bwMode="auto">
            <a:xfrm>
              <a:off x="6327775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4" name="Freeform 1020"/>
            <p:cNvSpPr>
              <a:spLocks/>
            </p:cNvSpPr>
            <p:nvPr userDrawn="1"/>
          </p:nvSpPr>
          <p:spPr bwMode="auto">
            <a:xfrm>
              <a:off x="6327775" y="32829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5" name="Rectangle 1021"/>
            <p:cNvSpPr>
              <a:spLocks noChangeArrowheads="1"/>
            </p:cNvSpPr>
            <p:nvPr userDrawn="1"/>
          </p:nvSpPr>
          <p:spPr bwMode="auto">
            <a:xfrm>
              <a:off x="63277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6" name="Freeform 1022"/>
            <p:cNvSpPr>
              <a:spLocks/>
            </p:cNvSpPr>
            <p:nvPr userDrawn="1"/>
          </p:nvSpPr>
          <p:spPr bwMode="auto">
            <a:xfrm>
              <a:off x="63277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7" name="Rectangle 1023"/>
            <p:cNvSpPr>
              <a:spLocks noChangeArrowheads="1"/>
            </p:cNvSpPr>
            <p:nvPr userDrawn="1"/>
          </p:nvSpPr>
          <p:spPr bwMode="auto">
            <a:xfrm>
              <a:off x="63277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8" name="Rectangle 1024"/>
            <p:cNvSpPr>
              <a:spLocks noChangeArrowheads="1"/>
            </p:cNvSpPr>
            <p:nvPr userDrawn="1"/>
          </p:nvSpPr>
          <p:spPr bwMode="auto">
            <a:xfrm>
              <a:off x="63277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9" name="Freeform 1025"/>
            <p:cNvSpPr>
              <a:spLocks/>
            </p:cNvSpPr>
            <p:nvPr userDrawn="1"/>
          </p:nvSpPr>
          <p:spPr bwMode="auto">
            <a:xfrm>
              <a:off x="632777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0" name="Freeform 1026"/>
            <p:cNvSpPr>
              <a:spLocks/>
            </p:cNvSpPr>
            <p:nvPr userDrawn="1"/>
          </p:nvSpPr>
          <p:spPr bwMode="auto">
            <a:xfrm>
              <a:off x="6327775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1" name="Rectangle 1027"/>
            <p:cNvSpPr>
              <a:spLocks noChangeArrowheads="1"/>
            </p:cNvSpPr>
            <p:nvPr userDrawn="1"/>
          </p:nvSpPr>
          <p:spPr bwMode="auto">
            <a:xfrm>
              <a:off x="6327775" y="2092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2" name="Freeform 1028"/>
            <p:cNvSpPr>
              <a:spLocks/>
            </p:cNvSpPr>
            <p:nvPr userDrawn="1"/>
          </p:nvSpPr>
          <p:spPr bwMode="auto">
            <a:xfrm>
              <a:off x="6327775" y="201930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3" name="Rectangle 1029"/>
            <p:cNvSpPr>
              <a:spLocks noChangeArrowheads="1"/>
            </p:cNvSpPr>
            <p:nvPr userDrawn="1"/>
          </p:nvSpPr>
          <p:spPr bwMode="auto">
            <a:xfrm>
              <a:off x="6327775" y="1943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4" name="Freeform 1030"/>
            <p:cNvSpPr>
              <a:spLocks/>
            </p:cNvSpPr>
            <p:nvPr userDrawn="1"/>
          </p:nvSpPr>
          <p:spPr bwMode="auto">
            <a:xfrm>
              <a:off x="6327775" y="320992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5" name="Freeform 1031"/>
            <p:cNvSpPr>
              <a:spLocks/>
            </p:cNvSpPr>
            <p:nvPr userDrawn="1"/>
          </p:nvSpPr>
          <p:spPr bwMode="auto">
            <a:xfrm>
              <a:off x="6327775" y="31337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6" name="Rectangle 1032"/>
            <p:cNvSpPr>
              <a:spLocks noChangeArrowheads="1"/>
            </p:cNvSpPr>
            <p:nvPr userDrawn="1"/>
          </p:nvSpPr>
          <p:spPr bwMode="auto">
            <a:xfrm>
              <a:off x="63277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7" name="Freeform 1033"/>
            <p:cNvSpPr>
              <a:spLocks/>
            </p:cNvSpPr>
            <p:nvPr userDrawn="1"/>
          </p:nvSpPr>
          <p:spPr bwMode="auto">
            <a:xfrm>
              <a:off x="63277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8" name="Freeform 1034"/>
            <p:cNvSpPr>
              <a:spLocks/>
            </p:cNvSpPr>
            <p:nvPr userDrawn="1"/>
          </p:nvSpPr>
          <p:spPr bwMode="auto">
            <a:xfrm>
              <a:off x="63277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9" name="Rectangle 1035"/>
            <p:cNvSpPr>
              <a:spLocks noChangeArrowheads="1"/>
            </p:cNvSpPr>
            <p:nvPr userDrawn="1"/>
          </p:nvSpPr>
          <p:spPr bwMode="auto">
            <a:xfrm>
              <a:off x="63277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0" name="Freeform 1036"/>
            <p:cNvSpPr>
              <a:spLocks/>
            </p:cNvSpPr>
            <p:nvPr userDrawn="1"/>
          </p:nvSpPr>
          <p:spPr bwMode="auto">
            <a:xfrm>
              <a:off x="632777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1" name="Rectangle 1037"/>
            <p:cNvSpPr>
              <a:spLocks noChangeArrowheads="1"/>
            </p:cNvSpPr>
            <p:nvPr userDrawn="1"/>
          </p:nvSpPr>
          <p:spPr bwMode="auto">
            <a:xfrm>
              <a:off x="6400800" y="4549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2" name="Rectangle 1038"/>
            <p:cNvSpPr>
              <a:spLocks noChangeArrowheads="1"/>
            </p:cNvSpPr>
            <p:nvPr userDrawn="1"/>
          </p:nvSpPr>
          <p:spPr bwMode="auto">
            <a:xfrm>
              <a:off x="6400800" y="447675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3" name="Rectangle 1039"/>
            <p:cNvSpPr>
              <a:spLocks noChangeArrowheads="1"/>
            </p:cNvSpPr>
            <p:nvPr userDrawn="1"/>
          </p:nvSpPr>
          <p:spPr bwMode="auto">
            <a:xfrm>
              <a:off x="6400800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4" name="Rectangle 1040"/>
            <p:cNvSpPr>
              <a:spLocks noChangeArrowheads="1"/>
            </p:cNvSpPr>
            <p:nvPr userDrawn="1"/>
          </p:nvSpPr>
          <p:spPr bwMode="auto">
            <a:xfrm>
              <a:off x="640080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5" name="Rectangle 1041"/>
            <p:cNvSpPr>
              <a:spLocks noChangeArrowheads="1"/>
            </p:cNvSpPr>
            <p:nvPr userDrawn="1"/>
          </p:nvSpPr>
          <p:spPr bwMode="auto">
            <a:xfrm>
              <a:off x="640080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6" name="Rectangle 1042"/>
            <p:cNvSpPr>
              <a:spLocks noChangeArrowheads="1"/>
            </p:cNvSpPr>
            <p:nvPr userDrawn="1"/>
          </p:nvSpPr>
          <p:spPr bwMode="auto">
            <a:xfrm>
              <a:off x="6400800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7" name="Rectangle 1043"/>
            <p:cNvSpPr>
              <a:spLocks noChangeArrowheads="1"/>
            </p:cNvSpPr>
            <p:nvPr userDrawn="1"/>
          </p:nvSpPr>
          <p:spPr bwMode="auto">
            <a:xfrm>
              <a:off x="6400800" y="41021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8" name="Rectangle 1044"/>
            <p:cNvSpPr>
              <a:spLocks noChangeArrowheads="1"/>
            </p:cNvSpPr>
            <p:nvPr userDrawn="1"/>
          </p:nvSpPr>
          <p:spPr bwMode="auto">
            <a:xfrm>
              <a:off x="6400800" y="40290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9" name="Freeform 1045"/>
            <p:cNvSpPr>
              <a:spLocks/>
            </p:cNvSpPr>
            <p:nvPr userDrawn="1"/>
          </p:nvSpPr>
          <p:spPr bwMode="auto">
            <a:xfrm>
              <a:off x="6400800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0" name="Rectangle 1046"/>
            <p:cNvSpPr>
              <a:spLocks noChangeArrowheads="1"/>
            </p:cNvSpPr>
            <p:nvPr userDrawn="1"/>
          </p:nvSpPr>
          <p:spPr bwMode="auto">
            <a:xfrm>
              <a:off x="6400800" y="38798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1" name="Rectangle 1047"/>
            <p:cNvSpPr>
              <a:spLocks noChangeArrowheads="1"/>
            </p:cNvSpPr>
            <p:nvPr userDrawn="1"/>
          </p:nvSpPr>
          <p:spPr bwMode="auto">
            <a:xfrm>
              <a:off x="64008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2" name="Freeform 1048"/>
            <p:cNvSpPr>
              <a:spLocks/>
            </p:cNvSpPr>
            <p:nvPr userDrawn="1"/>
          </p:nvSpPr>
          <p:spPr bwMode="auto">
            <a:xfrm>
              <a:off x="64008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3" name="Rectangle 1049"/>
            <p:cNvSpPr>
              <a:spLocks noChangeArrowheads="1"/>
            </p:cNvSpPr>
            <p:nvPr userDrawn="1"/>
          </p:nvSpPr>
          <p:spPr bwMode="auto">
            <a:xfrm>
              <a:off x="64008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4" name="Rectangle 1050"/>
            <p:cNvSpPr>
              <a:spLocks noChangeArrowheads="1"/>
            </p:cNvSpPr>
            <p:nvPr userDrawn="1"/>
          </p:nvSpPr>
          <p:spPr bwMode="auto">
            <a:xfrm>
              <a:off x="64008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5" name="Freeform 1051"/>
            <p:cNvSpPr>
              <a:spLocks/>
            </p:cNvSpPr>
            <p:nvPr userDrawn="1"/>
          </p:nvSpPr>
          <p:spPr bwMode="auto">
            <a:xfrm>
              <a:off x="640080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6" name="Freeform 1052"/>
            <p:cNvSpPr>
              <a:spLocks/>
            </p:cNvSpPr>
            <p:nvPr userDrawn="1"/>
          </p:nvSpPr>
          <p:spPr bwMode="auto">
            <a:xfrm>
              <a:off x="6400800" y="21653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4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4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7" name="Freeform 1053"/>
            <p:cNvSpPr>
              <a:spLocks/>
            </p:cNvSpPr>
            <p:nvPr userDrawn="1"/>
          </p:nvSpPr>
          <p:spPr bwMode="auto">
            <a:xfrm>
              <a:off x="6400800" y="201930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8" name="Freeform 1054"/>
            <p:cNvSpPr>
              <a:spLocks/>
            </p:cNvSpPr>
            <p:nvPr userDrawn="1"/>
          </p:nvSpPr>
          <p:spPr bwMode="auto">
            <a:xfrm>
              <a:off x="6400800" y="306070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9" name="Freeform 1055"/>
            <p:cNvSpPr>
              <a:spLocks/>
            </p:cNvSpPr>
            <p:nvPr userDrawn="1"/>
          </p:nvSpPr>
          <p:spPr bwMode="auto">
            <a:xfrm>
              <a:off x="6400800" y="29845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0" name="Rectangle 1056"/>
            <p:cNvSpPr>
              <a:spLocks noChangeArrowheads="1"/>
            </p:cNvSpPr>
            <p:nvPr userDrawn="1"/>
          </p:nvSpPr>
          <p:spPr bwMode="auto">
            <a:xfrm>
              <a:off x="640080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1" name="Freeform 1057"/>
            <p:cNvSpPr>
              <a:spLocks/>
            </p:cNvSpPr>
            <p:nvPr userDrawn="1"/>
          </p:nvSpPr>
          <p:spPr bwMode="auto">
            <a:xfrm>
              <a:off x="640080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2" name="Rectangle 1058"/>
            <p:cNvSpPr>
              <a:spLocks noChangeArrowheads="1"/>
            </p:cNvSpPr>
            <p:nvPr userDrawn="1"/>
          </p:nvSpPr>
          <p:spPr bwMode="auto">
            <a:xfrm>
              <a:off x="64008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3" name="Freeform 1059"/>
            <p:cNvSpPr>
              <a:spLocks/>
            </p:cNvSpPr>
            <p:nvPr userDrawn="1"/>
          </p:nvSpPr>
          <p:spPr bwMode="auto">
            <a:xfrm>
              <a:off x="64008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4" name="Rectangle 1060"/>
            <p:cNvSpPr>
              <a:spLocks noChangeArrowheads="1"/>
            </p:cNvSpPr>
            <p:nvPr userDrawn="1"/>
          </p:nvSpPr>
          <p:spPr bwMode="auto">
            <a:xfrm>
              <a:off x="6473825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5" name="Rectangle 1061"/>
            <p:cNvSpPr>
              <a:spLocks noChangeArrowheads="1"/>
            </p:cNvSpPr>
            <p:nvPr userDrawn="1"/>
          </p:nvSpPr>
          <p:spPr bwMode="auto">
            <a:xfrm>
              <a:off x="6473825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6" name="Rectangle 1062"/>
            <p:cNvSpPr>
              <a:spLocks noChangeArrowheads="1"/>
            </p:cNvSpPr>
            <p:nvPr userDrawn="1"/>
          </p:nvSpPr>
          <p:spPr bwMode="auto">
            <a:xfrm>
              <a:off x="6473825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7" name="Rectangle 1063"/>
            <p:cNvSpPr>
              <a:spLocks noChangeArrowheads="1"/>
            </p:cNvSpPr>
            <p:nvPr userDrawn="1"/>
          </p:nvSpPr>
          <p:spPr bwMode="auto">
            <a:xfrm>
              <a:off x="6473825" y="41783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8" name="Freeform 1064"/>
            <p:cNvSpPr>
              <a:spLocks/>
            </p:cNvSpPr>
            <p:nvPr userDrawn="1"/>
          </p:nvSpPr>
          <p:spPr bwMode="auto">
            <a:xfrm>
              <a:off x="6473825" y="3952875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9" name="Rectangle 1065"/>
            <p:cNvSpPr>
              <a:spLocks noChangeArrowheads="1"/>
            </p:cNvSpPr>
            <p:nvPr userDrawn="1"/>
          </p:nvSpPr>
          <p:spPr bwMode="auto">
            <a:xfrm>
              <a:off x="64738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0" name="Freeform 1066"/>
            <p:cNvSpPr>
              <a:spLocks/>
            </p:cNvSpPr>
            <p:nvPr userDrawn="1"/>
          </p:nvSpPr>
          <p:spPr bwMode="auto">
            <a:xfrm>
              <a:off x="64738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1" name="Rectangle 1067"/>
            <p:cNvSpPr>
              <a:spLocks noChangeArrowheads="1"/>
            </p:cNvSpPr>
            <p:nvPr userDrawn="1"/>
          </p:nvSpPr>
          <p:spPr bwMode="auto">
            <a:xfrm>
              <a:off x="64738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2" name="Rectangle 1068"/>
            <p:cNvSpPr>
              <a:spLocks noChangeArrowheads="1"/>
            </p:cNvSpPr>
            <p:nvPr userDrawn="1"/>
          </p:nvSpPr>
          <p:spPr bwMode="auto">
            <a:xfrm>
              <a:off x="64738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3" name="Freeform 1069"/>
            <p:cNvSpPr>
              <a:spLocks/>
            </p:cNvSpPr>
            <p:nvPr userDrawn="1"/>
          </p:nvSpPr>
          <p:spPr bwMode="auto">
            <a:xfrm>
              <a:off x="647382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4" name="Freeform 1070"/>
            <p:cNvSpPr>
              <a:spLocks/>
            </p:cNvSpPr>
            <p:nvPr userDrawn="1"/>
          </p:nvSpPr>
          <p:spPr bwMode="auto">
            <a:xfrm>
              <a:off x="6473825" y="2019300"/>
              <a:ext cx="63500" cy="63500"/>
            </a:xfrm>
            <a:custGeom>
              <a:avLst/>
              <a:gdLst/>
              <a:ahLst/>
              <a:cxnLst>
                <a:cxn ang="0">
                  <a:pos x="40" y="4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40"/>
                </a:cxn>
              </a:cxnLst>
              <a:rect l="0" t="0" r="r" b="b"/>
              <a:pathLst>
                <a:path w="40" h="40">
                  <a:moveTo>
                    <a:pt x="40" y="40"/>
                  </a:moveTo>
                  <a:lnTo>
                    <a:pt x="40" y="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4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5" name="Rectangle 1071"/>
            <p:cNvSpPr>
              <a:spLocks noChangeArrowheads="1"/>
            </p:cNvSpPr>
            <p:nvPr userDrawn="1"/>
          </p:nvSpPr>
          <p:spPr bwMode="auto">
            <a:xfrm>
              <a:off x="647382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6" name="Freeform 1072"/>
            <p:cNvSpPr>
              <a:spLocks/>
            </p:cNvSpPr>
            <p:nvPr userDrawn="1"/>
          </p:nvSpPr>
          <p:spPr bwMode="auto">
            <a:xfrm>
              <a:off x="64738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7" name="Rectangle 1073"/>
            <p:cNvSpPr>
              <a:spLocks noChangeArrowheads="1"/>
            </p:cNvSpPr>
            <p:nvPr userDrawn="1"/>
          </p:nvSpPr>
          <p:spPr bwMode="auto">
            <a:xfrm>
              <a:off x="6546850" y="43275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8" name="Rectangle 1074"/>
            <p:cNvSpPr>
              <a:spLocks noChangeArrowheads="1"/>
            </p:cNvSpPr>
            <p:nvPr userDrawn="1"/>
          </p:nvSpPr>
          <p:spPr bwMode="auto">
            <a:xfrm>
              <a:off x="6546850" y="425132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9" name="Rectangle 1075"/>
            <p:cNvSpPr>
              <a:spLocks noChangeArrowheads="1"/>
            </p:cNvSpPr>
            <p:nvPr userDrawn="1"/>
          </p:nvSpPr>
          <p:spPr bwMode="auto">
            <a:xfrm>
              <a:off x="65468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0" name="Freeform 1076"/>
            <p:cNvSpPr>
              <a:spLocks/>
            </p:cNvSpPr>
            <p:nvPr userDrawn="1"/>
          </p:nvSpPr>
          <p:spPr bwMode="auto">
            <a:xfrm>
              <a:off x="65468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1" name="Rectangle 1077"/>
            <p:cNvSpPr>
              <a:spLocks noChangeArrowheads="1"/>
            </p:cNvSpPr>
            <p:nvPr userDrawn="1"/>
          </p:nvSpPr>
          <p:spPr bwMode="auto">
            <a:xfrm>
              <a:off x="65468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2" name="Rectangle 1078"/>
            <p:cNvSpPr>
              <a:spLocks noChangeArrowheads="1"/>
            </p:cNvSpPr>
            <p:nvPr userDrawn="1"/>
          </p:nvSpPr>
          <p:spPr bwMode="auto">
            <a:xfrm>
              <a:off x="65468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3" name="Freeform 1079"/>
            <p:cNvSpPr>
              <a:spLocks/>
            </p:cNvSpPr>
            <p:nvPr userDrawn="1"/>
          </p:nvSpPr>
          <p:spPr bwMode="auto">
            <a:xfrm>
              <a:off x="6546850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4" name="Rectangle 1080"/>
            <p:cNvSpPr>
              <a:spLocks noChangeArrowheads="1"/>
            </p:cNvSpPr>
            <p:nvPr userDrawn="1"/>
          </p:nvSpPr>
          <p:spPr bwMode="auto">
            <a:xfrm>
              <a:off x="6546850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5" name="Freeform 1081"/>
            <p:cNvSpPr>
              <a:spLocks/>
            </p:cNvSpPr>
            <p:nvPr userDrawn="1"/>
          </p:nvSpPr>
          <p:spPr bwMode="auto">
            <a:xfrm>
              <a:off x="6546850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6" name="Freeform 1082"/>
            <p:cNvSpPr>
              <a:spLocks/>
            </p:cNvSpPr>
            <p:nvPr userDrawn="1"/>
          </p:nvSpPr>
          <p:spPr bwMode="auto">
            <a:xfrm>
              <a:off x="654685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7" name="Rectangle 1083"/>
            <p:cNvSpPr>
              <a:spLocks noChangeArrowheads="1"/>
            </p:cNvSpPr>
            <p:nvPr userDrawn="1"/>
          </p:nvSpPr>
          <p:spPr bwMode="auto">
            <a:xfrm>
              <a:off x="654685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8" name="Freeform 1084"/>
            <p:cNvSpPr>
              <a:spLocks/>
            </p:cNvSpPr>
            <p:nvPr userDrawn="1"/>
          </p:nvSpPr>
          <p:spPr bwMode="auto">
            <a:xfrm>
              <a:off x="654685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9" name="Rectangle 1085"/>
            <p:cNvSpPr>
              <a:spLocks noChangeArrowheads="1"/>
            </p:cNvSpPr>
            <p:nvPr userDrawn="1"/>
          </p:nvSpPr>
          <p:spPr bwMode="auto">
            <a:xfrm>
              <a:off x="661987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0" name="Freeform 1086"/>
            <p:cNvSpPr>
              <a:spLocks/>
            </p:cNvSpPr>
            <p:nvPr userDrawn="1"/>
          </p:nvSpPr>
          <p:spPr bwMode="auto">
            <a:xfrm>
              <a:off x="66198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1" name="Rectangle 1087"/>
            <p:cNvSpPr>
              <a:spLocks noChangeArrowheads="1"/>
            </p:cNvSpPr>
            <p:nvPr userDrawn="1"/>
          </p:nvSpPr>
          <p:spPr bwMode="auto">
            <a:xfrm>
              <a:off x="66198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2" name="Rectangle 1088"/>
            <p:cNvSpPr>
              <a:spLocks noChangeArrowheads="1"/>
            </p:cNvSpPr>
            <p:nvPr userDrawn="1"/>
          </p:nvSpPr>
          <p:spPr bwMode="auto">
            <a:xfrm>
              <a:off x="661987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3" name="Rectangle 1089"/>
            <p:cNvSpPr>
              <a:spLocks noChangeArrowheads="1"/>
            </p:cNvSpPr>
            <p:nvPr userDrawn="1"/>
          </p:nvSpPr>
          <p:spPr bwMode="auto">
            <a:xfrm>
              <a:off x="6619875" y="29114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4" name="Freeform 1090"/>
            <p:cNvSpPr>
              <a:spLocks/>
            </p:cNvSpPr>
            <p:nvPr userDrawn="1"/>
          </p:nvSpPr>
          <p:spPr bwMode="auto">
            <a:xfrm>
              <a:off x="6619875" y="2838450"/>
              <a:ext cx="63500" cy="635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40" y="40"/>
                </a:cxn>
                <a:cxn ang="0">
                  <a:pos x="40" y="0"/>
                </a:cxn>
              </a:cxnLst>
              <a:rect l="0" t="0" r="r" b="b"/>
              <a:pathLst>
                <a:path w="40" h="40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0"/>
                  </a:lnTo>
                  <a:lnTo>
                    <a:pt x="40" y="4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5" name="Freeform 1091"/>
            <p:cNvSpPr>
              <a:spLocks/>
            </p:cNvSpPr>
            <p:nvPr userDrawn="1"/>
          </p:nvSpPr>
          <p:spPr bwMode="auto">
            <a:xfrm>
              <a:off x="6619875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6" name="Rectangle 1092"/>
            <p:cNvSpPr>
              <a:spLocks noChangeArrowheads="1"/>
            </p:cNvSpPr>
            <p:nvPr userDrawn="1"/>
          </p:nvSpPr>
          <p:spPr bwMode="auto">
            <a:xfrm>
              <a:off x="6619875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7" name="Freeform 1093"/>
            <p:cNvSpPr>
              <a:spLocks/>
            </p:cNvSpPr>
            <p:nvPr userDrawn="1"/>
          </p:nvSpPr>
          <p:spPr bwMode="auto">
            <a:xfrm>
              <a:off x="661987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8" name="Rectangle 1094"/>
            <p:cNvSpPr>
              <a:spLocks noChangeArrowheads="1"/>
            </p:cNvSpPr>
            <p:nvPr userDrawn="1"/>
          </p:nvSpPr>
          <p:spPr bwMode="auto">
            <a:xfrm>
              <a:off x="6692900" y="46228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9" name="Rectangle 1095"/>
            <p:cNvSpPr>
              <a:spLocks noChangeArrowheads="1"/>
            </p:cNvSpPr>
            <p:nvPr userDrawn="1"/>
          </p:nvSpPr>
          <p:spPr bwMode="auto">
            <a:xfrm>
              <a:off x="669290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0" name="Freeform 1096"/>
            <p:cNvSpPr>
              <a:spLocks/>
            </p:cNvSpPr>
            <p:nvPr userDrawn="1"/>
          </p:nvSpPr>
          <p:spPr bwMode="auto">
            <a:xfrm>
              <a:off x="66929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1" name="Rectangle 1097"/>
            <p:cNvSpPr>
              <a:spLocks noChangeArrowheads="1"/>
            </p:cNvSpPr>
            <p:nvPr userDrawn="1"/>
          </p:nvSpPr>
          <p:spPr bwMode="auto">
            <a:xfrm>
              <a:off x="66929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2" name="Rectangle 1098"/>
            <p:cNvSpPr>
              <a:spLocks noChangeArrowheads="1"/>
            </p:cNvSpPr>
            <p:nvPr userDrawn="1"/>
          </p:nvSpPr>
          <p:spPr bwMode="auto">
            <a:xfrm>
              <a:off x="669290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3" name="Freeform 1099"/>
            <p:cNvSpPr>
              <a:spLocks/>
            </p:cNvSpPr>
            <p:nvPr userDrawn="1"/>
          </p:nvSpPr>
          <p:spPr bwMode="auto">
            <a:xfrm>
              <a:off x="6692900" y="27622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4" name="Rectangle 1100"/>
            <p:cNvSpPr>
              <a:spLocks noChangeArrowheads="1"/>
            </p:cNvSpPr>
            <p:nvPr userDrawn="1"/>
          </p:nvSpPr>
          <p:spPr bwMode="auto">
            <a:xfrm>
              <a:off x="6692900" y="2689225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5" name="Freeform 1101"/>
            <p:cNvSpPr>
              <a:spLocks/>
            </p:cNvSpPr>
            <p:nvPr userDrawn="1"/>
          </p:nvSpPr>
          <p:spPr bwMode="auto">
            <a:xfrm>
              <a:off x="6692900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6" name="Rectangle 1102"/>
            <p:cNvSpPr>
              <a:spLocks noChangeArrowheads="1"/>
            </p:cNvSpPr>
            <p:nvPr userDrawn="1"/>
          </p:nvSpPr>
          <p:spPr bwMode="auto">
            <a:xfrm>
              <a:off x="6765925" y="462280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7" name="Rectangle 1103"/>
            <p:cNvSpPr>
              <a:spLocks noChangeArrowheads="1"/>
            </p:cNvSpPr>
            <p:nvPr userDrawn="1"/>
          </p:nvSpPr>
          <p:spPr bwMode="auto">
            <a:xfrm>
              <a:off x="6765925" y="4549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8" name="Rectangle 1104"/>
            <p:cNvSpPr>
              <a:spLocks noChangeArrowheads="1"/>
            </p:cNvSpPr>
            <p:nvPr userDrawn="1"/>
          </p:nvSpPr>
          <p:spPr bwMode="auto">
            <a:xfrm>
              <a:off x="67659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9" name="Freeform 1105"/>
            <p:cNvSpPr>
              <a:spLocks/>
            </p:cNvSpPr>
            <p:nvPr userDrawn="1"/>
          </p:nvSpPr>
          <p:spPr bwMode="auto">
            <a:xfrm>
              <a:off x="676592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0" name="Rectangle 1106"/>
            <p:cNvSpPr>
              <a:spLocks noChangeArrowheads="1"/>
            </p:cNvSpPr>
            <p:nvPr userDrawn="1"/>
          </p:nvSpPr>
          <p:spPr bwMode="auto">
            <a:xfrm>
              <a:off x="676592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1" name="Rectangle 1107"/>
            <p:cNvSpPr>
              <a:spLocks noChangeArrowheads="1"/>
            </p:cNvSpPr>
            <p:nvPr userDrawn="1"/>
          </p:nvSpPr>
          <p:spPr bwMode="auto">
            <a:xfrm>
              <a:off x="6765925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2" name="Freeform 1108"/>
            <p:cNvSpPr>
              <a:spLocks/>
            </p:cNvSpPr>
            <p:nvPr userDrawn="1"/>
          </p:nvSpPr>
          <p:spPr bwMode="auto">
            <a:xfrm>
              <a:off x="6765925" y="2613025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3" name="Rectangle 1109"/>
            <p:cNvSpPr>
              <a:spLocks noChangeArrowheads="1"/>
            </p:cNvSpPr>
            <p:nvPr userDrawn="1"/>
          </p:nvSpPr>
          <p:spPr bwMode="auto">
            <a:xfrm>
              <a:off x="6838950" y="447675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4" name="Rectangle 1110"/>
            <p:cNvSpPr>
              <a:spLocks noChangeArrowheads="1"/>
            </p:cNvSpPr>
            <p:nvPr userDrawn="1"/>
          </p:nvSpPr>
          <p:spPr bwMode="auto">
            <a:xfrm>
              <a:off x="6838950" y="4400550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5" name="Rectangle 1111"/>
            <p:cNvSpPr>
              <a:spLocks noChangeArrowheads="1"/>
            </p:cNvSpPr>
            <p:nvPr userDrawn="1"/>
          </p:nvSpPr>
          <p:spPr bwMode="auto">
            <a:xfrm>
              <a:off x="6838950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6" name="Freeform 1112"/>
            <p:cNvSpPr>
              <a:spLocks/>
            </p:cNvSpPr>
            <p:nvPr userDrawn="1"/>
          </p:nvSpPr>
          <p:spPr bwMode="auto">
            <a:xfrm>
              <a:off x="683895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7" name="Rectangle 1113"/>
            <p:cNvSpPr>
              <a:spLocks noChangeArrowheads="1"/>
            </p:cNvSpPr>
            <p:nvPr userDrawn="1"/>
          </p:nvSpPr>
          <p:spPr bwMode="auto">
            <a:xfrm>
              <a:off x="683895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8" name="Rectangle 1114"/>
            <p:cNvSpPr>
              <a:spLocks noChangeArrowheads="1"/>
            </p:cNvSpPr>
            <p:nvPr userDrawn="1"/>
          </p:nvSpPr>
          <p:spPr bwMode="auto">
            <a:xfrm>
              <a:off x="6838950" y="23145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9" name="Freeform 1115"/>
            <p:cNvSpPr>
              <a:spLocks/>
            </p:cNvSpPr>
            <p:nvPr userDrawn="1"/>
          </p:nvSpPr>
          <p:spPr bwMode="auto">
            <a:xfrm>
              <a:off x="6911975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0" name="Rectangle 1116"/>
            <p:cNvSpPr>
              <a:spLocks noChangeArrowheads="1"/>
            </p:cNvSpPr>
            <p:nvPr userDrawn="1"/>
          </p:nvSpPr>
          <p:spPr bwMode="auto">
            <a:xfrm>
              <a:off x="6911975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1" name="Freeform 1117"/>
            <p:cNvSpPr>
              <a:spLocks/>
            </p:cNvSpPr>
            <p:nvPr userDrawn="1"/>
          </p:nvSpPr>
          <p:spPr bwMode="auto">
            <a:xfrm>
              <a:off x="6911975" y="2241550"/>
              <a:ext cx="63500" cy="66675"/>
            </a:xfrm>
            <a:custGeom>
              <a:avLst/>
              <a:gdLst/>
              <a:ahLst/>
              <a:cxnLst>
                <a:cxn ang="0">
                  <a:pos x="40" y="4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42"/>
                </a:cxn>
              </a:cxnLst>
              <a:rect l="0" t="0" r="r" b="b"/>
              <a:pathLst>
                <a:path w="40" h="42">
                  <a:moveTo>
                    <a:pt x="40" y="42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42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2" name="Freeform 1118"/>
            <p:cNvSpPr>
              <a:spLocks/>
            </p:cNvSpPr>
            <p:nvPr userDrawn="1"/>
          </p:nvSpPr>
          <p:spPr bwMode="auto">
            <a:xfrm>
              <a:off x="6985000" y="2463800"/>
              <a:ext cx="63500" cy="666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42"/>
                </a:cxn>
                <a:cxn ang="0">
                  <a:pos x="40" y="42"/>
                </a:cxn>
                <a:cxn ang="0">
                  <a:pos x="40" y="0"/>
                </a:cxn>
              </a:cxnLst>
              <a:rect l="0" t="0" r="r" b="b"/>
              <a:pathLst>
                <a:path w="40" h="42">
                  <a:moveTo>
                    <a:pt x="40" y="0"/>
                  </a:moveTo>
                  <a:lnTo>
                    <a:pt x="4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40" y="42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D1D8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3" name="Rectangle 1119"/>
            <p:cNvSpPr>
              <a:spLocks noChangeArrowheads="1"/>
            </p:cNvSpPr>
            <p:nvPr userDrawn="1"/>
          </p:nvSpPr>
          <p:spPr bwMode="auto">
            <a:xfrm>
              <a:off x="6985000" y="2390775"/>
              <a:ext cx="63500" cy="66675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4" name="Rectangle 1120"/>
            <p:cNvSpPr>
              <a:spLocks noChangeArrowheads="1"/>
            </p:cNvSpPr>
            <p:nvPr userDrawn="1"/>
          </p:nvSpPr>
          <p:spPr bwMode="auto">
            <a:xfrm>
              <a:off x="7058025" y="2540000"/>
              <a:ext cx="63500" cy="63500"/>
            </a:xfrm>
            <a:prstGeom prst="rect">
              <a:avLst/>
            </a:prstGeom>
            <a:solidFill>
              <a:srgbClr val="D1D8D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681028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000" b="1">
                <a:solidFill>
                  <a:schemeClr val="accent2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3505973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437112"/>
            <a:ext cx="6336000" cy="272382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9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1" name="그룹 40"/>
          <p:cNvGrpSpPr/>
          <p:nvPr userDrawn="1"/>
        </p:nvGrpSpPr>
        <p:grpSpPr>
          <a:xfrm>
            <a:off x="774700" y="962025"/>
            <a:ext cx="5765800" cy="1711325"/>
            <a:chOff x="774700" y="962025"/>
            <a:chExt cx="5765800" cy="1711325"/>
          </a:xfrm>
        </p:grpSpPr>
        <p:sp>
          <p:nvSpPr>
            <p:cNvPr id="1032" name="Freeform 8"/>
            <p:cNvSpPr>
              <a:spLocks/>
            </p:cNvSpPr>
            <p:nvPr userDrawn="1"/>
          </p:nvSpPr>
          <p:spPr bwMode="auto">
            <a:xfrm>
              <a:off x="3838575" y="962025"/>
              <a:ext cx="2701925" cy="1241425"/>
            </a:xfrm>
            <a:custGeom>
              <a:avLst/>
              <a:gdLst/>
              <a:ahLst/>
              <a:cxnLst>
                <a:cxn ang="0">
                  <a:pos x="1662" y="134"/>
                </a:cxn>
                <a:cxn ang="0">
                  <a:pos x="1598" y="206"/>
                </a:cxn>
                <a:cxn ang="0">
                  <a:pos x="1526" y="268"/>
                </a:cxn>
                <a:cxn ang="0">
                  <a:pos x="1392" y="352"/>
                </a:cxn>
                <a:cxn ang="0">
                  <a:pos x="1352" y="500"/>
                </a:cxn>
                <a:cxn ang="0">
                  <a:pos x="1370" y="490"/>
                </a:cxn>
                <a:cxn ang="0">
                  <a:pos x="1418" y="470"/>
                </a:cxn>
                <a:cxn ang="0">
                  <a:pos x="1444" y="470"/>
                </a:cxn>
                <a:cxn ang="0">
                  <a:pos x="1474" y="484"/>
                </a:cxn>
                <a:cxn ang="0">
                  <a:pos x="1486" y="498"/>
                </a:cxn>
                <a:cxn ang="0">
                  <a:pos x="1496" y="534"/>
                </a:cxn>
                <a:cxn ang="0">
                  <a:pos x="1492" y="544"/>
                </a:cxn>
                <a:cxn ang="0">
                  <a:pos x="1478" y="568"/>
                </a:cxn>
                <a:cxn ang="0">
                  <a:pos x="1578" y="742"/>
                </a:cxn>
                <a:cxn ang="0">
                  <a:pos x="1580" y="746"/>
                </a:cxn>
                <a:cxn ang="0">
                  <a:pos x="1560" y="764"/>
                </a:cxn>
                <a:cxn ang="0">
                  <a:pos x="1522" y="776"/>
                </a:cxn>
                <a:cxn ang="0">
                  <a:pos x="986" y="552"/>
                </a:cxn>
                <a:cxn ang="0">
                  <a:pos x="842" y="616"/>
                </a:cxn>
                <a:cxn ang="0">
                  <a:pos x="692" y="662"/>
                </a:cxn>
                <a:cxn ang="0">
                  <a:pos x="662" y="752"/>
                </a:cxn>
                <a:cxn ang="0">
                  <a:pos x="662" y="756"/>
                </a:cxn>
                <a:cxn ang="0">
                  <a:pos x="646" y="772"/>
                </a:cxn>
                <a:cxn ang="0">
                  <a:pos x="612" y="782"/>
                </a:cxn>
                <a:cxn ang="0">
                  <a:pos x="370" y="690"/>
                </a:cxn>
                <a:cxn ang="0">
                  <a:pos x="350" y="686"/>
                </a:cxn>
                <a:cxn ang="0">
                  <a:pos x="346" y="670"/>
                </a:cxn>
                <a:cxn ang="0">
                  <a:pos x="90" y="562"/>
                </a:cxn>
                <a:cxn ang="0">
                  <a:pos x="86" y="556"/>
                </a:cxn>
                <a:cxn ang="0">
                  <a:pos x="110" y="542"/>
                </a:cxn>
                <a:cxn ang="0">
                  <a:pos x="144" y="540"/>
                </a:cxn>
                <a:cxn ang="0">
                  <a:pos x="408" y="596"/>
                </a:cxn>
                <a:cxn ang="0">
                  <a:pos x="400" y="386"/>
                </a:cxn>
                <a:cxn ang="0">
                  <a:pos x="418" y="366"/>
                </a:cxn>
                <a:cxn ang="0">
                  <a:pos x="452" y="350"/>
                </a:cxn>
                <a:cxn ang="0">
                  <a:pos x="562" y="500"/>
                </a:cxn>
                <a:cxn ang="0">
                  <a:pos x="576" y="506"/>
                </a:cxn>
                <a:cxn ang="0">
                  <a:pos x="702" y="430"/>
                </a:cxn>
                <a:cxn ang="0">
                  <a:pos x="4" y="104"/>
                </a:cxn>
                <a:cxn ang="0">
                  <a:pos x="2" y="92"/>
                </a:cxn>
                <a:cxn ang="0">
                  <a:pos x="30" y="72"/>
                </a:cxn>
                <a:cxn ang="0">
                  <a:pos x="62" y="64"/>
                </a:cxn>
                <a:cxn ang="0">
                  <a:pos x="842" y="226"/>
                </a:cxn>
                <a:cxn ang="0">
                  <a:pos x="872" y="214"/>
                </a:cxn>
                <a:cxn ang="0">
                  <a:pos x="872" y="214"/>
                </a:cxn>
                <a:cxn ang="0">
                  <a:pos x="924" y="216"/>
                </a:cxn>
                <a:cxn ang="0">
                  <a:pos x="952" y="238"/>
                </a:cxn>
                <a:cxn ang="0">
                  <a:pos x="960" y="262"/>
                </a:cxn>
                <a:cxn ang="0">
                  <a:pos x="972" y="286"/>
                </a:cxn>
                <a:cxn ang="0">
                  <a:pos x="1056" y="230"/>
                </a:cxn>
                <a:cxn ang="0">
                  <a:pos x="1146" y="182"/>
                </a:cxn>
                <a:cxn ang="0">
                  <a:pos x="1364" y="66"/>
                </a:cxn>
                <a:cxn ang="0">
                  <a:pos x="1446" y="32"/>
                </a:cxn>
                <a:cxn ang="0">
                  <a:pos x="1538" y="4"/>
                </a:cxn>
                <a:cxn ang="0">
                  <a:pos x="1612" y="2"/>
                </a:cxn>
                <a:cxn ang="0">
                  <a:pos x="1640" y="14"/>
                </a:cxn>
                <a:cxn ang="0">
                  <a:pos x="1680" y="22"/>
                </a:cxn>
                <a:cxn ang="0">
                  <a:pos x="1700" y="36"/>
                </a:cxn>
                <a:cxn ang="0">
                  <a:pos x="1700" y="62"/>
                </a:cxn>
                <a:cxn ang="0">
                  <a:pos x="1680" y="106"/>
                </a:cxn>
              </a:cxnLst>
              <a:rect l="0" t="0" r="r" b="b"/>
              <a:pathLst>
                <a:path w="1702" h="782">
                  <a:moveTo>
                    <a:pt x="1680" y="106"/>
                  </a:moveTo>
                  <a:lnTo>
                    <a:pt x="1680" y="106"/>
                  </a:lnTo>
                  <a:lnTo>
                    <a:pt x="1662" y="134"/>
                  </a:lnTo>
                  <a:lnTo>
                    <a:pt x="1642" y="160"/>
                  </a:lnTo>
                  <a:lnTo>
                    <a:pt x="1620" y="184"/>
                  </a:lnTo>
                  <a:lnTo>
                    <a:pt x="1598" y="206"/>
                  </a:lnTo>
                  <a:lnTo>
                    <a:pt x="1574" y="228"/>
                  </a:lnTo>
                  <a:lnTo>
                    <a:pt x="1550" y="248"/>
                  </a:lnTo>
                  <a:lnTo>
                    <a:pt x="1526" y="268"/>
                  </a:lnTo>
                  <a:lnTo>
                    <a:pt x="1500" y="286"/>
                  </a:lnTo>
                  <a:lnTo>
                    <a:pt x="1446" y="320"/>
                  </a:lnTo>
                  <a:lnTo>
                    <a:pt x="1392" y="352"/>
                  </a:lnTo>
                  <a:lnTo>
                    <a:pt x="1334" y="382"/>
                  </a:lnTo>
                  <a:lnTo>
                    <a:pt x="1276" y="412"/>
                  </a:lnTo>
                  <a:lnTo>
                    <a:pt x="1352" y="500"/>
                  </a:lnTo>
                  <a:lnTo>
                    <a:pt x="1352" y="500"/>
                  </a:lnTo>
                  <a:lnTo>
                    <a:pt x="1352" y="500"/>
                  </a:lnTo>
                  <a:lnTo>
                    <a:pt x="1370" y="490"/>
                  </a:lnTo>
                  <a:lnTo>
                    <a:pt x="1388" y="480"/>
                  </a:lnTo>
                  <a:lnTo>
                    <a:pt x="1408" y="472"/>
                  </a:lnTo>
                  <a:lnTo>
                    <a:pt x="1418" y="470"/>
                  </a:lnTo>
                  <a:lnTo>
                    <a:pt x="1428" y="470"/>
                  </a:lnTo>
                  <a:lnTo>
                    <a:pt x="1428" y="470"/>
                  </a:lnTo>
                  <a:lnTo>
                    <a:pt x="1444" y="470"/>
                  </a:lnTo>
                  <a:lnTo>
                    <a:pt x="1458" y="472"/>
                  </a:lnTo>
                  <a:lnTo>
                    <a:pt x="1470" y="478"/>
                  </a:lnTo>
                  <a:lnTo>
                    <a:pt x="1474" y="484"/>
                  </a:lnTo>
                  <a:lnTo>
                    <a:pt x="1478" y="488"/>
                  </a:lnTo>
                  <a:lnTo>
                    <a:pt x="1478" y="488"/>
                  </a:lnTo>
                  <a:lnTo>
                    <a:pt x="1486" y="498"/>
                  </a:lnTo>
                  <a:lnTo>
                    <a:pt x="1490" y="508"/>
                  </a:lnTo>
                  <a:lnTo>
                    <a:pt x="1494" y="520"/>
                  </a:lnTo>
                  <a:lnTo>
                    <a:pt x="1496" y="534"/>
                  </a:lnTo>
                  <a:lnTo>
                    <a:pt x="1496" y="534"/>
                  </a:lnTo>
                  <a:lnTo>
                    <a:pt x="1496" y="534"/>
                  </a:lnTo>
                  <a:lnTo>
                    <a:pt x="1492" y="544"/>
                  </a:lnTo>
                  <a:lnTo>
                    <a:pt x="1488" y="552"/>
                  </a:lnTo>
                  <a:lnTo>
                    <a:pt x="1484" y="560"/>
                  </a:lnTo>
                  <a:lnTo>
                    <a:pt x="1478" y="568"/>
                  </a:lnTo>
                  <a:lnTo>
                    <a:pt x="1462" y="580"/>
                  </a:lnTo>
                  <a:lnTo>
                    <a:pt x="1440" y="590"/>
                  </a:lnTo>
                  <a:lnTo>
                    <a:pt x="1578" y="742"/>
                  </a:lnTo>
                  <a:lnTo>
                    <a:pt x="1578" y="742"/>
                  </a:lnTo>
                  <a:lnTo>
                    <a:pt x="1580" y="744"/>
                  </a:lnTo>
                  <a:lnTo>
                    <a:pt x="1580" y="746"/>
                  </a:lnTo>
                  <a:lnTo>
                    <a:pt x="1576" y="752"/>
                  </a:lnTo>
                  <a:lnTo>
                    <a:pt x="1570" y="758"/>
                  </a:lnTo>
                  <a:lnTo>
                    <a:pt x="1560" y="764"/>
                  </a:lnTo>
                  <a:lnTo>
                    <a:pt x="1538" y="774"/>
                  </a:lnTo>
                  <a:lnTo>
                    <a:pt x="1528" y="776"/>
                  </a:lnTo>
                  <a:lnTo>
                    <a:pt x="1522" y="776"/>
                  </a:lnTo>
                  <a:lnTo>
                    <a:pt x="1236" y="612"/>
                  </a:lnTo>
                  <a:lnTo>
                    <a:pt x="986" y="552"/>
                  </a:lnTo>
                  <a:lnTo>
                    <a:pt x="986" y="552"/>
                  </a:lnTo>
                  <a:lnTo>
                    <a:pt x="938" y="574"/>
                  </a:lnTo>
                  <a:lnTo>
                    <a:pt x="890" y="596"/>
                  </a:lnTo>
                  <a:lnTo>
                    <a:pt x="842" y="616"/>
                  </a:lnTo>
                  <a:lnTo>
                    <a:pt x="794" y="634"/>
                  </a:lnTo>
                  <a:lnTo>
                    <a:pt x="744" y="648"/>
                  </a:lnTo>
                  <a:lnTo>
                    <a:pt x="692" y="662"/>
                  </a:lnTo>
                  <a:lnTo>
                    <a:pt x="640" y="672"/>
                  </a:lnTo>
                  <a:lnTo>
                    <a:pt x="588" y="680"/>
                  </a:lnTo>
                  <a:lnTo>
                    <a:pt x="662" y="752"/>
                  </a:lnTo>
                  <a:lnTo>
                    <a:pt x="662" y="752"/>
                  </a:lnTo>
                  <a:lnTo>
                    <a:pt x="662" y="754"/>
                  </a:lnTo>
                  <a:lnTo>
                    <a:pt x="662" y="756"/>
                  </a:lnTo>
                  <a:lnTo>
                    <a:pt x="660" y="762"/>
                  </a:lnTo>
                  <a:lnTo>
                    <a:pt x="654" y="768"/>
                  </a:lnTo>
                  <a:lnTo>
                    <a:pt x="646" y="772"/>
                  </a:lnTo>
                  <a:lnTo>
                    <a:pt x="628" y="780"/>
                  </a:lnTo>
                  <a:lnTo>
                    <a:pt x="618" y="782"/>
                  </a:lnTo>
                  <a:lnTo>
                    <a:pt x="612" y="782"/>
                  </a:lnTo>
                  <a:lnTo>
                    <a:pt x="440" y="694"/>
                  </a:lnTo>
                  <a:lnTo>
                    <a:pt x="370" y="690"/>
                  </a:lnTo>
                  <a:lnTo>
                    <a:pt x="370" y="690"/>
                  </a:lnTo>
                  <a:lnTo>
                    <a:pt x="362" y="692"/>
                  </a:lnTo>
                  <a:lnTo>
                    <a:pt x="356" y="690"/>
                  </a:lnTo>
                  <a:lnTo>
                    <a:pt x="350" y="686"/>
                  </a:lnTo>
                  <a:lnTo>
                    <a:pt x="346" y="682"/>
                  </a:lnTo>
                  <a:lnTo>
                    <a:pt x="346" y="676"/>
                  </a:lnTo>
                  <a:lnTo>
                    <a:pt x="346" y="670"/>
                  </a:lnTo>
                  <a:lnTo>
                    <a:pt x="350" y="664"/>
                  </a:lnTo>
                  <a:lnTo>
                    <a:pt x="358" y="660"/>
                  </a:lnTo>
                  <a:lnTo>
                    <a:pt x="90" y="562"/>
                  </a:lnTo>
                  <a:lnTo>
                    <a:pt x="90" y="562"/>
                  </a:lnTo>
                  <a:lnTo>
                    <a:pt x="86" y="560"/>
                  </a:lnTo>
                  <a:lnTo>
                    <a:pt x="86" y="556"/>
                  </a:lnTo>
                  <a:lnTo>
                    <a:pt x="90" y="552"/>
                  </a:lnTo>
                  <a:lnTo>
                    <a:pt x="100" y="546"/>
                  </a:lnTo>
                  <a:lnTo>
                    <a:pt x="110" y="542"/>
                  </a:lnTo>
                  <a:lnTo>
                    <a:pt x="120" y="540"/>
                  </a:lnTo>
                  <a:lnTo>
                    <a:pt x="132" y="538"/>
                  </a:lnTo>
                  <a:lnTo>
                    <a:pt x="144" y="540"/>
                  </a:lnTo>
                  <a:lnTo>
                    <a:pt x="408" y="596"/>
                  </a:lnTo>
                  <a:lnTo>
                    <a:pt x="408" y="596"/>
                  </a:lnTo>
                  <a:lnTo>
                    <a:pt x="408" y="596"/>
                  </a:lnTo>
                  <a:lnTo>
                    <a:pt x="400" y="392"/>
                  </a:lnTo>
                  <a:lnTo>
                    <a:pt x="400" y="392"/>
                  </a:lnTo>
                  <a:lnTo>
                    <a:pt x="400" y="386"/>
                  </a:lnTo>
                  <a:lnTo>
                    <a:pt x="404" y="380"/>
                  </a:lnTo>
                  <a:lnTo>
                    <a:pt x="410" y="374"/>
                  </a:lnTo>
                  <a:lnTo>
                    <a:pt x="418" y="366"/>
                  </a:lnTo>
                  <a:lnTo>
                    <a:pt x="436" y="356"/>
                  </a:lnTo>
                  <a:lnTo>
                    <a:pt x="452" y="350"/>
                  </a:lnTo>
                  <a:lnTo>
                    <a:pt x="452" y="350"/>
                  </a:lnTo>
                  <a:lnTo>
                    <a:pt x="464" y="352"/>
                  </a:lnTo>
                  <a:lnTo>
                    <a:pt x="562" y="500"/>
                  </a:lnTo>
                  <a:lnTo>
                    <a:pt x="562" y="500"/>
                  </a:lnTo>
                  <a:lnTo>
                    <a:pt x="566" y="502"/>
                  </a:lnTo>
                  <a:lnTo>
                    <a:pt x="570" y="506"/>
                  </a:lnTo>
                  <a:lnTo>
                    <a:pt x="576" y="506"/>
                  </a:lnTo>
                  <a:lnTo>
                    <a:pt x="582" y="504"/>
                  </a:lnTo>
                  <a:lnTo>
                    <a:pt x="588" y="506"/>
                  </a:lnTo>
                  <a:lnTo>
                    <a:pt x="702" y="430"/>
                  </a:lnTo>
                  <a:lnTo>
                    <a:pt x="562" y="320"/>
                  </a:lnTo>
                  <a:lnTo>
                    <a:pt x="4" y="104"/>
                  </a:lnTo>
                  <a:lnTo>
                    <a:pt x="4" y="104"/>
                  </a:lnTo>
                  <a:lnTo>
                    <a:pt x="2" y="102"/>
                  </a:lnTo>
                  <a:lnTo>
                    <a:pt x="0" y="100"/>
                  </a:lnTo>
                  <a:lnTo>
                    <a:pt x="2" y="92"/>
                  </a:lnTo>
                  <a:lnTo>
                    <a:pt x="8" y="86"/>
                  </a:lnTo>
                  <a:lnTo>
                    <a:pt x="18" y="78"/>
                  </a:lnTo>
                  <a:lnTo>
                    <a:pt x="30" y="72"/>
                  </a:lnTo>
                  <a:lnTo>
                    <a:pt x="42" y="66"/>
                  </a:lnTo>
                  <a:lnTo>
                    <a:pt x="54" y="64"/>
                  </a:lnTo>
                  <a:lnTo>
                    <a:pt x="62" y="64"/>
                  </a:lnTo>
                  <a:lnTo>
                    <a:pt x="808" y="246"/>
                  </a:lnTo>
                  <a:lnTo>
                    <a:pt x="808" y="246"/>
                  </a:lnTo>
                  <a:lnTo>
                    <a:pt x="842" y="226"/>
                  </a:lnTo>
                  <a:lnTo>
                    <a:pt x="856" y="218"/>
                  </a:lnTo>
                  <a:lnTo>
                    <a:pt x="864" y="214"/>
                  </a:lnTo>
                  <a:lnTo>
                    <a:pt x="872" y="214"/>
                  </a:lnTo>
                  <a:lnTo>
                    <a:pt x="872" y="214"/>
                  </a:lnTo>
                  <a:lnTo>
                    <a:pt x="872" y="214"/>
                  </a:lnTo>
                  <a:lnTo>
                    <a:pt x="872" y="214"/>
                  </a:lnTo>
                  <a:lnTo>
                    <a:pt x="890" y="212"/>
                  </a:lnTo>
                  <a:lnTo>
                    <a:pt x="908" y="212"/>
                  </a:lnTo>
                  <a:lnTo>
                    <a:pt x="924" y="216"/>
                  </a:lnTo>
                  <a:lnTo>
                    <a:pt x="938" y="222"/>
                  </a:lnTo>
                  <a:lnTo>
                    <a:pt x="948" y="232"/>
                  </a:lnTo>
                  <a:lnTo>
                    <a:pt x="952" y="238"/>
                  </a:lnTo>
                  <a:lnTo>
                    <a:pt x="956" y="246"/>
                  </a:lnTo>
                  <a:lnTo>
                    <a:pt x="958" y="254"/>
                  </a:lnTo>
                  <a:lnTo>
                    <a:pt x="960" y="262"/>
                  </a:lnTo>
                  <a:lnTo>
                    <a:pt x="960" y="282"/>
                  </a:lnTo>
                  <a:lnTo>
                    <a:pt x="972" y="286"/>
                  </a:lnTo>
                  <a:lnTo>
                    <a:pt x="972" y="286"/>
                  </a:lnTo>
                  <a:lnTo>
                    <a:pt x="1016" y="258"/>
                  </a:lnTo>
                  <a:lnTo>
                    <a:pt x="1036" y="244"/>
                  </a:lnTo>
                  <a:lnTo>
                    <a:pt x="1056" y="230"/>
                  </a:lnTo>
                  <a:lnTo>
                    <a:pt x="1070" y="226"/>
                  </a:lnTo>
                  <a:lnTo>
                    <a:pt x="1070" y="226"/>
                  </a:lnTo>
                  <a:lnTo>
                    <a:pt x="1146" y="182"/>
                  </a:lnTo>
                  <a:lnTo>
                    <a:pt x="1222" y="138"/>
                  </a:lnTo>
                  <a:lnTo>
                    <a:pt x="1222" y="138"/>
                  </a:lnTo>
                  <a:lnTo>
                    <a:pt x="1364" y="66"/>
                  </a:lnTo>
                  <a:lnTo>
                    <a:pt x="1364" y="66"/>
                  </a:lnTo>
                  <a:lnTo>
                    <a:pt x="1402" y="48"/>
                  </a:lnTo>
                  <a:lnTo>
                    <a:pt x="1446" y="32"/>
                  </a:lnTo>
                  <a:lnTo>
                    <a:pt x="1492" y="16"/>
                  </a:lnTo>
                  <a:lnTo>
                    <a:pt x="1538" y="4"/>
                  </a:lnTo>
                  <a:lnTo>
                    <a:pt x="1538" y="4"/>
                  </a:lnTo>
                  <a:lnTo>
                    <a:pt x="1570" y="2"/>
                  </a:lnTo>
                  <a:lnTo>
                    <a:pt x="1598" y="0"/>
                  </a:lnTo>
                  <a:lnTo>
                    <a:pt x="1612" y="2"/>
                  </a:lnTo>
                  <a:lnTo>
                    <a:pt x="1622" y="4"/>
                  </a:lnTo>
                  <a:lnTo>
                    <a:pt x="1632" y="8"/>
                  </a:lnTo>
                  <a:lnTo>
                    <a:pt x="1640" y="14"/>
                  </a:lnTo>
                  <a:lnTo>
                    <a:pt x="1640" y="14"/>
                  </a:lnTo>
                  <a:lnTo>
                    <a:pt x="1662" y="18"/>
                  </a:lnTo>
                  <a:lnTo>
                    <a:pt x="1680" y="22"/>
                  </a:lnTo>
                  <a:lnTo>
                    <a:pt x="1692" y="28"/>
                  </a:lnTo>
                  <a:lnTo>
                    <a:pt x="1696" y="32"/>
                  </a:lnTo>
                  <a:lnTo>
                    <a:pt x="1700" y="36"/>
                  </a:lnTo>
                  <a:lnTo>
                    <a:pt x="1702" y="42"/>
                  </a:lnTo>
                  <a:lnTo>
                    <a:pt x="1702" y="48"/>
                  </a:lnTo>
                  <a:lnTo>
                    <a:pt x="1700" y="62"/>
                  </a:lnTo>
                  <a:lnTo>
                    <a:pt x="1692" y="82"/>
                  </a:lnTo>
                  <a:lnTo>
                    <a:pt x="1680" y="106"/>
                  </a:lnTo>
                  <a:lnTo>
                    <a:pt x="1680" y="10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3" name="Freeform 9"/>
            <p:cNvSpPr>
              <a:spLocks/>
            </p:cNvSpPr>
            <p:nvPr userDrawn="1"/>
          </p:nvSpPr>
          <p:spPr bwMode="auto">
            <a:xfrm>
              <a:off x="774700" y="1981200"/>
              <a:ext cx="3689350" cy="692150"/>
            </a:xfrm>
            <a:custGeom>
              <a:avLst/>
              <a:gdLst/>
              <a:ahLst/>
              <a:cxnLst>
                <a:cxn ang="0">
                  <a:pos x="1270" y="318"/>
                </a:cxn>
                <a:cxn ang="0">
                  <a:pos x="1038" y="354"/>
                </a:cxn>
                <a:cxn ang="0">
                  <a:pos x="820" y="378"/>
                </a:cxn>
                <a:cxn ang="0">
                  <a:pos x="622" y="392"/>
                </a:cxn>
                <a:cxn ang="0">
                  <a:pos x="450" y="394"/>
                </a:cxn>
                <a:cxn ang="0">
                  <a:pos x="304" y="386"/>
                </a:cxn>
                <a:cxn ang="0">
                  <a:pos x="192" y="370"/>
                </a:cxn>
                <a:cxn ang="0">
                  <a:pos x="150" y="356"/>
                </a:cxn>
                <a:cxn ang="0">
                  <a:pos x="120" y="342"/>
                </a:cxn>
                <a:cxn ang="0">
                  <a:pos x="98" y="324"/>
                </a:cxn>
                <a:cxn ang="0">
                  <a:pos x="88" y="304"/>
                </a:cxn>
                <a:cxn ang="0">
                  <a:pos x="88" y="292"/>
                </a:cxn>
                <a:cxn ang="0">
                  <a:pos x="98" y="266"/>
                </a:cxn>
                <a:cxn ang="0">
                  <a:pos x="122" y="240"/>
                </a:cxn>
                <a:cxn ang="0">
                  <a:pos x="158" y="212"/>
                </a:cxn>
                <a:cxn ang="0">
                  <a:pos x="234" y="170"/>
                </a:cxn>
                <a:cxn ang="0">
                  <a:pos x="370" y="110"/>
                </a:cxn>
                <a:cxn ang="0">
                  <a:pos x="454" y="80"/>
                </a:cxn>
                <a:cxn ang="0">
                  <a:pos x="260" y="148"/>
                </a:cxn>
                <a:cxn ang="0">
                  <a:pos x="146" y="200"/>
                </a:cxn>
                <a:cxn ang="0">
                  <a:pos x="88" y="232"/>
                </a:cxn>
                <a:cxn ang="0">
                  <a:pos x="42" y="264"/>
                </a:cxn>
                <a:cxn ang="0">
                  <a:pos x="14" y="296"/>
                </a:cxn>
                <a:cxn ang="0">
                  <a:pos x="0" y="326"/>
                </a:cxn>
                <a:cxn ang="0">
                  <a:pos x="0" y="340"/>
                </a:cxn>
                <a:cxn ang="0">
                  <a:pos x="10" y="360"/>
                </a:cxn>
                <a:cxn ang="0">
                  <a:pos x="32" y="380"/>
                </a:cxn>
                <a:cxn ang="0">
                  <a:pos x="64" y="396"/>
                </a:cxn>
                <a:cxn ang="0">
                  <a:pos x="108" y="408"/>
                </a:cxn>
                <a:cxn ang="0">
                  <a:pos x="222" y="428"/>
                </a:cxn>
                <a:cxn ang="0">
                  <a:pos x="370" y="436"/>
                </a:cxn>
                <a:cxn ang="0">
                  <a:pos x="548" y="434"/>
                </a:cxn>
                <a:cxn ang="0">
                  <a:pos x="752" y="420"/>
                </a:cxn>
                <a:cxn ang="0">
                  <a:pos x="974" y="396"/>
                </a:cxn>
                <a:cxn ang="0">
                  <a:pos x="1210" y="360"/>
                </a:cxn>
                <a:cxn ang="0">
                  <a:pos x="1314" y="342"/>
                </a:cxn>
                <a:cxn ang="0">
                  <a:pos x="1510" y="302"/>
                </a:cxn>
                <a:cxn ang="0">
                  <a:pos x="1694" y="260"/>
                </a:cxn>
                <a:cxn ang="0">
                  <a:pos x="1860" y="214"/>
                </a:cxn>
                <a:cxn ang="0">
                  <a:pos x="2008" y="166"/>
                </a:cxn>
                <a:cxn ang="0">
                  <a:pos x="2132" y="116"/>
                </a:cxn>
                <a:cxn ang="0">
                  <a:pos x="2230" y="68"/>
                </a:cxn>
                <a:cxn ang="0">
                  <a:pos x="2300" y="22"/>
                </a:cxn>
                <a:cxn ang="0">
                  <a:pos x="2324" y="0"/>
                </a:cxn>
                <a:cxn ang="0">
                  <a:pos x="2294" y="20"/>
                </a:cxn>
                <a:cxn ang="0">
                  <a:pos x="2216" y="62"/>
                </a:cxn>
                <a:cxn ang="0">
                  <a:pos x="2116" y="104"/>
                </a:cxn>
                <a:cxn ang="0">
                  <a:pos x="1996" y="148"/>
                </a:cxn>
                <a:cxn ang="0">
                  <a:pos x="1858" y="190"/>
                </a:cxn>
                <a:cxn ang="0">
                  <a:pos x="1704" y="230"/>
                </a:cxn>
                <a:cxn ang="0">
                  <a:pos x="1538" y="268"/>
                </a:cxn>
                <a:cxn ang="0">
                  <a:pos x="1362" y="302"/>
                </a:cxn>
                <a:cxn ang="0">
                  <a:pos x="1270" y="318"/>
                </a:cxn>
              </a:cxnLst>
              <a:rect l="0" t="0" r="r" b="b"/>
              <a:pathLst>
                <a:path w="2324" h="436">
                  <a:moveTo>
                    <a:pt x="1270" y="318"/>
                  </a:moveTo>
                  <a:lnTo>
                    <a:pt x="1270" y="318"/>
                  </a:lnTo>
                  <a:lnTo>
                    <a:pt x="1152" y="338"/>
                  </a:lnTo>
                  <a:lnTo>
                    <a:pt x="1038" y="354"/>
                  </a:lnTo>
                  <a:lnTo>
                    <a:pt x="928" y="366"/>
                  </a:lnTo>
                  <a:lnTo>
                    <a:pt x="820" y="378"/>
                  </a:lnTo>
                  <a:lnTo>
                    <a:pt x="720" y="386"/>
                  </a:lnTo>
                  <a:lnTo>
                    <a:pt x="622" y="392"/>
                  </a:lnTo>
                  <a:lnTo>
                    <a:pt x="532" y="394"/>
                  </a:lnTo>
                  <a:lnTo>
                    <a:pt x="450" y="394"/>
                  </a:lnTo>
                  <a:lnTo>
                    <a:pt x="372" y="392"/>
                  </a:lnTo>
                  <a:lnTo>
                    <a:pt x="304" y="386"/>
                  </a:lnTo>
                  <a:lnTo>
                    <a:pt x="244" y="380"/>
                  </a:lnTo>
                  <a:lnTo>
                    <a:pt x="192" y="370"/>
                  </a:lnTo>
                  <a:lnTo>
                    <a:pt x="170" y="364"/>
                  </a:lnTo>
                  <a:lnTo>
                    <a:pt x="150" y="356"/>
                  </a:lnTo>
                  <a:lnTo>
                    <a:pt x="134" y="350"/>
                  </a:lnTo>
                  <a:lnTo>
                    <a:pt x="120" y="342"/>
                  </a:lnTo>
                  <a:lnTo>
                    <a:pt x="108" y="332"/>
                  </a:lnTo>
                  <a:lnTo>
                    <a:pt x="98" y="324"/>
                  </a:lnTo>
                  <a:lnTo>
                    <a:pt x="92" y="314"/>
                  </a:lnTo>
                  <a:lnTo>
                    <a:pt x="88" y="304"/>
                  </a:lnTo>
                  <a:lnTo>
                    <a:pt x="88" y="304"/>
                  </a:lnTo>
                  <a:lnTo>
                    <a:pt x="88" y="292"/>
                  </a:lnTo>
                  <a:lnTo>
                    <a:pt x="92" y="280"/>
                  </a:lnTo>
                  <a:lnTo>
                    <a:pt x="98" y="266"/>
                  </a:lnTo>
                  <a:lnTo>
                    <a:pt x="108" y="254"/>
                  </a:lnTo>
                  <a:lnTo>
                    <a:pt x="122" y="240"/>
                  </a:lnTo>
                  <a:lnTo>
                    <a:pt x="138" y="226"/>
                  </a:lnTo>
                  <a:lnTo>
                    <a:pt x="158" y="212"/>
                  </a:lnTo>
                  <a:lnTo>
                    <a:pt x="180" y="198"/>
                  </a:lnTo>
                  <a:lnTo>
                    <a:pt x="234" y="170"/>
                  </a:lnTo>
                  <a:lnTo>
                    <a:pt x="296" y="140"/>
                  </a:lnTo>
                  <a:lnTo>
                    <a:pt x="370" y="110"/>
                  </a:lnTo>
                  <a:lnTo>
                    <a:pt x="454" y="80"/>
                  </a:lnTo>
                  <a:lnTo>
                    <a:pt x="454" y="80"/>
                  </a:lnTo>
                  <a:lnTo>
                    <a:pt x="352" y="114"/>
                  </a:lnTo>
                  <a:lnTo>
                    <a:pt x="260" y="148"/>
                  </a:lnTo>
                  <a:lnTo>
                    <a:pt x="182" y="182"/>
                  </a:lnTo>
                  <a:lnTo>
                    <a:pt x="146" y="200"/>
                  </a:lnTo>
                  <a:lnTo>
                    <a:pt x="116" y="216"/>
                  </a:lnTo>
                  <a:lnTo>
                    <a:pt x="88" y="232"/>
                  </a:lnTo>
                  <a:lnTo>
                    <a:pt x="64" y="248"/>
                  </a:lnTo>
                  <a:lnTo>
                    <a:pt x="42" y="264"/>
                  </a:lnTo>
                  <a:lnTo>
                    <a:pt x="26" y="280"/>
                  </a:lnTo>
                  <a:lnTo>
                    <a:pt x="14" y="296"/>
                  </a:lnTo>
                  <a:lnTo>
                    <a:pt x="4" y="310"/>
                  </a:lnTo>
                  <a:lnTo>
                    <a:pt x="0" y="326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" y="350"/>
                  </a:lnTo>
                  <a:lnTo>
                    <a:pt x="10" y="360"/>
                  </a:lnTo>
                  <a:lnTo>
                    <a:pt x="20" y="370"/>
                  </a:lnTo>
                  <a:lnTo>
                    <a:pt x="32" y="380"/>
                  </a:lnTo>
                  <a:lnTo>
                    <a:pt x="46" y="388"/>
                  </a:lnTo>
                  <a:lnTo>
                    <a:pt x="64" y="396"/>
                  </a:lnTo>
                  <a:lnTo>
                    <a:pt x="84" y="402"/>
                  </a:lnTo>
                  <a:lnTo>
                    <a:pt x="108" y="408"/>
                  </a:lnTo>
                  <a:lnTo>
                    <a:pt x="160" y="420"/>
                  </a:lnTo>
                  <a:lnTo>
                    <a:pt x="222" y="428"/>
                  </a:lnTo>
                  <a:lnTo>
                    <a:pt x="292" y="434"/>
                  </a:lnTo>
                  <a:lnTo>
                    <a:pt x="370" y="436"/>
                  </a:lnTo>
                  <a:lnTo>
                    <a:pt x="456" y="436"/>
                  </a:lnTo>
                  <a:lnTo>
                    <a:pt x="548" y="434"/>
                  </a:lnTo>
                  <a:lnTo>
                    <a:pt x="648" y="428"/>
                  </a:lnTo>
                  <a:lnTo>
                    <a:pt x="752" y="420"/>
                  </a:lnTo>
                  <a:lnTo>
                    <a:pt x="860" y="410"/>
                  </a:lnTo>
                  <a:lnTo>
                    <a:pt x="974" y="396"/>
                  </a:lnTo>
                  <a:lnTo>
                    <a:pt x="1090" y="380"/>
                  </a:lnTo>
                  <a:lnTo>
                    <a:pt x="1210" y="360"/>
                  </a:lnTo>
                  <a:lnTo>
                    <a:pt x="1210" y="360"/>
                  </a:lnTo>
                  <a:lnTo>
                    <a:pt x="1314" y="342"/>
                  </a:lnTo>
                  <a:lnTo>
                    <a:pt x="1414" y="324"/>
                  </a:lnTo>
                  <a:lnTo>
                    <a:pt x="1510" y="302"/>
                  </a:lnTo>
                  <a:lnTo>
                    <a:pt x="1604" y="282"/>
                  </a:lnTo>
                  <a:lnTo>
                    <a:pt x="1694" y="260"/>
                  </a:lnTo>
                  <a:lnTo>
                    <a:pt x="1780" y="236"/>
                  </a:lnTo>
                  <a:lnTo>
                    <a:pt x="1860" y="214"/>
                  </a:lnTo>
                  <a:lnTo>
                    <a:pt x="1936" y="190"/>
                  </a:lnTo>
                  <a:lnTo>
                    <a:pt x="2008" y="166"/>
                  </a:lnTo>
                  <a:lnTo>
                    <a:pt x="2072" y="142"/>
                  </a:lnTo>
                  <a:lnTo>
                    <a:pt x="2132" y="116"/>
                  </a:lnTo>
                  <a:lnTo>
                    <a:pt x="2184" y="92"/>
                  </a:lnTo>
                  <a:lnTo>
                    <a:pt x="2230" y="68"/>
                  </a:lnTo>
                  <a:lnTo>
                    <a:pt x="2268" y="46"/>
                  </a:lnTo>
                  <a:lnTo>
                    <a:pt x="2300" y="22"/>
                  </a:lnTo>
                  <a:lnTo>
                    <a:pt x="2314" y="10"/>
                  </a:lnTo>
                  <a:lnTo>
                    <a:pt x="2324" y="0"/>
                  </a:lnTo>
                  <a:lnTo>
                    <a:pt x="2324" y="0"/>
                  </a:lnTo>
                  <a:lnTo>
                    <a:pt x="2294" y="20"/>
                  </a:lnTo>
                  <a:lnTo>
                    <a:pt x="2258" y="40"/>
                  </a:lnTo>
                  <a:lnTo>
                    <a:pt x="2216" y="62"/>
                  </a:lnTo>
                  <a:lnTo>
                    <a:pt x="2168" y="84"/>
                  </a:lnTo>
                  <a:lnTo>
                    <a:pt x="2116" y="104"/>
                  </a:lnTo>
                  <a:lnTo>
                    <a:pt x="2058" y="126"/>
                  </a:lnTo>
                  <a:lnTo>
                    <a:pt x="1996" y="148"/>
                  </a:lnTo>
                  <a:lnTo>
                    <a:pt x="1928" y="168"/>
                  </a:lnTo>
                  <a:lnTo>
                    <a:pt x="1858" y="190"/>
                  </a:lnTo>
                  <a:lnTo>
                    <a:pt x="1782" y="210"/>
                  </a:lnTo>
                  <a:lnTo>
                    <a:pt x="1704" y="230"/>
                  </a:lnTo>
                  <a:lnTo>
                    <a:pt x="1624" y="248"/>
                  </a:lnTo>
                  <a:lnTo>
                    <a:pt x="1538" y="268"/>
                  </a:lnTo>
                  <a:lnTo>
                    <a:pt x="1452" y="286"/>
                  </a:lnTo>
                  <a:lnTo>
                    <a:pt x="1362" y="302"/>
                  </a:lnTo>
                  <a:lnTo>
                    <a:pt x="1270" y="318"/>
                  </a:lnTo>
                  <a:lnTo>
                    <a:pt x="1270" y="31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6" name="그룹 45"/>
          <p:cNvGrpSpPr/>
          <p:nvPr userDrawn="1"/>
        </p:nvGrpSpPr>
        <p:grpSpPr>
          <a:xfrm>
            <a:off x="2387600" y="2784475"/>
            <a:ext cx="536575" cy="482600"/>
            <a:chOff x="2387600" y="2784475"/>
            <a:chExt cx="536575" cy="482600"/>
          </a:xfrm>
        </p:grpSpPr>
        <p:sp>
          <p:nvSpPr>
            <p:cNvPr id="1034" name="Freeform 10"/>
            <p:cNvSpPr>
              <a:spLocks/>
            </p:cNvSpPr>
            <p:nvPr userDrawn="1"/>
          </p:nvSpPr>
          <p:spPr bwMode="auto">
            <a:xfrm>
              <a:off x="2667000" y="2784475"/>
              <a:ext cx="34925" cy="41275"/>
            </a:xfrm>
            <a:custGeom>
              <a:avLst/>
              <a:gdLst/>
              <a:ahLst/>
              <a:cxnLst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26"/>
                </a:cxn>
                <a:cxn ang="0">
                  <a:pos x="22" y="26"/>
                </a:cxn>
                <a:cxn ang="0">
                  <a:pos x="22" y="6"/>
                </a:cxn>
              </a:cxnLst>
              <a:rect l="0" t="0" r="r" b="b"/>
              <a:pathLst>
                <a:path w="22" h="26">
                  <a:moveTo>
                    <a:pt x="22" y="6"/>
                  </a:move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26"/>
                  </a:lnTo>
                  <a:lnTo>
                    <a:pt x="22" y="26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5" name="Freeform 11"/>
            <p:cNvSpPr>
              <a:spLocks/>
            </p:cNvSpPr>
            <p:nvPr userDrawn="1"/>
          </p:nvSpPr>
          <p:spPr bwMode="auto">
            <a:xfrm>
              <a:off x="2667000" y="3101975"/>
              <a:ext cx="34925" cy="165100"/>
            </a:xfrm>
            <a:custGeom>
              <a:avLst/>
              <a:gdLst/>
              <a:ahLst/>
              <a:cxnLst>
                <a:cxn ang="0">
                  <a:pos x="0" y="100"/>
                </a:cxn>
                <a:cxn ang="0">
                  <a:pos x="0" y="100"/>
                </a:cxn>
                <a:cxn ang="0">
                  <a:pos x="2" y="104"/>
                </a:cxn>
                <a:cxn ang="0">
                  <a:pos x="6" y="104"/>
                </a:cxn>
                <a:cxn ang="0">
                  <a:pos x="16" y="104"/>
                </a:cxn>
                <a:cxn ang="0">
                  <a:pos x="16" y="104"/>
                </a:cxn>
                <a:cxn ang="0">
                  <a:pos x="20" y="104"/>
                </a:cxn>
                <a:cxn ang="0">
                  <a:pos x="22" y="100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0" y="100"/>
                </a:cxn>
              </a:cxnLst>
              <a:rect l="0" t="0" r="r" b="b"/>
              <a:pathLst>
                <a:path w="22" h="104">
                  <a:moveTo>
                    <a:pt x="0" y="100"/>
                  </a:moveTo>
                  <a:lnTo>
                    <a:pt x="0" y="100"/>
                  </a:lnTo>
                  <a:lnTo>
                    <a:pt x="2" y="104"/>
                  </a:lnTo>
                  <a:lnTo>
                    <a:pt x="6" y="104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20" y="104"/>
                  </a:lnTo>
                  <a:lnTo>
                    <a:pt x="22" y="100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100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6" name="Freeform 12"/>
            <p:cNvSpPr>
              <a:spLocks/>
            </p:cNvSpPr>
            <p:nvPr userDrawn="1"/>
          </p:nvSpPr>
          <p:spPr bwMode="auto">
            <a:xfrm>
              <a:off x="2387600" y="2927350"/>
              <a:ext cx="406400" cy="158750"/>
            </a:xfrm>
            <a:custGeom>
              <a:avLst/>
              <a:gdLst/>
              <a:ahLst/>
              <a:cxnLst>
                <a:cxn ang="0">
                  <a:pos x="238" y="80"/>
                </a:cxn>
                <a:cxn ang="0">
                  <a:pos x="238" y="80"/>
                </a:cxn>
                <a:cxn ang="0">
                  <a:pos x="238" y="82"/>
                </a:cxn>
                <a:cxn ang="0">
                  <a:pos x="236" y="84"/>
                </a:cxn>
                <a:cxn ang="0">
                  <a:pos x="66" y="84"/>
                </a:cxn>
                <a:cxn ang="0">
                  <a:pos x="66" y="84"/>
                </a:cxn>
                <a:cxn ang="0">
                  <a:pos x="44" y="68"/>
                </a:cxn>
                <a:cxn ang="0">
                  <a:pos x="20" y="50"/>
                </a:cxn>
                <a:cxn ang="0">
                  <a:pos x="20" y="50"/>
                </a:cxn>
                <a:cxn ang="0">
                  <a:pos x="44" y="30"/>
                </a:cxn>
                <a:cxn ang="0">
                  <a:pos x="66" y="16"/>
                </a:cxn>
                <a:cxn ang="0">
                  <a:pos x="88" y="16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2" y="0"/>
                </a:cxn>
                <a:cxn ang="0">
                  <a:pos x="56" y="2"/>
                </a:cxn>
                <a:cxn ang="0">
                  <a:pos x="46" y="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14" y="34"/>
                </a:cxn>
                <a:cxn ang="0">
                  <a:pos x="4" y="42"/>
                </a:cxn>
                <a:cxn ang="0">
                  <a:pos x="2" y="46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2" y="54"/>
                </a:cxn>
                <a:cxn ang="0">
                  <a:pos x="4" y="58"/>
                </a:cxn>
                <a:cxn ang="0">
                  <a:pos x="14" y="66"/>
                </a:cxn>
                <a:cxn ang="0">
                  <a:pos x="30" y="80"/>
                </a:cxn>
                <a:cxn ang="0">
                  <a:pos x="30" y="80"/>
                </a:cxn>
                <a:cxn ang="0">
                  <a:pos x="46" y="92"/>
                </a:cxn>
                <a:cxn ang="0">
                  <a:pos x="56" y="98"/>
                </a:cxn>
                <a:cxn ang="0">
                  <a:pos x="62" y="100"/>
                </a:cxn>
                <a:cxn ang="0">
                  <a:pos x="64" y="100"/>
                </a:cxn>
                <a:cxn ang="0">
                  <a:pos x="236" y="100"/>
                </a:cxn>
                <a:cxn ang="0">
                  <a:pos x="236" y="100"/>
                </a:cxn>
                <a:cxn ang="0">
                  <a:pos x="244" y="98"/>
                </a:cxn>
                <a:cxn ang="0">
                  <a:pos x="250" y="94"/>
                </a:cxn>
                <a:cxn ang="0">
                  <a:pos x="254" y="88"/>
                </a:cxn>
                <a:cxn ang="0">
                  <a:pos x="256" y="80"/>
                </a:cxn>
                <a:cxn ang="0">
                  <a:pos x="256" y="40"/>
                </a:cxn>
                <a:cxn ang="0">
                  <a:pos x="238" y="40"/>
                </a:cxn>
                <a:cxn ang="0">
                  <a:pos x="238" y="80"/>
                </a:cxn>
              </a:cxnLst>
              <a:rect l="0" t="0" r="r" b="b"/>
              <a:pathLst>
                <a:path w="256" h="100">
                  <a:moveTo>
                    <a:pt x="238" y="80"/>
                  </a:moveTo>
                  <a:lnTo>
                    <a:pt x="238" y="80"/>
                  </a:lnTo>
                  <a:lnTo>
                    <a:pt x="238" y="82"/>
                  </a:lnTo>
                  <a:lnTo>
                    <a:pt x="236" y="84"/>
                  </a:lnTo>
                  <a:lnTo>
                    <a:pt x="66" y="84"/>
                  </a:lnTo>
                  <a:lnTo>
                    <a:pt x="66" y="84"/>
                  </a:lnTo>
                  <a:lnTo>
                    <a:pt x="44" y="68"/>
                  </a:lnTo>
                  <a:lnTo>
                    <a:pt x="20" y="50"/>
                  </a:lnTo>
                  <a:lnTo>
                    <a:pt x="20" y="50"/>
                  </a:lnTo>
                  <a:lnTo>
                    <a:pt x="44" y="30"/>
                  </a:lnTo>
                  <a:lnTo>
                    <a:pt x="66" y="16"/>
                  </a:lnTo>
                  <a:lnTo>
                    <a:pt x="88" y="16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2" y="0"/>
                  </a:lnTo>
                  <a:lnTo>
                    <a:pt x="56" y="2"/>
                  </a:lnTo>
                  <a:lnTo>
                    <a:pt x="46" y="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14" y="34"/>
                  </a:lnTo>
                  <a:lnTo>
                    <a:pt x="4" y="42"/>
                  </a:lnTo>
                  <a:lnTo>
                    <a:pt x="2" y="46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2" y="54"/>
                  </a:lnTo>
                  <a:lnTo>
                    <a:pt x="4" y="58"/>
                  </a:lnTo>
                  <a:lnTo>
                    <a:pt x="14" y="66"/>
                  </a:lnTo>
                  <a:lnTo>
                    <a:pt x="30" y="80"/>
                  </a:lnTo>
                  <a:lnTo>
                    <a:pt x="30" y="80"/>
                  </a:lnTo>
                  <a:lnTo>
                    <a:pt x="46" y="92"/>
                  </a:lnTo>
                  <a:lnTo>
                    <a:pt x="56" y="98"/>
                  </a:lnTo>
                  <a:lnTo>
                    <a:pt x="62" y="100"/>
                  </a:lnTo>
                  <a:lnTo>
                    <a:pt x="64" y="100"/>
                  </a:lnTo>
                  <a:lnTo>
                    <a:pt x="236" y="100"/>
                  </a:lnTo>
                  <a:lnTo>
                    <a:pt x="236" y="100"/>
                  </a:lnTo>
                  <a:lnTo>
                    <a:pt x="244" y="98"/>
                  </a:lnTo>
                  <a:lnTo>
                    <a:pt x="250" y="94"/>
                  </a:lnTo>
                  <a:lnTo>
                    <a:pt x="254" y="88"/>
                  </a:lnTo>
                  <a:lnTo>
                    <a:pt x="256" y="80"/>
                  </a:lnTo>
                  <a:lnTo>
                    <a:pt x="256" y="40"/>
                  </a:lnTo>
                  <a:lnTo>
                    <a:pt x="238" y="40"/>
                  </a:lnTo>
                  <a:lnTo>
                    <a:pt x="238" y="80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7" name="Freeform 13"/>
            <p:cNvSpPr>
              <a:spLocks/>
            </p:cNvSpPr>
            <p:nvPr userDrawn="1"/>
          </p:nvSpPr>
          <p:spPr bwMode="auto">
            <a:xfrm>
              <a:off x="2546350" y="2841625"/>
              <a:ext cx="377825" cy="133350"/>
            </a:xfrm>
            <a:custGeom>
              <a:avLst/>
              <a:gdLst/>
              <a:ahLst/>
              <a:cxnLst>
                <a:cxn ang="0">
                  <a:pos x="182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76"/>
                </a:cxn>
                <a:cxn ang="0">
                  <a:pos x="2" y="80"/>
                </a:cxn>
                <a:cxn ang="0">
                  <a:pos x="6" y="82"/>
                </a:cxn>
                <a:cxn ang="0">
                  <a:pos x="10" y="84"/>
                </a:cxn>
                <a:cxn ang="0">
                  <a:pos x="182" y="84"/>
                </a:cxn>
                <a:cxn ang="0">
                  <a:pos x="182" y="84"/>
                </a:cxn>
                <a:cxn ang="0">
                  <a:pos x="194" y="78"/>
                </a:cxn>
                <a:cxn ang="0">
                  <a:pos x="212" y="66"/>
                </a:cxn>
                <a:cxn ang="0">
                  <a:pos x="230" y="52"/>
                </a:cxn>
                <a:cxn ang="0">
                  <a:pos x="236" y="46"/>
                </a:cxn>
                <a:cxn ang="0">
                  <a:pos x="238" y="42"/>
                </a:cxn>
                <a:cxn ang="0">
                  <a:pos x="238" y="42"/>
                </a:cxn>
                <a:cxn ang="0">
                  <a:pos x="236" y="38"/>
                </a:cxn>
                <a:cxn ang="0">
                  <a:pos x="230" y="32"/>
                </a:cxn>
                <a:cxn ang="0">
                  <a:pos x="212" y="18"/>
                </a:cxn>
                <a:cxn ang="0">
                  <a:pos x="194" y="6"/>
                </a:cxn>
                <a:cxn ang="0">
                  <a:pos x="182" y="0"/>
                </a:cxn>
                <a:cxn ang="0">
                  <a:pos x="182" y="0"/>
                </a:cxn>
              </a:cxnLst>
              <a:rect l="0" t="0" r="r" b="b"/>
              <a:pathLst>
                <a:path w="238" h="84">
                  <a:moveTo>
                    <a:pt x="182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6"/>
                  </a:lnTo>
                  <a:lnTo>
                    <a:pt x="2" y="80"/>
                  </a:lnTo>
                  <a:lnTo>
                    <a:pt x="6" y="82"/>
                  </a:lnTo>
                  <a:lnTo>
                    <a:pt x="10" y="84"/>
                  </a:lnTo>
                  <a:lnTo>
                    <a:pt x="182" y="84"/>
                  </a:lnTo>
                  <a:lnTo>
                    <a:pt x="182" y="84"/>
                  </a:lnTo>
                  <a:lnTo>
                    <a:pt x="194" y="78"/>
                  </a:lnTo>
                  <a:lnTo>
                    <a:pt x="212" y="66"/>
                  </a:lnTo>
                  <a:lnTo>
                    <a:pt x="230" y="52"/>
                  </a:lnTo>
                  <a:lnTo>
                    <a:pt x="236" y="46"/>
                  </a:lnTo>
                  <a:lnTo>
                    <a:pt x="238" y="42"/>
                  </a:lnTo>
                  <a:lnTo>
                    <a:pt x="238" y="42"/>
                  </a:lnTo>
                  <a:lnTo>
                    <a:pt x="236" y="38"/>
                  </a:lnTo>
                  <a:lnTo>
                    <a:pt x="230" y="32"/>
                  </a:lnTo>
                  <a:lnTo>
                    <a:pt x="212" y="18"/>
                  </a:lnTo>
                  <a:lnTo>
                    <a:pt x="194" y="6"/>
                  </a:lnTo>
                  <a:lnTo>
                    <a:pt x="182" y="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5" name="그룹 44"/>
          <p:cNvGrpSpPr/>
          <p:nvPr userDrawn="1"/>
        </p:nvGrpSpPr>
        <p:grpSpPr>
          <a:xfrm>
            <a:off x="3422650" y="2771775"/>
            <a:ext cx="409575" cy="511175"/>
            <a:chOff x="3422650" y="2771775"/>
            <a:chExt cx="409575" cy="511175"/>
          </a:xfrm>
        </p:grpSpPr>
        <p:sp>
          <p:nvSpPr>
            <p:cNvPr id="1038" name="Freeform 14"/>
            <p:cNvSpPr>
              <a:spLocks/>
            </p:cNvSpPr>
            <p:nvPr userDrawn="1"/>
          </p:nvSpPr>
          <p:spPr bwMode="auto">
            <a:xfrm>
              <a:off x="3686175" y="3121025"/>
              <a:ext cx="44450" cy="44450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0" y="28"/>
                </a:cxn>
                <a:cxn ang="0">
                  <a:pos x="14" y="20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0" y="28"/>
                  </a:lnTo>
                  <a:lnTo>
                    <a:pt x="14" y="20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9" name="Freeform 15"/>
            <p:cNvSpPr>
              <a:spLocks/>
            </p:cNvSpPr>
            <p:nvPr userDrawn="1"/>
          </p:nvSpPr>
          <p:spPr bwMode="auto">
            <a:xfrm>
              <a:off x="3527425" y="3127375"/>
              <a:ext cx="25400" cy="2857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6" h="18">
                  <a:moveTo>
                    <a:pt x="10" y="0"/>
                  </a:moveTo>
                  <a:lnTo>
                    <a:pt x="1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0" name="Freeform 16"/>
            <p:cNvSpPr>
              <a:spLocks/>
            </p:cNvSpPr>
            <p:nvPr userDrawn="1"/>
          </p:nvSpPr>
          <p:spPr bwMode="auto">
            <a:xfrm>
              <a:off x="3556000" y="3181350"/>
              <a:ext cx="133350" cy="101600"/>
            </a:xfrm>
            <a:custGeom>
              <a:avLst/>
              <a:gdLst/>
              <a:ahLst/>
              <a:cxnLst>
                <a:cxn ang="0">
                  <a:pos x="76" y="6"/>
                </a:cxn>
                <a:cxn ang="0">
                  <a:pos x="76" y="6"/>
                </a:cxn>
                <a:cxn ang="0">
                  <a:pos x="72" y="10"/>
                </a:cxn>
                <a:cxn ang="0">
                  <a:pos x="68" y="12"/>
                </a:cxn>
                <a:cxn ang="0">
                  <a:pos x="68" y="12"/>
                </a:cxn>
                <a:cxn ang="0">
                  <a:pos x="56" y="14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30" y="14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0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2" y="56"/>
                </a:cxn>
                <a:cxn ang="0">
                  <a:pos x="4" y="60"/>
                </a:cxn>
                <a:cxn ang="0">
                  <a:pos x="8" y="62"/>
                </a:cxn>
                <a:cxn ang="0">
                  <a:pos x="12" y="64"/>
                </a:cxn>
                <a:cxn ang="0">
                  <a:pos x="72" y="64"/>
                </a:cxn>
                <a:cxn ang="0">
                  <a:pos x="72" y="64"/>
                </a:cxn>
                <a:cxn ang="0">
                  <a:pos x="76" y="62"/>
                </a:cxn>
                <a:cxn ang="0">
                  <a:pos x="80" y="60"/>
                </a:cxn>
                <a:cxn ang="0">
                  <a:pos x="82" y="56"/>
                </a:cxn>
                <a:cxn ang="0">
                  <a:pos x="84" y="52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82" y="8"/>
                </a:cxn>
                <a:cxn ang="0">
                  <a:pos x="82" y="8"/>
                </a:cxn>
                <a:cxn ang="0">
                  <a:pos x="76" y="6"/>
                </a:cxn>
                <a:cxn ang="0">
                  <a:pos x="76" y="6"/>
                </a:cxn>
              </a:cxnLst>
              <a:rect l="0" t="0" r="r" b="b"/>
              <a:pathLst>
                <a:path w="84" h="64">
                  <a:moveTo>
                    <a:pt x="76" y="6"/>
                  </a:moveTo>
                  <a:lnTo>
                    <a:pt x="76" y="6"/>
                  </a:lnTo>
                  <a:lnTo>
                    <a:pt x="72" y="1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56" y="14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0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56"/>
                  </a:lnTo>
                  <a:lnTo>
                    <a:pt x="4" y="60"/>
                  </a:lnTo>
                  <a:lnTo>
                    <a:pt x="8" y="62"/>
                  </a:lnTo>
                  <a:lnTo>
                    <a:pt x="12" y="64"/>
                  </a:lnTo>
                  <a:lnTo>
                    <a:pt x="72" y="64"/>
                  </a:lnTo>
                  <a:lnTo>
                    <a:pt x="72" y="64"/>
                  </a:lnTo>
                  <a:lnTo>
                    <a:pt x="76" y="62"/>
                  </a:lnTo>
                  <a:lnTo>
                    <a:pt x="80" y="60"/>
                  </a:lnTo>
                  <a:lnTo>
                    <a:pt x="82" y="56"/>
                  </a:lnTo>
                  <a:lnTo>
                    <a:pt x="84" y="52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76" y="6"/>
                  </a:lnTo>
                  <a:lnTo>
                    <a:pt x="76" y="6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1" name="Freeform 17"/>
            <p:cNvSpPr>
              <a:spLocks/>
            </p:cNvSpPr>
            <p:nvPr userDrawn="1"/>
          </p:nvSpPr>
          <p:spPr bwMode="auto">
            <a:xfrm>
              <a:off x="3552825" y="2851150"/>
              <a:ext cx="152400" cy="244475"/>
            </a:xfrm>
            <a:custGeom>
              <a:avLst/>
              <a:gdLst/>
              <a:ahLst/>
              <a:cxnLst>
                <a:cxn ang="0">
                  <a:pos x="92" y="94"/>
                </a:cxn>
                <a:cxn ang="0">
                  <a:pos x="92" y="94"/>
                </a:cxn>
                <a:cxn ang="0">
                  <a:pos x="96" y="64"/>
                </a:cxn>
                <a:cxn ang="0">
                  <a:pos x="96" y="36"/>
                </a:cxn>
                <a:cxn ang="0">
                  <a:pos x="96" y="36"/>
                </a:cxn>
                <a:cxn ang="0">
                  <a:pos x="94" y="18"/>
                </a:cxn>
                <a:cxn ang="0">
                  <a:pos x="90" y="0"/>
                </a:cxn>
                <a:cxn ang="0">
                  <a:pos x="90" y="0"/>
                </a:cxn>
                <a:cxn ang="0">
                  <a:pos x="70" y="4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2" y="86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2" y="126"/>
                </a:cxn>
                <a:cxn ang="0">
                  <a:pos x="2" y="126"/>
                </a:cxn>
                <a:cxn ang="0">
                  <a:pos x="2" y="132"/>
                </a:cxn>
                <a:cxn ang="0">
                  <a:pos x="2" y="132"/>
                </a:cxn>
                <a:cxn ang="0">
                  <a:pos x="4" y="144"/>
                </a:cxn>
                <a:cxn ang="0">
                  <a:pos x="4" y="144"/>
                </a:cxn>
                <a:cxn ang="0">
                  <a:pos x="4" y="144"/>
                </a:cxn>
                <a:cxn ang="0">
                  <a:pos x="4" y="144"/>
                </a:cxn>
                <a:cxn ang="0">
                  <a:pos x="6" y="154"/>
                </a:cxn>
                <a:cxn ang="0">
                  <a:pos x="6" y="154"/>
                </a:cxn>
                <a:cxn ang="0">
                  <a:pos x="26" y="150"/>
                </a:cxn>
                <a:cxn ang="0">
                  <a:pos x="48" y="148"/>
                </a:cxn>
                <a:cxn ang="0">
                  <a:pos x="48" y="148"/>
                </a:cxn>
                <a:cxn ang="0">
                  <a:pos x="62" y="150"/>
                </a:cxn>
                <a:cxn ang="0">
                  <a:pos x="76" y="150"/>
                </a:cxn>
                <a:cxn ang="0">
                  <a:pos x="76" y="150"/>
                </a:cxn>
                <a:cxn ang="0">
                  <a:pos x="80" y="134"/>
                </a:cxn>
                <a:cxn ang="0">
                  <a:pos x="80" y="134"/>
                </a:cxn>
                <a:cxn ang="0">
                  <a:pos x="92" y="94"/>
                </a:cxn>
                <a:cxn ang="0">
                  <a:pos x="92" y="94"/>
                </a:cxn>
              </a:cxnLst>
              <a:rect l="0" t="0" r="r" b="b"/>
              <a:pathLst>
                <a:path w="96" h="154">
                  <a:moveTo>
                    <a:pt x="92" y="94"/>
                  </a:moveTo>
                  <a:lnTo>
                    <a:pt x="92" y="94"/>
                  </a:lnTo>
                  <a:lnTo>
                    <a:pt x="96" y="64"/>
                  </a:lnTo>
                  <a:lnTo>
                    <a:pt x="96" y="36"/>
                  </a:lnTo>
                  <a:lnTo>
                    <a:pt x="96" y="36"/>
                  </a:lnTo>
                  <a:lnTo>
                    <a:pt x="94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0" y="4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2" y="86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26"/>
                  </a:lnTo>
                  <a:lnTo>
                    <a:pt x="2" y="126"/>
                  </a:lnTo>
                  <a:lnTo>
                    <a:pt x="2" y="132"/>
                  </a:lnTo>
                  <a:lnTo>
                    <a:pt x="2" y="132"/>
                  </a:lnTo>
                  <a:lnTo>
                    <a:pt x="4" y="144"/>
                  </a:lnTo>
                  <a:lnTo>
                    <a:pt x="4" y="144"/>
                  </a:lnTo>
                  <a:lnTo>
                    <a:pt x="4" y="144"/>
                  </a:lnTo>
                  <a:lnTo>
                    <a:pt x="4" y="144"/>
                  </a:lnTo>
                  <a:lnTo>
                    <a:pt x="6" y="154"/>
                  </a:lnTo>
                  <a:lnTo>
                    <a:pt x="6" y="154"/>
                  </a:lnTo>
                  <a:lnTo>
                    <a:pt x="26" y="150"/>
                  </a:lnTo>
                  <a:lnTo>
                    <a:pt x="48" y="148"/>
                  </a:lnTo>
                  <a:lnTo>
                    <a:pt x="48" y="148"/>
                  </a:lnTo>
                  <a:lnTo>
                    <a:pt x="62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80" y="134"/>
                  </a:lnTo>
                  <a:lnTo>
                    <a:pt x="80" y="134"/>
                  </a:lnTo>
                  <a:lnTo>
                    <a:pt x="92" y="94"/>
                  </a:lnTo>
                  <a:lnTo>
                    <a:pt x="92" y="9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2" name="Freeform 18"/>
            <p:cNvSpPr>
              <a:spLocks/>
            </p:cNvSpPr>
            <p:nvPr userDrawn="1"/>
          </p:nvSpPr>
          <p:spPr bwMode="auto">
            <a:xfrm>
              <a:off x="3590925" y="2771775"/>
              <a:ext cx="95250" cy="63500"/>
            </a:xfrm>
            <a:custGeom>
              <a:avLst/>
              <a:gdLst/>
              <a:ahLst/>
              <a:cxnLst>
                <a:cxn ang="0">
                  <a:pos x="52" y="10"/>
                </a:cxn>
                <a:cxn ang="0">
                  <a:pos x="52" y="10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24" y="40"/>
                </a:cxn>
                <a:cxn ang="0">
                  <a:pos x="24" y="40"/>
                </a:cxn>
                <a:cxn ang="0">
                  <a:pos x="42" y="38"/>
                </a:cxn>
                <a:cxn ang="0">
                  <a:pos x="60" y="34"/>
                </a:cxn>
                <a:cxn ang="0">
                  <a:pos x="60" y="34"/>
                </a:cxn>
                <a:cxn ang="0">
                  <a:pos x="54" y="14"/>
                </a:cxn>
                <a:cxn ang="0">
                  <a:pos x="54" y="14"/>
                </a:cxn>
                <a:cxn ang="0">
                  <a:pos x="52" y="10"/>
                </a:cxn>
                <a:cxn ang="0">
                  <a:pos x="52" y="10"/>
                </a:cxn>
              </a:cxnLst>
              <a:rect l="0" t="0" r="r" b="b"/>
              <a:pathLst>
                <a:path w="60" h="40">
                  <a:moveTo>
                    <a:pt x="52" y="10"/>
                  </a:moveTo>
                  <a:lnTo>
                    <a:pt x="52" y="1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6" y="8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42" y="38"/>
                  </a:lnTo>
                  <a:lnTo>
                    <a:pt x="60" y="34"/>
                  </a:lnTo>
                  <a:lnTo>
                    <a:pt x="60" y="3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2" y="10"/>
                  </a:lnTo>
                  <a:lnTo>
                    <a:pt x="52" y="1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3" name="Freeform 19"/>
            <p:cNvSpPr>
              <a:spLocks/>
            </p:cNvSpPr>
            <p:nvPr userDrawn="1"/>
          </p:nvSpPr>
          <p:spPr bwMode="auto">
            <a:xfrm>
              <a:off x="3698875" y="2819400"/>
              <a:ext cx="133350" cy="298450"/>
            </a:xfrm>
            <a:custGeom>
              <a:avLst/>
              <a:gdLst/>
              <a:ahLst/>
              <a:cxnLst>
                <a:cxn ang="0">
                  <a:pos x="16" y="118"/>
                </a:cxn>
                <a:cxn ang="0">
                  <a:pos x="16" y="118"/>
                </a:cxn>
                <a:cxn ang="0">
                  <a:pos x="6" y="160"/>
                </a:cxn>
                <a:cxn ang="0">
                  <a:pos x="6" y="160"/>
                </a:cxn>
                <a:cxn ang="0">
                  <a:pos x="0" y="174"/>
                </a:cxn>
                <a:cxn ang="0">
                  <a:pos x="0" y="174"/>
                </a:cxn>
                <a:cxn ang="0">
                  <a:pos x="18" y="180"/>
                </a:cxn>
                <a:cxn ang="0">
                  <a:pos x="34" y="188"/>
                </a:cxn>
                <a:cxn ang="0">
                  <a:pos x="34" y="188"/>
                </a:cxn>
                <a:cxn ang="0">
                  <a:pos x="54" y="164"/>
                </a:cxn>
                <a:cxn ang="0">
                  <a:pos x="62" y="150"/>
                </a:cxn>
                <a:cxn ang="0">
                  <a:pos x="70" y="138"/>
                </a:cxn>
                <a:cxn ang="0">
                  <a:pos x="76" y="124"/>
                </a:cxn>
                <a:cxn ang="0">
                  <a:pos x="80" y="110"/>
                </a:cxn>
                <a:cxn ang="0">
                  <a:pos x="84" y="98"/>
                </a:cxn>
                <a:cxn ang="0">
                  <a:pos x="84" y="84"/>
                </a:cxn>
                <a:cxn ang="0">
                  <a:pos x="84" y="84"/>
                </a:cxn>
                <a:cxn ang="0">
                  <a:pos x="84" y="72"/>
                </a:cxn>
                <a:cxn ang="0">
                  <a:pos x="82" y="60"/>
                </a:cxn>
                <a:cxn ang="0">
                  <a:pos x="80" y="48"/>
                </a:cxn>
                <a:cxn ang="0">
                  <a:pos x="76" y="36"/>
                </a:cxn>
                <a:cxn ang="0">
                  <a:pos x="70" y="26"/>
                </a:cxn>
                <a:cxn ang="0">
                  <a:pos x="64" y="16"/>
                </a:cxn>
                <a:cxn ang="0">
                  <a:pos x="56" y="8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30" y="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40"/>
                </a:cxn>
                <a:cxn ang="0">
                  <a:pos x="20" y="64"/>
                </a:cxn>
                <a:cxn ang="0">
                  <a:pos x="20" y="90"/>
                </a:cxn>
                <a:cxn ang="0">
                  <a:pos x="16" y="118"/>
                </a:cxn>
                <a:cxn ang="0">
                  <a:pos x="16" y="118"/>
                </a:cxn>
              </a:cxnLst>
              <a:rect l="0" t="0" r="r" b="b"/>
              <a:pathLst>
                <a:path w="84" h="188">
                  <a:moveTo>
                    <a:pt x="16" y="118"/>
                  </a:moveTo>
                  <a:lnTo>
                    <a:pt x="16" y="118"/>
                  </a:lnTo>
                  <a:lnTo>
                    <a:pt x="6" y="160"/>
                  </a:lnTo>
                  <a:lnTo>
                    <a:pt x="6" y="160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18" y="180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54" y="164"/>
                  </a:lnTo>
                  <a:lnTo>
                    <a:pt x="62" y="150"/>
                  </a:lnTo>
                  <a:lnTo>
                    <a:pt x="70" y="138"/>
                  </a:lnTo>
                  <a:lnTo>
                    <a:pt x="76" y="124"/>
                  </a:lnTo>
                  <a:lnTo>
                    <a:pt x="80" y="110"/>
                  </a:lnTo>
                  <a:lnTo>
                    <a:pt x="84" y="98"/>
                  </a:lnTo>
                  <a:lnTo>
                    <a:pt x="84" y="84"/>
                  </a:lnTo>
                  <a:lnTo>
                    <a:pt x="84" y="84"/>
                  </a:lnTo>
                  <a:lnTo>
                    <a:pt x="84" y="72"/>
                  </a:lnTo>
                  <a:lnTo>
                    <a:pt x="82" y="60"/>
                  </a:lnTo>
                  <a:lnTo>
                    <a:pt x="80" y="48"/>
                  </a:lnTo>
                  <a:lnTo>
                    <a:pt x="76" y="36"/>
                  </a:lnTo>
                  <a:lnTo>
                    <a:pt x="70" y="26"/>
                  </a:lnTo>
                  <a:lnTo>
                    <a:pt x="64" y="16"/>
                  </a:lnTo>
                  <a:lnTo>
                    <a:pt x="56" y="8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0" y="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40"/>
                  </a:lnTo>
                  <a:lnTo>
                    <a:pt x="20" y="64"/>
                  </a:lnTo>
                  <a:lnTo>
                    <a:pt x="20" y="90"/>
                  </a:lnTo>
                  <a:lnTo>
                    <a:pt x="16" y="118"/>
                  </a:lnTo>
                  <a:lnTo>
                    <a:pt x="16" y="11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4" name="Freeform 20"/>
            <p:cNvSpPr>
              <a:spLocks/>
            </p:cNvSpPr>
            <p:nvPr userDrawn="1"/>
          </p:nvSpPr>
          <p:spPr bwMode="auto">
            <a:xfrm>
              <a:off x="3698875" y="2784475"/>
              <a:ext cx="47625" cy="34925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20" y="18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16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30" h="22">
                  <a:moveTo>
                    <a:pt x="8" y="22"/>
                  </a:moveTo>
                  <a:lnTo>
                    <a:pt x="8" y="22"/>
                  </a:lnTo>
                  <a:lnTo>
                    <a:pt x="20" y="1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16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5" name="Freeform 21"/>
            <p:cNvSpPr>
              <a:spLocks/>
            </p:cNvSpPr>
            <p:nvPr userDrawn="1"/>
          </p:nvSpPr>
          <p:spPr bwMode="auto">
            <a:xfrm>
              <a:off x="3422650" y="2819400"/>
              <a:ext cx="136525" cy="295275"/>
            </a:xfrm>
            <a:custGeom>
              <a:avLst/>
              <a:gdLst/>
              <a:ahLst/>
              <a:cxnLst>
                <a:cxn ang="0">
                  <a:pos x="72" y="78"/>
                </a:cxn>
                <a:cxn ang="0">
                  <a:pos x="72" y="78"/>
                </a:cxn>
                <a:cxn ang="0">
                  <a:pos x="82" y="38"/>
                </a:cxn>
                <a:cxn ang="0">
                  <a:pos x="82" y="38"/>
                </a:cxn>
                <a:cxn ang="0">
                  <a:pos x="86" y="20"/>
                </a:cxn>
                <a:cxn ang="0">
                  <a:pos x="86" y="20"/>
                </a:cxn>
                <a:cxn ang="0">
                  <a:pos x="62" y="1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0" y="8"/>
                </a:cxn>
                <a:cxn ang="0">
                  <a:pos x="22" y="18"/>
                </a:cxn>
                <a:cxn ang="0">
                  <a:pos x="16" y="26"/>
                </a:cxn>
                <a:cxn ang="0">
                  <a:pos x="10" y="38"/>
                </a:cxn>
                <a:cxn ang="0">
                  <a:pos x="6" y="48"/>
                </a:cxn>
                <a:cxn ang="0">
                  <a:pos x="4" y="60"/>
                </a:cxn>
                <a:cxn ang="0">
                  <a:pos x="2" y="7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2" y="98"/>
                </a:cxn>
                <a:cxn ang="0">
                  <a:pos x="4" y="110"/>
                </a:cxn>
                <a:cxn ang="0">
                  <a:pos x="10" y="124"/>
                </a:cxn>
                <a:cxn ang="0">
                  <a:pos x="16" y="138"/>
                </a:cxn>
                <a:cxn ang="0">
                  <a:pos x="32" y="164"/>
                </a:cxn>
                <a:cxn ang="0">
                  <a:pos x="52" y="186"/>
                </a:cxn>
                <a:cxn ang="0">
                  <a:pos x="52" y="186"/>
                </a:cxn>
                <a:cxn ang="0">
                  <a:pos x="72" y="178"/>
                </a:cxn>
                <a:cxn ang="0">
                  <a:pos x="72" y="178"/>
                </a:cxn>
                <a:cxn ang="0">
                  <a:pos x="68" y="156"/>
                </a:cxn>
                <a:cxn ang="0">
                  <a:pos x="66" y="130"/>
                </a:cxn>
                <a:cxn ang="0">
                  <a:pos x="66" y="106"/>
                </a:cxn>
                <a:cxn ang="0">
                  <a:pos x="72" y="78"/>
                </a:cxn>
                <a:cxn ang="0">
                  <a:pos x="72" y="78"/>
                </a:cxn>
              </a:cxnLst>
              <a:rect l="0" t="0" r="r" b="b"/>
              <a:pathLst>
                <a:path w="86" h="186">
                  <a:moveTo>
                    <a:pt x="72" y="78"/>
                  </a:moveTo>
                  <a:lnTo>
                    <a:pt x="72" y="78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62" y="1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0" y="8"/>
                  </a:lnTo>
                  <a:lnTo>
                    <a:pt x="22" y="18"/>
                  </a:lnTo>
                  <a:lnTo>
                    <a:pt x="16" y="26"/>
                  </a:lnTo>
                  <a:lnTo>
                    <a:pt x="10" y="38"/>
                  </a:lnTo>
                  <a:lnTo>
                    <a:pt x="6" y="48"/>
                  </a:lnTo>
                  <a:lnTo>
                    <a:pt x="4" y="60"/>
                  </a:lnTo>
                  <a:lnTo>
                    <a:pt x="2" y="7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98"/>
                  </a:lnTo>
                  <a:lnTo>
                    <a:pt x="4" y="110"/>
                  </a:lnTo>
                  <a:lnTo>
                    <a:pt x="10" y="124"/>
                  </a:lnTo>
                  <a:lnTo>
                    <a:pt x="16" y="138"/>
                  </a:lnTo>
                  <a:lnTo>
                    <a:pt x="32" y="164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68" y="156"/>
                  </a:lnTo>
                  <a:lnTo>
                    <a:pt x="66" y="130"/>
                  </a:lnTo>
                  <a:lnTo>
                    <a:pt x="66" y="106"/>
                  </a:lnTo>
                  <a:lnTo>
                    <a:pt x="72" y="78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6" name="Freeform 22"/>
            <p:cNvSpPr>
              <a:spLocks/>
            </p:cNvSpPr>
            <p:nvPr userDrawn="1"/>
          </p:nvSpPr>
          <p:spPr bwMode="auto">
            <a:xfrm>
              <a:off x="3511550" y="2781300"/>
              <a:ext cx="63500" cy="44450"/>
            </a:xfrm>
            <a:custGeom>
              <a:avLst/>
              <a:gdLst/>
              <a:ahLst/>
              <a:cxnLst>
                <a:cxn ang="0">
                  <a:pos x="38" y="6"/>
                </a:cxn>
                <a:cxn ang="0">
                  <a:pos x="38" y="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18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6" y="22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6"/>
                </a:cxn>
                <a:cxn ang="0">
                  <a:pos x="38" y="6"/>
                </a:cxn>
              </a:cxnLst>
              <a:rect l="0" t="0" r="r" b="b"/>
              <a:pathLst>
                <a:path w="40" h="28">
                  <a:moveTo>
                    <a:pt x="38" y="6"/>
                  </a:moveTo>
                  <a:lnTo>
                    <a:pt x="38" y="6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18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6" y="22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6"/>
                  </a:lnTo>
                  <a:lnTo>
                    <a:pt x="38" y="6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7" name="Freeform 23"/>
            <p:cNvSpPr>
              <a:spLocks/>
            </p:cNvSpPr>
            <p:nvPr userDrawn="1"/>
          </p:nvSpPr>
          <p:spPr bwMode="auto">
            <a:xfrm>
              <a:off x="3606800" y="3105150"/>
              <a:ext cx="47625" cy="857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20" y="2"/>
                </a:cxn>
                <a:cxn ang="0">
                  <a:pos x="26" y="6"/>
                </a:cxn>
                <a:cxn ang="0">
                  <a:pos x="28" y="1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20"/>
                </a:cxn>
                <a:cxn ang="0">
                  <a:pos x="24" y="28"/>
                </a:cxn>
                <a:cxn ang="0">
                  <a:pos x="24" y="28"/>
                </a:cxn>
                <a:cxn ang="0">
                  <a:pos x="14" y="42"/>
                </a:cxn>
                <a:cxn ang="0">
                  <a:pos x="14" y="42"/>
                </a:cxn>
                <a:cxn ang="0">
                  <a:pos x="12" y="48"/>
                </a:cxn>
                <a:cxn ang="0">
                  <a:pos x="14" y="54"/>
                </a:cxn>
                <a:cxn ang="0">
                  <a:pos x="14" y="54"/>
                </a:cxn>
                <a:cxn ang="0">
                  <a:pos x="8" y="52"/>
                </a:cxn>
                <a:cxn ang="0">
                  <a:pos x="2" y="48"/>
                </a:cxn>
                <a:cxn ang="0">
                  <a:pos x="0" y="44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34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30" h="54">
                  <a:moveTo>
                    <a:pt x="14" y="0"/>
                  </a:moveTo>
                  <a:lnTo>
                    <a:pt x="14" y="0"/>
                  </a:lnTo>
                  <a:lnTo>
                    <a:pt x="20" y="2"/>
                  </a:lnTo>
                  <a:lnTo>
                    <a:pt x="26" y="6"/>
                  </a:lnTo>
                  <a:lnTo>
                    <a:pt x="28" y="1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20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2" y="48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8" y="52"/>
                  </a:lnTo>
                  <a:lnTo>
                    <a:pt x="2" y="48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4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4" name="그룹 43"/>
          <p:cNvGrpSpPr/>
          <p:nvPr userDrawn="1"/>
        </p:nvGrpSpPr>
        <p:grpSpPr>
          <a:xfrm>
            <a:off x="4375150" y="2800350"/>
            <a:ext cx="450850" cy="450850"/>
            <a:chOff x="4375150" y="2800350"/>
            <a:chExt cx="450850" cy="450850"/>
          </a:xfrm>
        </p:grpSpPr>
        <p:sp>
          <p:nvSpPr>
            <p:cNvPr id="1048" name="Freeform 24"/>
            <p:cNvSpPr>
              <a:spLocks/>
            </p:cNvSpPr>
            <p:nvPr userDrawn="1"/>
          </p:nvSpPr>
          <p:spPr bwMode="auto">
            <a:xfrm>
              <a:off x="4543425" y="2809875"/>
              <a:ext cx="73025" cy="50800"/>
            </a:xfrm>
            <a:custGeom>
              <a:avLst/>
              <a:gdLst/>
              <a:ahLst/>
              <a:cxnLst>
                <a:cxn ang="0">
                  <a:pos x="44" y="26"/>
                </a:cxn>
                <a:cxn ang="0">
                  <a:pos x="44" y="26"/>
                </a:cxn>
                <a:cxn ang="0">
                  <a:pos x="46" y="20"/>
                </a:cxn>
                <a:cxn ang="0">
                  <a:pos x="44" y="1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0" y="22"/>
                </a:cxn>
                <a:cxn ang="0">
                  <a:pos x="38" y="32"/>
                </a:cxn>
                <a:cxn ang="0">
                  <a:pos x="44" y="26"/>
                </a:cxn>
              </a:cxnLst>
              <a:rect l="0" t="0" r="r" b="b"/>
              <a:pathLst>
                <a:path w="46" h="32">
                  <a:moveTo>
                    <a:pt x="44" y="26"/>
                  </a:moveTo>
                  <a:lnTo>
                    <a:pt x="44" y="26"/>
                  </a:lnTo>
                  <a:lnTo>
                    <a:pt x="46" y="20"/>
                  </a:lnTo>
                  <a:lnTo>
                    <a:pt x="44" y="1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0" y="22"/>
                  </a:lnTo>
                  <a:lnTo>
                    <a:pt x="38" y="32"/>
                  </a:lnTo>
                  <a:lnTo>
                    <a:pt x="44" y="26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9" name="Freeform 25"/>
            <p:cNvSpPr>
              <a:spLocks/>
            </p:cNvSpPr>
            <p:nvPr userDrawn="1"/>
          </p:nvSpPr>
          <p:spPr bwMode="auto">
            <a:xfrm>
              <a:off x="4768850" y="3009900"/>
              <a:ext cx="50800" cy="73025"/>
            </a:xfrm>
            <a:custGeom>
              <a:avLst/>
              <a:gdLst/>
              <a:ahLst/>
              <a:cxnLst>
                <a:cxn ang="0">
                  <a:pos x="30" y="26"/>
                </a:cxn>
                <a:cxn ang="0">
                  <a:pos x="30" y="26"/>
                </a:cxn>
                <a:cxn ang="0">
                  <a:pos x="32" y="22"/>
                </a:cxn>
                <a:cxn ang="0">
                  <a:pos x="30" y="1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8"/>
                </a:cxn>
                <a:cxn ang="0">
                  <a:pos x="10" y="46"/>
                </a:cxn>
                <a:cxn ang="0">
                  <a:pos x="30" y="26"/>
                </a:cxn>
              </a:cxnLst>
              <a:rect l="0" t="0" r="r" b="b"/>
              <a:pathLst>
                <a:path w="32" h="46">
                  <a:moveTo>
                    <a:pt x="30" y="26"/>
                  </a:moveTo>
                  <a:lnTo>
                    <a:pt x="30" y="26"/>
                  </a:lnTo>
                  <a:lnTo>
                    <a:pt x="32" y="22"/>
                  </a:lnTo>
                  <a:lnTo>
                    <a:pt x="30" y="1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8"/>
                  </a:lnTo>
                  <a:lnTo>
                    <a:pt x="10" y="46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0" name="Freeform 26"/>
            <p:cNvSpPr>
              <a:spLocks/>
            </p:cNvSpPr>
            <p:nvPr userDrawn="1"/>
          </p:nvSpPr>
          <p:spPr bwMode="auto">
            <a:xfrm>
              <a:off x="4375150" y="2800350"/>
              <a:ext cx="450850" cy="450850"/>
            </a:xfrm>
            <a:custGeom>
              <a:avLst/>
              <a:gdLst/>
              <a:ahLst/>
              <a:cxnLst>
                <a:cxn ang="0">
                  <a:pos x="222" y="96"/>
                </a:cxn>
                <a:cxn ang="0">
                  <a:pos x="278" y="40"/>
                </a:cxn>
                <a:cxn ang="0">
                  <a:pos x="284" y="24"/>
                </a:cxn>
                <a:cxn ang="0">
                  <a:pos x="278" y="8"/>
                </a:cxn>
                <a:cxn ang="0">
                  <a:pos x="270" y="2"/>
                </a:cxn>
                <a:cxn ang="0">
                  <a:pos x="252" y="2"/>
                </a:cxn>
                <a:cxn ang="0">
                  <a:pos x="190" y="62"/>
                </a:cxn>
                <a:cxn ang="0">
                  <a:pos x="48" y="24"/>
                </a:cxn>
                <a:cxn ang="0">
                  <a:pos x="34" y="26"/>
                </a:cxn>
                <a:cxn ang="0">
                  <a:pos x="24" y="36"/>
                </a:cxn>
                <a:cxn ang="0">
                  <a:pos x="22" y="42"/>
                </a:cxn>
                <a:cxn ang="0">
                  <a:pos x="24" y="54"/>
                </a:cxn>
                <a:cxn ang="0">
                  <a:pos x="28" y="58"/>
                </a:cxn>
                <a:cxn ang="0">
                  <a:pos x="128" y="124"/>
                </a:cxn>
                <a:cxn ang="0">
                  <a:pos x="26" y="170"/>
                </a:cxn>
                <a:cxn ang="0">
                  <a:pos x="18" y="168"/>
                </a:cxn>
                <a:cxn ang="0">
                  <a:pos x="6" y="176"/>
                </a:cxn>
                <a:cxn ang="0">
                  <a:pos x="2" y="182"/>
                </a:cxn>
                <a:cxn ang="0">
                  <a:pos x="0" y="194"/>
                </a:cxn>
                <a:cxn ang="0">
                  <a:pos x="6" y="204"/>
                </a:cxn>
                <a:cxn ang="0">
                  <a:pos x="14" y="208"/>
                </a:cxn>
                <a:cxn ang="0">
                  <a:pos x="60" y="224"/>
                </a:cxn>
                <a:cxn ang="0">
                  <a:pos x="60" y="224"/>
                </a:cxn>
                <a:cxn ang="0">
                  <a:pos x="76" y="270"/>
                </a:cxn>
                <a:cxn ang="0">
                  <a:pos x="82" y="278"/>
                </a:cxn>
                <a:cxn ang="0">
                  <a:pos x="86" y="282"/>
                </a:cxn>
                <a:cxn ang="0">
                  <a:pos x="96" y="284"/>
                </a:cxn>
                <a:cxn ang="0">
                  <a:pos x="102" y="284"/>
                </a:cxn>
                <a:cxn ang="0">
                  <a:pos x="114" y="274"/>
                </a:cxn>
                <a:cxn ang="0">
                  <a:pos x="114" y="258"/>
                </a:cxn>
                <a:cxn ang="0">
                  <a:pos x="160" y="158"/>
                </a:cxn>
                <a:cxn ang="0">
                  <a:pos x="224" y="254"/>
                </a:cxn>
                <a:cxn ang="0">
                  <a:pos x="226" y="256"/>
                </a:cxn>
                <a:cxn ang="0">
                  <a:pos x="228" y="256"/>
                </a:cxn>
                <a:cxn ang="0">
                  <a:pos x="242" y="262"/>
                </a:cxn>
                <a:cxn ang="0">
                  <a:pos x="256" y="256"/>
                </a:cxn>
                <a:cxn ang="0">
                  <a:pos x="258" y="252"/>
                </a:cxn>
                <a:cxn ang="0">
                  <a:pos x="262" y="242"/>
                </a:cxn>
                <a:cxn ang="0">
                  <a:pos x="260" y="236"/>
                </a:cxn>
              </a:cxnLst>
              <a:rect l="0" t="0" r="r" b="b"/>
              <a:pathLst>
                <a:path w="284" h="284">
                  <a:moveTo>
                    <a:pt x="260" y="236"/>
                  </a:moveTo>
                  <a:lnTo>
                    <a:pt x="222" y="96"/>
                  </a:lnTo>
                  <a:lnTo>
                    <a:pt x="278" y="40"/>
                  </a:lnTo>
                  <a:lnTo>
                    <a:pt x="278" y="40"/>
                  </a:lnTo>
                  <a:lnTo>
                    <a:pt x="282" y="32"/>
                  </a:lnTo>
                  <a:lnTo>
                    <a:pt x="284" y="24"/>
                  </a:lnTo>
                  <a:lnTo>
                    <a:pt x="282" y="16"/>
                  </a:lnTo>
                  <a:lnTo>
                    <a:pt x="278" y="8"/>
                  </a:lnTo>
                  <a:lnTo>
                    <a:pt x="278" y="8"/>
                  </a:lnTo>
                  <a:lnTo>
                    <a:pt x="270" y="2"/>
                  </a:lnTo>
                  <a:lnTo>
                    <a:pt x="260" y="0"/>
                  </a:lnTo>
                  <a:lnTo>
                    <a:pt x="252" y="2"/>
                  </a:lnTo>
                  <a:lnTo>
                    <a:pt x="244" y="8"/>
                  </a:lnTo>
                  <a:lnTo>
                    <a:pt x="190" y="62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0" y="24"/>
                  </a:lnTo>
                  <a:lnTo>
                    <a:pt x="34" y="26"/>
                  </a:lnTo>
                  <a:lnTo>
                    <a:pt x="28" y="30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2" y="42"/>
                  </a:lnTo>
                  <a:lnTo>
                    <a:pt x="22" y="48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128" y="124"/>
                  </a:lnTo>
                  <a:lnTo>
                    <a:pt x="68" y="184"/>
                  </a:lnTo>
                  <a:lnTo>
                    <a:pt x="26" y="170"/>
                  </a:lnTo>
                  <a:lnTo>
                    <a:pt x="26" y="170"/>
                  </a:lnTo>
                  <a:lnTo>
                    <a:pt x="18" y="168"/>
                  </a:lnTo>
                  <a:lnTo>
                    <a:pt x="12" y="172"/>
                  </a:lnTo>
                  <a:lnTo>
                    <a:pt x="6" y="176"/>
                  </a:lnTo>
                  <a:lnTo>
                    <a:pt x="2" y="182"/>
                  </a:lnTo>
                  <a:lnTo>
                    <a:pt x="2" y="182"/>
                  </a:lnTo>
                  <a:lnTo>
                    <a:pt x="0" y="188"/>
                  </a:lnTo>
                  <a:lnTo>
                    <a:pt x="0" y="194"/>
                  </a:lnTo>
                  <a:lnTo>
                    <a:pt x="2" y="198"/>
                  </a:lnTo>
                  <a:lnTo>
                    <a:pt x="6" y="204"/>
                  </a:lnTo>
                  <a:lnTo>
                    <a:pt x="6" y="204"/>
                  </a:lnTo>
                  <a:lnTo>
                    <a:pt x="14" y="208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2" y="224"/>
                  </a:lnTo>
                  <a:lnTo>
                    <a:pt x="76" y="270"/>
                  </a:lnTo>
                  <a:lnTo>
                    <a:pt x="76" y="270"/>
                  </a:lnTo>
                  <a:lnTo>
                    <a:pt x="82" y="278"/>
                  </a:lnTo>
                  <a:lnTo>
                    <a:pt x="82" y="278"/>
                  </a:lnTo>
                  <a:lnTo>
                    <a:pt x="86" y="282"/>
                  </a:lnTo>
                  <a:lnTo>
                    <a:pt x="92" y="284"/>
                  </a:lnTo>
                  <a:lnTo>
                    <a:pt x="96" y="284"/>
                  </a:lnTo>
                  <a:lnTo>
                    <a:pt x="102" y="284"/>
                  </a:lnTo>
                  <a:lnTo>
                    <a:pt x="102" y="284"/>
                  </a:lnTo>
                  <a:lnTo>
                    <a:pt x="110" y="280"/>
                  </a:lnTo>
                  <a:lnTo>
                    <a:pt x="114" y="274"/>
                  </a:lnTo>
                  <a:lnTo>
                    <a:pt x="116" y="266"/>
                  </a:lnTo>
                  <a:lnTo>
                    <a:pt x="114" y="258"/>
                  </a:lnTo>
                  <a:lnTo>
                    <a:pt x="102" y="216"/>
                  </a:lnTo>
                  <a:lnTo>
                    <a:pt x="160" y="158"/>
                  </a:lnTo>
                  <a:lnTo>
                    <a:pt x="224" y="254"/>
                  </a:lnTo>
                  <a:lnTo>
                    <a:pt x="224" y="254"/>
                  </a:lnTo>
                  <a:lnTo>
                    <a:pt x="226" y="256"/>
                  </a:lnTo>
                  <a:lnTo>
                    <a:pt x="226" y="256"/>
                  </a:lnTo>
                  <a:lnTo>
                    <a:pt x="228" y="256"/>
                  </a:lnTo>
                  <a:lnTo>
                    <a:pt x="228" y="256"/>
                  </a:lnTo>
                  <a:lnTo>
                    <a:pt x="234" y="262"/>
                  </a:lnTo>
                  <a:lnTo>
                    <a:pt x="242" y="262"/>
                  </a:lnTo>
                  <a:lnTo>
                    <a:pt x="248" y="26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58" y="252"/>
                  </a:lnTo>
                  <a:lnTo>
                    <a:pt x="260" y="246"/>
                  </a:lnTo>
                  <a:lnTo>
                    <a:pt x="262" y="242"/>
                  </a:lnTo>
                  <a:lnTo>
                    <a:pt x="260" y="236"/>
                  </a:lnTo>
                  <a:lnTo>
                    <a:pt x="260" y="23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052" name="Freeform 28"/>
          <p:cNvSpPr>
            <a:spLocks/>
          </p:cNvSpPr>
          <p:nvPr userDrawn="1"/>
        </p:nvSpPr>
        <p:spPr bwMode="auto">
          <a:xfrm>
            <a:off x="6518275" y="2974975"/>
            <a:ext cx="193675" cy="174625"/>
          </a:xfrm>
          <a:custGeom>
            <a:avLst/>
            <a:gdLst/>
            <a:ahLst/>
            <a:cxnLst>
              <a:cxn ang="0">
                <a:pos x="60" y="110"/>
              </a:cxn>
              <a:cxn ang="0">
                <a:pos x="60" y="110"/>
              </a:cxn>
              <a:cxn ang="0">
                <a:pos x="48" y="110"/>
              </a:cxn>
              <a:cxn ang="0">
                <a:pos x="36" y="106"/>
              </a:cxn>
              <a:cxn ang="0">
                <a:pos x="26" y="100"/>
              </a:cxn>
              <a:cxn ang="0">
                <a:pos x="18" y="94"/>
              </a:cxn>
              <a:cxn ang="0">
                <a:pos x="10" y="86"/>
              </a:cxn>
              <a:cxn ang="0">
                <a:pos x="4" y="76"/>
              </a:cxn>
              <a:cxn ang="0">
                <a:pos x="0" y="66"/>
              </a:cxn>
              <a:cxn ang="0">
                <a:pos x="0" y="54"/>
              </a:cxn>
              <a:cxn ang="0">
                <a:pos x="0" y="54"/>
              </a:cxn>
              <a:cxn ang="0">
                <a:pos x="0" y="44"/>
              </a:cxn>
              <a:cxn ang="0">
                <a:pos x="4" y="34"/>
              </a:cxn>
              <a:cxn ang="0">
                <a:pos x="10" y="24"/>
              </a:cxn>
              <a:cxn ang="0">
                <a:pos x="18" y="16"/>
              </a:cxn>
              <a:cxn ang="0">
                <a:pos x="26" y="8"/>
              </a:cxn>
              <a:cxn ang="0">
                <a:pos x="36" y="4"/>
              </a:cxn>
              <a:cxn ang="0">
                <a:pos x="48" y="0"/>
              </a:cxn>
              <a:cxn ang="0">
                <a:pos x="60" y="0"/>
              </a:cxn>
              <a:cxn ang="0">
                <a:pos x="60" y="0"/>
              </a:cxn>
              <a:cxn ang="0">
                <a:pos x="74" y="0"/>
              </a:cxn>
              <a:cxn ang="0">
                <a:pos x="84" y="4"/>
              </a:cxn>
              <a:cxn ang="0">
                <a:pos x="96" y="8"/>
              </a:cxn>
              <a:cxn ang="0">
                <a:pos x="104" y="16"/>
              </a:cxn>
              <a:cxn ang="0">
                <a:pos x="112" y="24"/>
              </a:cxn>
              <a:cxn ang="0">
                <a:pos x="118" y="34"/>
              </a:cxn>
              <a:cxn ang="0">
                <a:pos x="122" y="44"/>
              </a:cxn>
              <a:cxn ang="0">
                <a:pos x="122" y="54"/>
              </a:cxn>
              <a:cxn ang="0">
                <a:pos x="122" y="54"/>
              </a:cxn>
              <a:cxn ang="0">
                <a:pos x="122" y="66"/>
              </a:cxn>
              <a:cxn ang="0">
                <a:pos x="118" y="76"/>
              </a:cxn>
              <a:cxn ang="0">
                <a:pos x="112" y="86"/>
              </a:cxn>
              <a:cxn ang="0">
                <a:pos x="104" y="94"/>
              </a:cxn>
              <a:cxn ang="0">
                <a:pos x="96" y="100"/>
              </a:cxn>
              <a:cxn ang="0">
                <a:pos x="84" y="106"/>
              </a:cxn>
              <a:cxn ang="0">
                <a:pos x="74" y="110"/>
              </a:cxn>
              <a:cxn ang="0">
                <a:pos x="60" y="110"/>
              </a:cxn>
              <a:cxn ang="0">
                <a:pos x="60" y="110"/>
              </a:cxn>
            </a:cxnLst>
            <a:rect l="0" t="0" r="r" b="b"/>
            <a:pathLst>
              <a:path w="122" h="110">
                <a:moveTo>
                  <a:pt x="60" y="110"/>
                </a:moveTo>
                <a:lnTo>
                  <a:pt x="60" y="110"/>
                </a:lnTo>
                <a:lnTo>
                  <a:pt x="48" y="110"/>
                </a:lnTo>
                <a:lnTo>
                  <a:pt x="36" y="106"/>
                </a:lnTo>
                <a:lnTo>
                  <a:pt x="26" y="100"/>
                </a:lnTo>
                <a:lnTo>
                  <a:pt x="18" y="94"/>
                </a:lnTo>
                <a:lnTo>
                  <a:pt x="10" y="86"/>
                </a:lnTo>
                <a:lnTo>
                  <a:pt x="4" y="76"/>
                </a:lnTo>
                <a:lnTo>
                  <a:pt x="0" y="66"/>
                </a:lnTo>
                <a:lnTo>
                  <a:pt x="0" y="54"/>
                </a:lnTo>
                <a:lnTo>
                  <a:pt x="0" y="54"/>
                </a:lnTo>
                <a:lnTo>
                  <a:pt x="0" y="44"/>
                </a:lnTo>
                <a:lnTo>
                  <a:pt x="4" y="34"/>
                </a:lnTo>
                <a:lnTo>
                  <a:pt x="10" y="24"/>
                </a:lnTo>
                <a:lnTo>
                  <a:pt x="18" y="16"/>
                </a:lnTo>
                <a:lnTo>
                  <a:pt x="26" y="8"/>
                </a:lnTo>
                <a:lnTo>
                  <a:pt x="36" y="4"/>
                </a:lnTo>
                <a:lnTo>
                  <a:pt x="48" y="0"/>
                </a:lnTo>
                <a:lnTo>
                  <a:pt x="60" y="0"/>
                </a:lnTo>
                <a:lnTo>
                  <a:pt x="60" y="0"/>
                </a:lnTo>
                <a:lnTo>
                  <a:pt x="74" y="0"/>
                </a:lnTo>
                <a:lnTo>
                  <a:pt x="84" y="4"/>
                </a:lnTo>
                <a:lnTo>
                  <a:pt x="96" y="8"/>
                </a:lnTo>
                <a:lnTo>
                  <a:pt x="104" y="16"/>
                </a:lnTo>
                <a:lnTo>
                  <a:pt x="112" y="24"/>
                </a:lnTo>
                <a:lnTo>
                  <a:pt x="118" y="34"/>
                </a:lnTo>
                <a:lnTo>
                  <a:pt x="122" y="44"/>
                </a:lnTo>
                <a:lnTo>
                  <a:pt x="122" y="54"/>
                </a:lnTo>
                <a:lnTo>
                  <a:pt x="122" y="54"/>
                </a:lnTo>
                <a:lnTo>
                  <a:pt x="122" y="66"/>
                </a:lnTo>
                <a:lnTo>
                  <a:pt x="118" y="76"/>
                </a:lnTo>
                <a:lnTo>
                  <a:pt x="112" y="86"/>
                </a:lnTo>
                <a:lnTo>
                  <a:pt x="104" y="94"/>
                </a:lnTo>
                <a:lnTo>
                  <a:pt x="96" y="100"/>
                </a:lnTo>
                <a:lnTo>
                  <a:pt x="84" y="106"/>
                </a:lnTo>
                <a:lnTo>
                  <a:pt x="74" y="110"/>
                </a:lnTo>
                <a:lnTo>
                  <a:pt x="60" y="110"/>
                </a:lnTo>
                <a:lnTo>
                  <a:pt x="60" y="11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2" name="그룹 41"/>
          <p:cNvGrpSpPr/>
          <p:nvPr userDrawn="1"/>
        </p:nvGrpSpPr>
        <p:grpSpPr>
          <a:xfrm>
            <a:off x="6292850" y="2832100"/>
            <a:ext cx="504825" cy="390525"/>
            <a:chOff x="6292850" y="2832100"/>
            <a:chExt cx="504825" cy="390525"/>
          </a:xfrm>
        </p:grpSpPr>
        <p:sp>
          <p:nvSpPr>
            <p:cNvPr id="1051" name="Freeform 27"/>
            <p:cNvSpPr>
              <a:spLocks/>
            </p:cNvSpPr>
            <p:nvPr userDrawn="1"/>
          </p:nvSpPr>
          <p:spPr bwMode="auto">
            <a:xfrm>
              <a:off x="6292850" y="2832100"/>
              <a:ext cx="504825" cy="390525"/>
            </a:xfrm>
            <a:custGeom>
              <a:avLst/>
              <a:gdLst/>
              <a:ahLst/>
              <a:cxnLst>
                <a:cxn ang="0">
                  <a:pos x="264" y="30"/>
                </a:cxn>
                <a:cxn ang="0">
                  <a:pos x="248" y="30"/>
                </a:cxn>
                <a:cxn ang="0">
                  <a:pos x="240" y="0"/>
                </a:cxn>
                <a:cxn ang="0">
                  <a:pos x="150" y="0"/>
                </a:cxn>
                <a:cxn ang="0">
                  <a:pos x="144" y="30"/>
                </a:cxn>
                <a:cxn ang="0">
                  <a:pos x="114" y="30"/>
                </a:cxn>
                <a:cxn ang="0">
                  <a:pos x="114" y="30"/>
                </a:cxn>
                <a:cxn ang="0">
                  <a:pos x="112" y="24"/>
                </a:cxn>
                <a:cxn ang="0">
                  <a:pos x="110" y="20"/>
                </a:cxn>
                <a:cxn ang="0">
                  <a:pos x="106" y="18"/>
                </a:cxn>
                <a:cxn ang="0">
                  <a:pos x="10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54" y="18"/>
                </a:cxn>
                <a:cxn ang="0">
                  <a:pos x="50" y="20"/>
                </a:cxn>
                <a:cxn ang="0">
                  <a:pos x="48" y="26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36" y="34"/>
                </a:cxn>
                <a:cxn ang="0">
                  <a:pos x="28" y="38"/>
                </a:cxn>
                <a:cxn ang="0">
                  <a:pos x="20" y="44"/>
                </a:cxn>
                <a:cxn ang="0">
                  <a:pos x="14" y="50"/>
                </a:cxn>
                <a:cxn ang="0">
                  <a:pos x="8" y="58"/>
                </a:cxn>
                <a:cxn ang="0">
                  <a:pos x="4" y="68"/>
                </a:cxn>
                <a:cxn ang="0">
                  <a:pos x="0" y="78"/>
                </a:cxn>
                <a:cxn ang="0">
                  <a:pos x="0" y="88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0" y="198"/>
                </a:cxn>
                <a:cxn ang="0">
                  <a:pos x="4" y="210"/>
                </a:cxn>
                <a:cxn ang="0">
                  <a:pos x="10" y="220"/>
                </a:cxn>
                <a:cxn ang="0">
                  <a:pos x="16" y="228"/>
                </a:cxn>
                <a:cxn ang="0">
                  <a:pos x="24" y="236"/>
                </a:cxn>
                <a:cxn ang="0">
                  <a:pos x="34" y="240"/>
                </a:cxn>
                <a:cxn ang="0">
                  <a:pos x="44" y="244"/>
                </a:cxn>
                <a:cxn ang="0">
                  <a:pos x="54" y="246"/>
                </a:cxn>
                <a:cxn ang="0">
                  <a:pos x="264" y="246"/>
                </a:cxn>
                <a:cxn ang="0">
                  <a:pos x="264" y="246"/>
                </a:cxn>
                <a:cxn ang="0">
                  <a:pos x="274" y="244"/>
                </a:cxn>
                <a:cxn ang="0">
                  <a:pos x="286" y="240"/>
                </a:cxn>
                <a:cxn ang="0">
                  <a:pos x="294" y="236"/>
                </a:cxn>
                <a:cxn ang="0">
                  <a:pos x="302" y="228"/>
                </a:cxn>
                <a:cxn ang="0">
                  <a:pos x="310" y="220"/>
                </a:cxn>
                <a:cxn ang="0">
                  <a:pos x="314" y="210"/>
                </a:cxn>
                <a:cxn ang="0">
                  <a:pos x="318" y="198"/>
                </a:cxn>
                <a:cxn ang="0">
                  <a:pos x="318" y="188"/>
                </a:cxn>
                <a:cxn ang="0">
                  <a:pos x="318" y="88"/>
                </a:cxn>
                <a:cxn ang="0">
                  <a:pos x="318" y="88"/>
                </a:cxn>
                <a:cxn ang="0">
                  <a:pos x="318" y="76"/>
                </a:cxn>
                <a:cxn ang="0">
                  <a:pos x="314" y="66"/>
                </a:cxn>
                <a:cxn ang="0">
                  <a:pos x="310" y="56"/>
                </a:cxn>
                <a:cxn ang="0">
                  <a:pos x="302" y="48"/>
                </a:cxn>
                <a:cxn ang="0">
                  <a:pos x="294" y="40"/>
                </a:cxn>
                <a:cxn ang="0">
                  <a:pos x="286" y="34"/>
                </a:cxn>
                <a:cxn ang="0">
                  <a:pos x="274" y="32"/>
                </a:cxn>
                <a:cxn ang="0">
                  <a:pos x="264" y="30"/>
                </a:cxn>
                <a:cxn ang="0">
                  <a:pos x="264" y="30"/>
                </a:cxn>
              </a:cxnLst>
              <a:rect l="0" t="0" r="r" b="b"/>
              <a:pathLst>
                <a:path w="318" h="246">
                  <a:moveTo>
                    <a:pt x="264" y="30"/>
                  </a:moveTo>
                  <a:lnTo>
                    <a:pt x="248" y="30"/>
                  </a:lnTo>
                  <a:lnTo>
                    <a:pt x="240" y="0"/>
                  </a:lnTo>
                  <a:lnTo>
                    <a:pt x="150" y="0"/>
                  </a:lnTo>
                  <a:lnTo>
                    <a:pt x="144" y="30"/>
                  </a:lnTo>
                  <a:lnTo>
                    <a:pt x="114" y="30"/>
                  </a:lnTo>
                  <a:lnTo>
                    <a:pt x="114" y="30"/>
                  </a:lnTo>
                  <a:lnTo>
                    <a:pt x="112" y="24"/>
                  </a:lnTo>
                  <a:lnTo>
                    <a:pt x="110" y="20"/>
                  </a:lnTo>
                  <a:lnTo>
                    <a:pt x="106" y="18"/>
                  </a:lnTo>
                  <a:lnTo>
                    <a:pt x="10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8" y="26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36" y="34"/>
                  </a:lnTo>
                  <a:lnTo>
                    <a:pt x="28" y="38"/>
                  </a:lnTo>
                  <a:lnTo>
                    <a:pt x="20" y="44"/>
                  </a:lnTo>
                  <a:lnTo>
                    <a:pt x="14" y="50"/>
                  </a:lnTo>
                  <a:lnTo>
                    <a:pt x="8" y="58"/>
                  </a:lnTo>
                  <a:lnTo>
                    <a:pt x="4" y="68"/>
                  </a:lnTo>
                  <a:lnTo>
                    <a:pt x="0" y="78"/>
                  </a:lnTo>
                  <a:lnTo>
                    <a:pt x="0" y="88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98"/>
                  </a:lnTo>
                  <a:lnTo>
                    <a:pt x="4" y="210"/>
                  </a:lnTo>
                  <a:lnTo>
                    <a:pt x="10" y="220"/>
                  </a:lnTo>
                  <a:lnTo>
                    <a:pt x="16" y="228"/>
                  </a:lnTo>
                  <a:lnTo>
                    <a:pt x="24" y="236"/>
                  </a:lnTo>
                  <a:lnTo>
                    <a:pt x="34" y="240"/>
                  </a:lnTo>
                  <a:lnTo>
                    <a:pt x="44" y="244"/>
                  </a:lnTo>
                  <a:lnTo>
                    <a:pt x="54" y="246"/>
                  </a:lnTo>
                  <a:lnTo>
                    <a:pt x="264" y="246"/>
                  </a:lnTo>
                  <a:lnTo>
                    <a:pt x="264" y="246"/>
                  </a:lnTo>
                  <a:lnTo>
                    <a:pt x="274" y="244"/>
                  </a:lnTo>
                  <a:lnTo>
                    <a:pt x="286" y="240"/>
                  </a:lnTo>
                  <a:lnTo>
                    <a:pt x="294" y="236"/>
                  </a:lnTo>
                  <a:lnTo>
                    <a:pt x="302" y="228"/>
                  </a:lnTo>
                  <a:lnTo>
                    <a:pt x="310" y="220"/>
                  </a:lnTo>
                  <a:lnTo>
                    <a:pt x="314" y="210"/>
                  </a:lnTo>
                  <a:lnTo>
                    <a:pt x="318" y="198"/>
                  </a:lnTo>
                  <a:lnTo>
                    <a:pt x="318" y="188"/>
                  </a:lnTo>
                  <a:lnTo>
                    <a:pt x="318" y="88"/>
                  </a:lnTo>
                  <a:lnTo>
                    <a:pt x="318" y="88"/>
                  </a:lnTo>
                  <a:lnTo>
                    <a:pt x="318" y="76"/>
                  </a:lnTo>
                  <a:lnTo>
                    <a:pt x="314" y="66"/>
                  </a:lnTo>
                  <a:lnTo>
                    <a:pt x="310" y="56"/>
                  </a:lnTo>
                  <a:lnTo>
                    <a:pt x="302" y="48"/>
                  </a:lnTo>
                  <a:lnTo>
                    <a:pt x="294" y="40"/>
                  </a:lnTo>
                  <a:lnTo>
                    <a:pt x="286" y="34"/>
                  </a:lnTo>
                  <a:lnTo>
                    <a:pt x="274" y="32"/>
                  </a:lnTo>
                  <a:lnTo>
                    <a:pt x="264" y="30"/>
                  </a:lnTo>
                  <a:lnTo>
                    <a:pt x="264" y="30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3" name="Freeform 29"/>
            <p:cNvSpPr>
              <a:spLocks/>
            </p:cNvSpPr>
            <p:nvPr userDrawn="1"/>
          </p:nvSpPr>
          <p:spPr bwMode="auto">
            <a:xfrm>
              <a:off x="6537325" y="2994025"/>
              <a:ext cx="155575" cy="1365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8" y="2"/>
                </a:cxn>
                <a:cxn ang="0">
                  <a:pos x="30" y="4"/>
                </a:cxn>
                <a:cxn ang="0">
                  <a:pos x="22" y="8"/>
                </a:cxn>
                <a:cxn ang="0">
                  <a:pos x="14" y="12"/>
                </a:cxn>
                <a:cxn ang="0">
                  <a:pos x="8" y="20"/>
                </a:cxn>
                <a:cxn ang="0">
                  <a:pos x="4" y="26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52"/>
                </a:cxn>
                <a:cxn ang="0">
                  <a:pos x="4" y="60"/>
                </a:cxn>
                <a:cxn ang="0">
                  <a:pos x="8" y="66"/>
                </a:cxn>
                <a:cxn ang="0">
                  <a:pos x="14" y="72"/>
                </a:cxn>
                <a:cxn ang="0">
                  <a:pos x="22" y="78"/>
                </a:cxn>
                <a:cxn ang="0">
                  <a:pos x="30" y="82"/>
                </a:cxn>
                <a:cxn ang="0">
                  <a:pos x="38" y="84"/>
                </a:cxn>
                <a:cxn ang="0">
                  <a:pos x="48" y="86"/>
                </a:cxn>
                <a:cxn ang="0">
                  <a:pos x="48" y="86"/>
                </a:cxn>
                <a:cxn ang="0">
                  <a:pos x="58" y="84"/>
                </a:cxn>
                <a:cxn ang="0">
                  <a:pos x="68" y="82"/>
                </a:cxn>
                <a:cxn ang="0">
                  <a:pos x="76" y="78"/>
                </a:cxn>
                <a:cxn ang="0">
                  <a:pos x="84" y="72"/>
                </a:cxn>
                <a:cxn ang="0">
                  <a:pos x="90" y="66"/>
                </a:cxn>
                <a:cxn ang="0">
                  <a:pos x="94" y="60"/>
                </a:cxn>
                <a:cxn ang="0">
                  <a:pos x="98" y="52"/>
                </a:cxn>
                <a:cxn ang="0">
                  <a:pos x="98" y="42"/>
                </a:cxn>
                <a:cxn ang="0">
                  <a:pos x="98" y="42"/>
                </a:cxn>
                <a:cxn ang="0">
                  <a:pos x="98" y="34"/>
                </a:cxn>
                <a:cxn ang="0">
                  <a:pos x="94" y="26"/>
                </a:cxn>
                <a:cxn ang="0">
                  <a:pos x="90" y="20"/>
                </a:cxn>
                <a:cxn ang="0">
                  <a:pos x="84" y="12"/>
                </a:cxn>
                <a:cxn ang="0">
                  <a:pos x="76" y="8"/>
                </a:cxn>
                <a:cxn ang="0">
                  <a:pos x="68" y="4"/>
                </a:cxn>
                <a:cxn ang="0">
                  <a:pos x="58" y="2"/>
                </a:cxn>
                <a:cxn ang="0">
                  <a:pos x="48" y="0"/>
                </a:cxn>
                <a:cxn ang="0">
                  <a:pos x="48" y="0"/>
                </a:cxn>
              </a:cxnLst>
              <a:rect l="0" t="0" r="r" b="b"/>
              <a:pathLst>
                <a:path w="98" h="86">
                  <a:moveTo>
                    <a:pt x="48" y="0"/>
                  </a:moveTo>
                  <a:lnTo>
                    <a:pt x="48" y="0"/>
                  </a:lnTo>
                  <a:lnTo>
                    <a:pt x="38" y="2"/>
                  </a:lnTo>
                  <a:lnTo>
                    <a:pt x="30" y="4"/>
                  </a:lnTo>
                  <a:lnTo>
                    <a:pt x="22" y="8"/>
                  </a:lnTo>
                  <a:lnTo>
                    <a:pt x="14" y="12"/>
                  </a:lnTo>
                  <a:lnTo>
                    <a:pt x="8" y="20"/>
                  </a:lnTo>
                  <a:lnTo>
                    <a:pt x="4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4" y="60"/>
                  </a:lnTo>
                  <a:lnTo>
                    <a:pt x="8" y="66"/>
                  </a:lnTo>
                  <a:lnTo>
                    <a:pt x="14" y="72"/>
                  </a:lnTo>
                  <a:lnTo>
                    <a:pt x="22" y="78"/>
                  </a:lnTo>
                  <a:lnTo>
                    <a:pt x="30" y="82"/>
                  </a:lnTo>
                  <a:lnTo>
                    <a:pt x="38" y="84"/>
                  </a:lnTo>
                  <a:lnTo>
                    <a:pt x="48" y="86"/>
                  </a:lnTo>
                  <a:lnTo>
                    <a:pt x="48" y="86"/>
                  </a:lnTo>
                  <a:lnTo>
                    <a:pt x="58" y="84"/>
                  </a:lnTo>
                  <a:lnTo>
                    <a:pt x="68" y="82"/>
                  </a:lnTo>
                  <a:lnTo>
                    <a:pt x="76" y="78"/>
                  </a:lnTo>
                  <a:lnTo>
                    <a:pt x="84" y="72"/>
                  </a:lnTo>
                  <a:lnTo>
                    <a:pt x="90" y="66"/>
                  </a:lnTo>
                  <a:lnTo>
                    <a:pt x="94" y="60"/>
                  </a:lnTo>
                  <a:lnTo>
                    <a:pt x="98" y="52"/>
                  </a:lnTo>
                  <a:lnTo>
                    <a:pt x="98" y="42"/>
                  </a:lnTo>
                  <a:lnTo>
                    <a:pt x="98" y="42"/>
                  </a:lnTo>
                  <a:lnTo>
                    <a:pt x="98" y="34"/>
                  </a:lnTo>
                  <a:lnTo>
                    <a:pt x="94" y="26"/>
                  </a:lnTo>
                  <a:lnTo>
                    <a:pt x="90" y="20"/>
                  </a:lnTo>
                  <a:lnTo>
                    <a:pt x="84" y="12"/>
                  </a:lnTo>
                  <a:lnTo>
                    <a:pt x="76" y="8"/>
                  </a:lnTo>
                  <a:lnTo>
                    <a:pt x="68" y="4"/>
                  </a:lnTo>
                  <a:lnTo>
                    <a:pt x="58" y="2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054" name="Freeform 30"/>
          <p:cNvSpPr>
            <a:spLocks/>
          </p:cNvSpPr>
          <p:nvPr userDrawn="1"/>
        </p:nvSpPr>
        <p:spPr bwMode="auto">
          <a:xfrm>
            <a:off x="6381750" y="2914650"/>
            <a:ext cx="53975" cy="47625"/>
          </a:xfrm>
          <a:custGeom>
            <a:avLst/>
            <a:gdLst/>
            <a:ahLst/>
            <a:cxnLst>
              <a:cxn ang="0">
                <a:pos x="34" y="14"/>
              </a:cxn>
              <a:cxn ang="0">
                <a:pos x="34" y="14"/>
              </a:cxn>
              <a:cxn ang="0">
                <a:pos x="32" y="20"/>
              </a:cxn>
              <a:cxn ang="0">
                <a:pos x="30" y="24"/>
              </a:cxn>
              <a:cxn ang="0">
                <a:pos x="24" y="28"/>
              </a:cxn>
              <a:cxn ang="0">
                <a:pos x="18" y="30"/>
              </a:cxn>
              <a:cxn ang="0">
                <a:pos x="18" y="30"/>
              </a:cxn>
              <a:cxn ang="0">
                <a:pos x="10" y="28"/>
              </a:cxn>
              <a:cxn ang="0">
                <a:pos x="6" y="24"/>
              </a:cxn>
              <a:cxn ang="0">
                <a:pos x="2" y="20"/>
              </a:cxn>
              <a:cxn ang="0">
                <a:pos x="0" y="14"/>
              </a:cxn>
              <a:cxn ang="0">
                <a:pos x="0" y="14"/>
              </a:cxn>
              <a:cxn ang="0">
                <a:pos x="2" y="8"/>
              </a:cxn>
              <a:cxn ang="0">
                <a:pos x="6" y="4"/>
              </a:cxn>
              <a:cxn ang="0">
                <a:pos x="10" y="0"/>
              </a:cxn>
              <a:cxn ang="0">
                <a:pos x="18" y="0"/>
              </a:cxn>
              <a:cxn ang="0">
                <a:pos x="18" y="0"/>
              </a:cxn>
              <a:cxn ang="0">
                <a:pos x="24" y="0"/>
              </a:cxn>
              <a:cxn ang="0">
                <a:pos x="30" y="4"/>
              </a:cxn>
              <a:cxn ang="0">
                <a:pos x="32" y="8"/>
              </a:cxn>
              <a:cxn ang="0">
                <a:pos x="34" y="14"/>
              </a:cxn>
              <a:cxn ang="0">
                <a:pos x="34" y="14"/>
              </a:cxn>
            </a:cxnLst>
            <a:rect l="0" t="0" r="r" b="b"/>
            <a:pathLst>
              <a:path w="34" h="30">
                <a:moveTo>
                  <a:pt x="34" y="14"/>
                </a:moveTo>
                <a:lnTo>
                  <a:pt x="34" y="14"/>
                </a:lnTo>
                <a:lnTo>
                  <a:pt x="32" y="20"/>
                </a:lnTo>
                <a:lnTo>
                  <a:pt x="30" y="24"/>
                </a:lnTo>
                <a:lnTo>
                  <a:pt x="24" y="28"/>
                </a:lnTo>
                <a:lnTo>
                  <a:pt x="18" y="30"/>
                </a:lnTo>
                <a:lnTo>
                  <a:pt x="18" y="30"/>
                </a:lnTo>
                <a:lnTo>
                  <a:pt x="10" y="28"/>
                </a:lnTo>
                <a:lnTo>
                  <a:pt x="6" y="24"/>
                </a:lnTo>
                <a:lnTo>
                  <a:pt x="2" y="20"/>
                </a:lnTo>
                <a:lnTo>
                  <a:pt x="0" y="14"/>
                </a:lnTo>
                <a:lnTo>
                  <a:pt x="0" y="14"/>
                </a:lnTo>
                <a:lnTo>
                  <a:pt x="2" y="8"/>
                </a:lnTo>
                <a:lnTo>
                  <a:pt x="6" y="4"/>
                </a:lnTo>
                <a:lnTo>
                  <a:pt x="10" y="0"/>
                </a:lnTo>
                <a:lnTo>
                  <a:pt x="18" y="0"/>
                </a:lnTo>
                <a:lnTo>
                  <a:pt x="18" y="0"/>
                </a:lnTo>
                <a:lnTo>
                  <a:pt x="24" y="0"/>
                </a:lnTo>
                <a:lnTo>
                  <a:pt x="30" y="4"/>
                </a:lnTo>
                <a:lnTo>
                  <a:pt x="32" y="8"/>
                </a:lnTo>
                <a:lnTo>
                  <a:pt x="34" y="14"/>
                </a:lnTo>
                <a:lnTo>
                  <a:pt x="34" y="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3" name="그룹 42"/>
          <p:cNvGrpSpPr/>
          <p:nvPr userDrawn="1"/>
        </p:nvGrpSpPr>
        <p:grpSpPr>
          <a:xfrm>
            <a:off x="5334000" y="2806700"/>
            <a:ext cx="479425" cy="441325"/>
            <a:chOff x="5334000" y="2806700"/>
            <a:chExt cx="479425" cy="441325"/>
          </a:xfrm>
        </p:grpSpPr>
        <p:sp>
          <p:nvSpPr>
            <p:cNvPr id="1055" name="Freeform 31"/>
            <p:cNvSpPr>
              <a:spLocks noEditPoints="1"/>
            </p:cNvSpPr>
            <p:nvPr userDrawn="1"/>
          </p:nvSpPr>
          <p:spPr bwMode="auto">
            <a:xfrm>
              <a:off x="5686425" y="2965450"/>
              <a:ext cx="127000" cy="2825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24" y="4"/>
                </a:cxn>
                <a:cxn ang="0">
                  <a:pos x="12" y="12"/>
                </a:cxn>
                <a:cxn ang="0">
                  <a:pos x="4" y="2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10" y="64"/>
                </a:cxn>
                <a:cxn ang="0">
                  <a:pos x="32" y="78"/>
                </a:cxn>
                <a:cxn ang="0">
                  <a:pos x="40" y="178"/>
                </a:cxn>
                <a:cxn ang="0">
                  <a:pos x="50" y="78"/>
                </a:cxn>
                <a:cxn ang="0">
                  <a:pos x="62" y="74"/>
                </a:cxn>
                <a:cxn ang="0">
                  <a:pos x="78" y="54"/>
                </a:cxn>
                <a:cxn ang="0">
                  <a:pos x="80" y="40"/>
                </a:cxn>
                <a:cxn ang="0">
                  <a:pos x="80" y="32"/>
                </a:cxn>
                <a:cxn ang="0">
                  <a:pos x="74" y="18"/>
                </a:cxn>
                <a:cxn ang="0">
                  <a:pos x="62" y="8"/>
                </a:cxn>
                <a:cxn ang="0">
                  <a:pos x="48" y="2"/>
                </a:cxn>
                <a:cxn ang="0">
                  <a:pos x="40" y="0"/>
                </a:cxn>
                <a:cxn ang="0">
                  <a:pos x="32" y="28"/>
                </a:cxn>
                <a:cxn ang="0">
                  <a:pos x="24" y="34"/>
                </a:cxn>
                <a:cxn ang="0">
                  <a:pos x="16" y="32"/>
                </a:cxn>
                <a:cxn ang="0">
                  <a:pos x="14" y="30"/>
                </a:cxn>
                <a:cxn ang="0">
                  <a:pos x="18" y="22"/>
                </a:cxn>
                <a:cxn ang="0">
                  <a:pos x="20" y="16"/>
                </a:cxn>
                <a:cxn ang="0">
                  <a:pos x="30" y="12"/>
                </a:cxn>
                <a:cxn ang="0">
                  <a:pos x="36" y="12"/>
                </a:cxn>
                <a:cxn ang="0">
                  <a:pos x="38" y="16"/>
                </a:cxn>
                <a:cxn ang="0">
                  <a:pos x="36" y="24"/>
                </a:cxn>
                <a:cxn ang="0">
                  <a:pos x="32" y="28"/>
                </a:cxn>
                <a:cxn ang="0">
                  <a:pos x="46" y="28"/>
                </a:cxn>
                <a:cxn ang="0">
                  <a:pos x="40" y="30"/>
                </a:cxn>
                <a:cxn ang="0">
                  <a:pos x="40" y="26"/>
                </a:cxn>
                <a:cxn ang="0">
                  <a:pos x="42" y="24"/>
                </a:cxn>
                <a:cxn ang="0">
                  <a:pos x="48" y="22"/>
                </a:cxn>
                <a:cxn ang="0">
                  <a:pos x="48" y="24"/>
                </a:cxn>
                <a:cxn ang="0">
                  <a:pos x="46" y="28"/>
                </a:cxn>
              </a:cxnLst>
              <a:rect l="0" t="0" r="r" b="b"/>
              <a:pathLst>
                <a:path w="80" h="178"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4" y="54"/>
                  </a:lnTo>
                  <a:lnTo>
                    <a:pt x="10" y="64"/>
                  </a:lnTo>
                  <a:lnTo>
                    <a:pt x="20" y="74"/>
                  </a:lnTo>
                  <a:lnTo>
                    <a:pt x="32" y="78"/>
                  </a:lnTo>
                  <a:lnTo>
                    <a:pt x="32" y="164"/>
                  </a:lnTo>
                  <a:lnTo>
                    <a:pt x="40" y="178"/>
                  </a:lnTo>
                  <a:lnTo>
                    <a:pt x="50" y="164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62" y="74"/>
                  </a:lnTo>
                  <a:lnTo>
                    <a:pt x="72" y="64"/>
                  </a:lnTo>
                  <a:lnTo>
                    <a:pt x="78" y="54"/>
                  </a:lnTo>
                  <a:lnTo>
                    <a:pt x="80" y="46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74" y="18"/>
                  </a:lnTo>
                  <a:lnTo>
                    <a:pt x="68" y="12"/>
                  </a:lnTo>
                  <a:lnTo>
                    <a:pt x="62" y="8"/>
                  </a:lnTo>
                  <a:lnTo>
                    <a:pt x="56" y="4"/>
                  </a:lnTo>
                  <a:lnTo>
                    <a:pt x="48" y="2"/>
                  </a:lnTo>
                  <a:lnTo>
                    <a:pt x="40" y="0"/>
                  </a:lnTo>
                  <a:lnTo>
                    <a:pt x="40" y="0"/>
                  </a:lnTo>
                  <a:close/>
                  <a:moveTo>
                    <a:pt x="32" y="28"/>
                  </a:moveTo>
                  <a:lnTo>
                    <a:pt x="32" y="28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0" y="34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4" y="30"/>
                  </a:lnTo>
                  <a:lnTo>
                    <a:pt x="16" y="26"/>
                  </a:lnTo>
                  <a:lnTo>
                    <a:pt x="18" y="22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6" y="14"/>
                  </a:lnTo>
                  <a:lnTo>
                    <a:pt x="30" y="12"/>
                  </a:lnTo>
                  <a:lnTo>
                    <a:pt x="34" y="10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6" y="24"/>
                  </a:lnTo>
                  <a:lnTo>
                    <a:pt x="32" y="28"/>
                  </a:lnTo>
                  <a:lnTo>
                    <a:pt x="32" y="28"/>
                  </a:lnTo>
                  <a:close/>
                  <a:moveTo>
                    <a:pt x="46" y="28"/>
                  </a:moveTo>
                  <a:lnTo>
                    <a:pt x="46" y="28"/>
                  </a:lnTo>
                  <a:lnTo>
                    <a:pt x="42" y="30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40" y="26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6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4"/>
                  </a:lnTo>
                  <a:lnTo>
                    <a:pt x="46" y="28"/>
                  </a:lnTo>
                  <a:lnTo>
                    <a:pt x="46" y="2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6" name="Freeform 32"/>
            <p:cNvSpPr>
              <a:spLocks noEditPoints="1"/>
            </p:cNvSpPr>
            <p:nvPr userDrawn="1"/>
          </p:nvSpPr>
          <p:spPr bwMode="auto">
            <a:xfrm>
              <a:off x="5334000" y="2806700"/>
              <a:ext cx="323850" cy="441325"/>
            </a:xfrm>
            <a:custGeom>
              <a:avLst/>
              <a:gdLst/>
              <a:ahLst/>
              <a:cxnLst>
                <a:cxn ang="0">
                  <a:pos x="204" y="102"/>
                </a:cxn>
                <a:cxn ang="0">
                  <a:pos x="196" y="62"/>
                </a:cxn>
                <a:cxn ang="0">
                  <a:pos x="174" y="30"/>
                </a:cxn>
                <a:cxn ang="0">
                  <a:pos x="142" y="8"/>
                </a:cxn>
                <a:cxn ang="0">
                  <a:pos x="102" y="0"/>
                </a:cxn>
                <a:cxn ang="0">
                  <a:pos x="80" y="2"/>
                </a:cxn>
                <a:cxn ang="0">
                  <a:pos x="44" y="16"/>
                </a:cxn>
                <a:cxn ang="0">
                  <a:pos x="16" y="44"/>
                </a:cxn>
                <a:cxn ang="0">
                  <a:pos x="2" y="80"/>
                </a:cxn>
                <a:cxn ang="0">
                  <a:pos x="0" y="102"/>
                </a:cxn>
                <a:cxn ang="0">
                  <a:pos x="4" y="132"/>
                </a:cxn>
                <a:cxn ang="0">
                  <a:pos x="18" y="160"/>
                </a:cxn>
                <a:cxn ang="0">
                  <a:pos x="38" y="182"/>
                </a:cxn>
                <a:cxn ang="0">
                  <a:pos x="66" y="196"/>
                </a:cxn>
                <a:cxn ang="0">
                  <a:pos x="98" y="276"/>
                </a:cxn>
                <a:cxn ang="0">
                  <a:pos x="102" y="276"/>
                </a:cxn>
                <a:cxn ang="0">
                  <a:pos x="138" y="196"/>
                </a:cxn>
                <a:cxn ang="0">
                  <a:pos x="164" y="182"/>
                </a:cxn>
                <a:cxn ang="0">
                  <a:pos x="186" y="160"/>
                </a:cxn>
                <a:cxn ang="0">
                  <a:pos x="198" y="132"/>
                </a:cxn>
                <a:cxn ang="0">
                  <a:pos x="204" y="102"/>
                </a:cxn>
                <a:cxn ang="0">
                  <a:pos x="102" y="178"/>
                </a:cxn>
                <a:cxn ang="0">
                  <a:pos x="86" y="178"/>
                </a:cxn>
                <a:cxn ang="0">
                  <a:pos x="58" y="166"/>
                </a:cxn>
                <a:cxn ang="0">
                  <a:pos x="38" y="144"/>
                </a:cxn>
                <a:cxn ang="0">
                  <a:pos x="26" y="118"/>
                </a:cxn>
                <a:cxn ang="0">
                  <a:pos x="24" y="102"/>
                </a:cxn>
                <a:cxn ang="0">
                  <a:pos x="30" y="72"/>
                </a:cxn>
                <a:cxn ang="0">
                  <a:pos x="46" y="46"/>
                </a:cxn>
                <a:cxn ang="0">
                  <a:pos x="72" y="30"/>
                </a:cxn>
                <a:cxn ang="0">
                  <a:pos x="102" y="24"/>
                </a:cxn>
                <a:cxn ang="0">
                  <a:pos x="118" y="26"/>
                </a:cxn>
                <a:cxn ang="0">
                  <a:pos x="144" y="38"/>
                </a:cxn>
                <a:cxn ang="0">
                  <a:pos x="166" y="58"/>
                </a:cxn>
                <a:cxn ang="0">
                  <a:pos x="178" y="86"/>
                </a:cxn>
                <a:cxn ang="0">
                  <a:pos x="180" y="102"/>
                </a:cxn>
                <a:cxn ang="0">
                  <a:pos x="172" y="132"/>
                </a:cxn>
                <a:cxn ang="0">
                  <a:pos x="156" y="156"/>
                </a:cxn>
                <a:cxn ang="0">
                  <a:pos x="132" y="172"/>
                </a:cxn>
                <a:cxn ang="0">
                  <a:pos x="102" y="178"/>
                </a:cxn>
              </a:cxnLst>
              <a:rect l="0" t="0" r="r" b="b"/>
              <a:pathLst>
                <a:path w="204" h="278">
                  <a:moveTo>
                    <a:pt x="204" y="102"/>
                  </a:moveTo>
                  <a:lnTo>
                    <a:pt x="204" y="102"/>
                  </a:lnTo>
                  <a:lnTo>
                    <a:pt x="202" y="80"/>
                  </a:lnTo>
                  <a:lnTo>
                    <a:pt x="196" y="62"/>
                  </a:lnTo>
                  <a:lnTo>
                    <a:pt x="186" y="44"/>
                  </a:lnTo>
                  <a:lnTo>
                    <a:pt x="174" y="30"/>
                  </a:lnTo>
                  <a:lnTo>
                    <a:pt x="158" y="16"/>
                  </a:lnTo>
                  <a:lnTo>
                    <a:pt x="142" y="8"/>
                  </a:lnTo>
                  <a:lnTo>
                    <a:pt x="122" y="2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0" y="2"/>
                  </a:lnTo>
                  <a:lnTo>
                    <a:pt x="62" y="8"/>
                  </a:lnTo>
                  <a:lnTo>
                    <a:pt x="44" y="16"/>
                  </a:lnTo>
                  <a:lnTo>
                    <a:pt x="30" y="30"/>
                  </a:lnTo>
                  <a:lnTo>
                    <a:pt x="16" y="44"/>
                  </a:lnTo>
                  <a:lnTo>
                    <a:pt x="8" y="62"/>
                  </a:lnTo>
                  <a:lnTo>
                    <a:pt x="2" y="8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0" y="118"/>
                  </a:lnTo>
                  <a:lnTo>
                    <a:pt x="4" y="132"/>
                  </a:lnTo>
                  <a:lnTo>
                    <a:pt x="10" y="146"/>
                  </a:lnTo>
                  <a:lnTo>
                    <a:pt x="18" y="160"/>
                  </a:lnTo>
                  <a:lnTo>
                    <a:pt x="28" y="172"/>
                  </a:lnTo>
                  <a:lnTo>
                    <a:pt x="38" y="182"/>
                  </a:lnTo>
                  <a:lnTo>
                    <a:pt x="52" y="190"/>
                  </a:lnTo>
                  <a:lnTo>
                    <a:pt x="66" y="196"/>
                  </a:lnTo>
                  <a:lnTo>
                    <a:pt x="98" y="276"/>
                  </a:lnTo>
                  <a:lnTo>
                    <a:pt x="98" y="276"/>
                  </a:lnTo>
                  <a:lnTo>
                    <a:pt x="100" y="278"/>
                  </a:lnTo>
                  <a:lnTo>
                    <a:pt x="102" y="276"/>
                  </a:lnTo>
                  <a:lnTo>
                    <a:pt x="138" y="196"/>
                  </a:lnTo>
                  <a:lnTo>
                    <a:pt x="138" y="196"/>
                  </a:lnTo>
                  <a:lnTo>
                    <a:pt x="152" y="190"/>
                  </a:lnTo>
                  <a:lnTo>
                    <a:pt x="164" y="182"/>
                  </a:lnTo>
                  <a:lnTo>
                    <a:pt x="176" y="172"/>
                  </a:lnTo>
                  <a:lnTo>
                    <a:pt x="186" y="160"/>
                  </a:lnTo>
                  <a:lnTo>
                    <a:pt x="194" y="146"/>
                  </a:lnTo>
                  <a:lnTo>
                    <a:pt x="198" y="132"/>
                  </a:lnTo>
                  <a:lnTo>
                    <a:pt x="202" y="118"/>
                  </a:lnTo>
                  <a:lnTo>
                    <a:pt x="204" y="102"/>
                  </a:lnTo>
                  <a:lnTo>
                    <a:pt x="204" y="102"/>
                  </a:lnTo>
                  <a:close/>
                  <a:moveTo>
                    <a:pt x="102" y="178"/>
                  </a:moveTo>
                  <a:lnTo>
                    <a:pt x="102" y="178"/>
                  </a:lnTo>
                  <a:lnTo>
                    <a:pt x="86" y="178"/>
                  </a:lnTo>
                  <a:lnTo>
                    <a:pt x="72" y="172"/>
                  </a:lnTo>
                  <a:lnTo>
                    <a:pt x="58" y="166"/>
                  </a:lnTo>
                  <a:lnTo>
                    <a:pt x="46" y="156"/>
                  </a:lnTo>
                  <a:lnTo>
                    <a:pt x="38" y="144"/>
                  </a:lnTo>
                  <a:lnTo>
                    <a:pt x="30" y="132"/>
                  </a:lnTo>
                  <a:lnTo>
                    <a:pt x="26" y="118"/>
                  </a:lnTo>
                  <a:lnTo>
                    <a:pt x="24" y="102"/>
                  </a:lnTo>
                  <a:lnTo>
                    <a:pt x="24" y="102"/>
                  </a:lnTo>
                  <a:lnTo>
                    <a:pt x="26" y="86"/>
                  </a:lnTo>
                  <a:lnTo>
                    <a:pt x="30" y="72"/>
                  </a:lnTo>
                  <a:lnTo>
                    <a:pt x="38" y="58"/>
                  </a:lnTo>
                  <a:lnTo>
                    <a:pt x="46" y="46"/>
                  </a:lnTo>
                  <a:lnTo>
                    <a:pt x="58" y="38"/>
                  </a:lnTo>
                  <a:lnTo>
                    <a:pt x="72" y="30"/>
                  </a:lnTo>
                  <a:lnTo>
                    <a:pt x="86" y="26"/>
                  </a:lnTo>
                  <a:lnTo>
                    <a:pt x="102" y="24"/>
                  </a:lnTo>
                  <a:lnTo>
                    <a:pt x="102" y="24"/>
                  </a:lnTo>
                  <a:lnTo>
                    <a:pt x="118" y="26"/>
                  </a:lnTo>
                  <a:lnTo>
                    <a:pt x="132" y="30"/>
                  </a:lnTo>
                  <a:lnTo>
                    <a:pt x="144" y="38"/>
                  </a:lnTo>
                  <a:lnTo>
                    <a:pt x="156" y="46"/>
                  </a:lnTo>
                  <a:lnTo>
                    <a:pt x="166" y="58"/>
                  </a:lnTo>
                  <a:lnTo>
                    <a:pt x="172" y="72"/>
                  </a:lnTo>
                  <a:lnTo>
                    <a:pt x="178" y="86"/>
                  </a:lnTo>
                  <a:lnTo>
                    <a:pt x="180" y="102"/>
                  </a:lnTo>
                  <a:lnTo>
                    <a:pt x="180" y="102"/>
                  </a:lnTo>
                  <a:lnTo>
                    <a:pt x="178" y="118"/>
                  </a:lnTo>
                  <a:lnTo>
                    <a:pt x="172" y="132"/>
                  </a:lnTo>
                  <a:lnTo>
                    <a:pt x="166" y="144"/>
                  </a:lnTo>
                  <a:lnTo>
                    <a:pt x="156" y="156"/>
                  </a:lnTo>
                  <a:lnTo>
                    <a:pt x="144" y="166"/>
                  </a:lnTo>
                  <a:lnTo>
                    <a:pt x="132" y="172"/>
                  </a:lnTo>
                  <a:lnTo>
                    <a:pt x="118" y="178"/>
                  </a:lnTo>
                  <a:lnTo>
                    <a:pt x="102" y="178"/>
                  </a:lnTo>
                  <a:lnTo>
                    <a:pt x="102" y="178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7" name="Freeform 33"/>
            <p:cNvSpPr>
              <a:spLocks noEditPoints="1"/>
            </p:cNvSpPr>
            <p:nvPr userDrawn="1"/>
          </p:nvSpPr>
          <p:spPr bwMode="auto">
            <a:xfrm>
              <a:off x="5356225" y="2828925"/>
              <a:ext cx="279400" cy="279400"/>
            </a:xfrm>
            <a:custGeom>
              <a:avLst/>
              <a:gdLst/>
              <a:ahLst/>
              <a:cxnLst>
                <a:cxn ang="0">
                  <a:pos x="176" y="88"/>
                </a:cxn>
                <a:cxn ang="0">
                  <a:pos x="168" y="122"/>
                </a:cxn>
                <a:cxn ang="0">
                  <a:pos x="150" y="150"/>
                </a:cxn>
                <a:cxn ang="0">
                  <a:pos x="122" y="168"/>
                </a:cxn>
                <a:cxn ang="0">
                  <a:pos x="88" y="176"/>
                </a:cxn>
                <a:cxn ang="0">
                  <a:pos x="70" y="174"/>
                </a:cxn>
                <a:cxn ang="0">
                  <a:pos x="38" y="160"/>
                </a:cxn>
                <a:cxn ang="0">
                  <a:pos x="14" y="138"/>
                </a:cxn>
                <a:cxn ang="0">
                  <a:pos x="2" y="106"/>
                </a:cxn>
                <a:cxn ang="0">
                  <a:pos x="0" y="88"/>
                </a:cxn>
                <a:cxn ang="0">
                  <a:pos x="6" y="54"/>
                </a:cxn>
                <a:cxn ang="0">
                  <a:pos x="26" y="26"/>
                </a:cxn>
                <a:cxn ang="0">
                  <a:pos x="54" y="8"/>
                </a:cxn>
                <a:cxn ang="0">
                  <a:pos x="88" y="0"/>
                </a:cxn>
                <a:cxn ang="0">
                  <a:pos x="106" y="2"/>
                </a:cxn>
                <a:cxn ang="0">
                  <a:pos x="136" y="16"/>
                </a:cxn>
                <a:cxn ang="0">
                  <a:pos x="160" y="38"/>
                </a:cxn>
                <a:cxn ang="0">
                  <a:pos x="174" y="70"/>
                </a:cxn>
                <a:cxn ang="0">
                  <a:pos x="176" y="88"/>
                </a:cxn>
                <a:cxn ang="0">
                  <a:pos x="88" y="14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20" y="60"/>
                </a:cxn>
                <a:cxn ang="0">
                  <a:pos x="14" y="88"/>
                </a:cxn>
                <a:cxn ang="0">
                  <a:pos x="16" y="102"/>
                </a:cxn>
                <a:cxn ang="0">
                  <a:pos x="26" y="128"/>
                </a:cxn>
                <a:cxn ang="0">
                  <a:pos x="46" y="148"/>
                </a:cxn>
                <a:cxn ang="0">
                  <a:pos x="72" y="160"/>
                </a:cxn>
                <a:cxn ang="0">
                  <a:pos x="88" y="162"/>
                </a:cxn>
                <a:cxn ang="0">
                  <a:pos x="116" y="156"/>
                </a:cxn>
                <a:cxn ang="0">
                  <a:pos x="140" y="140"/>
                </a:cxn>
                <a:cxn ang="0">
                  <a:pos x="154" y="116"/>
                </a:cxn>
                <a:cxn ang="0">
                  <a:pos x="160" y="88"/>
                </a:cxn>
                <a:cxn ang="0">
                  <a:pos x="160" y="74"/>
                </a:cxn>
                <a:cxn ang="0">
                  <a:pos x="148" y="48"/>
                </a:cxn>
                <a:cxn ang="0">
                  <a:pos x="128" y="28"/>
                </a:cxn>
                <a:cxn ang="0">
                  <a:pos x="102" y="16"/>
                </a:cxn>
                <a:cxn ang="0">
                  <a:pos x="88" y="14"/>
                </a:cxn>
              </a:cxnLst>
              <a:rect l="0" t="0" r="r" b="b"/>
              <a:pathLst>
                <a:path w="176" h="176">
                  <a:moveTo>
                    <a:pt x="176" y="88"/>
                  </a:moveTo>
                  <a:lnTo>
                    <a:pt x="176" y="88"/>
                  </a:lnTo>
                  <a:lnTo>
                    <a:pt x="174" y="106"/>
                  </a:lnTo>
                  <a:lnTo>
                    <a:pt x="168" y="122"/>
                  </a:lnTo>
                  <a:lnTo>
                    <a:pt x="160" y="138"/>
                  </a:lnTo>
                  <a:lnTo>
                    <a:pt x="150" y="150"/>
                  </a:lnTo>
                  <a:lnTo>
                    <a:pt x="136" y="160"/>
                  </a:lnTo>
                  <a:lnTo>
                    <a:pt x="122" y="168"/>
                  </a:lnTo>
                  <a:lnTo>
                    <a:pt x="106" y="174"/>
                  </a:lnTo>
                  <a:lnTo>
                    <a:pt x="88" y="176"/>
                  </a:lnTo>
                  <a:lnTo>
                    <a:pt x="88" y="176"/>
                  </a:lnTo>
                  <a:lnTo>
                    <a:pt x="70" y="174"/>
                  </a:lnTo>
                  <a:lnTo>
                    <a:pt x="54" y="168"/>
                  </a:lnTo>
                  <a:lnTo>
                    <a:pt x="38" y="160"/>
                  </a:lnTo>
                  <a:lnTo>
                    <a:pt x="26" y="150"/>
                  </a:lnTo>
                  <a:lnTo>
                    <a:pt x="14" y="138"/>
                  </a:lnTo>
                  <a:lnTo>
                    <a:pt x="6" y="122"/>
                  </a:lnTo>
                  <a:lnTo>
                    <a:pt x="2" y="10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2" y="70"/>
                  </a:lnTo>
                  <a:lnTo>
                    <a:pt x="6" y="54"/>
                  </a:lnTo>
                  <a:lnTo>
                    <a:pt x="14" y="38"/>
                  </a:lnTo>
                  <a:lnTo>
                    <a:pt x="26" y="26"/>
                  </a:lnTo>
                  <a:lnTo>
                    <a:pt x="38" y="16"/>
                  </a:lnTo>
                  <a:lnTo>
                    <a:pt x="54" y="8"/>
                  </a:lnTo>
                  <a:lnTo>
                    <a:pt x="70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06" y="2"/>
                  </a:lnTo>
                  <a:lnTo>
                    <a:pt x="122" y="8"/>
                  </a:lnTo>
                  <a:lnTo>
                    <a:pt x="136" y="16"/>
                  </a:lnTo>
                  <a:lnTo>
                    <a:pt x="150" y="26"/>
                  </a:lnTo>
                  <a:lnTo>
                    <a:pt x="160" y="38"/>
                  </a:lnTo>
                  <a:lnTo>
                    <a:pt x="168" y="54"/>
                  </a:lnTo>
                  <a:lnTo>
                    <a:pt x="174" y="70"/>
                  </a:lnTo>
                  <a:lnTo>
                    <a:pt x="176" y="88"/>
                  </a:lnTo>
                  <a:lnTo>
                    <a:pt x="176" y="88"/>
                  </a:lnTo>
                  <a:close/>
                  <a:moveTo>
                    <a:pt x="88" y="14"/>
                  </a:moveTo>
                  <a:lnTo>
                    <a:pt x="88" y="14"/>
                  </a:lnTo>
                  <a:lnTo>
                    <a:pt x="72" y="16"/>
                  </a:lnTo>
                  <a:lnTo>
                    <a:pt x="60" y="20"/>
                  </a:lnTo>
                  <a:lnTo>
                    <a:pt x="46" y="28"/>
                  </a:lnTo>
                  <a:lnTo>
                    <a:pt x="36" y="36"/>
                  </a:lnTo>
                  <a:lnTo>
                    <a:pt x="26" y="48"/>
                  </a:lnTo>
                  <a:lnTo>
                    <a:pt x="20" y="60"/>
                  </a:lnTo>
                  <a:lnTo>
                    <a:pt x="16" y="74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6" y="102"/>
                  </a:lnTo>
                  <a:lnTo>
                    <a:pt x="20" y="116"/>
                  </a:lnTo>
                  <a:lnTo>
                    <a:pt x="26" y="128"/>
                  </a:lnTo>
                  <a:lnTo>
                    <a:pt x="36" y="140"/>
                  </a:lnTo>
                  <a:lnTo>
                    <a:pt x="46" y="148"/>
                  </a:lnTo>
                  <a:lnTo>
                    <a:pt x="60" y="156"/>
                  </a:lnTo>
                  <a:lnTo>
                    <a:pt x="72" y="160"/>
                  </a:lnTo>
                  <a:lnTo>
                    <a:pt x="88" y="162"/>
                  </a:lnTo>
                  <a:lnTo>
                    <a:pt x="88" y="162"/>
                  </a:lnTo>
                  <a:lnTo>
                    <a:pt x="102" y="160"/>
                  </a:lnTo>
                  <a:lnTo>
                    <a:pt x="116" y="156"/>
                  </a:lnTo>
                  <a:lnTo>
                    <a:pt x="128" y="148"/>
                  </a:lnTo>
                  <a:lnTo>
                    <a:pt x="140" y="140"/>
                  </a:lnTo>
                  <a:lnTo>
                    <a:pt x="148" y="128"/>
                  </a:lnTo>
                  <a:lnTo>
                    <a:pt x="154" y="116"/>
                  </a:lnTo>
                  <a:lnTo>
                    <a:pt x="160" y="102"/>
                  </a:lnTo>
                  <a:lnTo>
                    <a:pt x="160" y="88"/>
                  </a:lnTo>
                  <a:lnTo>
                    <a:pt x="160" y="88"/>
                  </a:lnTo>
                  <a:lnTo>
                    <a:pt x="160" y="74"/>
                  </a:lnTo>
                  <a:lnTo>
                    <a:pt x="154" y="60"/>
                  </a:lnTo>
                  <a:lnTo>
                    <a:pt x="148" y="48"/>
                  </a:lnTo>
                  <a:lnTo>
                    <a:pt x="140" y="36"/>
                  </a:lnTo>
                  <a:lnTo>
                    <a:pt x="128" y="28"/>
                  </a:lnTo>
                  <a:lnTo>
                    <a:pt x="116" y="20"/>
                  </a:lnTo>
                  <a:lnTo>
                    <a:pt x="102" y="16"/>
                  </a:lnTo>
                  <a:lnTo>
                    <a:pt x="88" y="14"/>
                  </a:lnTo>
                  <a:lnTo>
                    <a:pt x="88" y="1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8" name="Freeform 34"/>
            <p:cNvSpPr>
              <a:spLocks/>
            </p:cNvSpPr>
            <p:nvPr userDrawn="1"/>
          </p:nvSpPr>
          <p:spPr bwMode="auto">
            <a:xfrm>
              <a:off x="5438775" y="2949575"/>
              <a:ext cx="114300" cy="6667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36" y="42"/>
                </a:cxn>
                <a:cxn ang="0">
                  <a:pos x="0" y="0"/>
                </a:cxn>
                <a:cxn ang="0">
                  <a:pos x="72" y="0"/>
                </a:cxn>
              </a:cxnLst>
              <a:rect l="0" t="0" r="r" b="b"/>
              <a:pathLst>
                <a:path w="72" h="42">
                  <a:moveTo>
                    <a:pt x="72" y="0"/>
                  </a:moveTo>
                  <a:lnTo>
                    <a:pt x="36" y="42"/>
                  </a:lnTo>
                  <a:lnTo>
                    <a:pt x="0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9" name="Freeform 35"/>
            <p:cNvSpPr>
              <a:spLocks/>
            </p:cNvSpPr>
            <p:nvPr userDrawn="1"/>
          </p:nvSpPr>
          <p:spPr bwMode="auto">
            <a:xfrm>
              <a:off x="5743575" y="3092450"/>
              <a:ext cx="6350" cy="130175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0" y="80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4" y="82"/>
                </a:cxn>
                <a:cxn ang="0">
                  <a:pos x="4" y="8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80"/>
                </a:cxn>
              </a:cxnLst>
              <a:rect l="0" t="0" r="r" b="b"/>
              <a:pathLst>
                <a:path w="4" h="82">
                  <a:moveTo>
                    <a:pt x="0" y="80"/>
                  </a:moveTo>
                  <a:lnTo>
                    <a:pt x="0" y="8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4" y="82"/>
                  </a:lnTo>
                  <a:lnTo>
                    <a:pt x="4" y="8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/>
          <p:cNvGrpSpPr/>
          <p:nvPr userDrawn="1"/>
        </p:nvGrpSpPr>
        <p:grpSpPr>
          <a:xfrm>
            <a:off x="482544" y="0"/>
            <a:ext cx="1825625" cy="2705100"/>
            <a:chOff x="3294063" y="2771775"/>
            <a:chExt cx="1825625" cy="2705100"/>
          </a:xfrm>
        </p:grpSpPr>
        <p:sp>
          <p:nvSpPr>
            <p:cNvPr id="4101" name="Line 5"/>
            <p:cNvSpPr>
              <a:spLocks noChangeShapeType="1"/>
            </p:cNvSpPr>
            <p:nvPr userDrawn="1"/>
          </p:nvSpPr>
          <p:spPr bwMode="auto">
            <a:xfrm flipV="1">
              <a:off x="4198938" y="2771775"/>
              <a:ext cx="1588" cy="2165350"/>
            </a:xfrm>
            <a:prstGeom prst="line">
              <a:avLst/>
            </a:prstGeom>
            <a:noFill/>
            <a:ln w="8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3" name="Freeform 7"/>
            <p:cNvSpPr>
              <a:spLocks/>
            </p:cNvSpPr>
            <p:nvPr userDrawn="1"/>
          </p:nvSpPr>
          <p:spPr bwMode="auto">
            <a:xfrm>
              <a:off x="3294063" y="4670425"/>
              <a:ext cx="1825625" cy="806450"/>
            </a:xfrm>
            <a:custGeom>
              <a:avLst/>
              <a:gdLst/>
              <a:ahLst/>
              <a:cxnLst>
                <a:cxn ang="0">
                  <a:pos x="1146" y="340"/>
                </a:cxn>
                <a:cxn ang="0">
                  <a:pos x="1140" y="330"/>
                </a:cxn>
                <a:cxn ang="0">
                  <a:pos x="1132" y="314"/>
                </a:cxn>
                <a:cxn ang="0">
                  <a:pos x="1126" y="306"/>
                </a:cxn>
                <a:cxn ang="0">
                  <a:pos x="1104" y="288"/>
                </a:cxn>
                <a:cxn ang="0">
                  <a:pos x="1096" y="280"/>
                </a:cxn>
                <a:cxn ang="0">
                  <a:pos x="1064" y="264"/>
                </a:cxn>
                <a:cxn ang="0">
                  <a:pos x="1044" y="258"/>
                </a:cxn>
                <a:cxn ang="0">
                  <a:pos x="1012" y="252"/>
                </a:cxn>
                <a:cxn ang="0">
                  <a:pos x="1010" y="252"/>
                </a:cxn>
                <a:cxn ang="0">
                  <a:pos x="984" y="250"/>
                </a:cxn>
                <a:cxn ang="0">
                  <a:pos x="998" y="208"/>
                </a:cxn>
                <a:cxn ang="0">
                  <a:pos x="1002" y="184"/>
                </a:cxn>
                <a:cxn ang="0">
                  <a:pos x="992" y="140"/>
                </a:cxn>
                <a:cxn ang="0">
                  <a:pos x="978" y="110"/>
                </a:cxn>
                <a:cxn ang="0">
                  <a:pos x="966" y="92"/>
                </a:cxn>
                <a:cxn ang="0">
                  <a:pos x="928" y="56"/>
                </a:cxn>
                <a:cxn ang="0">
                  <a:pos x="806" y="6"/>
                </a:cxn>
                <a:cxn ang="0">
                  <a:pos x="694" y="6"/>
                </a:cxn>
                <a:cxn ang="0">
                  <a:pos x="682" y="8"/>
                </a:cxn>
                <a:cxn ang="0">
                  <a:pos x="628" y="22"/>
                </a:cxn>
                <a:cxn ang="0">
                  <a:pos x="588" y="42"/>
                </a:cxn>
                <a:cxn ang="0">
                  <a:pos x="572" y="52"/>
                </a:cxn>
                <a:cxn ang="0">
                  <a:pos x="560" y="62"/>
                </a:cxn>
                <a:cxn ang="0">
                  <a:pos x="548" y="72"/>
                </a:cxn>
                <a:cxn ang="0">
                  <a:pos x="522" y="100"/>
                </a:cxn>
                <a:cxn ang="0">
                  <a:pos x="484" y="140"/>
                </a:cxn>
                <a:cxn ang="0">
                  <a:pos x="398" y="112"/>
                </a:cxn>
                <a:cxn ang="0">
                  <a:pos x="310" y="114"/>
                </a:cxn>
                <a:cxn ang="0">
                  <a:pos x="216" y="150"/>
                </a:cxn>
                <a:cxn ang="0">
                  <a:pos x="210" y="156"/>
                </a:cxn>
                <a:cxn ang="0">
                  <a:pos x="188" y="174"/>
                </a:cxn>
                <a:cxn ang="0">
                  <a:pos x="158" y="220"/>
                </a:cxn>
                <a:cxn ang="0">
                  <a:pos x="120" y="254"/>
                </a:cxn>
                <a:cxn ang="0">
                  <a:pos x="18" y="316"/>
                </a:cxn>
                <a:cxn ang="0">
                  <a:pos x="0" y="370"/>
                </a:cxn>
                <a:cxn ang="0">
                  <a:pos x="2" y="402"/>
                </a:cxn>
                <a:cxn ang="0">
                  <a:pos x="14" y="436"/>
                </a:cxn>
                <a:cxn ang="0">
                  <a:pos x="20" y="446"/>
                </a:cxn>
                <a:cxn ang="0">
                  <a:pos x="28" y="454"/>
                </a:cxn>
                <a:cxn ang="0">
                  <a:pos x="64" y="484"/>
                </a:cxn>
                <a:cxn ang="0">
                  <a:pos x="144" y="508"/>
                </a:cxn>
                <a:cxn ang="0">
                  <a:pos x="304" y="508"/>
                </a:cxn>
                <a:cxn ang="0">
                  <a:pos x="486" y="508"/>
                </a:cxn>
                <a:cxn ang="0">
                  <a:pos x="586" y="508"/>
                </a:cxn>
                <a:cxn ang="0">
                  <a:pos x="984" y="508"/>
                </a:cxn>
                <a:cxn ang="0">
                  <a:pos x="1048" y="500"/>
                </a:cxn>
                <a:cxn ang="0">
                  <a:pos x="1126" y="452"/>
                </a:cxn>
                <a:cxn ang="0">
                  <a:pos x="1146" y="418"/>
                </a:cxn>
                <a:cxn ang="0">
                  <a:pos x="1150" y="398"/>
                </a:cxn>
                <a:cxn ang="0">
                  <a:pos x="1150" y="388"/>
                </a:cxn>
                <a:cxn ang="0">
                  <a:pos x="1150" y="368"/>
                </a:cxn>
              </a:cxnLst>
              <a:rect l="0" t="0" r="r" b="b"/>
              <a:pathLst>
                <a:path w="1150" h="508">
                  <a:moveTo>
                    <a:pt x="1150" y="368"/>
                  </a:moveTo>
                  <a:lnTo>
                    <a:pt x="1150" y="368"/>
                  </a:lnTo>
                  <a:lnTo>
                    <a:pt x="1148" y="354"/>
                  </a:lnTo>
                  <a:lnTo>
                    <a:pt x="1146" y="340"/>
                  </a:lnTo>
                  <a:lnTo>
                    <a:pt x="1146" y="340"/>
                  </a:lnTo>
                  <a:lnTo>
                    <a:pt x="1144" y="338"/>
                  </a:lnTo>
                  <a:lnTo>
                    <a:pt x="1144" y="338"/>
                  </a:lnTo>
                  <a:lnTo>
                    <a:pt x="1144" y="334"/>
                  </a:lnTo>
                  <a:lnTo>
                    <a:pt x="1144" y="334"/>
                  </a:lnTo>
                  <a:lnTo>
                    <a:pt x="1140" y="330"/>
                  </a:lnTo>
                  <a:lnTo>
                    <a:pt x="1140" y="330"/>
                  </a:lnTo>
                  <a:lnTo>
                    <a:pt x="1136" y="320"/>
                  </a:lnTo>
                  <a:lnTo>
                    <a:pt x="1136" y="320"/>
                  </a:lnTo>
                  <a:lnTo>
                    <a:pt x="1132" y="314"/>
                  </a:lnTo>
                  <a:lnTo>
                    <a:pt x="1132" y="314"/>
                  </a:lnTo>
                  <a:lnTo>
                    <a:pt x="1132" y="314"/>
                  </a:lnTo>
                  <a:lnTo>
                    <a:pt x="1132" y="314"/>
                  </a:lnTo>
                  <a:lnTo>
                    <a:pt x="1128" y="310"/>
                  </a:lnTo>
                  <a:lnTo>
                    <a:pt x="1128" y="310"/>
                  </a:lnTo>
                  <a:lnTo>
                    <a:pt x="1126" y="306"/>
                  </a:lnTo>
                  <a:lnTo>
                    <a:pt x="1126" y="306"/>
                  </a:lnTo>
                  <a:lnTo>
                    <a:pt x="1124" y="304"/>
                  </a:lnTo>
                  <a:lnTo>
                    <a:pt x="1124" y="304"/>
                  </a:lnTo>
                  <a:lnTo>
                    <a:pt x="1114" y="296"/>
                  </a:lnTo>
                  <a:lnTo>
                    <a:pt x="1104" y="288"/>
                  </a:lnTo>
                  <a:lnTo>
                    <a:pt x="1104" y="288"/>
                  </a:lnTo>
                  <a:lnTo>
                    <a:pt x="1102" y="286"/>
                  </a:lnTo>
                  <a:lnTo>
                    <a:pt x="1102" y="286"/>
                  </a:lnTo>
                  <a:lnTo>
                    <a:pt x="1096" y="280"/>
                  </a:lnTo>
                  <a:lnTo>
                    <a:pt x="1096" y="280"/>
                  </a:lnTo>
                  <a:lnTo>
                    <a:pt x="1072" y="268"/>
                  </a:lnTo>
                  <a:lnTo>
                    <a:pt x="1072" y="268"/>
                  </a:lnTo>
                  <a:lnTo>
                    <a:pt x="1068" y="266"/>
                  </a:lnTo>
                  <a:lnTo>
                    <a:pt x="1068" y="266"/>
                  </a:lnTo>
                  <a:lnTo>
                    <a:pt x="1064" y="264"/>
                  </a:lnTo>
                  <a:lnTo>
                    <a:pt x="1064" y="264"/>
                  </a:lnTo>
                  <a:lnTo>
                    <a:pt x="1054" y="262"/>
                  </a:lnTo>
                  <a:lnTo>
                    <a:pt x="1054" y="262"/>
                  </a:lnTo>
                  <a:lnTo>
                    <a:pt x="1044" y="258"/>
                  </a:lnTo>
                  <a:lnTo>
                    <a:pt x="1044" y="258"/>
                  </a:lnTo>
                  <a:lnTo>
                    <a:pt x="1038" y="256"/>
                  </a:lnTo>
                  <a:lnTo>
                    <a:pt x="1038" y="256"/>
                  </a:lnTo>
                  <a:lnTo>
                    <a:pt x="1018" y="252"/>
                  </a:lnTo>
                  <a:lnTo>
                    <a:pt x="1018" y="252"/>
                  </a:lnTo>
                  <a:lnTo>
                    <a:pt x="1012" y="252"/>
                  </a:lnTo>
                  <a:lnTo>
                    <a:pt x="1012" y="252"/>
                  </a:lnTo>
                  <a:lnTo>
                    <a:pt x="1010" y="252"/>
                  </a:lnTo>
                  <a:lnTo>
                    <a:pt x="1010" y="252"/>
                  </a:lnTo>
                  <a:lnTo>
                    <a:pt x="1010" y="252"/>
                  </a:lnTo>
                  <a:lnTo>
                    <a:pt x="1010" y="252"/>
                  </a:lnTo>
                  <a:lnTo>
                    <a:pt x="1010" y="252"/>
                  </a:lnTo>
                  <a:lnTo>
                    <a:pt x="990" y="250"/>
                  </a:lnTo>
                  <a:lnTo>
                    <a:pt x="990" y="250"/>
                  </a:lnTo>
                  <a:lnTo>
                    <a:pt x="984" y="250"/>
                  </a:lnTo>
                  <a:lnTo>
                    <a:pt x="984" y="250"/>
                  </a:lnTo>
                  <a:lnTo>
                    <a:pt x="990" y="236"/>
                  </a:lnTo>
                  <a:lnTo>
                    <a:pt x="990" y="236"/>
                  </a:lnTo>
                  <a:lnTo>
                    <a:pt x="998" y="212"/>
                  </a:lnTo>
                  <a:lnTo>
                    <a:pt x="998" y="212"/>
                  </a:lnTo>
                  <a:lnTo>
                    <a:pt x="998" y="208"/>
                  </a:lnTo>
                  <a:lnTo>
                    <a:pt x="998" y="208"/>
                  </a:lnTo>
                  <a:lnTo>
                    <a:pt x="1000" y="192"/>
                  </a:lnTo>
                  <a:lnTo>
                    <a:pt x="1000" y="192"/>
                  </a:lnTo>
                  <a:lnTo>
                    <a:pt x="1002" y="184"/>
                  </a:lnTo>
                  <a:lnTo>
                    <a:pt x="1002" y="184"/>
                  </a:lnTo>
                  <a:lnTo>
                    <a:pt x="1000" y="164"/>
                  </a:lnTo>
                  <a:lnTo>
                    <a:pt x="994" y="144"/>
                  </a:lnTo>
                  <a:lnTo>
                    <a:pt x="994" y="144"/>
                  </a:lnTo>
                  <a:lnTo>
                    <a:pt x="992" y="140"/>
                  </a:lnTo>
                  <a:lnTo>
                    <a:pt x="992" y="140"/>
                  </a:lnTo>
                  <a:lnTo>
                    <a:pt x="992" y="134"/>
                  </a:lnTo>
                  <a:lnTo>
                    <a:pt x="992" y="134"/>
                  </a:lnTo>
                  <a:lnTo>
                    <a:pt x="986" y="122"/>
                  </a:lnTo>
                  <a:lnTo>
                    <a:pt x="978" y="110"/>
                  </a:lnTo>
                  <a:lnTo>
                    <a:pt x="978" y="110"/>
                  </a:lnTo>
                  <a:lnTo>
                    <a:pt x="976" y="106"/>
                  </a:lnTo>
                  <a:lnTo>
                    <a:pt x="976" y="106"/>
                  </a:lnTo>
                  <a:lnTo>
                    <a:pt x="976" y="106"/>
                  </a:lnTo>
                  <a:lnTo>
                    <a:pt x="976" y="106"/>
                  </a:lnTo>
                  <a:lnTo>
                    <a:pt x="966" y="92"/>
                  </a:lnTo>
                  <a:lnTo>
                    <a:pt x="956" y="80"/>
                  </a:lnTo>
                  <a:lnTo>
                    <a:pt x="956" y="80"/>
                  </a:lnTo>
                  <a:lnTo>
                    <a:pt x="946" y="70"/>
                  </a:lnTo>
                  <a:lnTo>
                    <a:pt x="946" y="70"/>
                  </a:lnTo>
                  <a:lnTo>
                    <a:pt x="928" y="56"/>
                  </a:lnTo>
                  <a:lnTo>
                    <a:pt x="908" y="42"/>
                  </a:lnTo>
                  <a:lnTo>
                    <a:pt x="884" y="30"/>
                  </a:lnTo>
                  <a:lnTo>
                    <a:pt x="860" y="20"/>
                  </a:lnTo>
                  <a:lnTo>
                    <a:pt x="834" y="12"/>
                  </a:lnTo>
                  <a:lnTo>
                    <a:pt x="806" y="6"/>
                  </a:lnTo>
                  <a:lnTo>
                    <a:pt x="778" y="2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20" y="2"/>
                  </a:lnTo>
                  <a:lnTo>
                    <a:pt x="694" y="6"/>
                  </a:lnTo>
                  <a:lnTo>
                    <a:pt x="694" y="6"/>
                  </a:lnTo>
                  <a:lnTo>
                    <a:pt x="682" y="8"/>
                  </a:lnTo>
                  <a:lnTo>
                    <a:pt x="682" y="8"/>
                  </a:lnTo>
                  <a:lnTo>
                    <a:pt x="682" y="8"/>
                  </a:lnTo>
                  <a:lnTo>
                    <a:pt x="682" y="8"/>
                  </a:lnTo>
                  <a:lnTo>
                    <a:pt x="660" y="12"/>
                  </a:lnTo>
                  <a:lnTo>
                    <a:pt x="660" y="12"/>
                  </a:lnTo>
                  <a:lnTo>
                    <a:pt x="658" y="12"/>
                  </a:lnTo>
                  <a:lnTo>
                    <a:pt x="658" y="12"/>
                  </a:lnTo>
                  <a:lnTo>
                    <a:pt x="628" y="22"/>
                  </a:lnTo>
                  <a:lnTo>
                    <a:pt x="628" y="22"/>
                  </a:lnTo>
                  <a:lnTo>
                    <a:pt x="606" y="32"/>
                  </a:lnTo>
                  <a:lnTo>
                    <a:pt x="606" y="32"/>
                  </a:lnTo>
                  <a:lnTo>
                    <a:pt x="588" y="42"/>
                  </a:lnTo>
                  <a:lnTo>
                    <a:pt x="588" y="42"/>
                  </a:lnTo>
                  <a:lnTo>
                    <a:pt x="572" y="52"/>
                  </a:lnTo>
                  <a:lnTo>
                    <a:pt x="572" y="52"/>
                  </a:lnTo>
                  <a:lnTo>
                    <a:pt x="572" y="52"/>
                  </a:lnTo>
                  <a:lnTo>
                    <a:pt x="572" y="52"/>
                  </a:lnTo>
                  <a:lnTo>
                    <a:pt x="572" y="52"/>
                  </a:lnTo>
                  <a:lnTo>
                    <a:pt x="572" y="52"/>
                  </a:lnTo>
                  <a:lnTo>
                    <a:pt x="572" y="52"/>
                  </a:lnTo>
                  <a:lnTo>
                    <a:pt x="566" y="56"/>
                  </a:lnTo>
                  <a:lnTo>
                    <a:pt x="566" y="56"/>
                  </a:lnTo>
                  <a:lnTo>
                    <a:pt x="560" y="62"/>
                  </a:lnTo>
                  <a:lnTo>
                    <a:pt x="560" y="62"/>
                  </a:lnTo>
                  <a:lnTo>
                    <a:pt x="560" y="62"/>
                  </a:lnTo>
                  <a:lnTo>
                    <a:pt x="560" y="62"/>
                  </a:lnTo>
                  <a:lnTo>
                    <a:pt x="548" y="72"/>
                  </a:lnTo>
                  <a:lnTo>
                    <a:pt x="548" y="72"/>
                  </a:lnTo>
                  <a:lnTo>
                    <a:pt x="540" y="80"/>
                  </a:lnTo>
                  <a:lnTo>
                    <a:pt x="540" y="80"/>
                  </a:lnTo>
                  <a:lnTo>
                    <a:pt x="534" y="86"/>
                  </a:lnTo>
                  <a:lnTo>
                    <a:pt x="534" y="86"/>
                  </a:lnTo>
                  <a:lnTo>
                    <a:pt x="522" y="100"/>
                  </a:lnTo>
                  <a:lnTo>
                    <a:pt x="512" y="116"/>
                  </a:lnTo>
                  <a:lnTo>
                    <a:pt x="504" y="132"/>
                  </a:lnTo>
                  <a:lnTo>
                    <a:pt x="498" y="148"/>
                  </a:lnTo>
                  <a:lnTo>
                    <a:pt x="498" y="148"/>
                  </a:lnTo>
                  <a:lnTo>
                    <a:pt x="484" y="140"/>
                  </a:lnTo>
                  <a:lnTo>
                    <a:pt x="468" y="132"/>
                  </a:lnTo>
                  <a:lnTo>
                    <a:pt x="452" y="126"/>
                  </a:lnTo>
                  <a:lnTo>
                    <a:pt x="436" y="120"/>
                  </a:lnTo>
                  <a:lnTo>
                    <a:pt x="418" y="116"/>
                  </a:lnTo>
                  <a:lnTo>
                    <a:pt x="398" y="112"/>
                  </a:lnTo>
                  <a:lnTo>
                    <a:pt x="380" y="110"/>
                  </a:lnTo>
                  <a:lnTo>
                    <a:pt x="360" y="110"/>
                  </a:lnTo>
                  <a:lnTo>
                    <a:pt x="360" y="110"/>
                  </a:lnTo>
                  <a:lnTo>
                    <a:pt x="334" y="110"/>
                  </a:lnTo>
                  <a:lnTo>
                    <a:pt x="310" y="114"/>
                  </a:lnTo>
                  <a:lnTo>
                    <a:pt x="286" y="118"/>
                  </a:lnTo>
                  <a:lnTo>
                    <a:pt x="264" y="126"/>
                  </a:lnTo>
                  <a:lnTo>
                    <a:pt x="264" y="126"/>
                  </a:lnTo>
                  <a:lnTo>
                    <a:pt x="238" y="136"/>
                  </a:lnTo>
                  <a:lnTo>
                    <a:pt x="216" y="150"/>
                  </a:lnTo>
                  <a:lnTo>
                    <a:pt x="216" y="150"/>
                  </a:lnTo>
                  <a:lnTo>
                    <a:pt x="212" y="154"/>
                  </a:lnTo>
                  <a:lnTo>
                    <a:pt x="212" y="154"/>
                  </a:lnTo>
                  <a:lnTo>
                    <a:pt x="210" y="156"/>
                  </a:lnTo>
                  <a:lnTo>
                    <a:pt x="210" y="156"/>
                  </a:lnTo>
                  <a:lnTo>
                    <a:pt x="204" y="158"/>
                  </a:lnTo>
                  <a:lnTo>
                    <a:pt x="204" y="158"/>
                  </a:lnTo>
                  <a:lnTo>
                    <a:pt x="198" y="164"/>
                  </a:lnTo>
                  <a:lnTo>
                    <a:pt x="198" y="164"/>
                  </a:lnTo>
                  <a:lnTo>
                    <a:pt x="188" y="174"/>
                  </a:lnTo>
                  <a:lnTo>
                    <a:pt x="178" y="184"/>
                  </a:lnTo>
                  <a:lnTo>
                    <a:pt x="170" y="196"/>
                  </a:lnTo>
                  <a:lnTo>
                    <a:pt x="164" y="208"/>
                  </a:lnTo>
                  <a:lnTo>
                    <a:pt x="164" y="208"/>
                  </a:lnTo>
                  <a:lnTo>
                    <a:pt x="158" y="220"/>
                  </a:lnTo>
                  <a:lnTo>
                    <a:pt x="154" y="232"/>
                  </a:lnTo>
                  <a:lnTo>
                    <a:pt x="154" y="232"/>
                  </a:lnTo>
                  <a:lnTo>
                    <a:pt x="150" y="250"/>
                  </a:lnTo>
                  <a:lnTo>
                    <a:pt x="150" y="250"/>
                  </a:lnTo>
                  <a:lnTo>
                    <a:pt x="120" y="254"/>
                  </a:lnTo>
                  <a:lnTo>
                    <a:pt x="92" y="262"/>
                  </a:lnTo>
                  <a:lnTo>
                    <a:pt x="66" y="274"/>
                  </a:lnTo>
                  <a:lnTo>
                    <a:pt x="44" y="288"/>
                  </a:lnTo>
                  <a:lnTo>
                    <a:pt x="26" y="306"/>
                  </a:lnTo>
                  <a:lnTo>
                    <a:pt x="18" y="316"/>
                  </a:lnTo>
                  <a:lnTo>
                    <a:pt x="12" y="326"/>
                  </a:lnTo>
                  <a:lnTo>
                    <a:pt x="8" y="336"/>
                  </a:lnTo>
                  <a:lnTo>
                    <a:pt x="4" y="346"/>
                  </a:lnTo>
                  <a:lnTo>
                    <a:pt x="2" y="358"/>
                  </a:lnTo>
                  <a:lnTo>
                    <a:pt x="0" y="370"/>
                  </a:lnTo>
                  <a:lnTo>
                    <a:pt x="0" y="390"/>
                  </a:lnTo>
                  <a:lnTo>
                    <a:pt x="0" y="390"/>
                  </a:lnTo>
                  <a:lnTo>
                    <a:pt x="2" y="398"/>
                  </a:lnTo>
                  <a:lnTo>
                    <a:pt x="2" y="398"/>
                  </a:lnTo>
                  <a:lnTo>
                    <a:pt x="2" y="402"/>
                  </a:lnTo>
                  <a:lnTo>
                    <a:pt x="2" y="402"/>
                  </a:lnTo>
                  <a:lnTo>
                    <a:pt x="4" y="414"/>
                  </a:lnTo>
                  <a:lnTo>
                    <a:pt x="10" y="426"/>
                  </a:lnTo>
                  <a:lnTo>
                    <a:pt x="10" y="426"/>
                  </a:lnTo>
                  <a:lnTo>
                    <a:pt x="14" y="436"/>
                  </a:lnTo>
                  <a:lnTo>
                    <a:pt x="14" y="436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20" y="446"/>
                  </a:lnTo>
                  <a:lnTo>
                    <a:pt x="28" y="454"/>
                  </a:lnTo>
                  <a:lnTo>
                    <a:pt x="28" y="454"/>
                  </a:lnTo>
                  <a:lnTo>
                    <a:pt x="40" y="466"/>
                  </a:lnTo>
                  <a:lnTo>
                    <a:pt x="40" y="466"/>
                  </a:lnTo>
                  <a:lnTo>
                    <a:pt x="50" y="474"/>
                  </a:lnTo>
                  <a:lnTo>
                    <a:pt x="64" y="484"/>
                  </a:lnTo>
                  <a:lnTo>
                    <a:pt x="78" y="490"/>
                  </a:lnTo>
                  <a:lnTo>
                    <a:pt x="94" y="496"/>
                  </a:lnTo>
                  <a:lnTo>
                    <a:pt x="110" y="502"/>
                  </a:lnTo>
                  <a:lnTo>
                    <a:pt x="126" y="506"/>
                  </a:lnTo>
                  <a:lnTo>
                    <a:pt x="144" y="508"/>
                  </a:lnTo>
                  <a:lnTo>
                    <a:pt x="162" y="508"/>
                  </a:lnTo>
                  <a:lnTo>
                    <a:pt x="162" y="508"/>
                  </a:lnTo>
                  <a:lnTo>
                    <a:pt x="168" y="508"/>
                  </a:lnTo>
                  <a:lnTo>
                    <a:pt x="250" y="508"/>
                  </a:lnTo>
                  <a:lnTo>
                    <a:pt x="304" y="508"/>
                  </a:lnTo>
                  <a:lnTo>
                    <a:pt x="336" y="508"/>
                  </a:lnTo>
                  <a:lnTo>
                    <a:pt x="390" y="508"/>
                  </a:lnTo>
                  <a:lnTo>
                    <a:pt x="452" y="508"/>
                  </a:lnTo>
                  <a:lnTo>
                    <a:pt x="472" y="508"/>
                  </a:lnTo>
                  <a:lnTo>
                    <a:pt x="486" y="508"/>
                  </a:lnTo>
                  <a:lnTo>
                    <a:pt x="498" y="508"/>
                  </a:lnTo>
                  <a:lnTo>
                    <a:pt x="520" y="508"/>
                  </a:lnTo>
                  <a:lnTo>
                    <a:pt x="526" y="508"/>
                  </a:lnTo>
                  <a:lnTo>
                    <a:pt x="546" y="508"/>
                  </a:lnTo>
                  <a:lnTo>
                    <a:pt x="586" y="508"/>
                  </a:lnTo>
                  <a:lnTo>
                    <a:pt x="694" y="508"/>
                  </a:lnTo>
                  <a:lnTo>
                    <a:pt x="802" y="508"/>
                  </a:lnTo>
                  <a:lnTo>
                    <a:pt x="916" y="508"/>
                  </a:lnTo>
                  <a:lnTo>
                    <a:pt x="956" y="508"/>
                  </a:lnTo>
                  <a:lnTo>
                    <a:pt x="984" y="508"/>
                  </a:lnTo>
                  <a:lnTo>
                    <a:pt x="984" y="508"/>
                  </a:lnTo>
                  <a:lnTo>
                    <a:pt x="984" y="508"/>
                  </a:lnTo>
                  <a:lnTo>
                    <a:pt x="1000" y="508"/>
                  </a:lnTo>
                  <a:lnTo>
                    <a:pt x="1018" y="506"/>
                  </a:lnTo>
                  <a:lnTo>
                    <a:pt x="1048" y="500"/>
                  </a:lnTo>
                  <a:lnTo>
                    <a:pt x="1048" y="500"/>
                  </a:lnTo>
                  <a:lnTo>
                    <a:pt x="1074" y="490"/>
                  </a:lnTo>
                  <a:lnTo>
                    <a:pt x="1098" y="476"/>
                  </a:lnTo>
                  <a:lnTo>
                    <a:pt x="1118" y="460"/>
                  </a:lnTo>
                  <a:lnTo>
                    <a:pt x="1126" y="452"/>
                  </a:lnTo>
                  <a:lnTo>
                    <a:pt x="1134" y="442"/>
                  </a:lnTo>
                  <a:lnTo>
                    <a:pt x="1134" y="442"/>
                  </a:lnTo>
                  <a:lnTo>
                    <a:pt x="1140" y="430"/>
                  </a:lnTo>
                  <a:lnTo>
                    <a:pt x="1146" y="418"/>
                  </a:lnTo>
                  <a:lnTo>
                    <a:pt x="1146" y="418"/>
                  </a:lnTo>
                  <a:lnTo>
                    <a:pt x="1148" y="412"/>
                  </a:lnTo>
                  <a:lnTo>
                    <a:pt x="1148" y="412"/>
                  </a:lnTo>
                  <a:lnTo>
                    <a:pt x="1148" y="408"/>
                  </a:lnTo>
                  <a:lnTo>
                    <a:pt x="1148" y="408"/>
                  </a:lnTo>
                  <a:lnTo>
                    <a:pt x="1150" y="398"/>
                  </a:lnTo>
                  <a:lnTo>
                    <a:pt x="1150" y="398"/>
                  </a:lnTo>
                  <a:lnTo>
                    <a:pt x="1150" y="392"/>
                  </a:lnTo>
                  <a:lnTo>
                    <a:pt x="1150" y="392"/>
                  </a:lnTo>
                  <a:lnTo>
                    <a:pt x="1150" y="390"/>
                  </a:lnTo>
                  <a:lnTo>
                    <a:pt x="1150" y="388"/>
                  </a:lnTo>
                  <a:lnTo>
                    <a:pt x="1150" y="378"/>
                  </a:lnTo>
                  <a:lnTo>
                    <a:pt x="1150" y="374"/>
                  </a:lnTo>
                  <a:lnTo>
                    <a:pt x="1150" y="370"/>
                  </a:lnTo>
                  <a:lnTo>
                    <a:pt x="1150" y="370"/>
                  </a:lnTo>
                  <a:lnTo>
                    <a:pt x="1150" y="368"/>
                  </a:lnTo>
                  <a:lnTo>
                    <a:pt x="1150" y="36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" name="그룹 17"/>
          <p:cNvGrpSpPr/>
          <p:nvPr userDrawn="1"/>
        </p:nvGrpSpPr>
        <p:grpSpPr>
          <a:xfrm>
            <a:off x="2117669" y="0"/>
            <a:ext cx="1431925" cy="2041525"/>
            <a:chOff x="4929188" y="2771775"/>
            <a:chExt cx="1431925" cy="2041525"/>
          </a:xfrm>
        </p:grpSpPr>
        <p:sp>
          <p:nvSpPr>
            <p:cNvPr id="4102" name="Line 6"/>
            <p:cNvSpPr>
              <a:spLocks noChangeShapeType="1"/>
            </p:cNvSpPr>
            <p:nvPr userDrawn="1"/>
          </p:nvSpPr>
          <p:spPr bwMode="auto">
            <a:xfrm flipV="1">
              <a:off x="5681663" y="2771775"/>
              <a:ext cx="1588" cy="1765300"/>
            </a:xfrm>
            <a:prstGeom prst="line">
              <a:avLst/>
            </a:prstGeom>
            <a:noFill/>
            <a:ln w="8">
              <a:solidFill>
                <a:schemeClr val="accent2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04" name="Freeform 8"/>
            <p:cNvSpPr>
              <a:spLocks/>
            </p:cNvSpPr>
            <p:nvPr userDrawn="1"/>
          </p:nvSpPr>
          <p:spPr bwMode="auto">
            <a:xfrm>
              <a:off x="4929188" y="4181475"/>
              <a:ext cx="1431925" cy="631825"/>
            </a:xfrm>
            <a:custGeom>
              <a:avLst/>
              <a:gdLst/>
              <a:ahLst/>
              <a:cxnLst>
                <a:cxn ang="0">
                  <a:pos x="898" y="266"/>
                </a:cxn>
                <a:cxn ang="0">
                  <a:pos x="896" y="260"/>
                </a:cxn>
                <a:cxn ang="0">
                  <a:pos x="890" y="250"/>
                </a:cxn>
                <a:cxn ang="0">
                  <a:pos x="886" y="244"/>
                </a:cxn>
                <a:cxn ang="0">
                  <a:pos x="882" y="238"/>
                </a:cxn>
                <a:cxn ang="0">
                  <a:pos x="866" y="224"/>
                </a:cxn>
                <a:cxn ang="0">
                  <a:pos x="858" y="218"/>
                </a:cxn>
                <a:cxn ang="0">
                  <a:pos x="836" y="208"/>
                </a:cxn>
                <a:cxn ang="0">
                  <a:pos x="826" y="204"/>
                </a:cxn>
                <a:cxn ang="0">
                  <a:pos x="814" y="200"/>
                </a:cxn>
                <a:cxn ang="0">
                  <a:pos x="792" y="196"/>
                </a:cxn>
                <a:cxn ang="0">
                  <a:pos x="792" y="196"/>
                </a:cxn>
                <a:cxn ang="0">
                  <a:pos x="776" y="194"/>
                </a:cxn>
                <a:cxn ang="0">
                  <a:pos x="776" y="184"/>
                </a:cxn>
                <a:cxn ang="0">
                  <a:pos x="782" y="162"/>
                </a:cxn>
                <a:cxn ang="0">
                  <a:pos x="784" y="144"/>
                </a:cxn>
                <a:cxn ang="0">
                  <a:pos x="778" y="108"/>
                </a:cxn>
                <a:cxn ang="0">
                  <a:pos x="768" y="84"/>
                </a:cxn>
                <a:cxn ang="0">
                  <a:pos x="764" y="80"/>
                </a:cxn>
                <a:cxn ang="0">
                  <a:pos x="742" y="54"/>
                </a:cxn>
                <a:cxn ang="0">
                  <a:pos x="692" y="22"/>
                </a:cxn>
                <a:cxn ang="0">
                  <a:pos x="608" y="0"/>
                </a:cxn>
                <a:cxn ang="0">
                  <a:pos x="544" y="2"/>
                </a:cxn>
                <a:cxn ang="0">
                  <a:pos x="534" y="4"/>
                </a:cxn>
                <a:cxn ang="0">
                  <a:pos x="516" y="8"/>
                </a:cxn>
                <a:cxn ang="0">
                  <a:pos x="474" y="24"/>
                </a:cxn>
                <a:cxn ang="0">
                  <a:pos x="448" y="38"/>
                </a:cxn>
                <a:cxn ang="0">
                  <a:pos x="448" y="38"/>
                </a:cxn>
                <a:cxn ang="0">
                  <a:pos x="444" y="42"/>
                </a:cxn>
                <a:cxn ang="0">
                  <a:pos x="438" y="46"/>
                </a:cxn>
                <a:cxn ang="0">
                  <a:pos x="422" y="62"/>
                </a:cxn>
                <a:cxn ang="0">
                  <a:pos x="402" y="90"/>
                </a:cxn>
                <a:cxn ang="0">
                  <a:pos x="366" y="102"/>
                </a:cxn>
                <a:cxn ang="0">
                  <a:pos x="280" y="84"/>
                </a:cxn>
                <a:cxn ang="0">
                  <a:pos x="206" y="98"/>
                </a:cxn>
                <a:cxn ang="0">
                  <a:pos x="168" y="116"/>
                </a:cxn>
                <a:cxn ang="0">
                  <a:pos x="164" y="120"/>
                </a:cxn>
                <a:cxn ang="0">
                  <a:pos x="156" y="126"/>
                </a:cxn>
                <a:cxn ang="0">
                  <a:pos x="124" y="170"/>
                </a:cxn>
                <a:cxn ang="0">
                  <a:pos x="118" y="194"/>
                </a:cxn>
                <a:cxn ang="0">
                  <a:pos x="34" y="224"/>
                </a:cxn>
                <a:cxn ang="0">
                  <a:pos x="0" y="288"/>
                </a:cxn>
                <a:cxn ang="0">
                  <a:pos x="0" y="310"/>
                </a:cxn>
                <a:cxn ang="0">
                  <a:pos x="6" y="334"/>
                </a:cxn>
                <a:cxn ang="0">
                  <a:pos x="16" y="348"/>
                </a:cxn>
                <a:cxn ang="0">
                  <a:pos x="16" y="348"/>
                </a:cxn>
                <a:cxn ang="0">
                  <a:pos x="20" y="356"/>
                </a:cxn>
                <a:cxn ang="0">
                  <a:pos x="50" y="378"/>
                </a:cxn>
                <a:cxn ang="0">
                  <a:pos x="126" y="398"/>
                </a:cxn>
                <a:cxn ang="0">
                  <a:pos x="264" y="398"/>
                </a:cxn>
                <a:cxn ang="0">
                  <a:pos x="380" y="398"/>
                </a:cxn>
                <a:cxn ang="0">
                  <a:pos x="428" y="398"/>
                </a:cxn>
                <a:cxn ang="0">
                  <a:pos x="718" y="398"/>
                </a:cxn>
                <a:cxn ang="0">
                  <a:pos x="772" y="398"/>
                </a:cxn>
                <a:cxn ang="0">
                  <a:pos x="842" y="382"/>
                </a:cxn>
                <a:cxn ang="0">
                  <a:pos x="888" y="344"/>
                </a:cxn>
                <a:cxn ang="0">
                  <a:pos x="900" y="322"/>
                </a:cxn>
                <a:cxn ang="0">
                  <a:pos x="902" y="310"/>
                </a:cxn>
                <a:cxn ang="0">
                  <a:pos x="902" y="304"/>
                </a:cxn>
                <a:cxn ang="0">
                  <a:pos x="902" y="288"/>
                </a:cxn>
              </a:cxnLst>
              <a:rect l="0" t="0" r="r" b="b"/>
              <a:pathLst>
                <a:path w="902" h="398">
                  <a:moveTo>
                    <a:pt x="902" y="288"/>
                  </a:moveTo>
                  <a:lnTo>
                    <a:pt x="902" y="288"/>
                  </a:lnTo>
                  <a:lnTo>
                    <a:pt x="900" y="276"/>
                  </a:lnTo>
                  <a:lnTo>
                    <a:pt x="898" y="266"/>
                  </a:lnTo>
                  <a:lnTo>
                    <a:pt x="898" y="266"/>
                  </a:lnTo>
                  <a:lnTo>
                    <a:pt x="898" y="264"/>
                  </a:lnTo>
                  <a:lnTo>
                    <a:pt x="898" y="264"/>
                  </a:lnTo>
                  <a:lnTo>
                    <a:pt x="896" y="260"/>
                  </a:lnTo>
                  <a:lnTo>
                    <a:pt x="896" y="260"/>
                  </a:lnTo>
                  <a:lnTo>
                    <a:pt x="894" y="256"/>
                  </a:lnTo>
                  <a:lnTo>
                    <a:pt x="894" y="256"/>
                  </a:lnTo>
                  <a:lnTo>
                    <a:pt x="890" y="250"/>
                  </a:lnTo>
                  <a:lnTo>
                    <a:pt x="890" y="250"/>
                  </a:lnTo>
                  <a:lnTo>
                    <a:pt x="888" y="246"/>
                  </a:lnTo>
                  <a:lnTo>
                    <a:pt x="888" y="246"/>
                  </a:lnTo>
                  <a:lnTo>
                    <a:pt x="886" y="244"/>
                  </a:lnTo>
                  <a:lnTo>
                    <a:pt x="886" y="244"/>
                  </a:lnTo>
                  <a:lnTo>
                    <a:pt x="884" y="242"/>
                  </a:lnTo>
                  <a:lnTo>
                    <a:pt x="884" y="242"/>
                  </a:lnTo>
                  <a:lnTo>
                    <a:pt x="882" y="238"/>
                  </a:lnTo>
                  <a:lnTo>
                    <a:pt x="882" y="238"/>
                  </a:lnTo>
                  <a:lnTo>
                    <a:pt x="880" y="238"/>
                  </a:lnTo>
                  <a:lnTo>
                    <a:pt x="880" y="238"/>
                  </a:lnTo>
                  <a:lnTo>
                    <a:pt x="866" y="224"/>
                  </a:lnTo>
                  <a:lnTo>
                    <a:pt x="866" y="224"/>
                  </a:lnTo>
                  <a:lnTo>
                    <a:pt x="864" y="222"/>
                  </a:lnTo>
                  <a:lnTo>
                    <a:pt x="864" y="222"/>
                  </a:lnTo>
                  <a:lnTo>
                    <a:pt x="858" y="218"/>
                  </a:lnTo>
                  <a:lnTo>
                    <a:pt x="858" y="218"/>
                  </a:lnTo>
                  <a:lnTo>
                    <a:pt x="840" y="208"/>
                  </a:lnTo>
                  <a:lnTo>
                    <a:pt x="840" y="208"/>
                  </a:lnTo>
                  <a:lnTo>
                    <a:pt x="836" y="208"/>
                  </a:lnTo>
                  <a:lnTo>
                    <a:pt x="836" y="208"/>
                  </a:lnTo>
                  <a:lnTo>
                    <a:pt x="834" y="206"/>
                  </a:lnTo>
                  <a:lnTo>
                    <a:pt x="834" y="206"/>
                  </a:lnTo>
                  <a:lnTo>
                    <a:pt x="826" y="204"/>
                  </a:lnTo>
                  <a:lnTo>
                    <a:pt x="826" y="204"/>
                  </a:lnTo>
                  <a:lnTo>
                    <a:pt x="818" y="200"/>
                  </a:lnTo>
                  <a:lnTo>
                    <a:pt x="818" y="200"/>
                  </a:lnTo>
                  <a:lnTo>
                    <a:pt x="814" y="200"/>
                  </a:lnTo>
                  <a:lnTo>
                    <a:pt x="814" y="200"/>
                  </a:lnTo>
                  <a:lnTo>
                    <a:pt x="798" y="196"/>
                  </a:lnTo>
                  <a:lnTo>
                    <a:pt x="798" y="196"/>
                  </a:lnTo>
                  <a:lnTo>
                    <a:pt x="792" y="196"/>
                  </a:lnTo>
                  <a:lnTo>
                    <a:pt x="792" y="196"/>
                  </a:lnTo>
                  <a:lnTo>
                    <a:pt x="792" y="196"/>
                  </a:lnTo>
                  <a:lnTo>
                    <a:pt x="792" y="196"/>
                  </a:lnTo>
                  <a:lnTo>
                    <a:pt x="792" y="196"/>
                  </a:lnTo>
                  <a:lnTo>
                    <a:pt x="790" y="196"/>
                  </a:lnTo>
                  <a:lnTo>
                    <a:pt x="790" y="196"/>
                  </a:lnTo>
                  <a:lnTo>
                    <a:pt x="776" y="194"/>
                  </a:lnTo>
                  <a:lnTo>
                    <a:pt x="776" y="194"/>
                  </a:lnTo>
                  <a:lnTo>
                    <a:pt x="772" y="194"/>
                  </a:lnTo>
                  <a:lnTo>
                    <a:pt x="772" y="194"/>
                  </a:lnTo>
                  <a:lnTo>
                    <a:pt x="776" y="184"/>
                  </a:lnTo>
                  <a:lnTo>
                    <a:pt x="776" y="184"/>
                  </a:lnTo>
                  <a:lnTo>
                    <a:pt x="782" y="166"/>
                  </a:lnTo>
                  <a:lnTo>
                    <a:pt x="782" y="166"/>
                  </a:lnTo>
                  <a:lnTo>
                    <a:pt x="782" y="162"/>
                  </a:lnTo>
                  <a:lnTo>
                    <a:pt x="782" y="162"/>
                  </a:lnTo>
                  <a:lnTo>
                    <a:pt x="784" y="150"/>
                  </a:lnTo>
                  <a:lnTo>
                    <a:pt x="784" y="150"/>
                  </a:lnTo>
                  <a:lnTo>
                    <a:pt x="784" y="144"/>
                  </a:lnTo>
                  <a:lnTo>
                    <a:pt x="784" y="144"/>
                  </a:lnTo>
                  <a:lnTo>
                    <a:pt x="784" y="128"/>
                  </a:lnTo>
                  <a:lnTo>
                    <a:pt x="780" y="112"/>
                  </a:lnTo>
                  <a:lnTo>
                    <a:pt x="780" y="112"/>
                  </a:lnTo>
                  <a:lnTo>
                    <a:pt x="778" y="108"/>
                  </a:lnTo>
                  <a:lnTo>
                    <a:pt x="778" y="108"/>
                  </a:lnTo>
                  <a:lnTo>
                    <a:pt x="776" y="104"/>
                  </a:lnTo>
                  <a:lnTo>
                    <a:pt x="776" y="104"/>
                  </a:lnTo>
                  <a:lnTo>
                    <a:pt x="768" y="84"/>
                  </a:lnTo>
                  <a:lnTo>
                    <a:pt x="768" y="84"/>
                  </a:lnTo>
                  <a:lnTo>
                    <a:pt x="766" y="82"/>
                  </a:lnTo>
                  <a:lnTo>
                    <a:pt x="766" y="82"/>
                  </a:lnTo>
                  <a:lnTo>
                    <a:pt x="764" y="80"/>
                  </a:lnTo>
                  <a:lnTo>
                    <a:pt x="764" y="80"/>
                  </a:lnTo>
                  <a:lnTo>
                    <a:pt x="750" y="62"/>
                  </a:lnTo>
                  <a:lnTo>
                    <a:pt x="750" y="62"/>
                  </a:lnTo>
                  <a:lnTo>
                    <a:pt x="742" y="54"/>
                  </a:lnTo>
                  <a:lnTo>
                    <a:pt x="742" y="54"/>
                  </a:lnTo>
                  <a:lnTo>
                    <a:pt x="726" y="42"/>
                  </a:lnTo>
                  <a:lnTo>
                    <a:pt x="710" y="32"/>
                  </a:lnTo>
                  <a:lnTo>
                    <a:pt x="692" y="22"/>
                  </a:lnTo>
                  <a:lnTo>
                    <a:pt x="674" y="14"/>
                  </a:lnTo>
                  <a:lnTo>
                    <a:pt x="654" y="8"/>
                  </a:lnTo>
                  <a:lnTo>
                    <a:pt x="632" y="4"/>
                  </a:lnTo>
                  <a:lnTo>
                    <a:pt x="608" y="0"/>
                  </a:lnTo>
                  <a:lnTo>
                    <a:pt x="586" y="0"/>
                  </a:lnTo>
                  <a:lnTo>
                    <a:pt x="586" y="0"/>
                  </a:lnTo>
                  <a:lnTo>
                    <a:pt x="564" y="0"/>
                  </a:lnTo>
                  <a:lnTo>
                    <a:pt x="544" y="2"/>
                  </a:lnTo>
                  <a:lnTo>
                    <a:pt x="544" y="2"/>
                  </a:lnTo>
                  <a:lnTo>
                    <a:pt x="534" y="4"/>
                  </a:lnTo>
                  <a:lnTo>
                    <a:pt x="534" y="4"/>
                  </a:lnTo>
                  <a:lnTo>
                    <a:pt x="534" y="4"/>
                  </a:lnTo>
                  <a:lnTo>
                    <a:pt x="534" y="4"/>
                  </a:lnTo>
                  <a:lnTo>
                    <a:pt x="518" y="8"/>
                  </a:lnTo>
                  <a:lnTo>
                    <a:pt x="518" y="8"/>
                  </a:lnTo>
                  <a:lnTo>
                    <a:pt x="516" y="8"/>
                  </a:lnTo>
                  <a:lnTo>
                    <a:pt x="516" y="8"/>
                  </a:lnTo>
                  <a:lnTo>
                    <a:pt x="492" y="16"/>
                  </a:lnTo>
                  <a:lnTo>
                    <a:pt x="492" y="16"/>
                  </a:lnTo>
                  <a:lnTo>
                    <a:pt x="474" y="24"/>
                  </a:lnTo>
                  <a:lnTo>
                    <a:pt x="474" y="24"/>
                  </a:lnTo>
                  <a:lnTo>
                    <a:pt x="460" y="32"/>
                  </a:lnTo>
                  <a:lnTo>
                    <a:pt x="460" y="32"/>
                  </a:lnTo>
                  <a:lnTo>
                    <a:pt x="448" y="38"/>
                  </a:lnTo>
                  <a:lnTo>
                    <a:pt x="448" y="38"/>
                  </a:lnTo>
                  <a:lnTo>
                    <a:pt x="448" y="38"/>
                  </a:lnTo>
                  <a:lnTo>
                    <a:pt x="448" y="38"/>
                  </a:lnTo>
                  <a:lnTo>
                    <a:pt x="448" y="38"/>
                  </a:lnTo>
                  <a:lnTo>
                    <a:pt x="448" y="38"/>
                  </a:lnTo>
                  <a:lnTo>
                    <a:pt x="448" y="38"/>
                  </a:lnTo>
                  <a:lnTo>
                    <a:pt x="444" y="42"/>
                  </a:lnTo>
                  <a:lnTo>
                    <a:pt x="444" y="42"/>
                  </a:lnTo>
                  <a:lnTo>
                    <a:pt x="438" y="46"/>
                  </a:lnTo>
                  <a:lnTo>
                    <a:pt x="438" y="46"/>
                  </a:lnTo>
                  <a:lnTo>
                    <a:pt x="438" y="46"/>
                  </a:lnTo>
                  <a:lnTo>
                    <a:pt x="438" y="46"/>
                  </a:lnTo>
                  <a:lnTo>
                    <a:pt x="430" y="54"/>
                  </a:lnTo>
                  <a:lnTo>
                    <a:pt x="430" y="54"/>
                  </a:lnTo>
                  <a:lnTo>
                    <a:pt x="422" y="62"/>
                  </a:lnTo>
                  <a:lnTo>
                    <a:pt x="422" y="62"/>
                  </a:lnTo>
                  <a:lnTo>
                    <a:pt x="418" y="66"/>
                  </a:lnTo>
                  <a:lnTo>
                    <a:pt x="418" y="66"/>
                  </a:lnTo>
                  <a:lnTo>
                    <a:pt x="408" y="78"/>
                  </a:lnTo>
                  <a:lnTo>
                    <a:pt x="402" y="90"/>
                  </a:lnTo>
                  <a:lnTo>
                    <a:pt x="394" y="102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66" y="102"/>
                  </a:lnTo>
                  <a:lnTo>
                    <a:pt x="340" y="92"/>
                  </a:lnTo>
                  <a:lnTo>
                    <a:pt x="312" y="86"/>
                  </a:lnTo>
                  <a:lnTo>
                    <a:pt x="280" y="84"/>
                  </a:lnTo>
                  <a:lnTo>
                    <a:pt x="280" y="84"/>
                  </a:lnTo>
                  <a:lnTo>
                    <a:pt x="260" y="84"/>
                  </a:lnTo>
                  <a:lnTo>
                    <a:pt x="242" y="88"/>
                  </a:lnTo>
                  <a:lnTo>
                    <a:pt x="224" y="92"/>
                  </a:lnTo>
                  <a:lnTo>
                    <a:pt x="206" y="98"/>
                  </a:lnTo>
                  <a:lnTo>
                    <a:pt x="206" y="98"/>
                  </a:lnTo>
                  <a:lnTo>
                    <a:pt x="186" y="106"/>
                  </a:lnTo>
                  <a:lnTo>
                    <a:pt x="168" y="116"/>
                  </a:lnTo>
                  <a:lnTo>
                    <a:pt x="168" y="116"/>
                  </a:lnTo>
                  <a:lnTo>
                    <a:pt x="166" y="118"/>
                  </a:lnTo>
                  <a:lnTo>
                    <a:pt x="166" y="118"/>
                  </a:lnTo>
                  <a:lnTo>
                    <a:pt x="164" y="120"/>
                  </a:lnTo>
                  <a:lnTo>
                    <a:pt x="164" y="120"/>
                  </a:lnTo>
                  <a:lnTo>
                    <a:pt x="160" y="124"/>
                  </a:lnTo>
                  <a:lnTo>
                    <a:pt x="160" y="124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40" y="144"/>
                  </a:lnTo>
                  <a:lnTo>
                    <a:pt x="128" y="162"/>
                  </a:lnTo>
                  <a:lnTo>
                    <a:pt x="128" y="162"/>
                  </a:lnTo>
                  <a:lnTo>
                    <a:pt x="124" y="170"/>
                  </a:lnTo>
                  <a:lnTo>
                    <a:pt x="120" y="180"/>
                  </a:lnTo>
                  <a:lnTo>
                    <a:pt x="120" y="180"/>
                  </a:lnTo>
                  <a:lnTo>
                    <a:pt x="118" y="194"/>
                  </a:lnTo>
                  <a:lnTo>
                    <a:pt x="118" y="194"/>
                  </a:lnTo>
                  <a:lnTo>
                    <a:pt x="94" y="198"/>
                  </a:lnTo>
                  <a:lnTo>
                    <a:pt x="72" y="204"/>
                  </a:lnTo>
                  <a:lnTo>
                    <a:pt x="52" y="214"/>
                  </a:lnTo>
                  <a:lnTo>
                    <a:pt x="34" y="224"/>
                  </a:lnTo>
                  <a:lnTo>
                    <a:pt x="20" y="238"/>
                  </a:lnTo>
                  <a:lnTo>
                    <a:pt x="8" y="254"/>
                  </a:lnTo>
                  <a:lnTo>
                    <a:pt x="2" y="270"/>
                  </a:lnTo>
                  <a:lnTo>
                    <a:pt x="0" y="288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0" y="310"/>
                  </a:lnTo>
                  <a:lnTo>
                    <a:pt x="0" y="310"/>
                  </a:lnTo>
                  <a:lnTo>
                    <a:pt x="0" y="314"/>
                  </a:lnTo>
                  <a:lnTo>
                    <a:pt x="0" y="314"/>
                  </a:lnTo>
                  <a:lnTo>
                    <a:pt x="2" y="324"/>
                  </a:lnTo>
                  <a:lnTo>
                    <a:pt x="6" y="334"/>
                  </a:lnTo>
                  <a:lnTo>
                    <a:pt x="6" y="334"/>
                  </a:lnTo>
                  <a:lnTo>
                    <a:pt x="10" y="340"/>
                  </a:lnTo>
                  <a:lnTo>
                    <a:pt x="10" y="340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16" y="348"/>
                  </a:lnTo>
                  <a:lnTo>
                    <a:pt x="20" y="356"/>
                  </a:lnTo>
                  <a:lnTo>
                    <a:pt x="20" y="356"/>
                  </a:lnTo>
                  <a:lnTo>
                    <a:pt x="30" y="364"/>
                  </a:lnTo>
                  <a:lnTo>
                    <a:pt x="30" y="364"/>
                  </a:lnTo>
                  <a:lnTo>
                    <a:pt x="50" y="378"/>
                  </a:lnTo>
                  <a:lnTo>
                    <a:pt x="72" y="388"/>
                  </a:lnTo>
                  <a:lnTo>
                    <a:pt x="98" y="394"/>
                  </a:lnTo>
                  <a:lnTo>
                    <a:pt x="126" y="398"/>
                  </a:lnTo>
                  <a:lnTo>
                    <a:pt x="126" y="398"/>
                  </a:lnTo>
                  <a:lnTo>
                    <a:pt x="130" y="398"/>
                  </a:lnTo>
                  <a:lnTo>
                    <a:pt x="196" y="398"/>
                  </a:lnTo>
                  <a:lnTo>
                    <a:pt x="238" y="398"/>
                  </a:lnTo>
                  <a:lnTo>
                    <a:pt x="264" y="398"/>
                  </a:lnTo>
                  <a:lnTo>
                    <a:pt x="306" y="398"/>
                  </a:lnTo>
                  <a:lnTo>
                    <a:pt x="354" y="398"/>
                  </a:lnTo>
                  <a:lnTo>
                    <a:pt x="370" y="398"/>
                  </a:lnTo>
                  <a:lnTo>
                    <a:pt x="380" y="398"/>
                  </a:lnTo>
                  <a:lnTo>
                    <a:pt x="390" y="398"/>
                  </a:lnTo>
                  <a:lnTo>
                    <a:pt x="406" y="398"/>
                  </a:lnTo>
                  <a:lnTo>
                    <a:pt x="412" y="398"/>
                  </a:lnTo>
                  <a:lnTo>
                    <a:pt x="428" y="398"/>
                  </a:lnTo>
                  <a:lnTo>
                    <a:pt x="458" y="398"/>
                  </a:lnTo>
                  <a:lnTo>
                    <a:pt x="544" y="398"/>
                  </a:lnTo>
                  <a:lnTo>
                    <a:pt x="628" y="398"/>
                  </a:lnTo>
                  <a:lnTo>
                    <a:pt x="718" y="398"/>
                  </a:lnTo>
                  <a:lnTo>
                    <a:pt x="750" y="398"/>
                  </a:lnTo>
                  <a:lnTo>
                    <a:pt x="770" y="398"/>
                  </a:lnTo>
                  <a:lnTo>
                    <a:pt x="772" y="398"/>
                  </a:lnTo>
                  <a:lnTo>
                    <a:pt x="772" y="398"/>
                  </a:lnTo>
                  <a:lnTo>
                    <a:pt x="798" y="396"/>
                  </a:lnTo>
                  <a:lnTo>
                    <a:pt x="822" y="390"/>
                  </a:lnTo>
                  <a:lnTo>
                    <a:pt x="822" y="390"/>
                  </a:lnTo>
                  <a:lnTo>
                    <a:pt x="842" y="382"/>
                  </a:lnTo>
                  <a:lnTo>
                    <a:pt x="860" y="372"/>
                  </a:lnTo>
                  <a:lnTo>
                    <a:pt x="876" y="360"/>
                  </a:lnTo>
                  <a:lnTo>
                    <a:pt x="888" y="344"/>
                  </a:lnTo>
                  <a:lnTo>
                    <a:pt x="888" y="344"/>
                  </a:lnTo>
                  <a:lnTo>
                    <a:pt x="894" y="336"/>
                  </a:lnTo>
                  <a:lnTo>
                    <a:pt x="898" y="326"/>
                  </a:lnTo>
                  <a:lnTo>
                    <a:pt x="898" y="326"/>
                  </a:lnTo>
                  <a:lnTo>
                    <a:pt x="900" y="322"/>
                  </a:lnTo>
                  <a:lnTo>
                    <a:pt x="900" y="322"/>
                  </a:lnTo>
                  <a:lnTo>
                    <a:pt x="900" y="318"/>
                  </a:lnTo>
                  <a:lnTo>
                    <a:pt x="900" y="318"/>
                  </a:lnTo>
                  <a:lnTo>
                    <a:pt x="902" y="310"/>
                  </a:lnTo>
                  <a:lnTo>
                    <a:pt x="902" y="310"/>
                  </a:lnTo>
                  <a:lnTo>
                    <a:pt x="902" y="306"/>
                  </a:lnTo>
                  <a:lnTo>
                    <a:pt x="902" y="306"/>
                  </a:lnTo>
                  <a:lnTo>
                    <a:pt x="902" y="304"/>
                  </a:lnTo>
                  <a:lnTo>
                    <a:pt x="902" y="302"/>
                  </a:lnTo>
                  <a:lnTo>
                    <a:pt x="902" y="294"/>
                  </a:lnTo>
                  <a:lnTo>
                    <a:pt x="902" y="292"/>
                  </a:lnTo>
                  <a:lnTo>
                    <a:pt x="902" y="288"/>
                  </a:lnTo>
                  <a:lnTo>
                    <a:pt x="902" y="288"/>
                  </a:lnTo>
                  <a:lnTo>
                    <a:pt x="902" y="288"/>
                  </a:lnTo>
                  <a:lnTo>
                    <a:pt x="902" y="28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738135" y="2151045"/>
            <a:ext cx="1277955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/>
              <a:t>목차</a:t>
            </a:r>
            <a:endParaRPr lang="ko-KR" altLang="en-US" dirty="0"/>
          </a:p>
        </p:txBody>
      </p:sp>
      <p:sp>
        <p:nvSpPr>
          <p:cNvPr id="20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1723986" y="2917818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2409266" y="317340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2454266" y="347622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4052351" y="2917818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4737631" y="317340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4782631" y="347622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6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1723986" y="4414851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2409266" y="467044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2454266" y="497326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9" name="텍스트 개체 틀 3"/>
          <p:cNvSpPr>
            <a:spLocks noGrp="1"/>
          </p:cNvSpPr>
          <p:nvPr>
            <p:ph type="body" sz="quarter" idx="20" hasCustomPrompt="1"/>
          </p:nvPr>
        </p:nvSpPr>
        <p:spPr>
          <a:xfrm>
            <a:off x="4052351" y="4414851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4737631" y="467044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782631" y="497326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5" name="텍스트 개체 틀 3"/>
          <p:cNvSpPr>
            <a:spLocks noGrp="1"/>
          </p:cNvSpPr>
          <p:nvPr>
            <p:ph type="body" sz="quarter" idx="26" hasCustomPrompt="1"/>
          </p:nvPr>
        </p:nvSpPr>
        <p:spPr>
          <a:xfrm>
            <a:off x="6361137" y="4414851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7046417" y="467044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7091417" y="497326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그룹 99"/>
          <p:cNvGrpSpPr/>
          <p:nvPr userDrawn="1"/>
        </p:nvGrpSpPr>
        <p:grpSpPr>
          <a:xfrm>
            <a:off x="6105546" y="6094449"/>
            <a:ext cx="2406257" cy="401646"/>
            <a:chOff x="6105546" y="5646003"/>
            <a:chExt cx="2406257" cy="401646"/>
          </a:xfrm>
        </p:grpSpPr>
        <p:grpSp>
          <p:nvGrpSpPr>
            <p:cNvPr id="70" name="그룹 69"/>
            <p:cNvGrpSpPr/>
            <p:nvPr userDrawn="1"/>
          </p:nvGrpSpPr>
          <p:grpSpPr>
            <a:xfrm>
              <a:off x="6105546" y="5657229"/>
              <a:ext cx="421604" cy="379194"/>
              <a:chOff x="2387600" y="2784475"/>
              <a:chExt cx="536575" cy="482600"/>
            </a:xfrm>
          </p:grpSpPr>
          <p:sp>
            <p:nvSpPr>
              <p:cNvPr id="71" name="Freeform 10"/>
              <p:cNvSpPr>
                <a:spLocks/>
              </p:cNvSpPr>
              <p:nvPr userDrawn="1"/>
            </p:nvSpPr>
            <p:spPr bwMode="auto">
              <a:xfrm>
                <a:off x="2667000" y="2784475"/>
                <a:ext cx="34925" cy="41275"/>
              </a:xfrm>
              <a:custGeom>
                <a:avLst/>
                <a:gdLst/>
                <a:ahLst/>
                <a:cxnLst>
                  <a:cxn ang="0">
                    <a:pos x="22" y="6"/>
                  </a:cxn>
                  <a:cxn ang="0">
                    <a:pos x="22" y="6"/>
                  </a:cxn>
                  <a:cxn ang="0">
                    <a:pos x="20" y="2"/>
                  </a:cxn>
                  <a:cxn ang="0">
                    <a:pos x="1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2" y="2"/>
                  </a:cxn>
                  <a:cxn ang="0">
                    <a:pos x="0" y="6"/>
                  </a:cxn>
                  <a:cxn ang="0">
                    <a:pos x="0" y="26"/>
                  </a:cxn>
                  <a:cxn ang="0">
                    <a:pos x="22" y="26"/>
                  </a:cxn>
                  <a:cxn ang="0">
                    <a:pos x="22" y="6"/>
                  </a:cxn>
                </a:cxnLst>
                <a:rect l="0" t="0" r="r" b="b"/>
                <a:pathLst>
                  <a:path w="22" h="26">
                    <a:moveTo>
                      <a:pt x="22" y="6"/>
                    </a:moveTo>
                    <a:lnTo>
                      <a:pt x="22" y="6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0" y="26"/>
                    </a:lnTo>
                    <a:lnTo>
                      <a:pt x="22" y="26"/>
                    </a:lnTo>
                    <a:lnTo>
                      <a:pt x="22" y="6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Freeform 11"/>
              <p:cNvSpPr>
                <a:spLocks/>
              </p:cNvSpPr>
              <p:nvPr userDrawn="1"/>
            </p:nvSpPr>
            <p:spPr bwMode="auto">
              <a:xfrm>
                <a:off x="2667000" y="3101975"/>
                <a:ext cx="34925" cy="165100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0" y="100"/>
                  </a:cxn>
                  <a:cxn ang="0">
                    <a:pos x="2" y="104"/>
                  </a:cxn>
                  <a:cxn ang="0">
                    <a:pos x="6" y="104"/>
                  </a:cxn>
                  <a:cxn ang="0">
                    <a:pos x="16" y="104"/>
                  </a:cxn>
                  <a:cxn ang="0">
                    <a:pos x="16" y="104"/>
                  </a:cxn>
                  <a:cxn ang="0">
                    <a:pos x="20" y="104"/>
                  </a:cxn>
                  <a:cxn ang="0">
                    <a:pos x="22" y="100"/>
                  </a:cxn>
                  <a:cxn ang="0">
                    <a:pos x="22" y="0"/>
                  </a:cxn>
                  <a:cxn ang="0">
                    <a:pos x="0" y="0"/>
                  </a:cxn>
                  <a:cxn ang="0">
                    <a:pos x="0" y="100"/>
                  </a:cxn>
                </a:cxnLst>
                <a:rect l="0" t="0" r="r" b="b"/>
                <a:pathLst>
                  <a:path w="22" h="104">
                    <a:moveTo>
                      <a:pt x="0" y="100"/>
                    </a:moveTo>
                    <a:lnTo>
                      <a:pt x="0" y="100"/>
                    </a:lnTo>
                    <a:lnTo>
                      <a:pt x="2" y="104"/>
                    </a:lnTo>
                    <a:lnTo>
                      <a:pt x="6" y="104"/>
                    </a:lnTo>
                    <a:lnTo>
                      <a:pt x="16" y="104"/>
                    </a:lnTo>
                    <a:lnTo>
                      <a:pt x="16" y="104"/>
                    </a:lnTo>
                    <a:lnTo>
                      <a:pt x="20" y="104"/>
                    </a:lnTo>
                    <a:lnTo>
                      <a:pt x="22" y="100"/>
                    </a:lnTo>
                    <a:lnTo>
                      <a:pt x="22" y="0"/>
                    </a:lnTo>
                    <a:lnTo>
                      <a:pt x="0" y="0"/>
                    </a:lnTo>
                    <a:lnTo>
                      <a:pt x="0" y="100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Freeform 12"/>
              <p:cNvSpPr>
                <a:spLocks/>
              </p:cNvSpPr>
              <p:nvPr userDrawn="1"/>
            </p:nvSpPr>
            <p:spPr bwMode="auto">
              <a:xfrm>
                <a:off x="2387600" y="2927350"/>
                <a:ext cx="406400" cy="158750"/>
              </a:xfrm>
              <a:custGeom>
                <a:avLst/>
                <a:gdLst/>
                <a:ahLst/>
                <a:cxnLst>
                  <a:cxn ang="0">
                    <a:pos x="238" y="80"/>
                  </a:cxn>
                  <a:cxn ang="0">
                    <a:pos x="238" y="80"/>
                  </a:cxn>
                  <a:cxn ang="0">
                    <a:pos x="238" y="82"/>
                  </a:cxn>
                  <a:cxn ang="0">
                    <a:pos x="236" y="84"/>
                  </a:cxn>
                  <a:cxn ang="0">
                    <a:pos x="66" y="84"/>
                  </a:cxn>
                  <a:cxn ang="0">
                    <a:pos x="66" y="84"/>
                  </a:cxn>
                  <a:cxn ang="0">
                    <a:pos x="44" y="68"/>
                  </a:cxn>
                  <a:cxn ang="0">
                    <a:pos x="20" y="50"/>
                  </a:cxn>
                  <a:cxn ang="0">
                    <a:pos x="20" y="50"/>
                  </a:cxn>
                  <a:cxn ang="0">
                    <a:pos x="44" y="30"/>
                  </a:cxn>
                  <a:cxn ang="0">
                    <a:pos x="66" y="16"/>
                  </a:cxn>
                  <a:cxn ang="0">
                    <a:pos x="88" y="16"/>
                  </a:cxn>
                  <a:cxn ang="0">
                    <a:pos x="88" y="0"/>
                  </a:cxn>
                  <a:cxn ang="0">
                    <a:pos x="64" y="0"/>
                  </a:cxn>
                  <a:cxn ang="0">
                    <a:pos x="64" y="0"/>
                  </a:cxn>
                  <a:cxn ang="0">
                    <a:pos x="62" y="0"/>
                  </a:cxn>
                  <a:cxn ang="0">
                    <a:pos x="56" y="2"/>
                  </a:cxn>
                  <a:cxn ang="0">
                    <a:pos x="46" y="8"/>
                  </a:cxn>
                  <a:cxn ang="0">
                    <a:pos x="30" y="20"/>
                  </a:cxn>
                  <a:cxn ang="0">
                    <a:pos x="30" y="20"/>
                  </a:cxn>
                  <a:cxn ang="0">
                    <a:pos x="14" y="34"/>
                  </a:cxn>
                  <a:cxn ang="0">
                    <a:pos x="4" y="42"/>
                  </a:cxn>
                  <a:cxn ang="0">
                    <a:pos x="2" y="46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2" y="54"/>
                  </a:cxn>
                  <a:cxn ang="0">
                    <a:pos x="4" y="58"/>
                  </a:cxn>
                  <a:cxn ang="0">
                    <a:pos x="14" y="66"/>
                  </a:cxn>
                  <a:cxn ang="0">
                    <a:pos x="30" y="80"/>
                  </a:cxn>
                  <a:cxn ang="0">
                    <a:pos x="30" y="80"/>
                  </a:cxn>
                  <a:cxn ang="0">
                    <a:pos x="46" y="92"/>
                  </a:cxn>
                  <a:cxn ang="0">
                    <a:pos x="56" y="98"/>
                  </a:cxn>
                  <a:cxn ang="0">
                    <a:pos x="62" y="100"/>
                  </a:cxn>
                  <a:cxn ang="0">
                    <a:pos x="64" y="100"/>
                  </a:cxn>
                  <a:cxn ang="0">
                    <a:pos x="236" y="100"/>
                  </a:cxn>
                  <a:cxn ang="0">
                    <a:pos x="236" y="100"/>
                  </a:cxn>
                  <a:cxn ang="0">
                    <a:pos x="244" y="98"/>
                  </a:cxn>
                  <a:cxn ang="0">
                    <a:pos x="250" y="94"/>
                  </a:cxn>
                  <a:cxn ang="0">
                    <a:pos x="254" y="88"/>
                  </a:cxn>
                  <a:cxn ang="0">
                    <a:pos x="256" y="80"/>
                  </a:cxn>
                  <a:cxn ang="0">
                    <a:pos x="256" y="40"/>
                  </a:cxn>
                  <a:cxn ang="0">
                    <a:pos x="238" y="40"/>
                  </a:cxn>
                  <a:cxn ang="0">
                    <a:pos x="238" y="80"/>
                  </a:cxn>
                </a:cxnLst>
                <a:rect l="0" t="0" r="r" b="b"/>
                <a:pathLst>
                  <a:path w="256" h="100">
                    <a:moveTo>
                      <a:pt x="238" y="80"/>
                    </a:moveTo>
                    <a:lnTo>
                      <a:pt x="238" y="80"/>
                    </a:lnTo>
                    <a:lnTo>
                      <a:pt x="238" y="82"/>
                    </a:lnTo>
                    <a:lnTo>
                      <a:pt x="236" y="84"/>
                    </a:lnTo>
                    <a:lnTo>
                      <a:pt x="66" y="84"/>
                    </a:lnTo>
                    <a:lnTo>
                      <a:pt x="66" y="84"/>
                    </a:lnTo>
                    <a:lnTo>
                      <a:pt x="44" y="68"/>
                    </a:lnTo>
                    <a:lnTo>
                      <a:pt x="20" y="50"/>
                    </a:lnTo>
                    <a:lnTo>
                      <a:pt x="20" y="50"/>
                    </a:lnTo>
                    <a:lnTo>
                      <a:pt x="44" y="30"/>
                    </a:lnTo>
                    <a:lnTo>
                      <a:pt x="66" y="16"/>
                    </a:lnTo>
                    <a:lnTo>
                      <a:pt x="88" y="16"/>
                    </a:lnTo>
                    <a:lnTo>
                      <a:pt x="88" y="0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62" y="0"/>
                    </a:lnTo>
                    <a:lnTo>
                      <a:pt x="56" y="2"/>
                    </a:lnTo>
                    <a:lnTo>
                      <a:pt x="46" y="8"/>
                    </a:lnTo>
                    <a:lnTo>
                      <a:pt x="30" y="20"/>
                    </a:lnTo>
                    <a:lnTo>
                      <a:pt x="30" y="20"/>
                    </a:lnTo>
                    <a:lnTo>
                      <a:pt x="14" y="34"/>
                    </a:lnTo>
                    <a:lnTo>
                      <a:pt x="4" y="42"/>
                    </a:lnTo>
                    <a:lnTo>
                      <a:pt x="2" y="46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2" y="54"/>
                    </a:lnTo>
                    <a:lnTo>
                      <a:pt x="4" y="58"/>
                    </a:lnTo>
                    <a:lnTo>
                      <a:pt x="14" y="66"/>
                    </a:lnTo>
                    <a:lnTo>
                      <a:pt x="30" y="80"/>
                    </a:lnTo>
                    <a:lnTo>
                      <a:pt x="30" y="80"/>
                    </a:lnTo>
                    <a:lnTo>
                      <a:pt x="46" y="92"/>
                    </a:lnTo>
                    <a:lnTo>
                      <a:pt x="56" y="98"/>
                    </a:lnTo>
                    <a:lnTo>
                      <a:pt x="62" y="100"/>
                    </a:lnTo>
                    <a:lnTo>
                      <a:pt x="64" y="100"/>
                    </a:lnTo>
                    <a:lnTo>
                      <a:pt x="236" y="100"/>
                    </a:lnTo>
                    <a:lnTo>
                      <a:pt x="236" y="100"/>
                    </a:lnTo>
                    <a:lnTo>
                      <a:pt x="244" y="98"/>
                    </a:lnTo>
                    <a:lnTo>
                      <a:pt x="250" y="94"/>
                    </a:lnTo>
                    <a:lnTo>
                      <a:pt x="254" y="88"/>
                    </a:lnTo>
                    <a:lnTo>
                      <a:pt x="256" y="80"/>
                    </a:lnTo>
                    <a:lnTo>
                      <a:pt x="256" y="40"/>
                    </a:lnTo>
                    <a:lnTo>
                      <a:pt x="238" y="40"/>
                    </a:lnTo>
                    <a:lnTo>
                      <a:pt x="238" y="80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Freeform 13"/>
              <p:cNvSpPr>
                <a:spLocks/>
              </p:cNvSpPr>
              <p:nvPr userDrawn="1"/>
            </p:nvSpPr>
            <p:spPr bwMode="auto">
              <a:xfrm>
                <a:off x="2546350" y="2841625"/>
                <a:ext cx="377825" cy="133350"/>
              </a:xfrm>
              <a:custGeom>
                <a:avLst/>
                <a:gdLst/>
                <a:ahLst/>
                <a:cxnLst>
                  <a:cxn ang="0">
                    <a:pos x="182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6" y="2"/>
                  </a:cxn>
                  <a:cxn ang="0">
                    <a:pos x="2" y="4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76"/>
                  </a:cxn>
                  <a:cxn ang="0">
                    <a:pos x="2" y="80"/>
                  </a:cxn>
                  <a:cxn ang="0">
                    <a:pos x="6" y="82"/>
                  </a:cxn>
                  <a:cxn ang="0">
                    <a:pos x="10" y="84"/>
                  </a:cxn>
                  <a:cxn ang="0">
                    <a:pos x="182" y="84"/>
                  </a:cxn>
                  <a:cxn ang="0">
                    <a:pos x="182" y="84"/>
                  </a:cxn>
                  <a:cxn ang="0">
                    <a:pos x="194" y="78"/>
                  </a:cxn>
                  <a:cxn ang="0">
                    <a:pos x="212" y="66"/>
                  </a:cxn>
                  <a:cxn ang="0">
                    <a:pos x="230" y="52"/>
                  </a:cxn>
                  <a:cxn ang="0">
                    <a:pos x="236" y="46"/>
                  </a:cxn>
                  <a:cxn ang="0">
                    <a:pos x="238" y="42"/>
                  </a:cxn>
                  <a:cxn ang="0">
                    <a:pos x="238" y="42"/>
                  </a:cxn>
                  <a:cxn ang="0">
                    <a:pos x="236" y="38"/>
                  </a:cxn>
                  <a:cxn ang="0">
                    <a:pos x="230" y="32"/>
                  </a:cxn>
                  <a:cxn ang="0">
                    <a:pos x="212" y="18"/>
                  </a:cxn>
                  <a:cxn ang="0">
                    <a:pos x="194" y="6"/>
                  </a:cxn>
                  <a:cxn ang="0">
                    <a:pos x="182" y="0"/>
                  </a:cxn>
                  <a:cxn ang="0">
                    <a:pos x="182" y="0"/>
                  </a:cxn>
                </a:cxnLst>
                <a:rect l="0" t="0" r="r" b="b"/>
                <a:pathLst>
                  <a:path w="238" h="84">
                    <a:moveTo>
                      <a:pt x="182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76"/>
                    </a:lnTo>
                    <a:lnTo>
                      <a:pt x="2" y="80"/>
                    </a:lnTo>
                    <a:lnTo>
                      <a:pt x="6" y="82"/>
                    </a:lnTo>
                    <a:lnTo>
                      <a:pt x="10" y="84"/>
                    </a:lnTo>
                    <a:lnTo>
                      <a:pt x="182" y="84"/>
                    </a:lnTo>
                    <a:lnTo>
                      <a:pt x="182" y="84"/>
                    </a:lnTo>
                    <a:lnTo>
                      <a:pt x="194" y="78"/>
                    </a:lnTo>
                    <a:lnTo>
                      <a:pt x="212" y="66"/>
                    </a:lnTo>
                    <a:lnTo>
                      <a:pt x="230" y="52"/>
                    </a:lnTo>
                    <a:lnTo>
                      <a:pt x="236" y="46"/>
                    </a:lnTo>
                    <a:lnTo>
                      <a:pt x="238" y="42"/>
                    </a:lnTo>
                    <a:lnTo>
                      <a:pt x="238" y="42"/>
                    </a:lnTo>
                    <a:lnTo>
                      <a:pt x="236" y="38"/>
                    </a:lnTo>
                    <a:lnTo>
                      <a:pt x="230" y="32"/>
                    </a:lnTo>
                    <a:lnTo>
                      <a:pt x="212" y="18"/>
                    </a:lnTo>
                    <a:lnTo>
                      <a:pt x="194" y="6"/>
                    </a:lnTo>
                    <a:lnTo>
                      <a:pt x="182" y="0"/>
                    </a:lnTo>
                    <a:lnTo>
                      <a:pt x="18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75" name="그룹 74"/>
            <p:cNvGrpSpPr/>
            <p:nvPr userDrawn="1"/>
          </p:nvGrpSpPr>
          <p:grpSpPr>
            <a:xfrm>
              <a:off x="6660959" y="5646003"/>
              <a:ext cx="321816" cy="401646"/>
              <a:chOff x="3422650" y="2771775"/>
              <a:chExt cx="409575" cy="511175"/>
            </a:xfrm>
          </p:grpSpPr>
          <p:sp>
            <p:nvSpPr>
              <p:cNvPr id="76" name="Freeform 14"/>
              <p:cNvSpPr>
                <a:spLocks/>
              </p:cNvSpPr>
              <p:nvPr userDrawn="1"/>
            </p:nvSpPr>
            <p:spPr bwMode="auto">
              <a:xfrm>
                <a:off x="3686175" y="3121025"/>
                <a:ext cx="44450" cy="44450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0" y="28"/>
                  </a:cxn>
                  <a:cxn ang="0">
                    <a:pos x="14" y="20"/>
                  </a:cxn>
                  <a:cxn ang="0">
                    <a:pos x="28" y="10"/>
                  </a:cxn>
                  <a:cxn ang="0">
                    <a:pos x="28" y="1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0" y="28"/>
                  </a:cxn>
                </a:cxnLst>
                <a:rect l="0" t="0" r="r" b="b"/>
                <a:pathLst>
                  <a:path w="28" h="28">
                    <a:moveTo>
                      <a:pt x="0" y="28"/>
                    </a:moveTo>
                    <a:lnTo>
                      <a:pt x="0" y="28"/>
                    </a:lnTo>
                    <a:lnTo>
                      <a:pt x="14" y="20"/>
                    </a:lnTo>
                    <a:lnTo>
                      <a:pt x="28" y="10"/>
                    </a:lnTo>
                    <a:lnTo>
                      <a:pt x="28" y="1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Freeform 15"/>
              <p:cNvSpPr>
                <a:spLocks/>
              </p:cNvSpPr>
              <p:nvPr userDrawn="1"/>
            </p:nvSpPr>
            <p:spPr bwMode="auto">
              <a:xfrm>
                <a:off x="3527425" y="3127375"/>
                <a:ext cx="25400" cy="28575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6" y="18"/>
                  </a:cxn>
                  <a:cxn ang="0">
                    <a:pos x="16" y="18"/>
                  </a:cxn>
                  <a:cxn ang="0">
                    <a:pos x="10" y="0"/>
                  </a:cxn>
                  <a:cxn ang="0">
                    <a:pos x="10" y="0"/>
                  </a:cxn>
                </a:cxnLst>
                <a:rect l="0" t="0" r="r" b="b"/>
                <a:pathLst>
                  <a:path w="16" h="18">
                    <a:moveTo>
                      <a:pt x="10" y="0"/>
                    </a:moveTo>
                    <a:lnTo>
                      <a:pt x="1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0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Freeform 16"/>
              <p:cNvSpPr>
                <a:spLocks/>
              </p:cNvSpPr>
              <p:nvPr userDrawn="1"/>
            </p:nvSpPr>
            <p:spPr bwMode="auto">
              <a:xfrm>
                <a:off x="3556000" y="3181350"/>
                <a:ext cx="133350" cy="101600"/>
              </a:xfrm>
              <a:custGeom>
                <a:avLst/>
                <a:gdLst/>
                <a:ahLst/>
                <a:cxnLst>
                  <a:cxn ang="0">
                    <a:pos x="76" y="6"/>
                  </a:cxn>
                  <a:cxn ang="0">
                    <a:pos x="76" y="6"/>
                  </a:cxn>
                  <a:cxn ang="0">
                    <a:pos x="72" y="10"/>
                  </a:cxn>
                  <a:cxn ang="0">
                    <a:pos x="68" y="12"/>
                  </a:cxn>
                  <a:cxn ang="0">
                    <a:pos x="68" y="12"/>
                  </a:cxn>
                  <a:cxn ang="0">
                    <a:pos x="56" y="14"/>
                  </a:cxn>
                  <a:cxn ang="0">
                    <a:pos x="46" y="16"/>
                  </a:cxn>
                  <a:cxn ang="0">
                    <a:pos x="46" y="16"/>
                  </a:cxn>
                  <a:cxn ang="0">
                    <a:pos x="46" y="16"/>
                  </a:cxn>
                  <a:cxn ang="0">
                    <a:pos x="46" y="16"/>
                  </a:cxn>
                  <a:cxn ang="0">
                    <a:pos x="46" y="16"/>
                  </a:cxn>
                  <a:cxn ang="0">
                    <a:pos x="46" y="16"/>
                  </a:cxn>
                  <a:cxn ang="0">
                    <a:pos x="30" y="14"/>
                  </a:cxn>
                  <a:cxn ang="0">
                    <a:pos x="14" y="10"/>
                  </a:cxn>
                  <a:cxn ang="0">
                    <a:pos x="14" y="10"/>
                  </a:cxn>
                  <a:cxn ang="0">
                    <a:pos x="10" y="6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0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56"/>
                  </a:cxn>
                  <a:cxn ang="0">
                    <a:pos x="4" y="60"/>
                  </a:cxn>
                  <a:cxn ang="0">
                    <a:pos x="8" y="62"/>
                  </a:cxn>
                  <a:cxn ang="0">
                    <a:pos x="12" y="64"/>
                  </a:cxn>
                  <a:cxn ang="0">
                    <a:pos x="72" y="64"/>
                  </a:cxn>
                  <a:cxn ang="0">
                    <a:pos x="72" y="64"/>
                  </a:cxn>
                  <a:cxn ang="0">
                    <a:pos x="76" y="62"/>
                  </a:cxn>
                  <a:cxn ang="0">
                    <a:pos x="80" y="60"/>
                  </a:cxn>
                  <a:cxn ang="0">
                    <a:pos x="82" y="56"/>
                  </a:cxn>
                  <a:cxn ang="0">
                    <a:pos x="84" y="52"/>
                  </a:cxn>
                  <a:cxn ang="0">
                    <a:pos x="84" y="8"/>
                  </a:cxn>
                  <a:cxn ang="0">
                    <a:pos x="84" y="8"/>
                  </a:cxn>
                  <a:cxn ang="0">
                    <a:pos x="82" y="8"/>
                  </a:cxn>
                  <a:cxn ang="0">
                    <a:pos x="82" y="8"/>
                  </a:cxn>
                  <a:cxn ang="0">
                    <a:pos x="76" y="6"/>
                  </a:cxn>
                  <a:cxn ang="0">
                    <a:pos x="76" y="6"/>
                  </a:cxn>
                </a:cxnLst>
                <a:rect l="0" t="0" r="r" b="b"/>
                <a:pathLst>
                  <a:path w="84" h="64">
                    <a:moveTo>
                      <a:pt x="76" y="6"/>
                    </a:moveTo>
                    <a:lnTo>
                      <a:pt x="76" y="6"/>
                    </a:lnTo>
                    <a:lnTo>
                      <a:pt x="72" y="10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56" y="14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30" y="14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0" y="6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56"/>
                    </a:lnTo>
                    <a:lnTo>
                      <a:pt x="4" y="60"/>
                    </a:lnTo>
                    <a:lnTo>
                      <a:pt x="8" y="62"/>
                    </a:lnTo>
                    <a:lnTo>
                      <a:pt x="12" y="64"/>
                    </a:lnTo>
                    <a:lnTo>
                      <a:pt x="72" y="64"/>
                    </a:lnTo>
                    <a:lnTo>
                      <a:pt x="72" y="64"/>
                    </a:lnTo>
                    <a:lnTo>
                      <a:pt x="76" y="62"/>
                    </a:lnTo>
                    <a:lnTo>
                      <a:pt x="80" y="60"/>
                    </a:lnTo>
                    <a:lnTo>
                      <a:pt x="82" y="56"/>
                    </a:lnTo>
                    <a:lnTo>
                      <a:pt x="84" y="52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2" y="8"/>
                    </a:lnTo>
                    <a:lnTo>
                      <a:pt x="82" y="8"/>
                    </a:lnTo>
                    <a:lnTo>
                      <a:pt x="76" y="6"/>
                    </a:lnTo>
                    <a:lnTo>
                      <a:pt x="76" y="6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17"/>
              <p:cNvSpPr>
                <a:spLocks/>
              </p:cNvSpPr>
              <p:nvPr userDrawn="1"/>
            </p:nvSpPr>
            <p:spPr bwMode="auto">
              <a:xfrm>
                <a:off x="3552825" y="2851150"/>
                <a:ext cx="152400" cy="244475"/>
              </a:xfrm>
              <a:custGeom>
                <a:avLst/>
                <a:gdLst/>
                <a:ahLst/>
                <a:cxnLst>
                  <a:cxn ang="0">
                    <a:pos x="92" y="94"/>
                  </a:cxn>
                  <a:cxn ang="0">
                    <a:pos x="92" y="94"/>
                  </a:cxn>
                  <a:cxn ang="0">
                    <a:pos x="96" y="64"/>
                  </a:cxn>
                  <a:cxn ang="0">
                    <a:pos x="96" y="36"/>
                  </a:cxn>
                  <a:cxn ang="0">
                    <a:pos x="96" y="36"/>
                  </a:cxn>
                  <a:cxn ang="0">
                    <a:pos x="94" y="18"/>
                  </a:cxn>
                  <a:cxn ang="0">
                    <a:pos x="90" y="0"/>
                  </a:cxn>
                  <a:cxn ang="0">
                    <a:pos x="90" y="0"/>
                  </a:cxn>
                  <a:cxn ang="0">
                    <a:pos x="70" y="4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20" y="4"/>
                  </a:cxn>
                  <a:cxn ang="0">
                    <a:pos x="20" y="4"/>
                  </a:cxn>
                  <a:cxn ang="0">
                    <a:pos x="16" y="22"/>
                  </a:cxn>
                  <a:cxn ang="0">
                    <a:pos x="16" y="22"/>
                  </a:cxn>
                  <a:cxn ang="0">
                    <a:pos x="16" y="22"/>
                  </a:cxn>
                  <a:cxn ang="0">
                    <a:pos x="6" y="62"/>
                  </a:cxn>
                  <a:cxn ang="0">
                    <a:pos x="6" y="62"/>
                  </a:cxn>
                  <a:cxn ang="0">
                    <a:pos x="2" y="86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0" y="120"/>
                  </a:cxn>
                  <a:cxn ang="0">
                    <a:pos x="0" y="120"/>
                  </a:cxn>
                  <a:cxn ang="0">
                    <a:pos x="2" y="126"/>
                  </a:cxn>
                  <a:cxn ang="0">
                    <a:pos x="2" y="126"/>
                  </a:cxn>
                  <a:cxn ang="0">
                    <a:pos x="2" y="132"/>
                  </a:cxn>
                  <a:cxn ang="0">
                    <a:pos x="2" y="132"/>
                  </a:cxn>
                  <a:cxn ang="0">
                    <a:pos x="4" y="144"/>
                  </a:cxn>
                  <a:cxn ang="0">
                    <a:pos x="4" y="144"/>
                  </a:cxn>
                  <a:cxn ang="0">
                    <a:pos x="4" y="144"/>
                  </a:cxn>
                  <a:cxn ang="0">
                    <a:pos x="4" y="144"/>
                  </a:cxn>
                  <a:cxn ang="0">
                    <a:pos x="6" y="154"/>
                  </a:cxn>
                  <a:cxn ang="0">
                    <a:pos x="6" y="154"/>
                  </a:cxn>
                  <a:cxn ang="0">
                    <a:pos x="26" y="150"/>
                  </a:cxn>
                  <a:cxn ang="0">
                    <a:pos x="48" y="148"/>
                  </a:cxn>
                  <a:cxn ang="0">
                    <a:pos x="48" y="148"/>
                  </a:cxn>
                  <a:cxn ang="0">
                    <a:pos x="62" y="150"/>
                  </a:cxn>
                  <a:cxn ang="0">
                    <a:pos x="76" y="150"/>
                  </a:cxn>
                  <a:cxn ang="0">
                    <a:pos x="76" y="150"/>
                  </a:cxn>
                  <a:cxn ang="0">
                    <a:pos x="80" y="134"/>
                  </a:cxn>
                  <a:cxn ang="0">
                    <a:pos x="80" y="134"/>
                  </a:cxn>
                  <a:cxn ang="0">
                    <a:pos x="92" y="94"/>
                  </a:cxn>
                  <a:cxn ang="0">
                    <a:pos x="92" y="94"/>
                  </a:cxn>
                </a:cxnLst>
                <a:rect l="0" t="0" r="r" b="b"/>
                <a:pathLst>
                  <a:path w="96" h="154">
                    <a:moveTo>
                      <a:pt x="92" y="94"/>
                    </a:moveTo>
                    <a:lnTo>
                      <a:pt x="92" y="94"/>
                    </a:lnTo>
                    <a:lnTo>
                      <a:pt x="96" y="64"/>
                    </a:lnTo>
                    <a:lnTo>
                      <a:pt x="96" y="36"/>
                    </a:lnTo>
                    <a:lnTo>
                      <a:pt x="96" y="36"/>
                    </a:lnTo>
                    <a:lnTo>
                      <a:pt x="94" y="18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0" y="4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20" y="4"/>
                    </a:lnTo>
                    <a:lnTo>
                      <a:pt x="20" y="4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16" y="22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2" y="86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20"/>
                    </a:lnTo>
                    <a:lnTo>
                      <a:pt x="0" y="120"/>
                    </a:lnTo>
                    <a:lnTo>
                      <a:pt x="2" y="126"/>
                    </a:lnTo>
                    <a:lnTo>
                      <a:pt x="2" y="126"/>
                    </a:lnTo>
                    <a:lnTo>
                      <a:pt x="2" y="132"/>
                    </a:lnTo>
                    <a:lnTo>
                      <a:pt x="2" y="132"/>
                    </a:lnTo>
                    <a:lnTo>
                      <a:pt x="4" y="144"/>
                    </a:lnTo>
                    <a:lnTo>
                      <a:pt x="4" y="144"/>
                    </a:lnTo>
                    <a:lnTo>
                      <a:pt x="4" y="144"/>
                    </a:lnTo>
                    <a:lnTo>
                      <a:pt x="4" y="144"/>
                    </a:lnTo>
                    <a:lnTo>
                      <a:pt x="6" y="154"/>
                    </a:lnTo>
                    <a:lnTo>
                      <a:pt x="6" y="154"/>
                    </a:lnTo>
                    <a:lnTo>
                      <a:pt x="26" y="150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62" y="150"/>
                    </a:lnTo>
                    <a:lnTo>
                      <a:pt x="76" y="150"/>
                    </a:lnTo>
                    <a:lnTo>
                      <a:pt x="76" y="150"/>
                    </a:lnTo>
                    <a:lnTo>
                      <a:pt x="80" y="134"/>
                    </a:lnTo>
                    <a:lnTo>
                      <a:pt x="80" y="134"/>
                    </a:lnTo>
                    <a:lnTo>
                      <a:pt x="92" y="94"/>
                    </a:lnTo>
                    <a:lnTo>
                      <a:pt x="92" y="9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Freeform 18"/>
              <p:cNvSpPr>
                <a:spLocks/>
              </p:cNvSpPr>
              <p:nvPr userDrawn="1"/>
            </p:nvSpPr>
            <p:spPr bwMode="auto">
              <a:xfrm>
                <a:off x="3590925" y="2771775"/>
                <a:ext cx="95250" cy="63500"/>
              </a:xfrm>
              <a:custGeom>
                <a:avLst/>
                <a:gdLst/>
                <a:ahLst/>
                <a:cxnLst>
                  <a:cxn ang="0">
                    <a:pos x="52" y="10"/>
                  </a:cxn>
                  <a:cxn ang="0">
                    <a:pos x="52" y="10"/>
                  </a:cxn>
                  <a:cxn ang="0">
                    <a:pos x="48" y="2"/>
                  </a:cxn>
                  <a:cxn ang="0">
                    <a:pos x="48" y="2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6" y="2"/>
                  </a:cxn>
                  <a:cxn ang="0">
                    <a:pos x="6" y="2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4" y="16"/>
                  </a:cxn>
                  <a:cxn ang="0">
                    <a:pos x="4" y="16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24" y="40"/>
                  </a:cxn>
                  <a:cxn ang="0">
                    <a:pos x="24" y="40"/>
                  </a:cxn>
                  <a:cxn ang="0">
                    <a:pos x="42" y="38"/>
                  </a:cxn>
                  <a:cxn ang="0">
                    <a:pos x="60" y="34"/>
                  </a:cxn>
                  <a:cxn ang="0">
                    <a:pos x="60" y="34"/>
                  </a:cxn>
                  <a:cxn ang="0">
                    <a:pos x="54" y="14"/>
                  </a:cxn>
                  <a:cxn ang="0">
                    <a:pos x="54" y="14"/>
                  </a:cxn>
                  <a:cxn ang="0">
                    <a:pos x="52" y="10"/>
                  </a:cxn>
                  <a:cxn ang="0">
                    <a:pos x="52" y="10"/>
                  </a:cxn>
                </a:cxnLst>
                <a:rect l="0" t="0" r="r" b="b"/>
                <a:pathLst>
                  <a:path w="60" h="40">
                    <a:moveTo>
                      <a:pt x="52" y="10"/>
                    </a:moveTo>
                    <a:lnTo>
                      <a:pt x="52" y="10"/>
                    </a:lnTo>
                    <a:lnTo>
                      <a:pt x="48" y="2"/>
                    </a:lnTo>
                    <a:lnTo>
                      <a:pt x="48" y="2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16"/>
                    </a:lnTo>
                    <a:lnTo>
                      <a:pt x="4" y="16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4" y="40"/>
                    </a:lnTo>
                    <a:lnTo>
                      <a:pt x="24" y="40"/>
                    </a:lnTo>
                    <a:lnTo>
                      <a:pt x="42" y="38"/>
                    </a:lnTo>
                    <a:lnTo>
                      <a:pt x="60" y="34"/>
                    </a:lnTo>
                    <a:lnTo>
                      <a:pt x="60" y="34"/>
                    </a:lnTo>
                    <a:lnTo>
                      <a:pt x="54" y="14"/>
                    </a:lnTo>
                    <a:lnTo>
                      <a:pt x="54" y="14"/>
                    </a:lnTo>
                    <a:lnTo>
                      <a:pt x="52" y="10"/>
                    </a:lnTo>
                    <a:lnTo>
                      <a:pt x="52" y="1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Freeform 19"/>
              <p:cNvSpPr>
                <a:spLocks/>
              </p:cNvSpPr>
              <p:nvPr userDrawn="1"/>
            </p:nvSpPr>
            <p:spPr bwMode="auto">
              <a:xfrm>
                <a:off x="3698875" y="2819400"/>
                <a:ext cx="133350" cy="298450"/>
              </a:xfrm>
              <a:custGeom>
                <a:avLst/>
                <a:gdLst/>
                <a:ahLst/>
                <a:cxnLst>
                  <a:cxn ang="0">
                    <a:pos x="16" y="118"/>
                  </a:cxn>
                  <a:cxn ang="0">
                    <a:pos x="16" y="118"/>
                  </a:cxn>
                  <a:cxn ang="0">
                    <a:pos x="6" y="160"/>
                  </a:cxn>
                  <a:cxn ang="0">
                    <a:pos x="6" y="160"/>
                  </a:cxn>
                  <a:cxn ang="0">
                    <a:pos x="0" y="174"/>
                  </a:cxn>
                  <a:cxn ang="0">
                    <a:pos x="0" y="174"/>
                  </a:cxn>
                  <a:cxn ang="0">
                    <a:pos x="18" y="180"/>
                  </a:cxn>
                  <a:cxn ang="0">
                    <a:pos x="34" y="188"/>
                  </a:cxn>
                  <a:cxn ang="0">
                    <a:pos x="34" y="188"/>
                  </a:cxn>
                  <a:cxn ang="0">
                    <a:pos x="54" y="164"/>
                  </a:cxn>
                  <a:cxn ang="0">
                    <a:pos x="62" y="150"/>
                  </a:cxn>
                  <a:cxn ang="0">
                    <a:pos x="70" y="138"/>
                  </a:cxn>
                  <a:cxn ang="0">
                    <a:pos x="76" y="124"/>
                  </a:cxn>
                  <a:cxn ang="0">
                    <a:pos x="80" y="110"/>
                  </a:cxn>
                  <a:cxn ang="0">
                    <a:pos x="84" y="98"/>
                  </a:cxn>
                  <a:cxn ang="0">
                    <a:pos x="84" y="84"/>
                  </a:cxn>
                  <a:cxn ang="0">
                    <a:pos x="84" y="84"/>
                  </a:cxn>
                  <a:cxn ang="0">
                    <a:pos x="84" y="72"/>
                  </a:cxn>
                  <a:cxn ang="0">
                    <a:pos x="82" y="60"/>
                  </a:cxn>
                  <a:cxn ang="0">
                    <a:pos x="80" y="48"/>
                  </a:cxn>
                  <a:cxn ang="0">
                    <a:pos x="76" y="36"/>
                  </a:cxn>
                  <a:cxn ang="0">
                    <a:pos x="70" y="26"/>
                  </a:cxn>
                  <a:cxn ang="0">
                    <a:pos x="64" y="16"/>
                  </a:cxn>
                  <a:cxn ang="0">
                    <a:pos x="56" y="8"/>
                  </a:cxn>
                  <a:cxn ang="0">
                    <a:pos x="46" y="0"/>
                  </a:cxn>
                  <a:cxn ang="0">
                    <a:pos x="46" y="0"/>
                  </a:cxn>
                  <a:cxn ang="0">
                    <a:pos x="30" y="8"/>
                  </a:cxn>
                  <a:cxn ang="0">
                    <a:pos x="14" y="16"/>
                  </a:cxn>
                  <a:cxn ang="0">
                    <a:pos x="14" y="16"/>
                  </a:cxn>
                  <a:cxn ang="0">
                    <a:pos x="18" y="40"/>
                  </a:cxn>
                  <a:cxn ang="0">
                    <a:pos x="20" y="64"/>
                  </a:cxn>
                  <a:cxn ang="0">
                    <a:pos x="20" y="90"/>
                  </a:cxn>
                  <a:cxn ang="0">
                    <a:pos x="16" y="118"/>
                  </a:cxn>
                  <a:cxn ang="0">
                    <a:pos x="16" y="118"/>
                  </a:cxn>
                </a:cxnLst>
                <a:rect l="0" t="0" r="r" b="b"/>
                <a:pathLst>
                  <a:path w="84" h="188">
                    <a:moveTo>
                      <a:pt x="16" y="118"/>
                    </a:moveTo>
                    <a:lnTo>
                      <a:pt x="16" y="118"/>
                    </a:lnTo>
                    <a:lnTo>
                      <a:pt x="6" y="160"/>
                    </a:lnTo>
                    <a:lnTo>
                      <a:pt x="6" y="160"/>
                    </a:lnTo>
                    <a:lnTo>
                      <a:pt x="0" y="174"/>
                    </a:lnTo>
                    <a:lnTo>
                      <a:pt x="0" y="174"/>
                    </a:lnTo>
                    <a:lnTo>
                      <a:pt x="18" y="180"/>
                    </a:lnTo>
                    <a:lnTo>
                      <a:pt x="34" y="188"/>
                    </a:lnTo>
                    <a:lnTo>
                      <a:pt x="34" y="188"/>
                    </a:lnTo>
                    <a:lnTo>
                      <a:pt x="54" y="164"/>
                    </a:lnTo>
                    <a:lnTo>
                      <a:pt x="62" y="150"/>
                    </a:lnTo>
                    <a:lnTo>
                      <a:pt x="70" y="138"/>
                    </a:lnTo>
                    <a:lnTo>
                      <a:pt x="76" y="124"/>
                    </a:lnTo>
                    <a:lnTo>
                      <a:pt x="80" y="110"/>
                    </a:lnTo>
                    <a:lnTo>
                      <a:pt x="84" y="98"/>
                    </a:lnTo>
                    <a:lnTo>
                      <a:pt x="84" y="84"/>
                    </a:lnTo>
                    <a:lnTo>
                      <a:pt x="84" y="84"/>
                    </a:lnTo>
                    <a:lnTo>
                      <a:pt x="84" y="72"/>
                    </a:lnTo>
                    <a:lnTo>
                      <a:pt x="82" y="60"/>
                    </a:lnTo>
                    <a:lnTo>
                      <a:pt x="80" y="48"/>
                    </a:lnTo>
                    <a:lnTo>
                      <a:pt x="76" y="36"/>
                    </a:lnTo>
                    <a:lnTo>
                      <a:pt x="70" y="26"/>
                    </a:lnTo>
                    <a:lnTo>
                      <a:pt x="64" y="16"/>
                    </a:lnTo>
                    <a:lnTo>
                      <a:pt x="56" y="8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30" y="8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8" y="40"/>
                    </a:lnTo>
                    <a:lnTo>
                      <a:pt x="20" y="64"/>
                    </a:lnTo>
                    <a:lnTo>
                      <a:pt x="20" y="90"/>
                    </a:lnTo>
                    <a:lnTo>
                      <a:pt x="16" y="118"/>
                    </a:lnTo>
                    <a:lnTo>
                      <a:pt x="16" y="118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Freeform 20"/>
              <p:cNvSpPr>
                <a:spLocks/>
              </p:cNvSpPr>
              <p:nvPr userDrawn="1"/>
            </p:nvSpPr>
            <p:spPr bwMode="auto">
              <a:xfrm>
                <a:off x="3698875" y="2784475"/>
                <a:ext cx="47625" cy="34925"/>
              </a:xfrm>
              <a:custGeom>
                <a:avLst/>
                <a:gdLst/>
                <a:ahLst/>
                <a:cxnLst>
                  <a:cxn ang="0">
                    <a:pos x="8" y="22"/>
                  </a:cxn>
                  <a:cxn ang="0">
                    <a:pos x="8" y="22"/>
                  </a:cxn>
                  <a:cxn ang="0">
                    <a:pos x="20" y="18"/>
                  </a:cxn>
                  <a:cxn ang="0">
                    <a:pos x="30" y="12"/>
                  </a:cxn>
                  <a:cxn ang="0">
                    <a:pos x="30" y="12"/>
                  </a:cxn>
                  <a:cxn ang="0">
                    <a:pos x="16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8" y="22"/>
                  </a:cxn>
                  <a:cxn ang="0">
                    <a:pos x="8" y="22"/>
                  </a:cxn>
                </a:cxnLst>
                <a:rect l="0" t="0" r="r" b="b"/>
                <a:pathLst>
                  <a:path w="30" h="22">
                    <a:moveTo>
                      <a:pt x="8" y="22"/>
                    </a:moveTo>
                    <a:lnTo>
                      <a:pt x="8" y="22"/>
                    </a:lnTo>
                    <a:lnTo>
                      <a:pt x="20" y="18"/>
                    </a:lnTo>
                    <a:lnTo>
                      <a:pt x="30" y="12"/>
                    </a:lnTo>
                    <a:lnTo>
                      <a:pt x="30" y="12"/>
                    </a:lnTo>
                    <a:lnTo>
                      <a:pt x="16" y="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8" y="22"/>
                    </a:lnTo>
                    <a:lnTo>
                      <a:pt x="8" y="22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Freeform 21"/>
              <p:cNvSpPr>
                <a:spLocks/>
              </p:cNvSpPr>
              <p:nvPr userDrawn="1"/>
            </p:nvSpPr>
            <p:spPr bwMode="auto">
              <a:xfrm>
                <a:off x="3422650" y="2819400"/>
                <a:ext cx="136525" cy="295275"/>
              </a:xfrm>
              <a:custGeom>
                <a:avLst/>
                <a:gdLst/>
                <a:ahLst/>
                <a:cxnLst>
                  <a:cxn ang="0">
                    <a:pos x="72" y="78"/>
                  </a:cxn>
                  <a:cxn ang="0">
                    <a:pos x="72" y="78"/>
                  </a:cxn>
                  <a:cxn ang="0">
                    <a:pos x="82" y="38"/>
                  </a:cxn>
                  <a:cxn ang="0">
                    <a:pos x="82" y="38"/>
                  </a:cxn>
                  <a:cxn ang="0">
                    <a:pos x="86" y="20"/>
                  </a:cxn>
                  <a:cxn ang="0">
                    <a:pos x="86" y="20"/>
                  </a:cxn>
                  <a:cxn ang="0">
                    <a:pos x="62" y="12"/>
                  </a:cxn>
                  <a:cxn ang="0">
                    <a:pos x="40" y="0"/>
                  </a:cxn>
                  <a:cxn ang="0">
                    <a:pos x="40" y="0"/>
                  </a:cxn>
                  <a:cxn ang="0">
                    <a:pos x="30" y="8"/>
                  </a:cxn>
                  <a:cxn ang="0">
                    <a:pos x="22" y="18"/>
                  </a:cxn>
                  <a:cxn ang="0">
                    <a:pos x="16" y="26"/>
                  </a:cxn>
                  <a:cxn ang="0">
                    <a:pos x="10" y="38"/>
                  </a:cxn>
                  <a:cxn ang="0">
                    <a:pos x="6" y="48"/>
                  </a:cxn>
                  <a:cxn ang="0">
                    <a:pos x="4" y="60"/>
                  </a:cxn>
                  <a:cxn ang="0">
                    <a:pos x="2" y="72"/>
                  </a:cxn>
                  <a:cxn ang="0">
                    <a:pos x="0" y="84"/>
                  </a:cxn>
                  <a:cxn ang="0">
                    <a:pos x="0" y="84"/>
                  </a:cxn>
                  <a:cxn ang="0">
                    <a:pos x="2" y="98"/>
                  </a:cxn>
                  <a:cxn ang="0">
                    <a:pos x="4" y="110"/>
                  </a:cxn>
                  <a:cxn ang="0">
                    <a:pos x="10" y="124"/>
                  </a:cxn>
                  <a:cxn ang="0">
                    <a:pos x="16" y="138"/>
                  </a:cxn>
                  <a:cxn ang="0">
                    <a:pos x="32" y="164"/>
                  </a:cxn>
                  <a:cxn ang="0">
                    <a:pos x="52" y="186"/>
                  </a:cxn>
                  <a:cxn ang="0">
                    <a:pos x="52" y="186"/>
                  </a:cxn>
                  <a:cxn ang="0">
                    <a:pos x="72" y="178"/>
                  </a:cxn>
                  <a:cxn ang="0">
                    <a:pos x="72" y="178"/>
                  </a:cxn>
                  <a:cxn ang="0">
                    <a:pos x="68" y="156"/>
                  </a:cxn>
                  <a:cxn ang="0">
                    <a:pos x="66" y="130"/>
                  </a:cxn>
                  <a:cxn ang="0">
                    <a:pos x="66" y="106"/>
                  </a:cxn>
                  <a:cxn ang="0">
                    <a:pos x="72" y="78"/>
                  </a:cxn>
                  <a:cxn ang="0">
                    <a:pos x="72" y="78"/>
                  </a:cxn>
                </a:cxnLst>
                <a:rect l="0" t="0" r="r" b="b"/>
                <a:pathLst>
                  <a:path w="86" h="186">
                    <a:moveTo>
                      <a:pt x="72" y="78"/>
                    </a:moveTo>
                    <a:lnTo>
                      <a:pt x="72" y="78"/>
                    </a:lnTo>
                    <a:lnTo>
                      <a:pt x="82" y="38"/>
                    </a:lnTo>
                    <a:lnTo>
                      <a:pt x="82" y="38"/>
                    </a:lnTo>
                    <a:lnTo>
                      <a:pt x="86" y="20"/>
                    </a:lnTo>
                    <a:lnTo>
                      <a:pt x="86" y="20"/>
                    </a:lnTo>
                    <a:lnTo>
                      <a:pt x="62" y="12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30" y="8"/>
                    </a:lnTo>
                    <a:lnTo>
                      <a:pt x="22" y="18"/>
                    </a:lnTo>
                    <a:lnTo>
                      <a:pt x="16" y="26"/>
                    </a:lnTo>
                    <a:lnTo>
                      <a:pt x="10" y="38"/>
                    </a:lnTo>
                    <a:lnTo>
                      <a:pt x="6" y="48"/>
                    </a:lnTo>
                    <a:lnTo>
                      <a:pt x="4" y="60"/>
                    </a:lnTo>
                    <a:lnTo>
                      <a:pt x="2" y="72"/>
                    </a:lnTo>
                    <a:lnTo>
                      <a:pt x="0" y="84"/>
                    </a:lnTo>
                    <a:lnTo>
                      <a:pt x="0" y="84"/>
                    </a:lnTo>
                    <a:lnTo>
                      <a:pt x="2" y="98"/>
                    </a:lnTo>
                    <a:lnTo>
                      <a:pt x="4" y="110"/>
                    </a:lnTo>
                    <a:lnTo>
                      <a:pt x="10" y="124"/>
                    </a:lnTo>
                    <a:lnTo>
                      <a:pt x="16" y="138"/>
                    </a:lnTo>
                    <a:lnTo>
                      <a:pt x="32" y="164"/>
                    </a:lnTo>
                    <a:lnTo>
                      <a:pt x="52" y="186"/>
                    </a:lnTo>
                    <a:lnTo>
                      <a:pt x="52" y="186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68" y="156"/>
                    </a:lnTo>
                    <a:lnTo>
                      <a:pt x="66" y="130"/>
                    </a:lnTo>
                    <a:lnTo>
                      <a:pt x="66" y="106"/>
                    </a:lnTo>
                    <a:lnTo>
                      <a:pt x="72" y="78"/>
                    </a:lnTo>
                    <a:lnTo>
                      <a:pt x="72" y="78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4" name="Freeform 22"/>
              <p:cNvSpPr>
                <a:spLocks/>
              </p:cNvSpPr>
              <p:nvPr userDrawn="1"/>
            </p:nvSpPr>
            <p:spPr bwMode="auto">
              <a:xfrm>
                <a:off x="3511550" y="2781300"/>
                <a:ext cx="63500" cy="44450"/>
              </a:xfrm>
              <a:custGeom>
                <a:avLst/>
                <a:gdLst/>
                <a:ahLst/>
                <a:cxnLst>
                  <a:cxn ang="0">
                    <a:pos x="38" y="6"/>
                  </a:cxn>
                  <a:cxn ang="0">
                    <a:pos x="38" y="6"/>
                  </a:cxn>
                  <a:cxn ang="0">
                    <a:pos x="40" y="0"/>
                  </a:cxn>
                  <a:cxn ang="0">
                    <a:pos x="40" y="0"/>
                  </a:cxn>
                  <a:cxn ang="0">
                    <a:pos x="18" y="6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16" y="22"/>
                  </a:cxn>
                  <a:cxn ang="0">
                    <a:pos x="34" y="28"/>
                  </a:cxn>
                  <a:cxn ang="0">
                    <a:pos x="34" y="28"/>
                  </a:cxn>
                  <a:cxn ang="0">
                    <a:pos x="38" y="6"/>
                  </a:cxn>
                  <a:cxn ang="0">
                    <a:pos x="38" y="6"/>
                  </a:cxn>
                </a:cxnLst>
                <a:rect l="0" t="0" r="r" b="b"/>
                <a:pathLst>
                  <a:path w="40" h="28">
                    <a:moveTo>
                      <a:pt x="38" y="6"/>
                    </a:moveTo>
                    <a:lnTo>
                      <a:pt x="38" y="6"/>
                    </a:lnTo>
                    <a:lnTo>
                      <a:pt x="40" y="0"/>
                    </a:lnTo>
                    <a:lnTo>
                      <a:pt x="40" y="0"/>
                    </a:lnTo>
                    <a:lnTo>
                      <a:pt x="18" y="6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16" y="22"/>
                    </a:lnTo>
                    <a:lnTo>
                      <a:pt x="34" y="28"/>
                    </a:lnTo>
                    <a:lnTo>
                      <a:pt x="34" y="28"/>
                    </a:lnTo>
                    <a:lnTo>
                      <a:pt x="38" y="6"/>
                    </a:lnTo>
                    <a:lnTo>
                      <a:pt x="38" y="6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23"/>
              <p:cNvSpPr>
                <a:spLocks/>
              </p:cNvSpPr>
              <p:nvPr userDrawn="1"/>
            </p:nvSpPr>
            <p:spPr bwMode="auto">
              <a:xfrm>
                <a:off x="3606800" y="3105150"/>
                <a:ext cx="47625" cy="8572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4" y="0"/>
                  </a:cxn>
                  <a:cxn ang="0">
                    <a:pos x="20" y="2"/>
                  </a:cxn>
                  <a:cxn ang="0">
                    <a:pos x="26" y="6"/>
                  </a:cxn>
                  <a:cxn ang="0">
                    <a:pos x="28" y="10"/>
                  </a:cxn>
                  <a:cxn ang="0">
                    <a:pos x="30" y="14"/>
                  </a:cxn>
                  <a:cxn ang="0">
                    <a:pos x="30" y="14"/>
                  </a:cxn>
                  <a:cxn ang="0">
                    <a:pos x="28" y="20"/>
                  </a:cxn>
                  <a:cxn ang="0">
                    <a:pos x="24" y="28"/>
                  </a:cxn>
                  <a:cxn ang="0">
                    <a:pos x="24" y="28"/>
                  </a:cxn>
                  <a:cxn ang="0">
                    <a:pos x="14" y="42"/>
                  </a:cxn>
                  <a:cxn ang="0">
                    <a:pos x="14" y="42"/>
                  </a:cxn>
                  <a:cxn ang="0">
                    <a:pos x="12" y="48"/>
                  </a:cxn>
                  <a:cxn ang="0">
                    <a:pos x="14" y="54"/>
                  </a:cxn>
                  <a:cxn ang="0">
                    <a:pos x="14" y="54"/>
                  </a:cxn>
                  <a:cxn ang="0">
                    <a:pos x="8" y="52"/>
                  </a:cxn>
                  <a:cxn ang="0">
                    <a:pos x="2" y="48"/>
                  </a:cxn>
                  <a:cxn ang="0">
                    <a:pos x="0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34"/>
                  </a:cxn>
                  <a:cxn ang="0">
                    <a:pos x="4" y="28"/>
                  </a:cxn>
                  <a:cxn ang="0">
                    <a:pos x="4" y="28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16" y="6"/>
                  </a:cxn>
                  <a:cxn ang="0">
                    <a:pos x="14" y="0"/>
                  </a:cxn>
                  <a:cxn ang="0">
                    <a:pos x="14" y="0"/>
                  </a:cxn>
                </a:cxnLst>
                <a:rect l="0" t="0" r="r" b="b"/>
                <a:pathLst>
                  <a:path w="30" h="54">
                    <a:moveTo>
                      <a:pt x="14" y="0"/>
                    </a:moveTo>
                    <a:lnTo>
                      <a:pt x="14" y="0"/>
                    </a:lnTo>
                    <a:lnTo>
                      <a:pt x="20" y="2"/>
                    </a:lnTo>
                    <a:lnTo>
                      <a:pt x="26" y="6"/>
                    </a:lnTo>
                    <a:lnTo>
                      <a:pt x="28" y="10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28" y="20"/>
                    </a:lnTo>
                    <a:lnTo>
                      <a:pt x="24" y="28"/>
                    </a:lnTo>
                    <a:lnTo>
                      <a:pt x="24" y="28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2" y="48"/>
                    </a:lnTo>
                    <a:lnTo>
                      <a:pt x="14" y="54"/>
                    </a:lnTo>
                    <a:lnTo>
                      <a:pt x="14" y="54"/>
                    </a:lnTo>
                    <a:lnTo>
                      <a:pt x="8" y="52"/>
                    </a:lnTo>
                    <a:lnTo>
                      <a:pt x="2" y="48"/>
                    </a:lnTo>
                    <a:lnTo>
                      <a:pt x="0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34"/>
                    </a:lnTo>
                    <a:lnTo>
                      <a:pt x="4" y="28"/>
                    </a:lnTo>
                    <a:lnTo>
                      <a:pt x="4" y="28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6" y="6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86" name="그룹 85"/>
            <p:cNvGrpSpPr/>
            <p:nvPr userDrawn="1"/>
          </p:nvGrpSpPr>
          <p:grpSpPr>
            <a:xfrm>
              <a:off x="7116583" y="5669703"/>
              <a:ext cx="354247" cy="354247"/>
              <a:chOff x="4375150" y="2800350"/>
              <a:chExt cx="450850" cy="450850"/>
            </a:xfrm>
          </p:grpSpPr>
          <p:sp>
            <p:nvSpPr>
              <p:cNvPr id="87" name="Freeform 24"/>
              <p:cNvSpPr>
                <a:spLocks/>
              </p:cNvSpPr>
              <p:nvPr userDrawn="1"/>
            </p:nvSpPr>
            <p:spPr bwMode="auto">
              <a:xfrm>
                <a:off x="4543425" y="2809875"/>
                <a:ext cx="73025" cy="50800"/>
              </a:xfrm>
              <a:custGeom>
                <a:avLst/>
                <a:gdLst/>
                <a:ahLst/>
                <a:cxnLst>
                  <a:cxn ang="0">
                    <a:pos x="44" y="26"/>
                  </a:cxn>
                  <a:cxn ang="0">
                    <a:pos x="44" y="26"/>
                  </a:cxn>
                  <a:cxn ang="0">
                    <a:pos x="46" y="20"/>
                  </a:cxn>
                  <a:cxn ang="0">
                    <a:pos x="44" y="16"/>
                  </a:cxn>
                  <a:cxn ang="0">
                    <a:pos x="30" y="2"/>
                  </a:cxn>
                  <a:cxn ang="0">
                    <a:pos x="30" y="2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0" y="22"/>
                  </a:cxn>
                  <a:cxn ang="0">
                    <a:pos x="38" y="32"/>
                  </a:cxn>
                  <a:cxn ang="0">
                    <a:pos x="44" y="26"/>
                  </a:cxn>
                </a:cxnLst>
                <a:rect l="0" t="0" r="r" b="b"/>
                <a:pathLst>
                  <a:path w="46" h="32">
                    <a:moveTo>
                      <a:pt x="44" y="26"/>
                    </a:moveTo>
                    <a:lnTo>
                      <a:pt x="44" y="26"/>
                    </a:lnTo>
                    <a:lnTo>
                      <a:pt x="46" y="20"/>
                    </a:lnTo>
                    <a:lnTo>
                      <a:pt x="44" y="16"/>
                    </a:lnTo>
                    <a:lnTo>
                      <a:pt x="30" y="2"/>
                    </a:lnTo>
                    <a:lnTo>
                      <a:pt x="30" y="2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0" y="22"/>
                    </a:lnTo>
                    <a:lnTo>
                      <a:pt x="38" y="32"/>
                    </a:lnTo>
                    <a:lnTo>
                      <a:pt x="44" y="26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Freeform 25"/>
              <p:cNvSpPr>
                <a:spLocks/>
              </p:cNvSpPr>
              <p:nvPr userDrawn="1"/>
            </p:nvSpPr>
            <p:spPr bwMode="auto">
              <a:xfrm>
                <a:off x="4768850" y="3009900"/>
                <a:ext cx="50800" cy="73025"/>
              </a:xfrm>
              <a:custGeom>
                <a:avLst/>
                <a:gdLst/>
                <a:ahLst/>
                <a:cxnLst>
                  <a:cxn ang="0">
                    <a:pos x="30" y="26"/>
                  </a:cxn>
                  <a:cxn ang="0">
                    <a:pos x="30" y="26"/>
                  </a:cxn>
                  <a:cxn ang="0">
                    <a:pos x="32" y="22"/>
                  </a:cxn>
                  <a:cxn ang="0">
                    <a:pos x="30" y="16"/>
                  </a:cxn>
                  <a:cxn ang="0">
                    <a:pos x="16" y="2"/>
                  </a:cxn>
                  <a:cxn ang="0">
                    <a:pos x="16" y="2"/>
                  </a:cxn>
                  <a:cxn ang="0">
                    <a:pos x="10" y="0"/>
                  </a:cxn>
                  <a:cxn ang="0">
                    <a:pos x="6" y="2"/>
                  </a:cxn>
                  <a:cxn ang="0">
                    <a:pos x="0" y="8"/>
                  </a:cxn>
                  <a:cxn ang="0">
                    <a:pos x="10" y="46"/>
                  </a:cxn>
                  <a:cxn ang="0">
                    <a:pos x="30" y="26"/>
                  </a:cxn>
                </a:cxnLst>
                <a:rect l="0" t="0" r="r" b="b"/>
                <a:pathLst>
                  <a:path w="32" h="46">
                    <a:moveTo>
                      <a:pt x="30" y="26"/>
                    </a:moveTo>
                    <a:lnTo>
                      <a:pt x="30" y="26"/>
                    </a:lnTo>
                    <a:lnTo>
                      <a:pt x="32" y="22"/>
                    </a:lnTo>
                    <a:lnTo>
                      <a:pt x="30" y="16"/>
                    </a:lnTo>
                    <a:lnTo>
                      <a:pt x="16" y="2"/>
                    </a:lnTo>
                    <a:lnTo>
                      <a:pt x="16" y="2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0" y="8"/>
                    </a:lnTo>
                    <a:lnTo>
                      <a:pt x="10" y="46"/>
                    </a:lnTo>
                    <a:lnTo>
                      <a:pt x="30" y="26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9" name="Freeform 26"/>
              <p:cNvSpPr>
                <a:spLocks/>
              </p:cNvSpPr>
              <p:nvPr userDrawn="1"/>
            </p:nvSpPr>
            <p:spPr bwMode="auto">
              <a:xfrm>
                <a:off x="4375150" y="2800350"/>
                <a:ext cx="450850" cy="450850"/>
              </a:xfrm>
              <a:custGeom>
                <a:avLst/>
                <a:gdLst/>
                <a:ahLst/>
                <a:cxnLst>
                  <a:cxn ang="0">
                    <a:pos x="222" y="96"/>
                  </a:cxn>
                  <a:cxn ang="0">
                    <a:pos x="278" y="40"/>
                  </a:cxn>
                  <a:cxn ang="0">
                    <a:pos x="284" y="24"/>
                  </a:cxn>
                  <a:cxn ang="0">
                    <a:pos x="278" y="8"/>
                  </a:cxn>
                  <a:cxn ang="0">
                    <a:pos x="270" y="2"/>
                  </a:cxn>
                  <a:cxn ang="0">
                    <a:pos x="252" y="2"/>
                  </a:cxn>
                  <a:cxn ang="0">
                    <a:pos x="190" y="62"/>
                  </a:cxn>
                  <a:cxn ang="0">
                    <a:pos x="48" y="24"/>
                  </a:cxn>
                  <a:cxn ang="0">
                    <a:pos x="34" y="26"/>
                  </a:cxn>
                  <a:cxn ang="0">
                    <a:pos x="24" y="36"/>
                  </a:cxn>
                  <a:cxn ang="0">
                    <a:pos x="22" y="42"/>
                  </a:cxn>
                  <a:cxn ang="0">
                    <a:pos x="24" y="54"/>
                  </a:cxn>
                  <a:cxn ang="0">
                    <a:pos x="28" y="58"/>
                  </a:cxn>
                  <a:cxn ang="0">
                    <a:pos x="128" y="124"/>
                  </a:cxn>
                  <a:cxn ang="0">
                    <a:pos x="26" y="170"/>
                  </a:cxn>
                  <a:cxn ang="0">
                    <a:pos x="18" y="168"/>
                  </a:cxn>
                  <a:cxn ang="0">
                    <a:pos x="6" y="176"/>
                  </a:cxn>
                  <a:cxn ang="0">
                    <a:pos x="2" y="182"/>
                  </a:cxn>
                  <a:cxn ang="0">
                    <a:pos x="0" y="194"/>
                  </a:cxn>
                  <a:cxn ang="0">
                    <a:pos x="6" y="204"/>
                  </a:cxn>
                  <a:cxn ang="0">
                    <a:pos x="14" y="208"/>
                  </a:cxn>
                  <a:cxn ang="0">
                    <a:pos x="60" y="224"/>
                  </a:cxn>
                  <a:cxn ang="0">
                    <a:pos x="60" y="224"/>
                  </a:cxn>
                  <a:cxn ang="0">
                    <a:pos x="76" y="270"/>
                  </a:cxn>
                  <a:cxn ang="0">
                    <a:pos x="82" y="278"/>
                  </a:cxn>
                  <a:cxn ang="0">
                    <a:pos x="86" y="282"/>
                  </a:cxn>
                  <a:cxn ang="0">
                    <a:pos x="96" y="284"/>
                  </a:cxn>
                  <a:cxn ang="0">
                    <a:pos x="102" y="284"/>
                  </a:cxn>
                  <a:cxn ang="0">
                    <a:pos x="114" y="274"/>
                  </a:cxn>
                  <a:cxn ang="0">
                    <a:pos x="114" y="258"/>
                  </a:cxn>
                  <a:cxn ang="0">
                    <a:pos x="160" y="158"/>
                  </a:cxn>
                  <a:cxn ang="0">
                    <a:pos x="224" y="254"/>
                  </a:cxn>
                  <a:cxn ang="0">
                    <a:pos x="226" y="256"/>
                  </a:cxn>
                  <a:cxn ang="0">
                    <a:pos x="228" y="256"/>
                  </a:cxn>
                  <a:cxn ang="0">
                    <a:pos x="242" y="262"/>
                  </a:cxn>
                  <a:cxn ang="0">
                    <a:pos x="256" y="256"/>
                  </a:cxn>
                  <a:cxn ang="0">
                    <a:pos x="258" y="252"/>
                  </a:cxn>
                  <a:cxn ang="0">
                    <a:pos x="262" y="242"/>
                  </a:cxn>
                  <a:cxn ang="0">
                    <a:pos x="260" y="236"/>
                  </a:cxn>
                </a:cxnLst>
                <a:rect l="0" t="0" r="r" b="b"/>
                <a:pathLst>
                  <a:path w="284" h="284">
                    <a:moveTo>
                      <a:pt x="260" y="236"/>
                    </a:moveTo>
                    <a:lnTo>
                      <a:pt x="222" y="96"/>
                    </a:lnTo>
                    <a:lnTo>
                      <a:pt x="278" y="40"/>
                    </a:lnTo>
                    <a:lnTo>
                      <a:pt x="278" y="40"/>
                    </a:lnTo>
                    <a:lnTo>
                      <a:pt x="282" y="32"/>
                    </a:lnTo>
                    <a:lnTo>
                      <a:pt x="284" y="24"/>
                    </a:lnTo>
                    <a:lnTo>
                      <a:pt x="282" y="16"/>
                    </a:lnTo>
                    <a:lnTo>
                      <a:pt x="278" y="8"/>
                    </a:lnTo>
                    <a:lnTo>
                      <a:pt x="278" y="8"/>
                    </a:lnTo>
                    <a:lnTo>
                      <a:pt x="270" y="2"/>
                    </a:lnTo>
                    <a:lnTo>
                      <a:pt x="260" y="0"/>
                    </a:lnTo>
                    <a:lnTo>
                      <a:pt x="252" y="2"/>
                    </a:lnTo>
                    <a:lnTo>
                      <a:pt x="244" y="8"/>
                    </a:lnTo>
                    <a:lnTo>
                      <a:pt x="190" y="62"/>
                    </a:lnTo>
                    <a:lnTo>
                      <a:pt x="48" y="24"/>
                    </a:lnTo>
                    <a:lnTo>
                      <a:pt x="48" y="24"/>
                    </a:lnTo>
                    <a:lnTo>
                      <a:pt x="40" y="24"/>
                    </a:lnTo>
                    <a:lnTo>
                      <a:pt x="34" y="26"/>
                    </a:lnTo>
                    <a:lnTo>
                      <a:pt x="28" y="30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2" y="42"/>
                    </a:lnTo>
                    <a:lnTo>
                      <a:pt x="22" y="48"/>
                    </a:lnTo>
                    <a:lnTo>
                      <a:pt x="24" y="54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32" y="60"/>
                    </a:lnTo>
                    <a:lnTo>
                      <a:pt x="128" y="124"/>
                    </a:lnTo>
                    <a:lnTo>
                      <a:pt x="68" y="184"/>
                    </a:lnTo>
                    <a:lnTo>
                      <a:pt x="26" y="170"/>
                    </a:lnTo>
                    <a:lnTo>
                      <a:pt x="26" y="170"/>
                    </a:lnTo>
                    <a:lnTo>
                      <a:pt x="18" y="168"/>
                    </a:lnTo>
                    <a:lnTo>
                      <a:pt x="12" y="172"/>
                    </a:lnTo>
                    <a:lnTo>
                      <a:pt x="6" y="176"/>
                    </a:lnTo>
                    <a:lnTo>
                      <a:pt x="2" y="182"/>
                    </a:lnTo>
                    <a:lnTo>
                      <a:pt x="2" y="182"/>
                    </a:lnTo>
                    <a:lnTo>
                      <a:pt x="0" y="188"/>
                    </a:lnTo>
                    <a:lnTo>
                      <a:pt x="0" y="194"/>
                    </a:lnTo>
                    <a:lnTo>
                      <a:pt x="2" y="198"/>
                    </a:lnTo>
                    <a:lnTo>
                      <a:pt x="6" y="204"/>
                    </a:lnTo>
                    <a:lnTo>
                      <a:pt x="6" y="204"/>
                    </a:lnTo>
                    <a:lnTo>
                      <a:pt x="14" y="208"/>
                    </a:lnTo>
                    <a:lnTo>
                      <a:pt x="60" y="224"/>
                    </a:lnTo>
                    <a:lnTo>
                      <a:pt x="60" y="224"/>
                    </a:lnTo>
                    <a:lnTo>
                      <a:pt x="60" y="224"/>
                    </a:lnTo>
                    <a:lnTo>
                      <a:pt x="60" y="224"/>
                    </a:lnTo>
                    <a:lnTo>
                      <a:pt x="62" y="224"/>
                    </a:lnTo>
                    <a:lnTo>
                      <a:pt x="76" y="270"/>
                    </a:lnTo>
                    <a:lnTo>
                      <a:pt x="76" y="270"/>
                    </a:lnTo>
                    <a:lnTo>
                      <a:pt x="82" y="278"/>
                    </a:lnTo>
                    <a:lnTo>
                      <a:pt x="82" y="278"/>
                    </a:lnTo>
                    <a:lnTo>
                      <a:pt x="86" y="282"/>
                    </a:lnTo>
                    <a:lnTo>
                      <a:pt x="92" y="284"/>
                    </a:lnTo>
                    <a:lnTo>
                      <a:pt x="96" y="284"/>
                    </a:lnTo>
                    <a:lnTo>
                      <a:pt x="102" y="284"/>
                    </a:lnTo>
                    <a:lnTo>
                      <a:pt x="102" y="284"/>
                    </a:lnTo>
                    <a:lnTo>
                      <a:pt x="110" y="280"/>
                    </a:lnTo>
                    <a:lnTo>
                      <a:pt x="114" y="274"/>
                    </a:lnTo>
                    <a:lnTo>
                      <a:pt x="116" y="266"/>
                    </a:lnTo>
                    <a:lnTo>
                      <a:pt x="114" y="258"/>
                    </a:lnTo>
                    <a:lnTo>
                      <a:pt x="102" y="216"/>
                    </a:lnTo>
                    <a:lnTo>
                      <a:pt x="160" y="158"/>
                    </a:lnTo>
                    <a:lnTo>
                      <a:pt x="224" y="254"/>
                    </a:lnTo>
                    <a:lnTo>
                      <a:pt x="224" y="254"/>
                    </a:lnTo>
                    <a:lnTo>
                      <a:pt x="226" y="256"/>
                    </a:lnTo>
                    <a:lnTo>
                      <a:pt x="226" y="256"/>
                    </a:lnTo>
                    <a:lnTo>
                      <a:pt x="228" y="256"/>
                    </a:lnTo>
                    <a:lnTo>
                      <a:pt x="228" y="256"/>
                    </a:lnTo>
                    <a:lnTo>
                      <a:pt x="234" y="262"/>
                    </a:lnTo>
                    <a:lnTo>
                      <a:pt x="242" y="262"/>
                    </a:lnTo>
                    <a:lnTo>
                      <a:pt x="248" y="260"/>
                    </a:lnTo>
                    <a:lnTo>
                      <a:pt x="256" y="256"/>
                    </a:lnTo>
                    <a:lnTo>
                      <a:pt x="256" y="256"/>
                    </a:lnTo>
                    <a:lnTo>
                      <a:pt x="258" y="252"/>
                    </a:lnTo>
                    <a:lnTo>
                      <a:pt x="260" y="246"/>
                    </a:lnTo>
                    <a:lnTo>
                      <a:pt x="262" y="242"/>
                    </a:lnTo>
                    <a:lnTo>
                      <a:pt x="260" y="236"/>
                    </a:lnTo>
                    <a:lnTo>
                      <a:pt x="260" y="23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0" name="그룹 89"/>
            <p:cNvGrpSpPr/>
            <p:nvPr userDrawn="1"/>
          </p:nvGrpSpPr>
          <p:grpSpPr>
            <a:xfrm>
              <a:off x="8115146" y="5693402"/>
              <a:ext cx="396657" cy="306848"/>
              <a:chOff x="6292850" y="2832100"/>
              <a:chExt cx="504825" cy="390525"/>
            </a:xfrm>
          </p:grpSpPr>
          <p:sp>
            <p:nvSpPr>
              <p:cNvPr id="91" name="Freeform 27"/>
              <p:cNvSpPr>
                <a:spLocks/>
              </p:cNvSpPr>
              <p:nvPr userDrawn="1"/>
            </p:nvSpPr>
            <p:spPr bwMode="auto">
              <a:xfrm>
                <a:off x="6292850" y="2832100"/>
                <a:ext cx="504825" cy="390525"/>
              </a:xfrm>
              <a:custGeom>
                <a:avLst/>
                <a:gdLst/>
                <a:ahLst/>
                <a:cxnLst>
                  <a:cxn ang="0">
                    <a:pos x="264" y="30"/>
                  </a:cxn>
                  <a:cxn ang="0">
                    <a:pos x="248" y="30"/>
                  </a:cxn>
                  <a:cxn ang="0">
                    <a:pos x="240" y="0"/>
                  </a:cxn>
                  <a:cxn ang="0">
                    <a:pos x="150" y="0"/>
                  </a:cxn>
                  <a:cxn ang="0">
                    <a:pos x="144" y="30"/>
                  </a:cxn>
                  <a:cxn ang="0">
                    <a:pos x="114" y="30"/>
                  </a:cxn>
                  <a:cxn ang="0">
                    <a:pos x="114" y="30"/>
                  </a:cxn>
                  <a:cxn ang="0">
                    <a:pos x="112" y="24"/>
                  </a:cxn>
                  <a:cxn ang="0">
                    <a:pos x="110" y="20"/>
                  </a:cxn>
                  <a:cxn ang="0">
                    <a:pos x="106" y="18"/>
                  </a:cxn>
                  <a:cxn ang="0">
                    <a:pos x="100" y="16"/>
                  </a:cxn>
                  <a:cxn ang="0">
                    <a:pos x="60" y="16"/>
                  </a:cxn>
                  <a:cxn ang="0">
                    <a:pos x="60" y="16"/>
                  </a:cxn>
                  <a:cxn ang="0">
                    <a:pos x="54" y="18"/>
                  </a:cxn>
                  <a:cxn ang="0">
                    <a:pos x="50" y="20"/>
                  </a:cxn>
                  <a:cxn ang="0">
                    <a:pos x="48" y="26"/>
                  </a:cxn>
                  <a:cxn ang="0">
                    <a:pos x="46" y="30"/>
                  </a:cxn>
                  <a:cxn ang="0">
                    <a:pos x="46" y="30"/>
                  </a:cxn>
                  <a:cxn ang="0">
                    <a:pos x="36" y="34"/>
                  </a:cxn>
                  <a:cxn ang="0">
                    <a:pos x="28" y="38"/>
                  </a:cxn>
                  <a:cxn ang="0">
                    <a:pos x="20" y="44"/>
                  </a:cxn>
                  <a:cxn ang="0">
                    <a:pos x="14" y="50"/>
                  </a:cxn>
                  <a:cxn ang="0">
                    <a:pos x="8" y="58"/>
                  </a:cxn>
                  <a:cxn ang="0">
                    <a:pos x="4" y="68"/>
                  </a:cxn>
                  <a:cxn ang="0">
                    <a:pos x="0" y="78"/>
                  </a:cxn>
                  <a:cxn ang="0">
                    <a:pos x="0" y="88"/>
                  </a:cxn>
                  <a:cxn ang="0">
                    <a:pos x="0" y="188"/>
                  </a:cxn>
                  <a:cxn ang="0">
                    <a:pos x="0" y="188"/>
                  </a:cxn>
                  <a:cxn ang="0">
                    <a:pos x="0" y="198"/>
                  </a:cxn>
                  <a:cxn ang="0">
                    <a:pos x="4" y="210"/>
                  </a:cxn>
                  <a:cxn ang="0">
                    <a:pos x="10" y="220"/>
                  </a:cxn>
                  <a:cxn ang="0">
                    <a:pos x="16" y="228"/>
                  </a:cxn>
                  <a:cxn ang="0">
                    <a:pos x="24" y="236"/>
                  </a:cxn>
                  <a:cxn ang="0">
                    <a:pos x="34" y="240"/>
                  </a:cxn>
                  <a:cxn ang="0">
                    <a:pos x="44" y="244"/>
                  </a:cxn>
                  <a:cxn ang="0">
                    <a:pos x="54" y="246"/>
                  </a:cxn>
                  <a:cxn ang="0">
                    <a:pos x="264" y="246"/>
                  </a:cxn>
                  <a:cxn ang="0">
                    <a:pos x="264" y="246"/>
                  </a:cxn>
                  <a:cxn ang="0">
                    <a:pos x="274" y="244"/>
                  </a:cxn>
                  <a:cxn ang="0">
                    <a:pos x="286" y="240"/>
                  </a:cxn>
                  <a:cxn ang="0">
                    <a:pos x="294" y="236"/>
                  </a:cxn>
                  <a:cxn ang="0">
                    <a:pos x="302" y="228"/>
                  </a:cxn>
                  <a:cxn ang="0">
                    <a:pos x="310" y="220"/>
                  </a:cxn>
                  <a:cxn ang="0">
                    <a:pos x="314" y="210"/>
                  </a:cxn>
                  <a:cxn ang="0">
                    <a:pos x="318" y="198"/>
                  </a:cxn>
                  <a:cxn ang="0">
                    <a:pos x="318" y="188"/>
                  </a:cxn>
                  <a:cxn ang="0">
                    <a:pos x="318" y="88"/>
                  </a:cxn>
                  <a:cxn ang="0">
                    <a:pos x="318" y="88"/>
                  </a:cxn>
                  <a:cxn ang="0">
                    <a:pos x="318" y="76"/>
                  </a:cxn>
                  <a:cxn ang="0">
                    <a:pos x="314" y="66"/>
                  </a:cxn>
                  <a:cxn ang="0">
                    <a:pos x="310" y="56"/>
                  </a:cxn>
                  <a:cxn ang="0">
                    <a:pos x="302" y="48"/>
                  </a:cxn>
                  <a:cxn ang="0">
                    <a:pos x="294" y="40"/>
                  </a:cxn>
                  <a:cxn ang="0">
                    <a:pos x="286" y="34"/>
                  </a:cxn>
                  <a:cxn ang="0">
                    <a:pos x="274" y="32"/>
                  </a:cxn>
                  <a:cxn ang="0">
                    <a:pos x="264" y="30"/>
                  </a:cxn>
                  <a:cxn ang="0">
                    <a:pos x="264" y="30"/>
                  </a:cxn>
                </a:cxnLst>
                <a:rect l="0" t="0" r="r" b="b"/>
                <a:pathLst>
                  <a:path w="318" h="246">
                    <a:moveTo>
                      <a:pt x="264" y="30"/>
                    </a:moveTo>
                    <a:lnTo>
                      <a:pt x="248" y="30"/>
                    </a:lnTo>
                    <a:lnTo>
                      <a:pt x="240" y="0"/>
                    </a:lnTo>
                    <a:lnTo>
                      <a:pt x="150" y="0"/>
                    </a:lnTo>
                    <a:lnTo>
                      <a:pt x="144" y="30"/>
                    </a:lnTo>
                    <a:lnTo>
                      <a:pt x="114" y="30"/>
                    </a:lnTo>
                    <a:lnTo>
                      <a:pt x="114" y="30"/>
                    </a:lnTo>
                    <a:lnTo>
                      <a:pt x="112" y="24"/>
                    </a:lnTo>
                    <a:lnTo>
                      <a:pt x="110" y="20"/>
                    </a:lnTo>
                    <a:lnTo>
                      <a:pt x="106" y="18"/>
                    </a:lnTo>
                    <a:lnTo>
                      <a:pt x="100" y="16"/>
                    </a:lnTo>
                    <a:lnTo>
                      <a:pt x="60" y="16"/>
                    </a:lnTo>
                    <a:lnTo>
                      <a:pt x="60" y="16"/>
                    </a:lnTo>
                    <a:lnTo>
                      <a:pt x="54" y="18"/>
                    </a:lnTo>
                    <a:lnTo>
                      <a:pt x="50" y="20"/>
                    </a:lnTo>
                    <a:lnTo>
                      <a:pt x="48" y="26"/>
                    </a:lnTo>
                    <a:lnTo>
                      <a:pt x="46" y="30"/>
                    </a:lnTo>
                    <a:lnTo>
                      <a:pt x="46" y="30"/>
                    </a:lnTo>
                    <a:lnTo>
                      <a:pt x="36" y="34"/>
                    </a:lnTo>
                    <a:lnTo>
                      <a:pt x="28" y="38"/>
                    </a:lnTo>
                    <a:lnTo>
                      <a:pt x="20" y="44"/>
                    </a:lnTo>
                    <a:lnTo>
                      <a:pt x="14" y="50"/>
                    </a:lnTo>
                    <a:lnTo>
                      <a:pt x="8" y="58"/>
                    </a:lnTo>
                    <a:lnTo>
                      <a:pt x="4" y="68"/>
                    </a:lnTo>
                    <a:lnTo>
                      <a:pt x="0" y="78"/>
                    </a:lnTo>
                    <a:lnTo>
                      <a:pt x="0" y="88"/>
                    </a:lnTo>
                    <a:lnTo>
                      <a:pt x="0" y="188"/>
                    </a:lnTo>
                    <a:lnTo>
                      <a:pt x="0" y="188"/>
                    </a:lnTo>
                    <a:lnTo>
                      <a:pt x="0" y="198"/>
                    </a:lnTo>
                    <a:lnTo>
                      <a:pt x="4" y="210"/>
                    </a:lnTo>
                    <a:lnTo>
                      <a:pt x="10" y="220"/>
                    </a:lnTo>
                    <a:lnTo>
                      <a:pt x="16" y="228"/>
                    </a:lnTo>
                    <a:lnTo>
                      <a:pt x="24" y="236"/>
                    </a:lnTo>
                    <a:lnTo>
                      <a:pt x="34" y="240"/>
                    </a:lnTo>
                    <a:lnTo>
                      <a:pt x="44" y="244"/>
                    </a:lnTo>
                    <a:lnTo>
                      <a:pt x="54" y="246"/>
                    </a:lnTo>
                    <a:lnTo>
                      <a:pt x="264" y="246"/>
                    </a:lnTo>
                    <a:lnTo>
                      <a:pt x="264" y="246"/>
                    </a:lnTo>
                    <a:lnTo>
                      <a:pt x="274" y="244"/>
                    </a:lnTo>
                    <a:lnTo>
                      <a:pt x="286" y="240"/>
                    </a:lnTo>
                    <a:lnTo>
                      <a:pt x="294" y="236"/>
                    </a:lnTo>
                    <a:lnTo>
                      <a:pt x="302" y="228"/>
                    </a:lnTo>
                    <a:lnTo>
                      <a:pt x="310" y="220"/>
                    </a:lnTo>
                    <a:lnTo>
                      <a:pt x="314" y="210"/>
                    </a:lnTo>
                    <a:lnTo>
                      <a:pt x="318" y="198"/>
                    </a:lnTo>
                    <a:lnTo>
                      <a:pt x="318" y="188"/>
                    </a:lnTo>
                    <a:lnTo>
                      <a:pt x="318" y="88"/>
                    </a:lnTo>
                    <a:lnTo>
                      <a:pt x="318" y="88"/>
                    </a:lnTo>
                    <a:lnTo>
                      <a:pt x="318" y="76"/>
                    </a:lnTo>
                    <a:lnTo>
                      <a:pt x="314" y="66"/>
                    </a:lnTo>
                    <a:lnTo>
                      <a:pt x="310" y="56"/>
                    </a:lnTo>
                    <a:lnTo>
                      <a:pt x="302" y="48"/>
                    </a:lnTo>
                    <a:lnTo>
                      <a:pt x="294" y="40"/>
                    </a:lnTo>
                    <a:lnTo>
                      <a:pt x="286" y="34"/>
                    </a:lnTo>
                    <a:lnTo>
                      <a:pt x="274" y="32"/>
                    </a:lnTo>
                    <a:lnTo>
                      <a:pt x="264" y="30"/>
                    </a:lnTo>
                    <a:lnTo>
                      <a:pt x="264" y="30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Freeform 29"/>
              <p:cNvSpPr>
                <a:spLocks/>
              </p:cNvSpPr>
              <p:nvPr userDrawn="1"/>
            </p:nvSpPr>
            <p:spPr bwMode="auto">
              <a:xfrm>
                <a:off x="6537325" y="2994025"/>
                <a:ext cx="155575" cy="136525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2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2"/>
                  </a:cxn>
                  <a:cxn ang="0">
                    <a:pos x="8" y="20"/>
                  </a:cxn>
                  <a:cxn ang="0">
                    <a:pos x="4" y="26"/>
                  </a:cxn>
                  <a:cxn ang="0">
                    <a:pos x="0" y="34"/>
                  </a:cxn>
                  <a:cxn ang="0">
                    <a:pos x="0" y="42"/>
                  </a:cxn>
                  <a:cxn ang="0">
                    <a:pos x="0" y="42"/>
                  </a:cxn>
                  <a:cxn ang="0">
                    <a:pos x="0" y="52"/>
                  </a:cxn>
                  <a:cxn ang="0">
                    <a:pos x="4" y="60"/>
                  </a:cxn>
                  <a:cxn ang="0">
                    <a:pos x="8" y="66"/>
                  </a:cxn>
                  <a:cxn ang="0">
                    <a:pos x="14" y="72"/>
                  </a:cxn>
                  <a:cxn ang="0">
                    <a:pos x="22" y="78"/>
                  </a:cxn>
                  <a:cxn ang="0">
                    <a:pos x="30" y="82"/>
                  </a:cxn>
                  <a:cxn ang="0">
                    <a:pos x="38" y="84"/>
                  </a:cxn>
                  <a:cxn ang="0">
                    <a:pos x="48" y="86"/>
                  </a:cxn>
                  <a:cxn ang="0">
                    <a:pos x="48" y="86"/>
                  </a:cxn>
                  <a:cxn ang="0">
                    <a:pos x="58" y="84"/>
                  </a:cxn>
                  <a:cxn ang="0">
                    <a:pos x="68" y="82"/>
                  </a:cxn>
                  <a:cxn ang="0">
                    <a:pos x="76" y="78"/>
                  </a:cxn>
                  <a:cxn ang="0">
                    <a:pos x="84" y="72"/>
                  </a:cxn>
                  <a:cxn ang="0">
                    <a:pos x="90" y="66"/>
                  </a:cxn>
                  <a:cxn ang="0">
                    <a:pos x="94" y="60"/>
                  </a:cxn>
                  <a:cxn ang="0">
                    <a:pos x="98" y="52"/>
                  </a:cxn>
                  <a:cxn ang="0">
                    <a:pos x="98" y="42"/>
                  </a:cxn>
                  <a:cxn ang="0">
                    <a:pos x="98" y="42"/>
                  </a:cxn>
                  <a:cxn ang="0">
                    <a:pos x="98" y="34"/>
                  </a:cxn>
                  <a:cxn ang="0">
                    <a:pos x="94" y="26"/>
                  </a:cxn>
                  <a:cxn ang="0">
                    <a:pos x="90" y="20"/>
                  </a:cxn>
                  <a:cxn ang="0">
                    <a:pos x="84" y="12"/>
                  </a:cxn>
                  <a:cxn ang="0">
                    <a:pos x="76" y="8"/>
                  </a:cxn>
                  <a:cxn ang="0">
                    <a:pos x="68" y="4"/>
                  </a:cxn>
                  <a:cxn ang="0">
                    <a:pos x="58" y="2"/>
                  </a:cxn>
                  <a:cxn ang="0">
                    <a:pos x="48" y="0"/>
                  </a:cxn>
                  <a:cxn ang="0">
                    <a:pos x="48" y="0"/>
                  </a:cxn>
                </a:cxnLst>
                <a:rect l="0" t="0" r="r" b="b"/>
                <a:pathLst>
                  <a:path w="98" h="86">
                    <a:moveTo>
                      <a:pt x="48" y="0"/>
                    </a:moveTo>
                    <a:lnTo>
                      <a:pt x="48" y="0"/>
                    </a:lnTo>
                    <a:lnTo>
                      <a:pt x="38" y="2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2"/>
                    </a:lnTo>
                    <a:lnTo>
                      <a:pt x="8" y="20"/>
                    </a:lnTo>
                    <a:lnTo>
                      <a:pt x="4" y="26"/>
                    </a:lnTo>
                    <a:lnTo>
                      <a:pt x="0" y="34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0" y="52"/>
                    </a:lnTo>
                    <a:lnTo>
                      <a:pt x="4" y="60"/>
                    </a:lnTo>
                    <a:lnTo>
                      <a:pt x="8" y="66"/>
                    </a:lnTo>
                    <a:lnTo>
                      <a:pt x="14" y="72"/>
                    </a:lnTo>
                    <a:lnTo>
                      <a:pt x="22" y="78"/>
                    </a:lnTo>
                    <a:lnTo>
                      <a:pt x="30" y="82"/>
                    </a:lnTo>
                    <a:lnTo>
                      <a:pt x="38" y="84"/>
                    </a:lnTo>
                    <a:lnTo>
                      <a:pt x="48" y="86"/>
                    </a:lnTo>
                    <a:lnTo>
                      <a:pt x="48" y="86"/>
                    </a:lnTo>
                    <a:lnTo>
                      <a:pt x="58" y="84"/>
                    </a:lnTo>
                    <a:lnTo>
                      <a:pt x="68" y="82"/>
                    </a:lnTo>
                    <a:lnTo>
                      <a:pt x="76" y="78"/>
                    </a:lnTo>
                    <a:lnTo>
                      <a:pt x="84" y="72"/>
                    </a:lnTo>
                    <a:lnTo>
                      <a:pt x="90" y="66"/>
                    </a:lnTo>
                    <a:lnTo>
                      <a:pt x="94" y="60"/>
                    </a:lnTo>
                    <a:lnTo>
                      <a:pt x="98" y="52"/>
                    </a:lnTo>
                    <a:lnTo>
                      <a:pt x="98" y="42"/>
                    </a:lnTo>
                    <a:lnTo>
                      <a:pt x="98" y="42"/>
                    </a:lnTo>
                    <a:lnTo>
                      <a:pt x="98" y="34"/>
                    </a:lnTo>
                    <a:lnTo>
                      <a:pt x="94" y="26"/>
                    </a:lnTo>
                    <a:lnTo>
                      <a:pt x="90" y="20"/>
                    </a:lnTo>
                    <a:lnTo>
                      <a:pt x="84" y="12"/>
                    </a:lnTo>
                    <a:lnTo>
                      <a:pt x="76" y="8"/>
                    </a:lnTo>
                    <a:lnTo>
                      <a:pt x="68" y="4"/>
                    </a:lnTo>
                    <a:lnTo>
                      <a:pt x="58" y="2"/>
                    </a:lnTo>
                    <a:lnTo>
                      <a:pt x="48" y="0"/>
                    </a:lnTo>
                    <a:lnTo>
                      <a:pt x="48" y="0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93" name="그룹 92"/>
            <p:cNvGrpSpPr/>
            <p:nvPr userDrawn="1"/>
          </p:nvGrpSpPr>
          <p:grpSpPr>
            <a:xfrm>
              <a:off x="7604639" y="5673445"/>
              <a:ext cx="376699" cy="346763"/>
              <a:chOff x="5334000" y="2806700"/>
              <a:chExt cx="479425" cy="441325"/>
            </a:xfrm>
          </p:grpSpPr>
          <p:sp>
            <p:nvSpPr>
              <p:cNvPr id="94" name="Freeform 31"/>
              <p:cNvSpPr>
                <a:spLocks noEditPoints="1"/>
              </p:cNvSpPr>
              <p:nvPr userDrawn="1"/>
            </p:nvSpPr>
            <p:spPr bwMode="auto">
              <a:xfrm>
                <a:off x="5686425" y="2965450"/>
                <a:ext cx="127000" cy="282575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24" y="4"/>
                  </a:cxn>
                  <a:cxn ang="0">
                    <a:pos x="12" y="12"/>
                  </a:cxn>
                  <a:cxn ang="0">
                    <a:pos x="4" y="24"/>
                  </a:cxn>
                  <a:cxn ang="0">
                    <a:pos x="0" y="40"/>
                  </a:cxn>
                  <a:cxn ang="0">
                    <a:pos x="2" y="46"/>
                  </a:cxn>
                  <a:cxn ang="0">
                    <a:pos x="10" y="64"/>
                  </a:cxn>
                  <a:cxn ang="0">
                    <a:pos x="32" y="78"/>
                  </a:cxn>
                  <a:cxn ang="0">
                    <a:pos x="40" y="178"/>
                  </a:cxn>
                  <a:cxn ang="0">
                    <a:pos x="50" y="78"/>
                  </a:cxn>
                  <a:cxn ang="0">
                    <a:pos x="62" y="74"/>
                  </a:cxn>
                  <a:cxn ang="0">
                    <a:pos x="78" y="54"/>
                  </a:cxn>
                  <a:cxn ang="0">
                    <a:pos x="80" y="40"/>
                  </a:cxn>
                  <a:cxn ang="0">
                    <a:pos x="80" y="32"/>
                  </a:cxn>
                  <a:cxn ang="0">
                    <a:pos x="74" y="18"/>
                  </a:cxn>
                  <a:cxn ang="0">
                    <a:pos x="62" y="8"/>
                  </a:cxn>
                  <a:cxn ang="0">
                    <a:pos x="48" y="2"/>
                  </a:cxn>
                  <a:cxn ang="0">
                    <a:pos x="40" y="0"/>
                  </a:cxn>
                  <a:cxn ang="0">
                    <a:pos x="32" y="28"/>
                  </a:cxn>
                  <a:cxn ang="0">
                    <a:pos x="24" y="34"/>
                  </a:cxn>
                  <a:cxn ang="0">
                    <a:pos x="16" y="32"/>
                  </a:cxn>
                  <a:cxn ang="0">
                    <a:pos x="14" y="30"/>
                  </a:cxn>
                  <a:cxn ang="0">
                    <a:pos x="18" y="22"/>
                  </a:cxn>
                  <a:cxn ang="0">
                    <a:pos x="20" y="16"/>
                  </a:cxn>
                  <a:cxn ang="0">
                    <a:pos x="30" y="12"/>
                  </a:cxn>
                  <a:cxn ang="0">
                    <a:pos x="36" y="12"/>
                  </a:cxn>
                  <a:cxn ang="0">
                    <a:pos x="38" y="16"/>
                  </a:cxn>
                  <a:cxn ang="0">
                    <a:pos x="36" y="24"/>
                  </a:cxn>
                  <a:cxn ang="0">
                    <a:pos x="32" y="28"/>
                  </a:cxn>
                  <a:cxn ang="0">
                    <a:pos x="46" y="28"/>
                  </a:cxn>
                  <a:cxn ang="0">
                    <a:pos x="40" y="30"/>
                  </a:cxn>
                  <a:cxn ang="0">
                    <a:pos x="40" y="26"/>
                  </a:cxn>
                  <a:cxn ang="0">
                    <a:pos x="42" y="24"/>
                  </a:cxn>
                  <a:cxn ang="0">
                    <a:pos x="48" y="22"/>
                  </a:cxn>
                  <a:cxn ang="0">
                    <a:pos x="48" y="24"/>
                  </a:cxn>
                  <a:cxn ang="0">
                    <a:pos x="46" y="28"/>
                  </a:cxn>
                </a:cxnLst>
                <a:rect l="0" t="0" r="r" b="b"/>
                <a:pathLst>
                  <a:path w="80" h="178">
                    <a:moveTo>
                      <a:pt x="40" y="0"/>
                    </a:moveTo>
                    <a:lnTo>
                      <a:pt x="40" y="0"/>
                    </a:lnTo>
                    <a:lnTo>
                      <a:pt x="32" y="2"/>
                    </a:lnTo>
                    <a:lnTo>
                      <a:pt x="24" y="4"/>
                    </a:lnTo>
                    <a:lnTo>
                      <a:pt x="18" y="8"/>
                    </a:lnTo>
                    <a:lnTo>
                      <a:pt x="12" y="12"/>
                    </a:lnTo>
                    <a:lnTo>
                      <a:pt x="8" y="18"/>
                    </a:lnTo>
                    <a:lnTo>
                      <a:pt x="4" y="24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4" y="54"/>
                    </a:lnTo>
                    <a:lnTo>
                      <a:pt x="10" y="64"/>
                    </a:lnTo>
                    <a:lnTo>
                      <a:pt x="20" y="74"/>
                    </a:lnTo>
                    <a:lnTo>
                      <a:pt x="32" y="78"/>
                    </a:lnTo>
                    <a:lnTo>
                      <a:pt x="32" y="164"/>
                    </a:lnTo>
                    <a:lnTo>
                      <a:pt x="40" y="178"/>
                    </a:lnTo>
                    <a:lnTo>
                      <a:pt x="50" y="164"/>
                    </a:lnTo>
                    <a:lnTo>
                      <a:pt x="50" y="78"/>
                    </a:lnTo>
                    <a:lnTo>
                      <a:pt x="50" y="78"/>
                    </a:lnTo>
                    <a:lnTo>
                      <a:pt x="62" y="74"/>
                    </a:lnTo>
                    <a:lnTo>
                      <a:pt x="72" y="64"/>
                    </a:lnTo>
                    <a:lnTo>
                      <a:pt x="78" y="54"/>
                    </a:lnTo>
                    <a:lnTo>
                      <a:pt x="80" y="46"/>
                    </a:lnTo>
                    <a:lnTo>
                      <a:pt x="80" y="40"/>
                    </a:lnTo>
                    <a:lnTo>
                      <a:pt x="80" y="40"/>
                    </a:lnTo>
                    <a:lnTo>
                      <a:pt x="80" y="32"/>
                    </a:lnTo>
                    <a:lnTo>
                      <a:pt x="76" y="24"/>
                    </a:lnTo>
                    <a:lnTo>
                      <a:pt x="74" y="18"/>
                    </a:lnTo>
                    <a:lnTo>
                      <a:pt x="68" y="12"/>
                    </a:lnTo>
                    <a:lnTo>
                      <a:pt x="62" y="8"/>
                    </a:lnTo>
                    <a:lnTo>
                      <a:pt x="56" y="4"/>
                    </a:lnTo>
                    <a:lnTo>
                      <a:pt x="48" y="2"/>
                    </a:lnTo>
                    <a:lnTo>
                      <a:pt x="40" y="0"/>
                    </a:lnTo>
                    <a:lnTo>
                      <a:pt x="40" y="0"/>
                    </a:lnTo>
                    <a:close/>
                    <a:moveTo>
                      <a:pt x="32" y="28"/>
                    </a:moveTo>
                    <a:lnTo>
                      <a:pt x="32" y="28"/>
                    </a:lnTo>
                    <a:lnTo>
                      <a:pt x="28" y="32"/>
                    </a:lnTo>
                    <a:lnTo>
                      <a:pt x="24" y="34"/>
                    </a:lnTo>
                    <a:lnTo>
                      <a:pt x="20" y="34"/>
                    </a:lnTo>
                    <a:lnTo>
                      <a:pt x="16" y="32"/>
                    </a:lnTo>
                    <a:lnTo>
                      <a:pt x="16" y="32"/>
                    </a:lnTo>
                    <a:lnTo>
                      <a:pt x="14" y="30"/>
                    </a:lnTo>
                    <a:lnTo>
                      <a:pt x="16" y="26"/>
                    </a:lnTo>
                    <a:lnTo>
                      <a:pt x="18" y="22"/>
                    </a:lnTo>
                    <a:lnTo>
                      <a:pt x="20" y="16"/>
                    </a:lnTo>
                    <a:lnTo>
                      <a:pt x="20" y="16"/>
                    </a:lnTo>
                    <a:lnTo>
                      <a:pt x="26" y="14"/>
                    </a:lnTo>
                    <a:lnTo>
                      <a:pt x="30" y="12"/>
                    </a:lnTo>
                    <a:lnTo>
                      <a:pt x="34" y="10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8" y="16"/>
                    </a:lnTo>
                    <a:lnTo>
                      <a:pt x="38" y="20"/>
                    </a:lnTo>
                    <a:lnTo>
                      <a:pt x="36" y="24"/>
                    </a:lnTo>
                    <a:lnTo>
                      <a:pt x="32" y="28"/>
                    </a:lnTo>
                    <a:lnTo>
                      <a:pt x="32" y="28"/>
                    </a:lnTo>
                    <a:close/>
                    <a:moveTo>
                      <a:pt x="46" y="28"/>
                    </a:moveTo>
                    <a:lnTo>
                      <a:pt x="46" y="28"/>
                    </a:lnTo>
                    <a:lnTo>
                      <a:pt x="42" y="30"/>
                    </a:lnTo>
                    <a:lnTo>
                      <a:pt x="40" y="30"/>
                    </a:lnTo>
                    <a:lnTo>
                      <a:pt x="40" y="30"/>
                    </a:lnTo>
                    <a:lnTo>
                      <a:pt x="40" y="26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46" y="22"/>
                    </a:lnTo>
                    <a:lnTo>
                      <a:pt x="48" y="22"/>
                    </a:lnTo>
                    <a:lnTo>
                      <a:pt x="48" y="22"/>
                    </a:lnTo>
                    <a:lnTo>
                      <a:pt x="48" y="24"/>
                    </a:lnTo>
                    <a:lnTo>
                      <a:pt x="46" y="28"/>
                    </a:lnTo>
                    <a:lnTo>
                      <a:pt x="46" y="28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32"/>
              <p:cNvSpPr>
                <a:spLocks noEditPoints="1"/>
              </p:cNvSpPr>
              <p:nvPr userDrawn="1"/>
            </p:nvSpPr>
            <p:spPr bwMode="auto">
              <a:xfrm>
                <a:off x="5334000" y="2806700"/>
                <a:ext cx="323850" cy="441325"/>
              </a:xfrm>
              <a:custGeom>
                <a:avLst/>
                <a:gdLst/>
                <a:ahLst/>
                <a:cxnLst>
                  <a:cxn ang="0">
                    <a:pos x="204" y="102"/>
                  </a:cxn>
                  <a:cxn ang="0">
                    <a:pos x="196" y="62"/>
                  </a:cxn>
                  <a:cxn ang="0">
                    <a:pos x="174" y="30"/>
                  </a:cxn>
                  <a:cxn ang="0">
                    <a:pos x="142" y="8"/>
                  </a:cxn>
                  <a:cxn ang="0">
                    <a:pos x="102" y="0"/>
                  </a:cxn>
                  <a:cxn ang="0">
                    <a:pos x="80" y="2"/>
                  </a:cxn>
                  <a:cxn ang="0">
                    <a:pos x="44" y="16"/>
                  </a:cxn>
                  <a:cxn ang="0">
                    <a:pos x="16" y="44"/>
                  </a:cxn>
                  <a:cxn ang="0">
                    <a:pos x="2" y="80"/>
                  </a:cxn>
                  <a:cxn ang="0">
                    <a:pos x="0" y="102"/>
                  </a:cxn>
                  <a:cxn ang="0">
                    <a:pos x="4" y="132"/>
                  </a:cxn>
                  <a:cxn ang="0">
                    <a:pos x="18" y="160"/>
                  </a:cxn>
                  <a:cxn ang="0">
                    <a:pos x="38" y="182"/>
                  </a:cxn>
                  <a:cxn ang="0">
                    <a:pos x="66" y="196"/>
                  </a:cxn>
                  <a:cxn ang="0">
                    <a:pos x="98" y="276"/>
                  </a:cxn>
                  <a:cxn ang="0">
                    <a:pos x="102" y="276"/>
                  </a:cxn>
                  <a:cxn ang="0">
                    <a:pos x="138" y="196"/>
                  </a:cxn>
                  <a:cxn ang="0">
                    <a:pos x="164" y="182"/>
                  </a:cxn>
                  <a:cxn ang="0">
                    <a:pos x="186" y="160"/>
                  </a:cxn>
                  <a:cxn ang="0">
                    <a:pos x="198" y="132"/>
                  </a:cxn>
                  <a:cxn ang="0">
                    <a:pos x="204" y="102"/>
                  </a:cxn>
                  <a:cxn ang="0">
                    <a:pos x="102" y="178"/>
                  </a:cxn>
                  <a:cxn ang="0">
                    <a:pos x="86" y="178"/>
                  </a:cxn>
                  <a:cxn ang="0">
                    <a:pos x="58" y="166"/>
                  </a:cxn>
                  <a:cxn ang="0">
                    <a:pos x="38" y="144"/>
                  </a:cxn>
                  <a:cxn ang="0">
                    <a:pos x="26" y="118"/>
                  </a:cxn>
                  <a:cxn ang="0">
                    <a:pos x="24" y="102"/>
                  </a:cxn>
                  <a:cxn ang="0">
                    <a:pos x="30" y="72"/>
                  </a:cxn>
                  <a:cxn ang="0">
                    <a:pos x="46" y="46"/>
                  </a:cxn>
                  <a:cxn ang="0">
                    <a:pos x="72" y="30"/>
                  </a:cxn>
                  <a:cxn ang="0">
                    <a:pos x="102" y="24"/>
                  </a:cxn>
                  <a:cxn ang="0">
                    <a:pos x="118" y="26"/>
                  </a:cxn>
                  <a:cxn ang="0">
                    <a:pos x="144" y="38"/>
                  </a:cxn>
                  <a:cxn ang="0">
                    <a:pos x="166" y="58"/>
                  </a:cxn>
                  <a:cxn ang="0">
                    <a:pos x="178" y="86"/>
                  </a:cxn>
                  <a:cxn ang="0">
                    <a:pos x="180" y="102"/>
                  </a:cxn>
                  <a:cxn ang="0">
                    <a:pos x="172" y="132"/>
                  </a:cxn>
                  <a:cxn ang="0">
                    <a:pos x="156" y="156"/>
                  </a:cxn>
                  <a:cxn ang="0">
                    <a:pos x="132" y="172"/>
                  </a:cxn>
                  <a:cxn ang="0">
                    <a:pos x="102" y="178"/>
                  </a:cxn>
                </a:cxnLst>
                <a:rect l="0" t="0" r="r" b="b"/>
                <a:pathLst>
                  <a:path w="204" h="278">
                    <a:moveTo>
                      <a:pt x="204" y="102"/>
                    </a:moveTo>
                    <a:lnTo>
                      <a:pt x="204" y="102"/>
                    </a:lnTo>
                    <a:lnTo>
                      <a:pt x="202" y="80"/>
                    </a:lnTo>
                    <a:lnTo>
                      <a:pt x="196" y="62"/>
                    </a:lnTo>
                    <a:lnTo>
                      <a:pt x="186" y="44"/>
                    </a:lnTo>
                    <a:lnTo>
                      <a:pt x="174" y="30"/>
                    </a:lnTo>
                    <a:lnTo>
                      <a:pt x="158" y="16"/>
                    </a:lnTo>
                    <a:lnTo>
                      <a:pt x="142" y="8"/>
                    </a:lnTo>
                    <a:lnTo>
                      <a:pt x="122" y="2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80" y="2"/>
                    </a:lnTo>
                    <a:lnTo>
                      <a:pt x="62" y="8"/>
                    </a:lnTo>
                    <a:lnTo>
                      <a:pt x="44" y="16"/>
                    </a:lnTo>
                    <a:lnTo>
                      <a:pt x="30" y="30"/>
                    </a:lnTo>
                    <a:lnTo>
                      <a:pt x="16" y="44"/>
                    </a:lnTo>
                    <a:lnTo>
                      <a:pt x="8" y="62"/>
                    </a:lnTo>
                    <a:lnTo>
                      <a:pt x="2" y="80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18"/>
                    </a:lnTo>
                    <a:lnTo>
                      <a:pt x="4" y="132"/>
                    </a:lnTo>
                    <a:lnTo>
                      <a:pt x="10" y="146"/>
                    </a:lnTo>
                    <a:lnTo>
                      <a:pt x="18" y="160"/>
                    </a:lnTo>
                    <a:lnTo>
                      <a:pt x="28" y="172"/>
                    </a:lnTo>
                    <a:lnTo>
                      <a:pt x="38" y="182"/>
                    </a:lnTo>
                    <a:lnTo>
                      <a:pt x="52" y="190"/>
                    </a:lnTo>
                    <a:lnTo>
                      <a:pt x="66" y="196"/>
                    </a:lnTo>
                    <a:lnTo>
                      <a:pt x="98" y="276"/>
                    </a:lnTo>
                    <a:lnTo>
                      <a:pt x="98" y="276"/>
                    </a:lnTo>
                    <a:lnTo>
                      <a:pt x="100" y="278"/>
                    </a:lnTo>
                    <a:lnTo>
                      <a:pt x="102" y="276"/>
                    </a:lnTo>
                    <a:lnTo>
                      <a:pt x="138" y="196"/>
                    </a:lnTo>
                    <a:lnTo>
                      <a:pt x="138" y="196"/>
                    </a:lnTo>
                    <a:lnTo>
                      <a:pt x="152" y="190"/>
                    </a:lnTo>
                    <a:lnTo>
                      <a:pt x="164" y="182"/>
                    </a:lnTo>
                    <a:lnTo>
                      <a:pt x="176" y="172"/>
                    </a:lnTo>
                    <a:lnTo>
                      <a:pt x="186" y="160"/>
                    </a:lnTo>
                    <a:lnTo>
                      <a:pt x="194" y="146"/>
                    </a:lnTo>
                    <a:lnTo>
                      <a:pt x="198" y="132"/>
                    </a:lnTo>
                    <a:lnTo>
                      <a:pt x="202" y="118"/>
                    </a:lnTo>
                    <a:lnTo>
                      <a:pt x="204" y="102"/>
                    </a:lnTo>
                    <a:lnTo>
                      <a:pt x="204" y="102"/>
                    </a:lnTo>
                    <a:close/>
                    <a:moveTo>
                      <a:pt x="102" y="178"/>
                    </a:moveTo>
                    <a:lnTo>
                      <a:pt x="102" y="178"/>
                    </a:lnTo>
                    <a:lnTo>
                      <a:pt x="86" y="178"/>
                    </a:lnTo>
                    <a:lnTo>
                      <a:pt x="72" y="172"/>
                    </a:lnTo>
                    <a:lnTo>
                      <a:pt x="58" y="166"/>
                    </a:lnTo>
                    <a:lnTo>
                      <a:pt x="46" y="156"/>
                    </a:lnTo>
                    <a:lnTo>
                      <a:pt x="38" y="144"/>
                    </a:lnTo>
                    <a:lnTo>
                      <a:pt x="30" y="132"/>
                    </a:lnTo>
                    <a:lnTo>
                      <a:pt x="26" y="118"/>
                    </a:lnTo>
                    <a:lnTo>
                      <a:pt x="24" y="102"/>
                    </a:lnTo>
                    <a:lnTo>
                      <a:pt x="24" y="102"/>
                    </a:lnTo>
                    <a:lnTo>
                      <a:pt x="26" y="86"/>
                    </a:lnTo>
                    <a:lnTo>
                      <a:pt x="30" y="72"/>
                    </a:lnTo>
                    <a:lnTo>
                      <a:pt x="38" y="58"/>
                    </a:lnTo>
                    <a:lnTo>
                      <a:pt x="46" y="46"/>
                    </a:lnTo>
                    <a:lnTo>
                      <a:pt x="58" y="38"/>
                    </a:lnTo>
                    <a:lnTo>
                      <a:pt x="72" y="30"/>
                    </a:lnTo>
                    <a:lnTo>
                      <a:pt x="86" y="26"/>
                    </a:lnTo>
                    <a:lnTo>
                      <a:pt x="102" y="24"/>
                    </a:lnTo>
                    <a:lnTo>
                      <a:pt x="102" y="24"/>
                    </a:lnTo>
                    <a:lnTo>
                      <a:pt x="118" y="26"/>
                    </a:lnTo>
                    <a:lnTo>
                      <a:pt x="132" y="30"/>
                    </a:lnTo>
                    <a:lnTo>
                      <a:pt x="144" y="38"/>
                    </a:lnTo>
                    <a:lnTo>
                      <a:pt x="156" y="46"/>
                    </a:lnTo>
                    <a:lnTo>
                      <a:pt x="166" y="58"/>
                    </a:lnTo>
                    <a:lnTo>
                      <a:pt x="172" y="72"/>
                    </a:lnTo>
                    <a:lnTo>
                      <a:pt x="178" y="86"/>
                    </a:lnTo>
                    <a:lnTo>
                      <a:pt x="180" y="102"/>
                    </a:lnTo>
                    <a:lnTo>
                      <a:pt x="180" y="102"/>
                    </a:lnTo>
                    <a:lnTo>
                      <a:pt x="178" y="118"/>
                    </a:lnTo>
                    <a:lnTo>
                      <a:pt x="172" y="132"/>
                    </a:lnTo>
                    <a:lnTo>
                      <a:pt x="166" y="144"/>
                    </a:lnTo>
                    <a:lnTo>
                      <a:pt x="156" y="156"/>
                    </a:lnTo>
                    <a:lnTo>
                      <a:pt x="144" y="166"/>
                    </a:lnTo>
                    <a:lnTo>
                      <a:pt x="132" y="172"/>
                    </a:lnTo>
                    <a:lnTo>
                      <a:pt x="118" y="178"/>
                    </a:lnTo>
                    <a:lnTo>
                      <a:pt x="102" y="178"/>
                    </a:lnTo>
                    <a:lnTo>
                      <a:pt x="102" y="178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33"/>
              <p:cNvSpPr>
                <a:spLocks noEditPoints="1"/>
              </p:cNvSpPr>
              <p:nvPr userDrawn="1"/>
            </p:nvSpPr>
            <p:spPr bwMode="auto">
              <a:xfrm>
                <a:off x="5356225" y="2828925"/>
                <a:ext cx="279400" cy="279400"/>
              </a:xfrm>
              <a:custGeom>
                <a:avLst/>
                <a:gdLst/>
                <a:ahLst/>
                <a:cxnLst>
                  <a:cxn ang="0">
                    <a:pos x="176" y="88"/>
                  </a:cxn>
                  <a:cxn ang="0">
                    <a:pos x="168" y="122"/>
                  </a:cxn>
                  <a:cxn ang="0">
                    <a:pos x="150" y="150"/>
                  </a:cxn>
                  <a:cxn ang="0">
                    <a:pos x="122" y="168"/>
                  </a:cxn>
                  <a:cxn ang="0">
                    <a:pos x="88" y="176"/>
                  </a:cxn>
                  <a:cxn ang="0">
                    <a:pos x="70" y="174"/>
                  </a:cxn>
                  <a:cxn ang="0">
                    <a:pos x="38" y="160"/>
                  </a:cxn>
                  <a:cxn ang="0">
                    <a:pos x="14" y="138"/>
                  </a:cxn>
                  <a:cxn ang="0">
                    <a:pos x="2" y="106"/>
                  </a:cxn>
                  <a:cxn ang="0">
                    <a:pos x="0" y="88"/>
                  </a:cxn>
                  <a:cxn ang="0">
                    <a:pos x="6" y="54"/>
                  </a:cxn>
                  <a:cxn ang="0">
                    <a:pos x="26" y="26"/>
                  </a:cxn>
                  <a:cxn ang="0">
                    <a:pos x="54" y="8"/>
                  </a:cxn>
                  <a:cxn ang="0">
                    <a:pos x="88" y="0"/>
                  </a:cxn>
                  <a:cxn ang="0">
                    <a:pos x="106" y="2"/>
                  </a:cxn>
                  <a:cxn ang="0">
                    <a:pos x="136" y="16"/>
                  </a:cxn>
                  <a:cxn ang="0">
                    <a:pos x="160" y="38"/>
                  </a:cxn>
                  <a:cxn ang="0">
                    <a:pos x="174" y="70"/>
                  </a:cxn>
                  <a:cxn ang="0">
                    <a:pos x="176" y="88"/>
                  </a:cxn>
                  <a:cxn ang="0">
                    <a:pos x="88" y="14"/>
                  </a:cxn>
                  <a:cxn ang="0">
                    <a:pos x="60" y="20"/>
                  </a:cxn>
                  <a:cxn ang="0">
                    <a:pos x="36" y="36"/>
                  </a:cxn>
                  <a:cxn ang="0">
                    <a:pos x="20" y="60"/>
                  </a:cxn>
                  <a:cxn ang="0">
                    <a:pos x="14" y="88"/>
                  </a:cxn>
                  <a:cxn ang="0">
                    <a:pos x="16" y="102"/>
                  </a:cxn>
                  <a:cxn ang="0">
                    <a:pos x="26" y="128"/>
                  </a:cxn>
                  <a:cxn ang="0">
                    <a:pos x="46" y="148"/>
                  </a:cxn>
                  <a:cxn ang="0">
                    <a:pos x="72" y="160"/>
                  </a:cxn>
                  <a:cxn ang="0">
                    <a:pos x="88" y="162"/>
                  </a:cxn>
                  <a:cxn ang="0">
                    <a:pos x="116" y="156"/>
                  </a:cxn>
                  <a:cxn ang="0">
                    <a:pos x="140" y="140"/>
                  </a:cxn>
                  <a:cxn ang="0">
                    <a:pos x="154" y="116"/>
                  </a:cxn>
                  <a:cxn ang="0">
                    <a:pos x="160" y="88"/>
                  </a:cxn>
                  <a:cxn ang="0">
                    <a:pos x="160" y="74"/>
                  </a:cxn>
                  <a:cxn ang="0">
                    <a:pos x="148" y="48"/>
                  </a:cxn>
                  <a:cxn ang="0">
                    <a:pos x="128" y="28"/>
                  </a:cxn>
                  <a:cxn ang="0">
                    <a:pos x="102" y="16"/>
                  </a:cxn>
                  <a:cxn ang="0">
                    <a:pos x="88" y="14"/>
                  </a:cxn>
                </a:cxnLst>
                <a:rect l="0" t="0" r="r" b="b"/>
                <a:pathLst>
                  <a:path w="176" h="176">
                    <a:moveTo>
                      <a:pt x="176" y="88"/>
                    </a:moveTo>
                    <a:lnTo>
                      <a:pt x="176" y="88"/>
                    </a:lnTo>
                    <a:lnTo>
                      <a:pt x="174" y="106"/>
                    </a:lnTo>
                    <a:lnTo>
                      <a:pt x="168" y="122"/>
                    </a:lnTo>
                    <a:lnTo>
                      <a:pt x="160" y="138"/>
                    </a:lnTo>
                    <a:lnTo>
                      <a:pt x="150" y="150"/>
                    </a:lnTo>
                    <a:lnTo>
                      <a:pt x="136" y="160"/>
                    </a:lnTo>
                    <a:lnTo>
                      <a:pt x="122" y="168"/>
                    </a:lnTo>
                    <a:lnTo>
                      <a:pt x="106" y="174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70" y="174"/>
                    </a:lnTo>
                    <a:lnTo>
                      <a:pt x="54" y="168"/>
                    </a:lnTo>
                    <a:lnTo>
                      <a:pt x="38" y="160"/>
                    </a:lnTo>
                    <a:lnTo>
                      <a:pt x="26" y="150"/>
                    </a:lnTo>
                    <a:lnTo>
                      <a:pt x="14" y="138"/>
                    </a:lnTo>
                    <a:lnTo>
                      <a:pt x="6" y="122"/>
                    </a:lnTo>
                    <a:lnTo>
                      <a:pt x="2" y="106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2" y="70"/>
                    </a:lnTo>
                    <a:lnTo>
                      <a:pt x="6" y="54"/>
                    </a:lnTo>
                    <a:lnTo>
                      <a:pt x="14" y="38"/>
                    </a:lnTo>
                    <a:lnTo>
                      <a:pt x="26" y="26"/>
                    </a:lnTo>
                    <a:lnTo>
                      <a:pt x="38" y="16"/>
                    </a:lnTo>
                    <a:lnTo>
                      <a:pt x="54" y="8"/>
                    </a:lnTo>
                    <a:lnTo>
                      <a:pt x="70" y="2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6" y="2"/>
                    </a:lnTo>
                    <a:lnTo>
                      <a:pt x="122" y="8"/>
                    </a:lnTo>
                    <a:lnTo>
                      <a:pt x="136" y="16"/>
                    </a:lnTo>
                    <a:lnTo>
                      <a:pt x="150" y="26"/>
                    </a:lnTo>
                    <a:lnTo>
                      <a:pt x="160" y="38"/>
                    </a:lnTo>
                    <a:lnTo>
                      <a:pt x="168" y="54"/>
                    </a:lnTo>
                    <a:lnTo>
                      <a:pt x="174" y="70"/>
                    </a:lnTo>
                    <a:lnTo>
                      <a:pt x="176" y="88"/>
                    </a:lnTo>
                    <a:lnTo>
                      <a:pt x="176" y="88"/>
                    </a:lnTo>
                    <a:close/>
                    <a:moveTo>
                      <a:pt x="88" y="14"/>
                    </a:moveTo>
                    <a:lnTo>
                      <a:pt x="88" y="14"/>
                    </a:lnTo>
                    <a:lnTo>
                      <a:pt x="72" y="16"/>
                    </a:lnTo>
                    <a:lnTo>
                      <a:pt x="60" y="20"/>
                    </a:lnTo>
                    <a:lnTo>
                      <a:pt x="46" y="28"/>
                    </a:lnTo>
                    <a:lnTo>
                      <a:pt x="36" y="36"/>
                    </a:lnTo>
                    <a:lnTo>
                      <a:pt x="26" y="48"/>
                    </a:lnTo>
                    <a:lnTo>
                      <a:pt x="20" y="60"/>
                    </a:lnTo>
                    <a:lnTo>
                      <a:pt x="16" y="74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6" y="102"/>
                    </a:lnTo>
                    <a:lnTo>
                      <a:pt x="20" y="116"/>
                    </a:lnTo>
                    <a:lnTo>
                      <a:pt x="26" y="128"/>
                    </a:lnTo>
                    <a:lnTo>
                      <a:pt x="36" y="140"/>
                    </a:lnTo>
                    <a:lnTo>
                      <a:pt x="46" y="148"/>
                    </a:lnTo>
                    <a:lnTo>
                      <a:pt x="60" y="156"/>
                    </a:lnTo>
                    <a:lnTo>
                      <a:pt x="72" y="160"/>
                    </a:lnTo>
                    <a:lnTo>
                      <a:pt x="88" y="162"/>
                    </a:lnTo>
                    <a:lnTo>
                      <a:pt x="88" y="162"/>
                    </a:lnTo>
                    <a:lnTo>
                      <a:pt x="102" y="160"/>
                    </a:lnTo>
                    <a:lnTo>
                      <a:pt x="116" y="156"/>
                    </a:lnTo>
                    <a:lnTo>
                      <a:pt x="128" y="148"/>
                    </a:lnTo>
                    <a:lnTo>
                      <a:pt x="140" y="140"/>
                    </a:lnTo>
                    <a:lnTo>
                      <a:pt x="148" y="128"/>
                    </a:lnTo>
                    <a:lnTo>
                      <a:pt x="154" y="116"/>
                    </a:lnTo>
                    <a:lnTo>
                      <a:pt x="160" y="102"/>
                    </a:lnTo>
                    <a:lnTo>
                      <a:pt x="160" y="88"/>
                    </a:lnTo>
                    <a:lnTo>
                      <a:pt x="160" y="88"/>
                    </a:lnTo>
                    <a:lnTo>
                      <a:pt x="160" y="74"/>
                    </a:lnTo>
                    <a:lnTo>
                      <a:pt x="154" y="60"/>
                    </a:lnTo>
                    <a:lnTo>
                      <a:pt x="148" y="48"/>
                    </a:lnTo>
                    <a:lnTo>
                      <a:pt x="140" y="36"/>
                    </a:lnTo>
                    <a:lnTo>
                      <a:pt x="128" y="28"/>
                    </a:lnTo>
                    <a:lnTo>
                      <a:pt x="116" y="20"/>
                    </a:lnTo>
                    <a:lnTo>
                      <a:pt x="102" y="16"/>
                    </a:lnTo>
                    <a:lnTo>
                      <a:pt x="88" y="14"/>
                    </a:lnTo>
                    <a:lnTo>
                      <a:pt x="88" y="14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34"/>
              <p:cNvSpPr>
                <a:spLocks/>
              </p:cNvSpPr>
              <p:nvPr userDrawn="1"/>
            </p:nvSpPr>
            <p:spPr bwMode="auto">
              <a:xfrm>
                <a:off x="5438775" y="2949575"/>
                <a:ext cx="114300" cy="66675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42"/>
                  </a:cxn>
                  <a:cxn ang="0">
                    <a:pos x="0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42">
                    <a:moveTo>
                      <a:pt x="72" y="0"/>
                    </a:moveTo>
                    <a:lnTo>
                      <a:pt x="36" y="42"/>
                    </a:lnTo>
                    <a:lnTo>
                      <a:pt x="0" y="0"/>
                    </a:lnTo>
                    <a:lnTo>
                      <a:pt x="72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Freeform 35"/>
              <p:cNvSpPr>
                <a:spLocks/>
              </p:cNvSpPr>
              <p:nvPr userDrawn="1"/>
            </p:nvSpPr>
            <p:spPr bwMode="auto">
              <a:xfrm>
                <a:off x="5743575" y="3092450"/>
                <a:ext cx="6350" cy="130175"/>
              </a:xfrm>
              <a:custGeom>
                <a:avLst/>
                <a:gdLst/>
                <a:ahLst/>
                <a:cxnLst>
                  <a:cxn ang="0">
                    <a:pos x="0" y="80"/>
                  </a:cxn>
                  <a:cxn ang="0">
                    <a:pos x="0" y="80"/>
                  </a:cxn>
                  <a:cxn ang="0">
                    <a:pos x="2" y="82"/>
                  </a:cxn>
                  <a:cxn ang="0">
                    <a:pos x="2" y="82"/>
                  </a:cxn>
                  <a:cxn ang="0">
                    <a:pos x="2" y="82"/>
                  </a:cxn>
                  <a:cxn ang="0">
                    <a:pos x="4" y="82"/>
                  </a:cxn>
                  <a:cxn ang="0">
                    <a:pos x="4" y="8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0"/>
                  </a:cxn>
                  <a:cxn ang="0">
                    <a:pos x="0" y="80"/>
                  </a:cxn>
                </a:cxnLst>
                <a:rect l="0" t="0" r="r" b="b"/>
                <a:pathLst>
                  <a:path w="4" h="82">
                    <a:moveTo>
                      <a:pt x="0" y="80"/>
                    </a:moveTo>
                    <a:lnTo>
                      <a:pt x="0" y="80"/>
                    </a:lnTo>
                    <a:lnTo>
                      <a:pt x="2" y="82"/>
                    </a:lnTo>
                    <a:lnTo>
                      <a:pt x="2" y="82"/>
                    </a:lnTo>
                    <a:lnTo>
                      <a:pt x="2" y="82"/>
                    </a:lnTo>
                    <a:lnTo>
                      <a:pt x="4" y="82"/>
                    </a:lnTo>
                    <a:lnTo>
                      <a:pt x="4" y="8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3333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1303182" y="1858941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1300888" y="2647951"/>
            <a:ext cx="3780000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153" name="Rectangle 33"/>
          <p:cNvSpPr>
            <a:spLocks noChangeArrowheads="1"/>
          </p:cNvSpPr>
          <p:nvPr userDrawn="1"/>
        </p:nvSpPr>
        <p:spPr bwMode="auto">
          <a:xfrm>
            <a:off x="604731" y="2470150"/>
            <a:ext cx="587375" cy="28575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accent5"/>
              </a:solidFill>
            </a:endParaRPr>
          </a:p>
        </p:txBody>
      </p:sp>
      <p:sp>
        <p:nvSpPr>
          <p:cNvPr id="5168" name="Line 48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69" name="Line 49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0" name="Line 50"/>
          <p:cNvSpPr>
            <a:spLocks noChangeShapeType="1"/>
          </p:cNvSpPr>
          <p:nvPr userDrawn="1"/>
        </p:nvSpPr>
        <p:spPr bwMode="auto">
          <a:xfrm>
            <a:off x="8802688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1" name="Line 51"/>
          <p:cNvSpPr>
            <a:spLocks noChangeShapeType="1"/>
          </p:cNvSpPr>
          <p:nvPr userDrawn="1"/>
        </p:nvSpPr>
        <p:spPr bwMode="auto">
          <a:xfrm>
            <a:off x="8802688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2" name="Freeform 52"/>
          <p:cNvSpPr>
            <a:spLocks/>
          </p:cNvSpPr>
          <p:nvPr userDrawn="1"/>
        </p:nvSpPr>
        <p:spPr bwMode="auto">
          <a:xfrm>
            <a:off x="6570663" y="1336675"/>
            <a:ext cx="2232025" cy="304800"/>
          </a:xfrm>
          <a:custGeom>
            <a:avLst/>
            <a:gdLst/>
            <a:ahLst/>
            <a:cxnLst>
              <a:cxn ang="0">
                <a:pos x="1406" y="190"/>
              </a:cxn>
              <a:cxn ang="0">
                <a:pos x="1406" y="190"/>
              </a:cxn>
              <a:cxn ang="0">
                <a:pos x="1256" y="192"/>
              </a:cxn>
              <a:cxn ang="0">
                <a:pos x="1100" y="190"/>
              </a:cxn>
              <a:cxn ang="0">
                <a:pos x="1100" y="190"/>
              </a:cxn>
              <a:cxn ang="0">
                <a:pos x="1000" y="186"/>
              </a:cxn>
              <a:cxn ang="0">
                <a:pos x="904" y="182"/>
              </a:cxn>
              <a:cxn ang="0">
                <a:pos x="810" y="176"/>
              </a:cxn>
              <a:cxn ang="0">
                <a:pos x="718" y="168"/>
              </a:cxn>
              <a:cxn ang="0">
                <a:pos x="630" y="160"/>
              </a:cxn>
              <a:cxn ang="0">
                <a:pos x="546" y="150"/>
              </a:cxn>
              <a:cxn ang="0">
                <a:pos x="468" y="138"/>
              </a:cxn>
              <a:cxn ang="0">
                <a:pos x="392" y="126"/>
              </a:cxn>
              <a:cxn ang="0">
                <a:pos x="322" y="114"/>
              </a:cxn>
              <a:cxn ang="0">
                <a:pos x="258" y="98"/>
              </a:cxn>
              <a:cxn ang="0">
                <a:pos x="198" y="84"/>
              </a:cxn>
              <a:cxn ang="0">
                <a:pos x="146" y="68"/>
              </a:cxn>
              <a:cxn ang="0">
                <a:pos x="98" y="52"/>
              </a:cxn>
              <a:cxn ang="0">
                <a:pos x="58" y="36"/>
              </a:cxn>
              <a:cxn ang="0">
                <a:pos x="26" y="18"/>
              </a:cxn>
              <a:cxn ang="0">
                <a:pos x="0" y="0"/>
              </a:cxn>
              <a:cxn ang="0">
                <a:pos x="0" y="0"/>
              </a:cxn>
              <a:cxn ang="0">
                <a:pos x="32" y="16"/>
              </a:cxn>
              <a:cxn ang="0">
                <a:pos x="70" y="30"/>
              </a:cxn>
              <a:cxn ang="0">
                <a:pos x="112" y="44"/>
              </a:cxn>
              <a:cxn ang="0">
                <a:pos x="160" y="58"/>
              </a:cxn>
              <a:cxn ang="0">
                <a:pos x="212" y="70"/>
              </a:cxn>
              <a:cxn ang="0">
                <a:pos x="270" y="82"/>
              </a:cxn>
              <a:cxn ang="0">
                <a:pos x="332" y="94"/>
              </a:cxn>
              <a:cxn ang="0">
                <a:pos x="396" y="106"/>
              </a:cxn>
              <a:cxn ang="0">
                <a:pos x="466" y="116"/>
              </a:cxn>
              <a:cxn ang="0">
                <a:pos x="540" y="124"/>
              </a:cxn>
              <a:cxn ang="0">
                <a:pos x="616" y="132"/>
              </a:cxn>
              <a:cxn ang="0">
                <a:pos x="696" y="140"/>
              </a:cxn>
              <a:cxn ang="0">
                <a:pos x="778" y="146"/>
              </a:cxn>
              <a:cxn ang="0">
                <a:pos x="864" y="152"/>
              </a:cxn>
              <a:cxn ang="0">
                <a:pos x="950" y="156"/>
              </a:cxn>
              <a:cxn ang="0">
                <a:pos x="1040" y="158"/>
              </a:cxn>
              <a:cxn ang="0">
                <a:pos x="1040" y="158"/>
              </a:cxn>
              <a:cxn ang="0">
                <a:pos x="1134" y="160"/>
              </a:cxn>
              <a:cxn ang="0">
                <a:pos x="1228" y="160"/>
              </a:cxn>
              <a:cxn ang="0">
                <a:pos x="1318" y="158"/>
              </a:cxn>
              <a:cxn ang="0">
                <a:pos x="1406" y="156"/>
              </a:cxn>
              <a:cxn ang="0">
                <a:pos x="1406" y="190"/>
              </a:cxn>
            </a:cxnLst>
            <a:rect l="0" t="0" r="r" b="b"/>
            <a:pathLst>
              <a:path w="1406" h="192">
                <a:moveTo>
                  <a:pt x="1406" y="190"/>
                </a:moveTo>
                <a:lnTo>
                  <a:pt x="1406" y="190"/>
                </a:lnTo>
                <a:lnTo>
                  <a:pt x="1256" y="192"/>
                </a:lnTo>
                <a:lnTo>
                  <a:pt x="1100" y="190"/>
                </a:lnTo>
                <a:lnTo>
                  <a:pt x="1100" y="190"/>
                </a:lnTo>
                <a:lnTo>
                  <a:pt x="1000" y="186"/>
                </a:lnTo>
                <a:lnTo>
                  <a:pt x="904" y="182"/>
                </a:lnTo>
                <a:lnTo>
                  <a:pt x="810" y="176"/>
                </a:lnTo>
                <a:lnTo>
                  <a:pt x="718" y="168"/>
                </a:lnTo>
                <a:lnTo>
                  <a:pt x="630" y="160"/>
                </a:lnTo>
                <a:lnTo>
                  <a:pt x="546" y="150"/>
                </a:lnTo>
                <a:lnTo>
                  <a:pt x="468" y="138"/>
                </a:lnTo>
                <a:lnTo>
                  <a:pt x="392" y="126"/>
                </a:lnTo>
                <a:lnTo>
                  <a:pt x="322" y="114"/>
                </a:lnTo>
                <a:lnTo>
                  <a:pt x="258" y="98"/>
                </a:lnTo>
                <a:lnTo>
                  <a:pt x="198" y="84"/>
                </a:lnTo>
                <a:lnTo>
                  <a:pt x="146" y="68"/>
                </a:lnTo>
                <a:lnTo>
                  <a:pt x="98" y="52"/>
                </a:lnTo>
                <a:lnTo>
                  <a:pt x="58" y="36"/>
                </a:lnTo>
                <a:lnTo>
                  <a:pt x="26" y="18"/>
                </a:lnTo>
                <a:lnTo>
                  <a:pt x="0" y="0"/>
                </a:lnTo>
                <a:lnTo>
                  <a:pt x="0" y="0"/>
                </a:lnTo>
                <a:lnTo>
                  <a:pt x="32" y="16"/>
                </a:lnTo>
                <a:lnTo>
                  <a:pt x="70" y="30"/>
                </a:lnTo>
                <a:lnTo>
                  <a:pt x="112" y="44"/>
                </a:lnTo>
                <a:lnTo>
                  <a:pt x="160" y="58"/>
                </a:lnTo>
                <a:lnTo>
                  <a:pt x="212" y="70"/>
                </a:lnTo>
                <a:lnTo>
                  <a:pt x="270" y="82"/>
                </a:lnTo>
                <a:lnTo>
                  <a:pt x="332" y="94"/>
                </a:lnTo>
                <a:lnTo>
                  <a:pt x="396" y="106"/>
                </a:lnTo>
                <a:lnTo>
                  <a:pt x="466" y="116"/>
                </a:lnTo>
                <a:lnTo>
                  <a:pt x="540" y="124"/>
                </a:lnTo>
                <a:lnTo>
                  <a:pt x="616" y="132"/>
                </a:lnTo>
                <a:lnTo>
                  <a:pt x="696" y="140"/>
                </a:lnTo>
                <a:lnTo>
                  <a:pt x="778" y="146"/>
                </a:lnTo>
                <a:lnTo>
                  <a:pt x="864" y="152"/>
                </a:lnTo>
                <a:lnTo>
                  <a:pt x="950" y="156"/>
                </a:lnTo>
                <a:lnTo>
                  <a:pt x="1040" y="158"/>
                </a:lnTo>
                <a:lnTo>
                  <a:pt x="1040" y="158"/>
                </a:lnTo>
                <a:lnTo>
                  <a:pt x="1134" y="160"/>
                </a:lnTo>
                <a:lnTo>
                  <a:pt x="1228" y="160"/>
                </a:lnTo>
                <a:lnTo>
                  <a:pt x="1318" y="158"/>
                </a:lnTo>
                <a:lnTo>
                  <a:pt x="1406" y="156"/>
                </a:lnTo>
                <a:lnTo>
                  <a:pt x="1406" y="190"/>
                </a:lnTo>
                <a:close/>
              </a:path>
            </a:pathLst>
          </a:custGeom>
          <a:solidFill>
            <a:srgbClr val="7ABBC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9" name="그룹 68"/>
          <p:cNvGrpSpPr/>
          <p:nvPr userDrawn="1"/>
        </p:nvGrpSpPr>
        <p:grpSpPr>
          <a:xfrm>
            <a:off x="4481513" y="396875"/>
            <a:ext cx="4321175" cy="1384300"/>
            <a:chOff x="4481513" y="396875"/>
            <a:chExt cx="4321175" cy="1384300"/>
          </a:xfrm>
          <a:solidFill>
            <a:schemeClr val="accent2"/>
          </a:solidFill>
        </p:grpSpPr>
        <p:sp>
          <p:nvSpPr>
            <p:cNvPr id="5167" name="Freeform 47"/>
            <p:cNvSpPr>
              <a:spLocks/>
            </p:cNvSpPr>
            <p:nvPr userDrawn="1"/>
          </p:nvSpPr>
          <p:spPr bwMode="auto">
            <a:xfrm>
              <a:off x="4481513" y="396875"/>
              <a:ext cx="2562225" cy="1384300"/>
            </a:xfrm>
            <a:custGeom>
              <a:avLst/>
              <a:gdLst/>
              <a:ahLst/>
              <a:cxnLst>
                <a:cxn ang="0">
                  <a:pos x="52" y="284"/>
                </a:cxn>
                <a:cxn ang="0">
                  <a:pos x="122" y="344"/>
                </a:cxn>
                <a:cxn ang="0">
                  <a:pos x="224" y="406"/>
                </a:cxn>
                <a:cxn ang="0">
                  <a:pos x="394" y="474"/>
                </a:cxn>
                <a:cxn ang="0">
                  <a:pos x="394" y="588"/>
                </a:cxn>
                <a:cxn ang="0">
                  <a:pos x="356" y="574"/>
                </a:cxn>
                <a:cxn ang="0">
                  <a:pos x="318" y="570"/>
                </a:cxn>
                <a:cxn ang="0">
                  <a:pos x="290" y="576"/>
                </a:cxn>
                <a:cxn ang="0">
                  <a:pos x="272" y="594"/>
                </a:cxn>
                <a:cxn ang="0">
                  <a:pos x="262" y="614"/>
                </a:cxn>
                <a:cxn ang="0">
                  <a:pos x="262" y="640"/>
                </a:cxn>
                <a:cxn ang="0">
                  <a:pos x="270" y="656"/>
                </a:cxn>
                <a:cxn ang="0">
                  <a:pos x="300" y="678"/>
                </a:cxn>
                <a:cxn ang="0">
                  <a:pos x="212" y="846"/>
                </a:cxn>
                <a:cxn ang="0">
                  <a:pos x="216" y="856"/>
                </a:cxn>
                <a:cxn ang="0">
                  <a:pos x="254" y="872"/>
                </a:cxn>
                <a:cxn ang="0">
                  <a:pos x="518" y="678"/>
                </a:cxn>
                <a:cxn ang="0">
                  <a:pos x="794" y="602"/>
                </a:cxn>
                <a:cxn ang="0">
                  <a:pos x="938" y="638"/>
                </a:cxn>
                <a:cxn ang="0">
                  <a:pos x="1088" y="654"/>
                </a:cxn>
                <a:cxn ang="0">
                  <a:pos x="1080" y="732"/>
                </a:cxn>
                <a:cxn ang="0">
                  <a:pos x="1082" y="742"/>
                </a:cxn>
                <a:cxn ang="0">
                  <a:pos x="1116" y="754"/>
                </a:cxn>
                <a:cxn ang="0">
                  <a:pos x="1280" y="646"/>
                </a:cxn>
                <a:cxn ang="0">
                  <a:pos x="1352" y="636"/>
                </a:cxn>
                <a:cxn ang="0">
                  <a:pos x="1366" y="624"/>
                </a:cxn>
                <a:cxn ang="0">
                  <a:pos x="1360" y="606"/>
                </a:cxn>
                <a:cxn ang="0">
                  <a:pos x="1594" y="476"/>
                </a:cxn>
                <a:cxn ang="0">
                  <a:pos x="1590" y="466"/>
                </a:cxn>
                <a:cxn ang="0">
                  <a:pos x="1560" y="458"/>
                </a:cxn>
                <a:cxn ang="0">
                  <a:pos x="1298" y="550"/>
                </a:cxn>
                <a:cxn ang="0">
                  <a:pos x="1278" y="358"/>
                </a:cxn>
                <a:cxn ang="0">
                  <a:pos x="1272" y="346"/>
                </a:cxn>
                <a:cxn ang="0">
                  <a:pos x="1238" y="328"/>
                </a:cxn>
                <a:cxn ang="0">
                  <a:pos x="1210" y="328"/>
                </a:cxn>
                <a:cxn ang="0">
                  <a:pos x="1132" y="486"/>
                </a:cxn>
                <a:cxn ang="0">
                  <a:pos x="1116" y="490"/>
                </a:cxn>
                <a:cxn ang="0">
                  <a:pos x="1612" y="32"/>
                </a:cxn>
                <a:cxn ang="0">
                  <a:pos x="1614" y="26"/>
                </a:cxn>
                <a:cxn ang="0">
                  <a:pos x="1594" y="8"/>
                </a:cxn>
                <a:cxn ang="0">
                  <a:pos x="1560" y="0"/>
                </a:cxn>
                <a:cxn ang="0">
                  <a:pos x="872" y="276"/>
                </a:cxn>
                <a:cxn ang="0">
                  <a:pos x="814" y="252"/>
                </a:cxn>
                <a:cxn ang="0">
                  <a:pos x="808" y="252"/>
                </a:cxn>
                <a:cxn ang="0">
                  <a:pos x="774" y="256"/>
                </a:cxn>
                <a:cxn ang="0">
                  <a:pos x="738" y="280"/>
                </a:cxn>
                <a:cxn ang="0">
                  <a:pos x="734" y="330"/>
                </a:cxn>
                <a:cxn ang="0">
                  <a:pos x="676" y="314"/>
                </a:cxn>
                <a:cxn ang="0">
                  <a:pos x="622" y="290"/>
                </a:cxn>
                <a:cxn ang="0">
                  <a:pos x="466" y="228"/>
                </a:cxn>
                <a:cxn ang="0">
                  <a:pos x="322" y="180"/>
                </a:cxn>
                <a:cxn ang="0">
                  <a:pos x="194" y="150"/>
                </a:cxn>
                <a:cxn ang="0">
                  <a:pos x="120" y="148"/>
                </a:cxn>
                <a:cxn ang="0">
                  <a:pos x="70" y="158"/>
                </a:cxn>
                <a:cxn ang="0">
                  <a:pos x="56" y="168"/>
                </a:cxn>
                <a:cxn ang="0">
                  <a:pos x="8" y="188"/>
                </a:cxn>
                <a:cxn ang="0">
                  <a:pos x="0" y="202"/>
                </a:cxn>
                <a:cxn ang="0">
                  <a:pos x="16" y="240"/>
                </a:cxn>
              </a:cxnLst>
              <a:rect l="0" t="0" r="r" b="b"/>
              <a:pathLst>
                <a:path w="1614" h="872">
                  <a:moveTo>
                    <a:pt x="30" y="262"/>
                  </a:moveTo>
                  <a:lnTo>
                    <a:pt x="30" y="262"/>
                  </a:lnTo>
                  <a:lnTo>
                    <a:pt x="52" y="284"/>
                  </a:lnTo>
                  <a:lnTo>
                    <a:pt x="74" y="306"/>
                  </a:lnTo>
                  <a:lnTo>
                    <a:pt x="98" y="326"/>
                  </a:lnTo>
                  <a:lnTo>
                    <a:pt x="122" y="344"/>
                  </a:lnTo>
                  <a:lnTo>
                    <a:pt x="146" y="362"/>
                  </a:lnTo>
                  <a:lnTo>
                    <a:pt x="172" y="378"/>
                  </a:lnTo>
                  <a:lnTo>
                    <a:pt x="224" y="406"/>
                  </a:lnTo>
                  <a:lnTo>
                    <a:pt x="280" y="432"/>
                  </a:lnTo>
                  <a:lnTo>
                    <a:pt x="336" y="454"/>
                  </a:lnTo>
                  <a:lnTo>
                    <a:pt x="394" y="474"/>
                  </a:lnTo>
                  <a:lnTo>
                    <a:pt x="454" y="496"/>
                  </a:lnTo>
                  <a:lnTo>
                    <a:pt x="394" y="588"/>
                  </a:lnTo>
                  <a:lnTo>
                    <a:pt x="394" y="588"/>
                  </a:lnTo>
                  <a:lnTo>
                    <a:pt x="394" y="588"/>
                  </a:lnTo>
                  <a:lnTo>
                    <a:pt x="374" y="580"/>
                  </a:lnTo>
                  <a:lnTo>
                    <a:pt x="356" y="574"/>
                  </a:lnTo>
                  <a:lnTo>
                    <a:pt x="336" y="570"/>
                  </a:lnTo>
                  <a:lnTo>
                    <a:pt x="328" y="570"/>
                  </a:lnTo>
                  <a:lnTo>
                    <a:pt x="318" y="570"/>
                  </a:lnTo>
                  <a:lnTo>
                    <a:pt x="318" y="570"/>
                  </a:lnTo>
                  <a:lnTo>
                    <a:pt x="302" y="572"/>
                  </a:lnTo>
                  <a:lnTo>
                    <a:pt x="290" y="576"/>
                  </a:lnTo>
                  <a:lnTo>
                    <a:pt x="280" y="584"/>
                  </a:lnTo>
                  <a:lnTo>
                    <a:pt x="274" y="588"/>
                  </a:lnTo>
                  <a:lnTo>
                    <a:pt x="272" y="594"/>
                  </a:lnTo>
                  <a:lnTo>
                    <a:pt x="272" y="594"/>
                  </a:lnTo>
                  <a:lnTo>
                    <a:pt x="266" y="604"/>
                  </a:lnTo>
                  <a:lnTo>
                    <a:pt x="262" y="614"/>
                  </a:lnTo>
                  <a:lnTo>
                    <a:pt x="262" y="626"/>
                  </a:lnTo>
                  <a:lnTo>
                    <a:pt x="262" y="640"/>
                  </a:lnTo>
                  <a:lnTo>
                    <a:pt x="262" y="640"/>
                  </a:lnTo>
                  <a:lnTo>
                    <a:pt x="262" y="640"/>
                  </a:lnTo>
                  <a:lnTo>
                    <a:pt x="266" y="648"/>
                  </a:lnTo>
                  <a:lnTo>
                    <a:pt x="270" y="656"/>
                  </a:lnTo>
                  <a:lnTo>
                    <a:pt x="276" y="662"/>
                  </a:lnTo>
                  <a:lnTo>
                    <a:pt x="284" y="668"/>
                  </a:lnTo>
                  <a:lnTo>
                    <a:pt x="300" y="678"/>
                  </a:lnTo>
                  <a:lnTo>
                    <a:pt x="322" y="686"/>
                  </a:lnTo>
                  <a:lnTo>
                    <a:pt x="212" y="846"/>
                  </a:lnTo>
                  <a:lnTo>
                    <a:pt x="212" y="846"/>
                  </a:lnTo>
                  <a:lnTo>
                    <a:pt x="210" y="848"/>
                  </a:lnTo>
                  <a:lnTo>
                    <a:pt x="212" y="850"/>
                  </a:lnTo>
                  <a:lnTo>
                    <a:pt x="216" y="856"/>
                  </a:lnTo>
                  <a:lnTo>
                    <a:pt x="222" y="860"/>
                  </a:lnTo>
                  <a:lnTo>
                    <a:pt x="232" y="864"/>
                  </a:lnTo>
                  <a:lnTo>
                    <a:pt x="254" y="872"/>
                  </a:lnTo>
                  <a:lnTo>
                    <a:pt x="264" y="872"/>
                  </a:lnTo>
                  <a:lnTo>
                    <a:pt x="270" y="872"/>
                  </a:lnTo>
                  <a:lnTo>
                    <a:pt x="518" y="678"/>
                  </a:lnTo>
                  <a:lnTo>
                    <a:pt x="746" y="588"/>
                  </a:lnTo>
                  <a:lnTo>
                    <a:pt x="746" y="588"/>
                  </a:lnTo>
                  <a:lnTo>
                    <a:pt x="794" y="602"/>
                  </a:lnTo>
                  <a:lnTo>
                    <a:pt x="842" y="616"/>
                  </a:lnTo>
                  <a:lnTo>
                    <a:pt x="890" y="628"/>
                  </a:lnTo>
                  <a:lnTo>
                    <a:pt x="938" y="638"/>
                  </a:lnTo>
                  <a:lnTo>
                    <a:pt x="988" y="646"/>
                  </a:lnTo>
                  <a:lnTo>
                    <a:pt x="1038" y="652"/>
                  </a:lnTo>
                  <a:lnTo>
                    <a:pt x="1088" y="654"/>
                  </a:lnTo>
                  <a:lnTo>
                    <a:pt x="1138" y="654"/>
                  </a:lnTo>
                  <a:lnTo>
                    <a:pt x="1080" y="732"/>
                  </a:lnTo>
                  <a:lnTo>
                    <a:pt x="1080" y="732"/>
                  </a:lnTo>
                  <a:lnTo>
                    <a:pt x="1078" y="734"/>
                  </a:lnTo>
                  <a:lnTo>
                    <a:pt x="1078" y="736"/>
                  </a:lnTo>
                  <a:lnTo>
                    <a:pt x="1082" y="742"/>
                  </a:lnTo>
                  <a:lnTo>
                    <a:pt x="1088" y="746"/>
                  </a:lnTo>
                  <a:lnTo>
                    <a:pt x="1096" y="750"/>
                  </a:lnTo>
                  <a:lnTo>
                    <a:pt x="1116" y="754"/>
                  </a:lnTo>
                  <a:lnTo>
                    <a:pt x="1124" y="756"/>
                  </a:lnTo>
                  <a:lnTo>
                    <a:pt x="1130" y="754"/>
                  </a:lnTo>
                  <a:lnTo>
                    <a:pt x="1280" y="646"/>
                  </a:lnTo>
                  <a:lnTo>
                    <a:pt x="1346" y="634"/>
                  </a:lnTo>
                  <a:lnTo>
                    <a:pt x="1346" y="634"/>
                  </a:lnTo>
                  <a:lnTo>
                    <a:pt x="1352" y="636"/>
                  </a:lnTo>
                  <a:lnTo>
                    <a:pt x="1360" y="632"/>
                  </a:lnTo>
                  <a:lnTo>
                    <a:pt x="1364" y="628"/>
                  </a:lnTo>
                  <a:lnTo>
                    <a:pt x="1366" y="624"/>
                  </a:lnTo>
                  <a:lnTo>
                    <a:pt x="1366" y="618"/>
                  </a:lnTo>
                  <a:lnTo>
                    <a:pt x="1366" y="612"/>
                  </a:lnTo>
                  <a:lnTo>
                    <a:pt x="1360" y="606"/>
                  </a:lnTo>
                  <a:lnTo>
                    <a:pt x="1354" y="604"/>
                  </a:lnTo>
                  <a:lnTo>
                    <a:pt x="1594" y="476"/>
                  </a:lnTo>
                  <a:lnTo>
                    <a:pt x="1594" y="476"/>
                  </a:lnTo>
                  <a:lnTo>
                    <a:pt x="1596" y="472"/>
                  </a:lnTo>
                  <a:lnTo>
                    <a:pt x="1596" y="468"/>
                  </a:lnTo>
                  <a:lnTo>
                    <a:pt x="1590" y="466"/>
                  </a:lnTo>
                  <a:lnTo>
                    <a:pt x="1582" y="462"/>
                  </a:lnTo>
                  <a:lnTo>
                    <a:pt x="1572" y="460"/>
                  </a:lnTo>
                  <a:lnTo>
                    <a:pt x="1560" y="458"/>
                  </a:lnTo>
                  <a:lnTo>
                    <a:pt x="1550" y="460"/>
                  </a:lnTo>
                  <a:lnTo>
                    <a:pt x="1540" y="462"/>
                  </a:lnTo>
                  <a:lnTo>
                    <a:pt x="1298" y="550"/>
                  </a:lnTo>
                  <a:lnTo>
                    <a:pt x="1298" y="550"/>
                  </a:lnTo>
                  <a:lnTo>
                    <a:pt x="1298" y="550"/>
                  </a:lnTo>
                  <a:lnTo>
                    <a:pt x="1278" y="358"/>
                  </a:lnTo>
                  <a:lnTo>
                    <a:pt x="1278" y="358"/>
                  </a:lnTo>
                  <a:lnTo>
                    <a:pt x="1276" y="352"/>
                  </a:lnTo>
                  <a:lnTo>
                    <a:pt x="1272" y="346"/>
                  </a:lnTo>
                  <a:lnTo>
                    <a:pt x="1264" y="340"/>
                  </a:lnTo>
                  <a:lnTo>
                    <a:pt x="1256" y="336"/>
                  </a:lnTo>
                  <a:lnTo>
                    <a:pt x="1238" y="328"/>
                  </a:lnTo>
                  <a:lnTo>
                    <a:pt x="1222" y="324"/>
                  </a:lnTo>
                  <a:lnTo>
                    <a:pt x="1222" y="324"/>
                  </a:lnTo>
                  <a:lnTo>
                    <a:pt x="1210" y="328"/>
                  </a:lnTo>
                  <a:lnTo>
                    <a:pt x="1140" y="482"/>
                  </a:lnTo>
                  <a:lnTo>
                    <a:pt x="1140" y="482"/>
                  </a:lnTo>
                  <a:lnTo>
                    <a:pt x="1132" y="486"/>
                  </a:lnTo>
                  <a:lnTo>
                    <a:pt x="1126" y="488"/>
                  </a:lnTo>
                  <a:lnTo>
                    <a:pt x="1122" y="488"/>
                  </a:lnTo>
                  <a:lnTo>
                    <a:pt x="1116" y="490"/>
                  </a:lnTo>
                  <a:lnTo>
                    <a:pt x="996" y="434"/>
                  </a:lnTo>
                  <a:lnTo>
                    <a:pt x="1114" y="312"/>
                  </a:lnTo>
                  <a:lnTo>
                    <a:pt x="1612" y="32"/>
                  </a:lnTo>
                  <a:lnTo>
                    <a:pt x="1612" y="32"/>
                  </a:lnTo>
                  <a:lnTo>
                    <a:pt x="1614" y="30"/>
                  </a:lnTo>
                  <a:lnTo>
                    <a:pt x="1614" y="26"/>
                  </a:lnTo>
                  <a:lnTo>
                    <a:pt x="1612" y="20"/>
                  </a:lnTo>
                  <a:lnTo>
                    <a:pt x="1604" y="14"/>
                  </a:lnTo>
                  <a:lnTo>
                    <a:pt x="1594" y="8"/>
                  </a:lnTo>
                  <a:lnTo>
                    <a:pt x="1582" y="4"/>
                  </a:lnTo>
                  <a:lnTo>
                    <a:pt x="1570" y="0"/>
                  </a:lnTo>
                  <a:lnTo>
                    <a:pt x="1560" y="0"/>
                  </a:lnTo>
                  <a:lnTo>
                    <a:pt x="1552" y="0"/>
                  </a:lnTo>
                  <a:lnTo>
                    <a:pt x="872" y="276"/>
                  </a:lnTo>
                  <a:lnTo>
                    <a:pt x="872" y="276"/>
                  </a:lnTo>
                  <a:lnTo>
                    <a:pt x="838" y="260"/>
                  </a:lnTo>
                  <a:lnTo>
                    <a:pt x="822" y="254"/>
                  </a:lnTo>
                  <a:lnTo>
                    <a:pt x="814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790" y="254"/>
                  </a:lnTo>
                  <a:lnTo>
                    <a:pt x="774" y="256"/>
                  </a:lnTo>
                  <a:lnTo>
                    <a:pt x="758" y="262"/>
                  </a:lnTo>
                  <a:lnTo>
                    <a:pt x="746" y="270"/>
                  </a:lnTo>
                  <a:lnTo>
                    <a:pt x="738" y="280"/>
                  </a:lnTo>
                  <a:lnTo>
                    <a:pt x="732" y="294"/>
                  </a:lnTo>
                  <a:lnTo>
                    <a:pt x="730" y="310"/>
                  </a:lnTo>
                  <a:lnTo>
                    <a:pt x="734" y="330"/>
                  </a:lnTo>
                  <a:lnTo>
                    <a:pt x="722" y="334"/>
                  </a:lnTo>
                  <a:lnTo>
                    <a:pt x="722" y="334"/>
                  </a:lnTo>
                  <a:lnTo>
                    <a:pt x="676" y="314"/>
                  </a:lnTo>
                  <a:lnTo>
                    <a:pt x="656" y="304"/>
                  </a:lnTo>
                  <a:lnTo>
                    <a:pt x="636" y="292"/>
                  </a:lnTo>
                  <a:lnTo>
                    <a:pt x="622" y="290"/>
                  </a:lnTo>
                  <a:lnTo>
                    <a:pt x="622" y="290"/>
                  </a:lnTo>
                  <a:lnTo>
                    <a:pt x="544" y="260"/>
                  </a:lnTo>
                  <a:lnTo>
                    <a:pt x="466" y="228"/>
                  </a:lnTo>
                  <a:lnTo>
                    <a:pt x="466" y="228"/>
                  </a:lnTo>
                  <a:lnTo>
                    <a:pt x="322" y="180"/>
                  </a:lnTo>
                  <a:lnTo>
                    <a:pt x="322" y="180"/>
                  </a:lnTo>
                  <a:lnTo>
                    <a:pt x="284" y="170"/>
                  </a:lnTo>
                  <a:lnTo>
                    <a:pt x="240" y="158"/>
                  </a:lnTo>
                  <a:lnTo>
                    <a:pt x="194" y="150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20" y="148"/>
                  </a:lnTo>
                  <a:lnTo>
                    <a:pt x="92" y="150"/>
                  </a:lnTo>
                  <a:lnTo>
                    <a:pt x="80" y="154"/>
                  </a:lnTo>
                  <a:lnTo>
                    <a:pt x="70" y="158"/>
                  </a:lnTo>
                  <a:lnTo>
                    <a:pt x="62" y="162"/>
                  </a:lnTo>
                  <a:lnTo>
                    <a:pt x="56" y="168"/>
                  </a:lnTo>
                  <a:lnTo>
                    <a:pt x="56" y="168"/>
                  </a:lnTo>
                  <a:lnTo>
                    <a:pt x="34" y="174"/>
                  </a:lnTo>
                  <a:lnTo>
                    <a:pt x="18" y="182"/>
                  </a:lnTo>
                  <a:lnTo>
                    <a:pt x="8" y="188"/>
                  </a:lnTo>
                  <a:lnTo>
                    <a:pt x="4" y="192"/>
                  </a:lnTo>
                  <a:lnTo>
                    <a:pt x="2" y="198"/>
                  </a:lnTo>
                  <a:lnTo>
                    <a:pt x="0" y="202"/>
                  </a:lnTo>
                  <a:lnTo>
                    <a:pt x="2" y="208"/>
                  </a:lnTo>
                  <a:lnTo>
                    <a:pt x="6" y="222"/>
                  </a:lnTo>
                  <a:lnTo>
                    <a:pt x="16" y="240"/>
                  </a:lnTo>
                  <a:lnTo>
                    <a:pt x="30" y="262"/>
                  </a:lnTo>
                  <a:lnTo>
                    <a:pt x="30" y="2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73" name="Freeform 53"/>
            <p:cNvSpPr>
              <a:spLocks/>
            </p:cNvSpPr>
            <p:nvPr userDrawn="1"/>
          </p:nvSpPr>
          <p:spPr bwMode="auto">
            <a:xfrm>
              <a:off x="6570663" y="1336675"/>
              <a:ext cx="2232025" cy="304800"/>
            </a:xfrm>
            <a:custGeom>
              <a:avLst/>
              <a:gdLst/>
              <a:ahLst/>
              <a:cxnLst>
                <a:cxn ang="0">
                  <a:pos x="1406" y="190"/>
                </a:cxn>
                <a:cxn ang="0">
                  <a:pos x="1406" y="190"/>
                </a:cxn>
                <a:cxn ang="0">
                  <a:pos x="1256" y="192"/>
                </a:cxn>
                <a:cxn ang="0">
                  <a:pos x="1100" y="190"/>
                </a:cxn>
                <a:cxn ang="0">
                  <a:pos x="1100" y="190"/>
                </a:cxn>
                <a:cxn ang="0">
                  <a:pos x="1000" y="186"/>
                </a:cxn>
                <a:cxn ang="0">
                  <a:pos x="904" y="182"/>
                </a:cxn>
                <a:cxn ang="0">
                  <a:pos x="810" y="176"/>
                </a:cxn>
                <a:cxn ang="0">
                  <a:pos x="718" y="168"/>
                </a:cxn>
                <a:cxn ang="0">
                  <a:pos x="630" y="160"/>
                </a:cxn>
                <a:cxn ang="0">
                  <a:pos x="546" y="150"/>
                </a:cxn>
                <a:cxn ang="0">
                  <a:pos x="468" y="138"/>
                </a:cxn>
                <a:cxn ang="0">
                  <a:pos x="392" y="126"/>
                </a:cxn>
                <a:cxn ang="0">
                  <a:pos x="322" y="114"/>
                </a:cxn>
                <a:cxn ang="0">
                  <a:pos x="258" y="98"/>
                </a:cxn>
                <a:cxn ang="0">
                  <a:pos x="198" y="84"/>
                </a:cxn>
                <a:cxn ang="0">
                  <a:pos x="146" y="68"/>
                </a:cxn>
                <a:cxn ang="0">
                  <a:pos x="98" y="52"/>
                </a:cxn>
                <a:cxn ang="0">
                  <a:pos x="58" y="36"/>
                </a:cxn>
                <a:cxn ang="0">
                  <a:pos x="26" y="1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16"/>
                </a:cxn>
                <a:cxn ang="0">
                  <a:pos x="70" y="30"/>
                </a:cxn>
                <a:cxn ang="0">
                  <a:pos x="112" y="44"/>
                </a:cxn>
                <a:cxn ang="0">
                  <a:pos x="160" y="58"/>
                </a:cxn>
                <a:cxn ang="0">
                  <a:pos x="212" y="70"/>
                </a:cxn>
                <a:cxn ang="0">
                  <a:pos x="270" y="82"/>
                </a:cxn>
                <a:cxn ang="0">
                  <a:pos x="332" y="94"/>
                </a:cxn>
                <a:cxn ang="0">
                  <a:pos x="396" y="106"/>
                </a:cxn>
                <a:cxn ang="0">
                  <a:pos x="466" y="116"/>
                </a:cxn>
                <a:cxn ang="0">
                  <a:pos x="540" y="124"/>
                </a:cxn>
                <a:cxn ang="0">
                  <a:pos x="616" y="132"/>
                </a:cxn>
                <a:cxn ang="0">
                  <a:pos x="696" y="140"/>
                </a:cxn>
                <a:cxn ang="0">
                  <a:pos x="778" y="146"/>
                </a:cxn>
                <a:cxn ang="0">
                  <a:pos x="864" y="152"/>
                </a:cxn>
                <a:cxn ang="0">
                  <a:pos x="950" y="156"/>
                </a:cxn>
                <a:cxn ang="0">
                  <a:pos x="1040" y="158"/>
                </a:cxn>
                <a:cxn ang="0">
                  <a:pos x="1040" y="158"/>
                </a:cxn>
                <a:cxn ang="0">
                  <a:pos x="1134" y="160"/>
                </a:cxn>
                <a:cxn ang="0">
                  <a:pos x="1228" y="160"/>
                </a:cxn>
                <a:cxn ang="0">
                  <a:pos x="1318" y="158"/>
                </a:cxn>
                <a:cxn ang="0">
                  <a:pos x="1406" y="156"/>
                </a:cxn>
              </a:cxnLst>
              <a:rect l="0" t="0" r="r" b="b"/>
              <a:pathLst>
                <a:path w="1406" h="192">
                  <a:moveTo>
                    <a:pt x="1406" y="190"/>
                  </a:moveTo>
                  <a:lnTo>
                    <a:pt x="1406" y="190"/>
                  </a:lnTo>
                  <a:lnTo>
                    <a:pt x="1256" y="192"/>
                  </a:lnTo>
                  <a:lnTo>
                    <a:pt x="1100" y="190"/>
                  </a:lnTo>
                  <a:lnTo>
                    <a:pt x="1100" y="190"/>
                  </a:lnTo>
                  <a:lnTo>
                    <a:pt x="1000" y="186"/>
                  </a:lnTo>
                  <a:lnTo>
                    <a:pt x="904" y="182"/>
                  </a:lnTo>
                  <a:lnTo>
                    <a:pt x="810" y="176"/>
                  </a:lnTo>
                  <a:lnTo>
                    <a:pt x="718" y="168"/>
                  </a:lnTo>
                  <a:lnTo>
                    <a:pt x="630" y="160"/>
                  </a:lnTo>
                  <a:lnTo>
                    <a:pt x="546" y="150"/>
                  </a:lnTo>
                  <a:lnTo>
                    <a:pt x="468" y="138"/>
                  </a:lnTo>
                  <a:lnTo>
                    <a:pt x="392" y="126"/>
                  </a:lnTo>
                  <a:lnTo>
                    <a:pt x="322" y="114"/>
                  </a:lnTo>
                  <a:lnTo>
                    <a:pt x="258" y="98"/>
                  </a:lnTo>
                  <a:lnTo>
                    <a:pt x="198" y="84"/>
                  </a:lnTo>
                  <a:lnTo>
                    <a:pt x="146" y="68"/>
                  </a:lnTo>
                  <a:lnTo>
                    <a:pt x="98" y="52"/>
                  </a:lnTo>
                  <a:lnTo>
                    <a:pt x="58" y="36"/>
                  </a:lnTo>
                  <a:lnTo>
                    <a:pt x="26" y="18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16"/>
                  </a:lnTo>
                  <a:lnTo>
                    <a:pt x="70" y="30"/>
                  </a:lnTo>
                  <a:lnTo>
                    <a:pt x="112" y="44"/>
                  </a:lnTo>
                  <a:lnTo>
                    <a:pt x="160" y="58"/>
                  </a:lnTo>
                  <a:lnTo>
                    <a:pt x="212" y="70"/>
                  </a:lnTo>
                  <a:lnTo>
                    <a:pt x="270" y="82"/>
                  </a:lnTo>
                  <a:lnTo>
                    <a:pt x="332" y="94"/>
                  </a:lnTo>
                  <a:lnTo>
                    <a:pt x="396" y="106"/>
                  </a:lnTo>
                  <a:lnTo>
                    <a:pt x="466" y="116"/>
                  </a:lnTo>
                  <a:lnTo>
                    <a:pt x="540" y="124"/>
                  </a:lnTo>
                  <a:lnTo>
                    <a:pt x="616" y="132"/>
                  </a:lnTo>
                  <a:lnTo>
                    <a:pt x="696" y="140"/>
                  </a:lnTo>
                  <a:lnTo>
                    <a:pt x="778" y="146"/>
                  </a:lnTo>
                  <a:lnTo>
                    <a:pt x="864" y="152"/>
                  </a:lnTo>
                  <a:lnTo>
                    <a:pt x="950" y="156"/>
                  </a:lnTo>
                  <a:lnTo>
                    <a:pt x="1040" y="158"/>
                  </a:lnTo>
                  <a:lnTo>
                    <a:pt x="1040" y="158"/>
                  </a:lnTo>
                  <a:lnTo>
                    <a:pt x="1134" y="160"/>
                  </a:lnTo>
                  <a:lnTo>
                    <a:pt x="1228" y="160"/>
                  </a:lnTo>
                  <a:lnTo>
                    <a:pt x="1318" y="158"/>
                  </a:lnTo>
                  <a:lnTo>
                    <a:pt x="1406" y="156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5174" name="Line 54"/>
          <p:cNvSpPr>
            <a:spLocks noChangeShapeType="1"/>
          </p:cNvSpPr>
          <p:nvPr userDrawn="1"/>
        </p:nvSpPr>
        <p:spPr bwMode="auto">
          <a:xfrm>
            <a:off x="8802688" y="1638300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5" name="Line 55"/>
          <p:cNvSpPr>
            <a:spLocks noChangeShapeType="1"/>
          </p:cNvSpPr>
          <p:nvPr userDrawn="1"/>
        </p:nvSpPr>
        <p:spPr bwMode="auto">
          <a:xfrm>
            <a:off x="8802688" y="1638300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6" name="Line 56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7" name="Line 57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8" name="Line 58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9" name="Line 59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80" name="Line 60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81" name="Line 61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8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517555" y="1822428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4000" b="1" i="0" u="none" strike="noStrike" kern="1200" cap="none" normalizeH="0" baseline="0" dirty="0" smtClean="0">
                <a:ln>
                  <a:noFill/>
                </a:ln>
                <a:solidFill>
                  <a:schemeClr val="accent5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그룹 50"/>
          <p:cNvGrpSpPr/>
          <p:nvPr userDrawn="1"/>
        </p:nvGrpSpPr>
        <p:grpSpPr>
          <a:xfrm>
            <a:off x="0" y="0"/>
            <a:ext cx="9144000" cy="765175"/>
            <a:chOff x="0" y="3046413"/>
            <a:chExt cx="9144000" cy="765175"/>
          </a:xfrm>
        </p:grpSpPr>
        <p:sp>
          <p:nvSpPr>
            <p:cNvPr id="6147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0" y="3046413"/>
              <a:ext cx="9144000" cy="765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49" name="Rectangle 5"/>
            <p:cNvSpPr>
              <a:spLocks noChangeArrowheads="1"/>
            </p:cNvSpPr>
            <p:nvPr userDrawn="1"/>
          </p:nvSpPr>
          <p:spPr bwMode="auto">
            <a:xfrm>
              <a:off x="3175" y="3046413"/>
              <a:ext cx="9140825" cy="76517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0" name="Freeform 6"/>
            <p:cNvSpPr>
              <a:spLocks/>
            </p:cNvSpPr>
            <p:nvPr userDrawn="1"/>
          </p:nvSpPr>
          <p:spPr bwMode="auto">
            <a:xfrm>
              <a:off x="0" y="3157538"/>
              <a:ext cx="708025" cy="387350"/>
            </a:xfrm>
            <a:custGeom>
              <a:avLst/>
              <a:gdLst/>
              <a:ahLst/>
              <a:cxnLst>
                <a:cxn ang="0">
                  <a:pos x="2" y="26"/>
                </a:cxn>
                <a:cxn ang="0">
                  <a:pos x="40" y="6"/>
                </a:cxn>
                <a:cxn ang="0">
                  <a:pos x="88" y="0"/>
                </a:cxn>
                <a:cxn ang="0">
                  <a:pos x="114" y="2"/>
                </a:cxn>
                <a:cxn ang="0">
                  <a:pos x="120" y="2"/>
                </a:cxn>
                <a:cxn ang="0">
                  <a:pos x="120" y="2"/>
                </a:cxn>
                <a:cxn ang="0">
                  <a:pos x="130" y="4"/>
                </a:cxn>
                <a:cxn ang="0">
                  <a:pos x="130" y="6"/>
                </a:cxn>
                <a:cxn ang="0">
                  <a:pos x="144" y="10"/>
                </a:cxn>
                <a:cxn ang="0">
                  <a:pos x="156" y="14"/>
                </a:cxn>
                <a:cxn ang="0">
                  <a:pos x="164" y="20"/>
                </a:cxn>
                <a:cxn ang="0">
                  <a:pos x="172" y="24"/>
                </a:cxn>
                <a:cxn ang="0">
                  <a:pos x="172" y="24"/>
                </a:cxn>
                <a:cxn ang="0">
                  <a:pos x="172" y="24"/>
                </a:cxn>
                <a:cxn ang="0">
                  <a:pos x="176" y="26"/>
                </a:cxn>
                <a:cxn ang="0">
                  <a:pos x="178" y="28"/>
                </a:cxn>
                <a:cxn ang="0">
                  <a:pos x="178" y="28"/>
                </a:cxn>
                <a:cxn ang="0">
                  <a:pos x="184" y="34"/>
                </a:cxn>
                <a:cxn ang="0">
                  <a:pos x="188" y="38"/>
                </a:cxn>
                <a:cxn ang="0">
                  <a:pos x="190" y="40"/>
                </a:cxn>
                <a:cxn ang="0">
                  <a:pos x="200" y="54"/>
                </a:cxn>
                <a:cxn ang="0">
                  <a:pos x="208" y="70"/>
                </a:cxn>
                <a:cxn ang="0">
                  <a:pos x="238" y="56"/>
                </a:cxn>
                <a:cxn ang="0">
                  <a:pos x="274" y="52"/>
                </a:cxn>
                <a:cxn ang="0">
                  <a:pos x="298" y="54"/>
                </a:cxn>
                <a:cxn ang="0">
                  <a:pos x="320" y="60"/>
                </a:cxn>
                <a:cxn ang="0">
                  <a:pos x="344" y="72"/>
                </a:cxn>
                <a:cxn ang="0">
                  <a:pos x="346" y="72"/>
                </a:cxn>
                <a:cxn ang="0">
                  <a:pos x="346" y="74"/>
                </a:cxn>
                <a:cxn ang="0">
                  <a:pos x="348" y="76"/>
                </a:cxn>
                <a:cxn ang="0">
                  <a:pos x="352" y="78"/>
                </a:cxn>
                <a:cxn ang="0">
                  <a:pos x="362" y="88"/>
                </a:cxn>
                <a:cxn ang="0">
                  <a:pos x="368" y="98"/>
                </a:cxn>
                <a:cxn ang="0">
                  <a:pos x="374" y="110"/>
                </a:cxn>
                <a:cxn ang="0">
                  <a:pos x="374" y="120"/>
                </a:cxn>
                <a:cxn ang="0">
                  <a:pos x="404" y="126"/>
                </a:cxn>
                <a:cxn ang="0">
                  <a:pos x="426" y="138"/>
                </a:cxn>
                <a:cxn ang="0">
                  <a:pos x="442" y="156"/>
                </a:cxn>
                <a:cxn ang="0">
                  <a:pos x="446" y="176"/>
                </a:cxn>
                <a:cxn ang="0">
                  <a:pos x="446" y="186"/>
                </a:cxn>
                <a:cxn ang="0">
                  <a:pos x="446" y="190"/>
                </a:cxn>
                <a:cxn ang="0">
                  <a:pos x="446" y="192"/>
                </a:cxn>
                <a:cxn ang="0">
                  <a:pos x="442" y="204"/>
                </a:cxn>
                <a:cxn ang="0">
                  <a:pos x="440" y="208"/>
                </a:cxn>
                <a:cxn ang="0">
                  <a:pos x="438" y="214"/>
                </a:cxn>
                <a:cxn ang="0">
                  <a:pos x="438" y="214"/>
                </a:cxn>
                <a:cxn ang="0">
                  <a:pos x="438" y="214"/>
                </a:cxn>
                <a:cxn ang="0">
                  <a:pos x="434" y="218"/>
                </a:cxn>
                <a:cxn ang="0">
                  <a:pos x="428" y="222"/>
                </a:cxn>
                <a:cxn ang="0">
                  <a:pos x="402" y="238"/>
                </a:cxn>
                <a:cxn ang="0">
                  <a:pos x="370" y="244"/>
                </a:cxn>
                <a:cxn ang="0">
                  <a:pos x="366" y="244"/>
                </a:cxn>
                <a:cxn ang="0">
                  <a:pos x="302" y="244"/>
                </a:cxn>
                <a:cxn ang="0">
                  <a:pos x="260" y="244"/>
                </a:cxn>
                <a:cxn ang="0">
                  <a:pos x="220" y="244"/>
                </a:cxn>
                <a:cxn ang="0">
                  <a:pos x="208" y="244"/>
                </a:cxn>
                <a:cxn ang="0">
                  <a:pos x="194" y="244"/>
                </a:cxn>
                <a:cxn ang="0">
                  <a:pos x="166" y="244"/>
                </a:cxn>
                <a:cxn ang="0">
                  <a:pos x="62" y="244"/>
                </a:cxn>
                <a:cxn ang="0">
                  <a:pos x="0" y="244"/>
                </a:cxn>
              </a:cxnLst>
              <a:rect l="0" t="0" r="r" b="b"/>
              <a:pathLst>
                <a:path w="446" h="244">
                  <a:moveTo>
                    <a:pt x="2" y="26"/>
                  </a:moveTo>
                  <a:lnTo>
                    <a:pt x="2" y="26"/>
                  </a:lnTo>
                  <a:lnTo>
                    <a:pt x="20" y="14"/>
                  </a:lnTo>
                  <a:lnTo>
                    <a:pt x="40" y="6"/>
                  </a:lnTo>
                  <a:lnTo>
                    <a:pt x="64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0" y="6"/>
                  </a:lnTo>
                  <a:lnTo>
                    <a:pt x="130" y="6"/>
                  </a:lnTo>
                  <a:lnTo>
                    <a:pt x="144" y="10"/>
                  </a:lnTo>
                  <a:lnTo>
                    <a:pt x="144" y="10"/>
                  </a:lnTo>
                  <a:lnTo>
                    <a:pt x="156" y="14"/>
                  </a:lnTo>
                  <a:lnTo>
                    <a:pt x="156" y="14"/>
                  </a:lnTo>
                  <a:lnTo>
                    <a:pt x="164" y="20"/>
                  </a:lnTo>
                  <a:lnTo>
                    <a:pt x="164" y="20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6" y="26"/>
                  </a:lnTo>
                  <a:lnTo>
                    <a:pt x="176" y="26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84" y="34"/>
                  </a:lnTo>
                  <a:lnTo>
                    <a:pt x="184" y="34"/>
                  </a:lnTo>
                  <a:lnTo>
                    <a:pt x="188" y="38"/>
                  </a:lnTo>
                  <a:lnTo>
                    <a:pt x="188" y="38"/>
                  </a:lnTo>
                  <a:lnTo>
                    <a:pt x="190" y="40"/>
                  </a:lnTo>
                  <a:lnTo>
                    <a:pt x="190" y="40"/>
                  </a:lnTo>
                  <a:lnTo>
                    <a:pt x="200" y="54"/>
                  </a:lnTo>
                  <a:lnTo>
                    <a:pt x="208" y="70"/>
                  </a:lnTo>
                  <a:lnTo>
                    <a:pt x="208" y="70"/>
                  </a:lnTo>
                  <a:lnTo>
                    <a:pt x="222" y="62"/>
                  </a:lnTo>
                  <a:lnTo>
                    <a:pt x="238" y="56"/>
                  </a:lnTo>
                  <a:lnTo>
                    <a:pt x="256" y="52"/>
                  </a:lnTo>
                  <a:lnTo>
                    <a:pt x="274" y="52"/>
                  </a:lnTo>
                  <a:lnTo>
                    <a:pt x="274" y="52"/>
                  </a:lnTo>
                  <a:lnTo>
                    <a:pt x="298" y="54"/>
                  </a:lnTo>
                  <a:lnTo>
                    <a:pt x="320" y="60"/>
                  </a:lnTo>
                  <a:lnTo>
                    <a:pt x="320" y="60"/>
                  </a:lnTo>
                  <a:lnTo>
                    <a:pt x="332" y="64"/>
                  </a:lnTo>
                  <a:lnTo>
                    <a:pt x="344" y="72"/>
                  </a:lnTo>
                  <a:lnTo>
                    <a:pt x="344" y="72"/>
                  </a:lnTo>
                  <a:lnTo>
                    <a:pt x="346" y="72"/>
                  </a:lnTo>
                  <a:lnTo>
                    <a:pt x="346" y="72"/>
                  </a:lnTo>
                  <a:lnTo>
                    <a:pt x="346" y="74"/>
                  </a:lnTo>
                  <a:lnTo>
                    <a:pt x="346" y="74"/>
                  </a:lnTo>
                  <a:lnTo>
                    <a:pt x="348" y="76"/>
                  </a:lnTo>
                  <a:lnTo>
                    <a:pt x="348" y="76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62" y="88"/>
                  </a:lnTo>
                  <a:lnTo>
                    <a:pt x="368" y="98"/>
                  </a:lnTo>
                  <a:lnTo>
                    <a:pt x="368" y="98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20"/>
                  </a:lnTo>
                  <a:lnTo>
                    <a:pt x="374" y="120"/>
                  </a:lnTo>
                  <a:lnTo>
                    <a:pt x="390" y="122"/>
                  </a:lnTo>
                  <a:lnTo>
                    <a:pt x="404" y="126"/>
                  </a:lnTo>
                  <a:lnTo>
                    <a:pt x="416" y="130"/>
                  </a:lnTo>
                  <a:lnTo>
                    <a:pt x="426" y="138"/>
                  </a:lnTo>
                  <a:lnTo>
                    <a:pt x="434" y="146"/>
                  </a:lnTo>
                  <a:lnTo>
                    <a:pt x="442" y="156"/>
                  </a:lnTo>
                  <a:lnTo>
                    <a:pt x="446" y="166"/>
                  </a:lnTo>
                  <a:lnTo>
                    <a:pt x="446" y="176"/>
                  </a:lnTo>
                  <a:lnTo>
                    <a:pt x="446" y="186"/>
                  </a:lnTo>
                  <a:lnTo>
                    <a:pt x="446" y="186"/>
                  </a:lnTo>
                  <a:lnTo>
                    <a:pt x="446" y="190"/>
                  </a:lnTo>
                  <a:lnTo>
                    <a:pt x="446" y="190"/>
                  </a:lnTo>
                  <a:lnTo>
                    <a:pt x="446" y="192"/>
                  </a:lnTo>
                  <a:lnTo>
                    <a:pt x="446" y="192"/>
                  </a:lnTo>
                  <a:lnTo>
                    <a:pt x="442" y="204"/>
                  </a:lnTo>
                  <a:lnTo>
                    <a:pt x="442" y="204"/>
                  </a:lnTo>
                  <a:lnTo>
                    <a:pt x="440" y="208"/>
                  </a:lnTo>
                  <a:lnTo>
                    <a:pt x="440" y="208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4" y="218"/>
                  </a:lnTo>
                  <a:lnTo>
                    <a:pt x="434" y="218"/>
                  </a:lnTo>
                  <a:lnTo>
                    <a:pt x="428" y="222"/>
                  </a:lnTo>
                  <a:lnTo>
                    <a:pt x="428" y="222"/>
                  </a:lnTo>
                  <a:lnTo>
                    <a:pt x="416" y="232"/>
                  </a:lnTo>
                  <a:lnTo>
                    <a:pt x="402" y="238"/>
                  </a:lnTo>
                  <a:lnTo>
                    <a:pt x="386" y="242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66" y="244"/>
                  </a:lnTo>
                  <a:lnTo>
                    <a:pt x="328" y="244"/>
                  </a:lnTo>
                  <a:lnTo>
                    <a:pt x="302" y="244"/>
                  </a:lnTo>
                  <a:lnTo>
                    <a:pt x="286" y="244"/>
                  </a:lnTo>
                  <a:lnTo>
                    <a:pt x="260" y="244"/>
                  </a:lnTo>
                  <a:lnTo>
                    <a:pt x="230" y="244"/>
                  </a:lnTo>
                  <a:lnTo>
                    <a:pt x="220" y="244"/>
                  </a:lnTo>
                  <a:lnTo>
                    <a:pt x="214" y="244"/>
                  </a:lnTo>
                  <a:lnTo>
                    <a:pt x="208" y="244"/>
                  </a:lnTo>
                  <a:lnTo>
                    <a:pt x="198" y="244"/>
                  </a:lnTo>
                  <a:lnTo>
                    <a:pt x="194" y="244"/>
                  </a:lnTo>
                  <a:lnTo>
                    <a:pt x="184" y="244"/>
                  </a:lnTo>
                  <a:lnTo>
                    <a:pt x="166" y="244"/>
                  </a:lnTo>
                  <a:lnTo>
                    <a:pt x="114" y="244"/>
                  </a:lnTo>
                  <a:lnTo>
                    <a:pt x="62" y="244"/>
                  </a:lnTo>
                  <a:lnTo>
                    <a:pt x="6" y="244"/>
                  </a:lnTo>
                  <a:lnTo>
                    <a:pt x="0" y="244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1" name="Freeform 7"/>
            <p:cNvSpPr>
              <a:spLocks/>
            </p:cNvSpPr>
            <p:nvPr userDrawn="1"/>
          </p:nvSpPr>
          <p:spPr bwMode="auto">
            <a:xfrm>
              <a:off x="0" y="3157538"/>
              <a:ext cx="708025" cy="387350"/>
            </a:xfrm>
            <a:custGeom>
              <a:avLst/>
              <a:gdLst/>
              <a:ahLst/>
              <a:cxnLst>
                <a:cxn ang="0">
                  <a:pos x="2" y="26"/>
                </a:cxn>
                <a:cxn ang="0">
                  <a:pos x="40" y="6"/>
                </a:cxn>
                <a:cxn ang="0">
                  <a:pos x="88" y="0"/>
                </a:cxn>
                <a:cxn ang="0">
                  <a:pos x="114" y="2"/>
                </a:cxn>
                <a:cxn ang="0">
                  <a:pos x="120" y="2"/>
                </a:cxn>
                <a:cxn ang="0">
                  <a:pos x="120" y="2"/>
                </a:cxn>
                <a:cxn ang="0">
                  <a:pos x="130" y="4"/>
                </a:cxn>
                <a:cxn ang="0">
                  <a:pos x="130" y="6"/>
                </a:cxn>
                <a:cxn ang="0">
                  <a:pos x="144" y="10"/>
                </a:cxn>
                <a:cxn ang="0">
                  <a:pos x="156" y="14"/>
                </a:cxn>
                <a:cxn ang="0">
                  <a:pos x="164" y="20"/>
                </a:cxn>
                <a:cxn ang="0">
                  <a:pos x="172" y="24"/>
                </a:cxn>
                <a:cxn ang="0">
                  <a:pos x="172" y="24"/>
                </a:cxn>
                <a:cxn ang="0">
                  <a:pos x="172" y="24"/>
                </a:cxn>
                <a:cxn ang="0">
                  <a:pos x="176" y="26"/>
                </a:cxn>
                <a:cxn ang="0">
                  <a:pos x="178" y="28"/>
                </a:cxn>
                <a:cxn ang="0">
                  <a:pos x="178" y="28"/>
                </a:cxn>
                <a:cxn ang="0">
                  <a:pos x="184" y="34"/>
                </a:cxn>
                <a:cxn ang="0">
                  <a:pos x="188" y="38"/>
                </a:cxn>
                <a:cxn ang="0">
                  <a:pos x="190" y="40"/>
                </a:cxn>
                <a:cxn ang="0">
                  <a:pos x="200" y="54"/>
                </a:cxn>
                <a:cxn ang="0">
                  <a:pos x="208" y="70"/>
                </a:cxn>
                <a:cxn ang="0">
                  <a:pos x="238" y="56"/>
                </a:cxn>
                <a:cxn ang="0">
                  <a:pos x="274" y="52"/>
                </a:cxn>
                <a:cxn ang="0">
                  <a:pos x="298" y="54"/>
                </a:cxn>
                <a:cxn ang="0">
                  <a:pos x="320" y="60"/>
                </a:cxn>
                <a:cxn ang="0">
                  <a:pos x="344" y="72"/>
                </a:cxn>
                <a:cxn ang="0">
                  <a:pos x="346" y="72"/>
                </a:cxn>
                <a:cxn ang="0">
                  <a:pos x="346" y="74"/>
                </a:cxn>
                <a:cxn ang="0">
                  <a:pos x="348" y="76"/>
                </a:cxn>
                <a:cxn ang="0">
                  <a:pos x="352" y="78"/>
                </a:cxn>
                <a:cxn ang="0">
                  <a:pos x="362" y="88"/>
                </a:cxn>
                <a:cxn ang="0">
                  <a:pos x="368" y="98"/>
                </a:cxn>
                <a:cxn ang="0">
                  <a:pos x="374" y="110"/>
                </a:cxn>
                <a:cxn ang="0">
                  <a:pos x="374" y="120"/>
                </a:cxn>
                <a:cxn ang="0">
                  <a:pos x="404" y="126"/>
                </a:cxn>
                <a:cxn ang="0">
                  <a:pos x="426" y="138"/>
                </a:cxn>
                <a:cxn ang="0">
                  <a:pos x="442" y="156"/>
                </a:cxn>
                <a:cxn ang="0">
                  <a:pos x="446" y="176"/>
                </a:cxn>
                <a:cxn ang="0">
                  <a:pos x="446" y="186"/>
                </a:cxn>
                <a:cxn ang="0">
                  <a:pos x="446" y="190"/>
                </a:cxn>
                <a:cxn ang="0">
                  <a:pos x="446" y="192"/>
                </a:cxn>
                <a:cxn ang="0">
                  <a:pos x="442" y="204"/>
                </a:cxn>
                <a:cxn ang="0">
                  <a:pos x="440" y="208"/>
                </a:cxn>
                <a:cxn ang="0">
                  <a:pos x="438" y="214"/>
                </a:cxn>
                <a:cxn ang="0">
                  <a:pos x="438" y="214"/>
                </a:cxn>
                <a:cxn ang="0">
                  <a:pos x="438" y="214"/>
                </a:cxn>
                <a:cxn ang="0">
                  <a:pos x="434" y="218"/>
                </a:cxn>
                <a:cxn ang="0">
                  <a:pos x="428" y="222"/>
                </a:cxn>
                <a:cxn ang="0">
                  <a:pos x="402" y="238"/>
                </a:cxn>
                <a:cxn ang="0">
                  <a:pos x="370" y="244"/>
                </a:cxn>
                <a:cxn ang="0">
                  <a:pos x="366" y="244"/>
                </a:cxn>
                <a:cxn ang="0">
                  <a:pos x="302" y="244"/>
                </a:cxn>
                <a:cxn ang="0">
                  <a:pos x="260" y="244"/>
                </a:cxn>
                <a:cxn ang="0">
                  <a:pos x="220" y="244"/>
                </a:cxn>
                <a:cxn ang="0">
                  <a:pos x="208" y="244"/>
                </a:cxn>
                <a:cxn ang="0">
                  <a:pos x="194" y="244"/>
                </a:cxn>
                <a:cxn ang="0">
                  <a:pos x="166" y="244"/>
                </a:cxn>
                <a:cxn ang="0">
                  <a:pos x="62" y="244"/>
                </a:cxn>
                <a:cxn ang="0">
                  <a:pos x="0" y="244"/>
                </a:cxn>
              </a:cxnLst>
              <a:rect l="0" t="0" r="r" b="b"/>
              <a:pathLst>
                <a:path w="446" h="244">
                  <a:moveTo>
                    <a:pt x="2" y="26"/>
                  </a:moveTo>
                  <a:lnTo>
                    <a:pt x="2" y="26"/>
                  </a:lnTo>
                  <a:lnTo>
                    <a:pt x="20" y="14"/>
                  </a:lnTo>
                  <a:lnTo>
                    <a:pt x="40" y="6"/>
                  </a:lnTo>
                  <a:lnTo>
                    <a:pt x="64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20" y="2"/>
                  </a:lnTo>
                  <a:lnTo>
                    <a:pt x="130" y="4"/>
                  </a:lnTo>
                  <a:lnTo>
                    <a:pt x="130" y="4"/>
                  </a:lnTo>
                  <a:lnTo>
                    <a:pt x="130" y="6"/>
                  </a:lnTo>
                  <a:lnTo>
                    <a:pt x="130" y="6"/>
                  </a:lnTo>
                  <a:lnTo>
                    <a:pt x="144" y="10"/>
                  </a:lnTo>
                  <a:lnTo>
                    <a:pt x="144" y="10"/>
                  </a:lnTo>
                  <a:lnTo>
                    <a:pt x="156" y="14"/>
                  </a:lnTo>
                  <a:lnTo>
                    <a:pt x="156" y="14"/>
                  </a:lnTo>
                  <a:lnTo>
                    <a:pt x="164" y="20"/>
                  </a:lnTo>
                  <a:lnTo>
                    <a:pt x="164" y="20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2" y="24"/>
                  </a:lnTo>
                  <a:lnTo>
                    <a:pt x="176" y="26"/>
                  </a:lnTo>
                  <a:lnTo>
                    <a:pt x="176" y="26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78" y="28"/>
                  </a:lnTo>
                  <a:lnTo>
                    <a:pt x="184" y="34"/>
                  </a:lnTo>
                  <a:lnTo>
                    <a:pt x="184" y="34"/>
                  </a:lnTo>
                  <a:lnTo>
                    <a:pt x="188" y="38"/>
                  </a:lnTo>
                  <a:lnTo>
                    <a:pt x="188" y="38"/>
                  </a:lnTo>
                  <a:lnTo>
                    <a:pt x="190" y="40"/>
                  </a:lnTo>
                  <a:lnTo>
                    <a:pt x="190" y="40"/>
                  </a:lnTo>
                  <a:lnTo>
                    <a:pt x="200" y="54"/>
                  </a:lnTo>
                  <a:lnTo>
                    <a:pt x="208" y="70"/>
                  </a:lnTo>
                  <a:lnTo>
                    <a:pt x="208" y="70"/>
                  </a:lnTo>
                  <a:lnTo>
                    <a:pt x="222" y="62"/>
                  </a:lnTo>
                  <a:lnTo>
                    <a:pt x="238" y="56"/>
                  </a:lnTo>
                  <a:lnTo>
                    <a:pt x="256" y="52"/>
                  </a:lnTo>
                  <a:lnTo>
                    <a:pt x="274" y="52"/>
                  </a:lnTo>
                  <a:lnTo>
                    <a:pt x="274" y="52"/>
                  </a:lnTo>
                  <a:lnTo>
                    <a:pt x="298" y="54"/>
                  </a:lnTo>
                  <a:lnTo>
                    <a:pt x="320" y="60"/>
                  </a:lnTo>
                  <a:lnTo>
                    <a:pt x="320" y="60"/>
                  </a:lnTo>
                  <a:lnTo>
                    <a:pt x="332" y="64"/>
                  </a:lnTo>
                  <a:lnTo>
                    <a:pt x="344" y="72"/>
                  </a:lnTo>
                  <a:lnTo>
                    <a:pt x="344" y="72"/>
                  </a:lnTo>
                  <a:lnTo>
                    <a:pt x="346" y="72"/>
                  </a:lnTo>
                  <a:lnTo>
                    <a:pt x="346" y="72"/>
                  </a:lnTo>
                  <a:lnTo>
                    <a:pt x="346" y="74"/>
                  </a:lnTo>
                  <a:lnTo>
                    <a:pt x="346" y="74"/>
                  </a:lnTo>
                  <a:lnTo>
                    <a:pt x="348" y="76"/>
                  </a:lnTo>
                  <a:lnTo>
                    <a:pt x="348" y="76"/>
                  </a:lnTo>
                  <a:lnTo>
                    <a:pt x="352" y="78"/>
                  </a:lnTo>
                  <a:lnTo>
                    <a:pt x="352" y="78"/>
                  </a:lnTo>
                  <a:lnTo>
                    <a:pt x="362" y="88"/>
                  </a:lnTo>
                  <a:lnTo>
                    <a:pt x="368" y="98"/>
                  </a:lnTo>
                  <a:lnTo>
                    <a:pt x="368" y="98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20"/>
                  </a:lnTo>
                  <a:lnTo>
                    <a:pt x="374" y="120"/>
                  </a:lnTo>
                  <a:lnTo>
                    <a:pt x="390" y="122"/>
                  </a:lnTo>
                  <a:lnTo>
                    <a:pt x="404" y="126"/>
                  </a:lnTo>
                  <a:lnTo>
                    <a:pt x="416" y="130"/>
                  </a:lnTo>
                  <a:lnTo>
                    <a:pt x="426" y="138"/>
                  </a:lnTo>
                  <a:lnTo>
                    <a:pt x="434" y="146"/>
                  </a:lnTo>
                  <a:lnTo>
                    <a:pt x="442" y="156"/>
                  </a:lnTo>
                  <a:lnTo>
                    <a:pt x="446" y="166"/>
                  </a:lnTo>
                  <a:lnTo>
                    <a:pt x="446" y="176"/>
                  </a:lnTo>
                  <a:lnTo>
                    <a:pt x="446" y="186"/>
                  </a:lnTo>
                  <a:lnTo>
                    <a:pt x="446" y="186"/>
                  </a:lnTo>
                  <a:lnTo>
                    <a:pt x="446" y="190"/>
                  </a:lnTo>
                  <a:lnTo>
                    <a:pt x="446" y="190"/>
                  </a:lnTo>
                  <a:lnTo>
                    <a:pt x="446" y="192"/>
                  </a:lnTo>
                  <a:lnTo>
                    <a:pt x="446" y="192"/>
                  </a:lnTo>
                  <a:lnTo>
                    <a:pt x="442" y="204"/>
                  </a:lnTo>
                  <a:lnTo>
                    <a:pt x="442" y="204"/>
                  </a:lnTo>
                  <a:lnTo>
                    <a:pt x="440" y="208"/>
                  </a:lnTo>
                  <a:lnTo>
                    <a:pt x="440" y="208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8" y="214"/>
                  </a:lnTo>
                  <a:lnTo>
                    <a:pt x="434" y="218"/>
                  </a:lnTo>
                  <a:lnTo>
                    <a:pt x="434" y="218"/>
                  </a:lnTo>
                  <a:lnTo>
                    <a:pt x="428" y="222"/>
                  </a:lnTo>
                  <a:lnTo>
                    <a:pt x="428" y="222"/>
                  </a:lnTo>
                  <a:lnTo>
                    <a:pt x="416" y="232"/>
                  </a:lnTo>
                  <a:lnTo>
                    <a:pt x="402" y="238"/>
                  </a:lnTo>
                  <a:lnTo>
                    <a:pt x="386" y="242"/>
                  </a:lnTo>
                  <a:lnTo>
                    <a:pt x="370" y="244"/>
                  </a:lnTo>
                  <a:lnTo>
                    <a:pt x="370" y="244"/>
                  </a:lnTo>
                  <a:lnTo>
                    <a:pt x="366" y="244"/>
                  </a:lnTo>
                  <a:lnTo>
                    <a:pt x="328" y="244"/>
                  </a:lnTo>
                  <a:lnTo>
                    <a:pt x="302" y="244"/>
                  </a:lnTo>
                  <a:lnTo>
                    <a:pt x="286" y="244"/>
                  </a:lnTo>
                  <a:lnTo>
                    <a:pt x="260" y="244"/>
                  </a:lnTo>
                  <a:lnTo>
                    <a:pt x="230" y="244"/>
                  </a:lnTo>
                  <a:lnTo>
                    <a:pt x="220" y="244"/>
                  </a:lnTo>
                  <a:lnTo>
                    <a:pt x="214" y="244"/>
                  </a:lnTo>
                  <a:lnTo>
                    <a:pt x="208" y="244"/>
                  </a:lnTo>
                  <a:lnTo>
                    <a:pt x="198" y="244"/>
                  </a:lnTo>
                  <a:lnTo>
                    <a:pt x="194" y="244"/>
                  </a:lnTo>
                  <a:lnTo>
                    <a:pt x="184" y="244"/>
                  </a:lnTo>
                  <a:lnTo>
                    <a:pt x="166" y="244"/>
                  </a:lnTo>
                  <a:lnTo>
                    <a:pt x="114" y="244"/>
                  </a:lnTo>
                  <a:lnTo>
                    <a:pt x="62" y="244"/>
                  </a:lnTo>
                  <a:lnTo>
                    <a:pt x="6" y="244"/>
                  </a:lnTo>
                  <a:lnTo>
                    <a:pt x="0" y="24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2" name="Freeform 8"/>
            <p:cNvSpPr>
              <a:spLocks/>
            </p:cNvSpPr>
            <p:nvPr userDrawn="1"/>
          </p:nvSpPr>
          <p:spPr bwMode="auto">
            <a:xfrm>
              <a:off x="209550" y="3230563"/>
              <a:ext cx="1117600" cy="495300"/>
            </a:xfrm>
            <a:custGeom>
              <a:avLst/>
              <a:gdLst/>
              <a:ahLst/>
              <a:cxnLst>
                <a:cxn ang="0">
                  <a:pos x="700" y="208"/>
                </a:cxn>
                <a:cxn ang="0">
                  <a:pos x="700" y="204"/>
                </a:cxn>
                <a:cxn ang="0">
                  <a:pos x="694" y="196"/>
                </a:cxn>
                <a:cxn ang="0">
                  <a:pos x="692" y="192"/>
                </a:cxn>
                <a:cxn ang="0">
                  <a:pos x="688" y="188"/>
                </a:cxn>
                <a:cxn ang="0">
                  <a:pos x="676" y="176"/>
                </a:cxn>
                <a:cxn ang="0">
                  <a:pos x="670" y="172"/>
                </a:cxn>
                <a:cxn ang="0">
                  <a:pos x="654" y="162"/>
                </a:cxn>
                <a:cxn ang="0">
                  <a:pos x="646" y="160"/>
                </a:cxn>
                <a:cxn ang="0">
                  <a:pos x="634" y="156"/>
                </a:cxn>
                <a:cxn ang="0">
                  <a:pos x="618" y="154"/>
                </a:cxn>
                <a:cxn ang="0">
                  <a:pos x="618" y="154"/>
                </a:cxn>
                <a:cxn ang="0">
                  <a:pos x="606" y="152"/>
                </a:cxn>
                <a:cxn ang="0">
                  <a:pos x="606" y="144"/>
                </a:cxn>
                <a:cxn ang="0">
                  <a:pos x="612" y="126"/>
                </a:cxn>
                <a:cxn ang="0">
                  <a:pos x="612" y="112"/>
                </a:cxn>
                <a:cxn ang="0">
                  <a:pos x="608" y="84"/>
                </a:cxn>
                <a:cxn ang="0">
                  <a:pos x="598" y="68"/>
                </a:cxn>
                <a:cxn ang="0">
                  <a:pos x="596" y="64"/>
                </a:cxn>
                <a:cxn ang="0">
                  <a:pos x="578" y="44"/>
                </a:cxn>
                <a:cxn ang="0">
                  <a:pos x="540" y="18"/>
                </a:cxn>
                <a:cxn ang="0">
                  <a:pos x="476" y="2"/>
                </a:cxn>
                <a:cxn ang="0">
                  <a:pos x="424" y="2"/>
                </a:cxn>
                <a:cxn ang="0">
                  <a:pos x="416" y="4"/>
                </a:cxn>
                <a:cxn ang="0">
                  <a:pos x="402" y="8"/>
                </a:cxn>
                <a:cxn ang="0">
                  <a:pos x="370" y="20"/>
                </a:cxn>
                <a:cxn ang="0">
                  <a:pos x="350" y="32"/>
                </a:cxn>
                <a:cxn ang="0">
                  <a:pos x="350" y="32"/>
                </a:cxn>
                <a:cxn ang="0">
                  <a:pos x="342" y="38"/>
                </a:cxn>
                <a:cxn ang="0">
                  <a:pos x="334" y="44"/>
                </a:cxn>
                <a:cxn ang="0">
                  <a:pos x="326" y="52"/>
                </a:cxn>
                <a:cxn ang="0">
                  <a:pos x="304" y="90"/>
                </a:cxn>
                <a:cxn ang="0">
                  <a:pos x="244" y="68"/>
                </a:cxn>
                <a:cxn ang="0">
                  <a:pos x="188" y="70"/>
                </a:cxn>
                <a:cxn ang="0">
                  <a:pos x="146" y="84"/>
                </a:cxn>
                <a:cxn ang="0">
                  <a:pos x="128" y="94"/>
                </a:cxn>
                <a:cxn ang="0">
                  <a:pos x="124" y="98"/>
                </a:cxn>
                <a:cxn ang="0">
                  <a:pos x="100" y="126"/>
                </a:cxn>
                <a:cxn ang="0">
                  <a:pos x="92" y="152"/>
                </a:cxn>
                <a:cxn ang="0">
                  <a:pos x="40" y="168"/>
                </a:cxn>
                <a:cxn ang="0">
                  <a:pos x="2" y="212"/>
                </a:cxn>
                <a:cxn ang="0">
                  <a:pos x="0" y="244"/>
                </a:cxn>
                <a:cxn ang="0">
                  <a:pos x="4" y="262"/>
                </a:cxn>
                <a:cxn ang="0">
                  <a:pos x="12" y="274"/>
                </a:cxn>
                <a:cxn ang="0">
                  <a:pos x="12" y="274"/>
                </a:cxn>
                <a:cxn ang="0">
                  <a:pos x="22" y="286"/>
                </a:cxn>
                <a:cxn ang="0">
                  <a:pos x="76" y="310"/>
                </a:cxn>
                <a:cxn ang="0">
                  <a:pos x="152" y="312"/>
                </a:cxn>
                <a:cxn ang="0">
                  <a:pos x="276" y="312"/>
                </a:cxn>
                <a:cxn ang="0">
                  <a:pos x="318" y="312"/>
                </a:cxn>
                <a:cxn ang="0">
                  <a:pos x="424" y="312"/>
                </a:cxn>
                <a:cxn ang="0">
                  <a:pos x="602" y="312"/>
                </a:cxn>
                <a:cxn ang="0">
                  <a:pos x="642" y="306"/>
                </a:cxn>
                <a:cxn ang="0">
                  <a:pos x="684" y="282"/>
                </a:cxn>
                <a:cxn ang="0">
                  <a:pos x="702" y="256"/>
                </a:cxn>
                <a:cxn ang="0">
                  <a:pos x="702" y="250"/>
                </a:cxn>
                <a:cxn ang="0">
                  <a:pos x="704" y="240"/>
                </a:cxn>
                <a:cxn ang="0">
                  <a:pos x="704" y="228"/>
                </a:cxn>
                <a:cxn ang="0">
                  <a:pos x="704" y="226"/>
                </a:cxn>
              </a:cxnLst>
              <a:rect l="0" t="0" r="r" b="b"/>
              <a:pathLst>
                <a:path w="704" h="312">
                  <a:moveTo>
                    <a:pt x="704" y="226"/>
                  </a:moveTo>
                  <a:lnTo>
                    <a:pt x="704" y="226"/>
                  </a:lnTo>
                  <a:lnTo>
                    <a:pt x="704" y="216"/>
                  </a:lnTo>
                  <a:lnTo>
                    <a:pt x="700" y="208"/>
                  </a:lnTo>
                  <a:lnTo>
                    <a:pt x="700" y="208"/>
                  </a:lnTo>
                  <a:lnTo>
                    <a:pt x="700" y="208"/>
                  </a:lnTo>
                  <a:lnTo>
                    <a:pt x="700" y="208"/>
                  </a:lnTo>
                  <a:lnTo>
                    <a:pt x="700" y="204"/>
                  </a:lnTo>
                  <a:lnTo>
                    <a:pt x="700" y="204"/>
                  </a:lnTo>
                  <a:lnTo>
                    <a:pt x="698" y="202"/>
                  </a:lnTo>
                  <a:lnTo>
                    <a:pt x="698" y="202"/>
                  </a:lnTo>
                  <a:lnTo>
                    <a:pt x="694" y="196"/>
                  </a:lnTo>
                  <a:lnTo>
                    <a:pt x="694" y="196"/>
                  </a:lnTo>
                  <a:lnTo>
                    <a:pt x="692" y="192"/>
                  </a:lnTo>
                  <a:lnTo>
                    <a:pt x="692" y="192"/>
                  </a:lnTo>
                  <a:lnTo>
                    <a:pt x="692" y="192"/>
                  </a:lnTo>
                  <a:lnTo>
                    <a:pt x="692" y="192"/>
                  </a:lnTo>
                  <a:lnTo>
                    <a:pt x="690" y="190"/>
                  </a:lnTo>
                  <a:lnTo>
                    <a:pt x="690" y="190"/>
                  </a:lnTo>
                  <a:lnTo>
                    <a:pt x="688" y="188"/>
                  </a:lnTo>
                  <a:lnTo>
                    <a:pt x="688" y="188"/>
                  </a:lnTo>
                  <a:lnTo>
                    <a:pt x="688" y="186"/>
                  </a:lnTo>
                  <a:lnTo>
                    <a:pt x="688" y="186"/>
                  </a:lnTo>
                  <a:lnTo>
                    <a:pt x="676" y="176"/>
                  </a:lnTo>
                  <a:lnTo>
                    <a:pt x="676" y="176"/>
                  </a:lnTo>
                  <a:lnTo>
                    <a:pt x="674" y="174"/>
                  </a:lnTo>
                  <a:lnTo>
                    <a:pt x="674" y="174"/>
                  </a:lnTo>
                  <a:lnTo>
                    <a:pt x="670" y="172"/>
                  </a:lnTo>
                  <a:lnTo>
                    <a:pt x="670" y="172"/>
                  </a:lnTo>
                  <a:lnTo>
                    <a:pt x="656" y="164"/>
                  </a:lnTo>
                  <a:lnTo>
                    <a:pt x="656" y="164"/>
                  </a:lnTo>
                  <a:lnTo>
                    <a:pt x="654" y="162"/>
                  </a:lnTo>
                  <a:lnTo>
                    <a:pt x="654" y="162"/>
                  </a:lnTo>
                  <a:lnTo>
                    <a:pt x="652" y="162"/>
                  </a:lnTo>
                  <a:lnTo>
                    <a:pt x="652" y="162"/>
                  </a:lnTo>
                  <a:lnTo>
                    <a:pt x="646" y="160"/>
                  </a:lnTo>
                  <a:lnTo>
                    <a:pt x="646" y="160"/>
                  </a:lnTo>
                  <a:lnTo>
                    <a:pt x="638" y="158"/>
                  </a:lnTo>
                  <a:lnTo>
                    <a:pt x="638" y="158"/>
                  </a:lnTo>
                  <a:lnTo>
                    <a:pt x="634" y="156"/>
                  </a:lnTo>
                  <a:lnTo>
                    <a:pt x="634" y="156"/>
                  </a:lnTo>
                  <a:lnTo>
                    <a:pt x="624" y="154"/>
                  </a:lnTo>
                  <a:lnTo>
                    <a:pt x="624" y="154"/>
                  </a:lnTo>
                  <a:lnTo>
                    <a:pt x="618" y="154"/>
                  </a:lnTo>
                  <a:lnTo>
                    <a:pt x="618" y="154"/>
                  </a:lnTo>
                  <a:lnTo>
                    <a:pt x="618" y="154"/>
                  </a:lnTo>
                  <a:lnTo>
                    <a:pt x="618" y="154"/>
                  </a:lnTo>
                  <a:lnTo>
                    <a:pt x="618" y="154"/>
                  </a:lnTo>
                  <a:lnTo>
                    <a:pt x="618" y="154"/>
                  </a:lnTo>
                  <a:lnTo>
                    <a:pt x="618" y="154"/>
                  </a:lnTo>
                  <a:lnTo>
                    <a:pt x="606" y="152"/>
                  </a:lnTo>
                  <a:lnTo>
                    <a:pt x="606" y="152"/>
                  </a:lnTo>
                  <a:lnTo>
                    <a:pt x="602" y="152"/>
                  </a:lnTo>
                  <a:lnTo>
                    <a:pt x="602" y="152"/>
                  </a:lnTo>
                  <a:lnTo>
                    <a:pt x="606" y="144"/>
                  </a:lnTo>
                  <a:lnTo>
                    <a:pt x="606" y="144"/>
                  </a:lnTo>
                  <a:lnTo>
                    <a:pt x="610" y="130"/>
                  </a:lnTo>
                  <a:lnTo>
                    <a:pt x="610" y="130"/>
                  </a:lnTo>
                  <a:lnTo>
                    <a:pt x="612" y="126"/>
                  </a:lnTo>
                  <a:lnTo>
                    <a:pt x="612" y="126"/>
                  </a:lnTo>
                  <a:lnTo>
                    <a:pt x="612" y="118"/>
                  </a:lnTo>
                  <a:lnTo>
                    <a:pt x="612" y="118"/>
                  </a:lnTo>
                  <a:lnTo>
                    <a:pt x="612" y="112"/>
                  </a:lnTo>
                  <a:lnTo>
                    <a:pt x="612" y="112"/>
                  </a:lnTo>
                  <a:lnTo>
                    <a:pt x="612" y="100"/>
                  </a:lnTo>
                  <a:lnTo>
                    <a:pt x="608" y="88"/>
                  </a:lnTo>
                  <a:lnTo>
                    <a:pt x="608" y="88"/>
                  </a:lnTo>
                  <a:lnTo>
                    <a:pt x="608" y="84"/>
                  </a:lnTo>
                  <a:lnTo>
                    <a:pt x="608" y="84"/>
                  </a:lnTo>
                  <a:lnTo>
                    <a:pt x="606" y="82"/>
                  </a:lnTo>
                  <a:lnTo>
                    <a:pt x="606" y="82"/>
                  </a:lnTo>
                  <a:lnTo>
                    <a:pt x="598" y="68"/>
                  </a:lnTo>
                  <a:lnTo>
                    <a:pt x="598" y="68"/>
                  </a:lnTo>
                  <a:lnTo>
                    <a:pt x="598" y="66"/>
                  </a:lnTo>
                  <a:lnTo>
                    <a:pt x="598" y="66"/>
                  </a:lnTo>
                  <a:lnTo>
                    <a:pt x="596" y="64"/>
                  </a:lnTo>
                  <a:lnTo>
                    <a:pt x="596" y="64"/>
                  </a:lnTo>
                  <a:lnTo>
                    <a:pt x="586" y="50"/>
                  </a:lnTo>
                  <a:lnTo>
                    <a:pt x="586" y="50"/>
                  </a:lnTo>
                  <a:lnTo>
                    <a:pt x="578" y="44"/>
                  </a:lnTo>
                  <a:lnTo>
                    <a:pt x="578" y="44"/>
                  </a:lnTo>
                  <a:lnTo>
                    <a:pt x="568" y="34"/>
                  </a:lnTo>
                  <a:lnTo>
                    <a:pt x="554" y="26"/>
                  </a:lnTo>
                  <a:lnTo>
                    <a:pt x="540" y="18"/>
                  </a:lnTo>
                  <a:lnTo>
                    <a:pt x="526" y="12"/>
                  </a:lnTo>
                  <a:lnTo>
                    <a:pt x="510" y="6"/>
                  </a:lnTo>
                  <a:lnTo>
                    <a:pt x="492" y="4"/>
                  </a:lnTo>
                  <a:lnTo>
                    <a:pt x="476" y="2"/>
                  </a:lnTo>
                  <a:lnTo>
                    <a:pt x="456" y="0"/>
                  </a:lnTo>
                  <a:lnTo>
                    <a:pt x="456" y="0"/>
                  </a:lnTo>
                  <a:lnTo>
                    <a:pt x="440" y="0"/>
                  </a:lnTo>
                  <a:lnTo>
                    <a:pt x="424" y="2"/>
                  </a:lnTo>
                  <a:lnTo>
                    <a:pt x="424" y="2"/>
                  </a:lnTo>
                  <a:lnTo>
                    <a:pt x="416" y="4"/>
                  </a:lnTo>
                  <a:lnTo>
                    <a:pt x="416" y="4"/>
                  </a:lnTo>
                  <a:lnTo>
                    <a:pt x="416" y="4"/>
                  </a:lnTo>
                  <a:lnTo>
                    <a:pt x="404" y="8"/>
                  </a:lnTo>
                  <a:lnTo>
                    <a:pt x="404" y="8"/>
                  </a:lnTo>
                  <a:lnTo>
                    <a:pt x="402" y="8"/>
                  </a:lnTo>
                  <a:lnTo>
                    <a:pt x="402" y="8"/>
                  </a:lnTo>
                  <a:lnTo>
                    <a:pt x="384" y="14"/>
                  </a:lnTo>
                  <a:lnTo>
                    <a:pt x="384" y="14"/>
                  </a:lnTo>
                  <a:lnTo>
                    <a:pt x="370" y="20"/>
                  </a:lnTo>
                  <a:lnTo>
                    <a:pt x="370" y="20"/>
                  </a:lnTo>
                  <a:lnTo>
                    <a:pt x="360" y="26"/>
                  </a:lnTo>
                  <a:lnTo>
                    <a:pt x="360" y="26"/>
                  </a:lnTo>
                  <a:lnTo>
                    <a:pt x="350" y="32"/>
                  </a:lnTo>
                  <a:lnTo>
                    <a:pt x="350" y="32"/>
                  </a:lnTo>
                  <a:lnTo>
                    <a:pt x="350" y="32"/>
                  </a:lnTo>
                  <a:lnTo>
                    <a:pt x="350" y="32"/>
                  </a:lnTo>
                  <a:lnTo>
                    <a:pt x="350" y="32"/>
                  </a:lnTo>
                  <a:lnTo>
                    <a:pt x="350" y="32"/>
                  </a:lnTo>
                  <a:lnTo>
                    <a:pt x="350" y="32"/>
                  </a:lnTo>
                  <a:lnTo>
                    <a:pt x="346" y="34"/>
                  </a:lnTo>
                  <a:lnTo>
                    <a:pt x="346" y="34"/>
                  </a:lnTo>
                  <a:lnTo>
                    <a:pt x="342" y="38"/>
                  </a:lnTo>
                  <a:lnTo>
                    <a:pt x="342" y="38"/>
                  </a:lnTo>
                  <a:lnTo>
                    <a:pt x="342" y="38"/>
                  </a:lnTo>
                  <a:lnTo>
                    <a:pt x="342" y="38"/>
                  </a:lnTo>
                  <a:lnTo>
                    <a:pt x="334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2"/>
                  </a:lnTo>
                  <a:lnTo>
                    <a:pt x="326" y="52"/>
                  </a:lnTo>
                  <a:lnTo>
                    <a:pt x="312" y="70"/>
                  </a:lnTo>
                  <a:lnTo>
                    <a:pt x="308" y="80"/>
                  </a:lnTo>
                  <a:lnTo>
                    <a:pt x="304" y="90"/>
                  </a:lnTo>
                  <a:lnTo>
                    <a:pt x="304" y="90"/>
                  </a:lnTo>
                  <a:lnTo>
                    <a:pt x="286" y="80"/>
                  </a:lnTo>
                  <a:lnTo>
                    <a:pt x="266" y="72"/>
                  </a:lnTo>
                  <a:lnTo>
                    <a:pt x="244" y="68"/>
                  </a:lnTo>
                  <a:lnTo>
                    <a:pt x="220" y="66"/>
                  </a:lnTo>
                  <a:lnTo>
                    <a:pt x="220" y="66"/>
                  </a:lnTo>
                  <a:lnTo>
                    <a:pt x="204" y="68"/>
                  </a:lnTo>
                  <a:lnTo>
                    <a:pt x="188" y="70"/>
                  </a:lnTo>
                  <a:lnTo>
                    <a:pt x="174" y="72"/>
                  </a:lnTo>
                  <a:lnTo>
                    <a:pt x="160" y="76"/>
                  </a:lnTo>
                  <a:lnTo>
                    <a:pt x="160" y="76"/>
                  </a:lnTo>
                  <a:lnTo>
                    <a:pt x="146" y="84"/>
                  </a:lnTo>
                  <a:lnTo>
                    <a:pt x="132" y="92"/>
                  </a:lnTo>
                  <a:lnTo>
                    <a:pt x="132" y="92"/>
                  </a:lnTo>
                  <a:lnTo>
                    <a:pt x="128" y="94"/>
                  </a:lnTo>
                  <a:lnTo>
                    <a:pt x="128" y="94"/>
                  </a:lnTo>
                  <a:lnTo>
                    <a:pt x="128" y="94"/>
                  </a:lnTo>
                  <a:lnTo>
                    <a:pt x="128" y="94"/>
                  </a:lnTo>
                  <a:lnTo>
                    <a:pt x="124" y="98"/>
                  </a:lnTo>
                  <a:lnTo>
                    <a:pt x="124" y="98"/>
                  </a:lnTo>
                  <a:lnTo>
                    <a:pt x="120" y="100"/>
                  </a:lnTo>
                  <a:lnTo>
                    <a:pt x="120" y="100"/>
                  </a:lnTo>
                  <a:lnTo>
                    <a:pt x="108" y="112"/>
                  </a:lnTo>
                  <a:lnTo>
                    <a:pt x="100" y="126"/>
                  </a:lnTo>
                  <a:lnTo>
                    <a:pt x="100" y="126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92" y="152"/>
                  </a:lnTo>
                  <a:lnTo>
                    <a:pt x="92" y="152"/>
                  </a:lnTo>
                  <a:lnTo>
                    <a:pt x="72" y="156"/>
                  </a:lnTo>
                  <a:lnTo>
                    <a:pt x="56" y="160"/>
                  </a:lnTo>
                  <a:lnTo>
                    <a:pt x="40" y="168"/>
                  </a:lnTo>
                  <a:lnTo>
                    <a:pt x="26" y="176"/>
                  </a:lnTo>
                  <a:lnTo>
                    <a:pt x="16" y="188"/>
                  </a:lnTo>
                  <a:lnTo>
                    <a:pt x="6" y="200"/>
                  </a:lnTo>
                  <a:lnTo>
                    <a:pt x="2" y="212"/>
                  </a:lnTo>
                  <a:lnTo>
                    <a:pt x="0" y="226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0" y="246"/>
                  </a:lnTo>
                  <a:lnTo>
                    <a:pt x="0" y="246"/>
                  </a:lnTo>
                  <a:lnTo>
                    <a:pt x="4" y="262"/>
                  </a:lnTo>
                  <a:lnTo>
                    <a:pt x="4" y="262"/>
                  </a:lnTo>
                  <a:lnTo>
                    <a:pt x="8" y="266"/>
                  </a:lnTo>
                  <a:lnTo>
                    <a:pt x="8" y="266"/>
                  </a:lnTo>
                  <a:lnTo>
                    <a:pt x="12" y="274"/>
                  </a:lnTo>
                  <a:lnTo>
                    <a:pt x="12" y="274"/>
                  </a:lnTo>
                  <a:lnTo>
                    <a:pt x="12" y="274"/>
                  </a:lnTo>
                  <a:lnTo>
                    <a:pt x="12" y="274"/>
                  </a:lnTo>
                  <a:lnTo>
                    <a:pt x="12" y="274"/>
                  </a:lnTo>
                  <a:lnTo>
                    <a:pt x="12" y="274"/>
                  </a:lnTo>
                  <a:lnTo>
                    <a:pt x="16" y="278"/>
                  </a:lnTo>
                  <a:lnTo>
                    <a:pt x="16" y="278"/>
                  </a:lnTo>
                  <a:lnTo>
                    <a:pt x="22" y="286"/>
                  </a:lnTo>
                  <a:lnTo>
                    <a:pt x="22" y="286"/>
                  </a:lnTo>
                  <a:lnTo>
                    <a:pt x="38" y="296"/>
                  </a:lnTo>
                  <a:lnTo>
                    <a:pt x="56" y="304"/>
                  </a:lnTo>
                  <a:lnTo>
                    <a:pt x="76" y="310"/>
                  </a:lnTo>
                  <a:lnTo>
                    <a:pt x="98" y="312"/>
                  </a:lnTo>
                  <a:lnTo>
                    <a:pt x="98" y="312"/>
                  </a:lnTo>
                  <a:lnTo>
                    <a:pt x="102" y="312"/>
                  </a:lnTo>
                  <a:lnTo>
                    <a:pt x="152" y="312"/>
                  </a:lnTo>
                  <a:lnTo>
                    <a:pt x="186" y="312"/>
                  </a:lnTo>
                  <a:lnTo>
                    <a:pt x="206" y="312"/>
                  </a:lnTo>
                  <a:lnTo>
                    <a:pt x="238" y="312"/>
                  </a:lnTo>
                  <a:lnTo>
                    <a:pt x="276" y="312"/>
                  </a:lnTo>
                  <a:lnTo>
                    <a:pt x="288" y="312"/>
                  </a:lnTo>
                  <a:lnTo>
                    <a:pt x="296" y="312"/>
                  </a:lnTo>
                  <a:lnTo>
                    <a:pt x="304" y="312"/>
                  </a:lnTo>
                  <a:lnTo>
                    <a:pt x="318" y="312"/>
                  </a:lnTo>
                  <a:lnTo>
                    <a:pt x="322" y="312"/>
                  </a:lnTo>
                  <a:lnTo>
                    <a:pt x="334" y="312"/>
                  </a:lnTo>
                  <a:lnTo>
                    <a:pt x="358" y="312"/>
                  </a:lnTo>
                  <a:lnTo>
                    <a:pt x="424" y="312"/>
                  </a:lnTo>
                  <a:lnTo>
                    <a:pt x="490" y="312"/>
                  </a:lnTo>
                  <a:lnTo>
                    <a:pt x="560" y="312"/>
                  </a:lnTo>
                  <a:lnTo>
                    <a:pt x="586" y="312"/>
                  </a:lnTo>
                  <a:lnTo>
                    <a:pt x="602" y="312"/>
                  </a:lnTo>
                  <a:lnTo>
                    <a:pt x="602" y="312"/>
                  </a:lnTo>
                  <a:lnTo>
                    <a:pt x="602" y="312"/>
                  </a:lnTo>
                  <a:lnTo>
                    <a:pt x="622" y="310"/>
                  </a:lnTo>
                  <a:lnTo>
                    <a:pt x="642" y="306"/>
                  </a:lnTo>
                  <a:lnTo>
                    <a:pt x="642" y="306"/>
                  </a:lnTo>
                  <a:lnTo>
                    <a:pt x="658" y="300"/>
                  </a:lnTo>
                  <a:lnTo>
                    <a:pt x="672" y="292"/>
                  </a:lnTo>
                  <a:lnTo>
                    <a:pt x="684" y="282"/>
                  </a:lnTo>
                  <a:lnTo>
                    <a:pt x="694" y="270"/>
                  </a:lnTo>
                  <a:lnTo>
                    <a:pt x="694" y="270"/>
                  </a:lnTo>
                  <a:lnTo>
                    <a:pt x="702" y="256"/>
                  </a:lnTo>
                  <a:lnTo>
                    <a:pt x="702" y="256"/>
                  </a:lnTo>
                  <a:lnTo>
                    <a:pt x="702" y="252"/>
                  </a:lnTo>
                  <a:lnTo>
                    <a:pt x="702" y="252"/>
                  </a:lnTo>
                  <a:lnTo>
                    <a:pt x="702" y="250"/>
                  </a:lnTo>
                  <a:lnTo>
                    <a:pt x="702" y="250"/>
                  </a:lnTo>
                  <a:lnTo>
                    <a:pt x="704" y="244"/>
                  </a:lnTo>
                  <a:lnTo>
                    <a:pt x="704" y="244"/>
                  </a:lnTo>
                  <a:lnTo>
                    <a:pt x="704" y="240"/>
                  </a:lnTo>
                  <a:lnTo>
                    <a:pt x="704" y="240"/>
                  </a:lnTo>
                  <a:lnTo>
                    <a:pt x="704" y="238"/>
                  </a:lnTo>
                  <a:lnTo>
                    <a:pt x="704" y="238"/>
                  </a:lnTo>
                  <a:lnTo>
                    <a:pt x="704" y="232"/>
                  </a:lnTo>
                  <a:lnTo>
                    <a:pt x="704" y="228"/>
                  </a:lnTo>
                  <a:lnTo>
                    <a:pt x="704" y="226"/>
                  </a:lnTo>
                  <a:lnTo>
                    <a:pt x="704" y="226"/>
                  </a:lnTo>
                  <a:lnTo>
                    <a:pt x="704" y="226"/>
                  </a:lnTo>
                  <a:lnTo>
                    <a:pt x="704" y="22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3" name="Freeform 9"/>
            <p:cNvSpPr>
              <a:spLocks/>
            </p:cNvSpPr>
            <p:nvPr userDrawn="1"/>
          </p:nvSpPr>
          <p:spPr bwMode="auto">
            <a:xfrm>
              <a:off x="8724900" y="3157538"/>
              <a:ext cx="419100" cy="228600"/>
            </a:xfrm>
            <a:custGeom>
              <a:avLst/>
              <a:gdLst/>
              <a:ahLst/>
              <a:cxnLst>
                <a:cxn ang="0">
                  <a:pos x="264" y="16"/>
                </a:cxn>
                <a:cxn ang="0">
                  <a:pos x="240" y="4"/>
                </a:cxn>
                <a:cxn ang="0">
                  <a:pos x="212" y="0"/>
                </a:cxn>
                <a:cxn ang="0">
                  <a:pos x="196" y="0"/>
                </a:cxn>
                <a:cxn ang="0">
                  <a:pos x="194" y="2"/>
                </a:cxn>
                <a:cxn ang="0">
                  <a:pos x="194" y="2"/>
                </a:cxn>
                <a:cxn ang="0">
                  <a:pos x="188" y="2"/>
                </a:cxn>
                <a:cxn ang="0">
                  <a:pos x="186" y="2"/>
                </a:cxn>
                <a:cxn ang="0">
                  <a:pos x="178" y="6"/>
                </a:cxn>
                <a:cxn ang="0">
                  <a:pos x="172" y="8"/>
                </a:cxn>
                <a:cxn ang="0">
                  <a:pos x="166" y="12"/>
                </a:cxn>
                <a:cxn ang="0">
                  <a:pos x="162" y="14"/>
                </a:cxn>
                <a:cxn ang="0">
                  <a:pos x="162" y="14"/>
                </a:cxn>
                <a:cxn ang="0">
                  <a:pos x="162" y="14"/>
                </a:cxn>
                <a:cxn ang="0">
                  <a:pos x="160" y="16"/>
                </a:cxn>
                <a:cxn ang="0">
                  <a:pos x="158" y="16"/>
                </a:cxn>
                <a:cxn ang="0">
                  <a:pos x="158" y="16"/>
                </a:cxn>
                <a:cxn ang="0">
                  <a:pos x="156" y="20"/>
                </a:cxn>
                <a:cxn ang="0">
                  <a:pos x="152" y="22"/>
                </a:cxn>
                <a:cxn ang="0">
                  <a:pos x="152" y="24"/>
                </a:cxn>
                <a:cxn ang="0">
                  <a:pos x="146" y="32"/>
                </a:cxn>
                <a:cxn ang="0">
                  <a:pos x="142" y="42"/>
                </a:cxn>
                <a:cxn ang="0">
                  <a:pos x="124" y="34"/>
                </a:cxn>
                <a:cxn ang="0">
                  <a:pos x="102" y="30"/>
                </a:cxn>
                <a:cxn ang="0">
                  <a:pos x="88" y="32"/>
                </a:cxn>
                <a:cxn ang="0">
                  <a:pos x="74" y="36"/>
                </a:cxn>
                <a:cxn ang="0">
                  <a:pos x="60" y="42"/>
                </a:cxn>
                <a:cxn ang="0">
                  <a:pos x="60" y="44"/>
                </a:cxn>
                <a:cxn ang="0">
                  <a:pos x="58" y="44"/>
                </a:cxn>
                <a:cxn ang="0">
                  <a:pos x="58" y="44"/>
                </a:cxn>
                <a:cxn ang="0">
                  <a:pos x="56" y="46"/>
                </a:cxn>
                <a:cxn ang="0">
                  <a:pos x="46" y="58"/>
                </a:cxn>
                <a:cxn ang="0">
                  <a:pos x="44" y="66"/>
                </a:cxn>
                <a:cxn ang="0">
                  <a:pos x="42" y="70"/>
                </a:cxn>
                <a:cxn ang="0">
                  <a:pos x="34" y="72"/>
                </a:cxn>
                <a:cxn ang="0">
                  <a:pos x="18" y="78"/>
                </a:cxn>
                <a:cxn ang="0">
                  <a:pos x="6" y="86"/>
                </a:cxn>
                <a:cxn ang="0">
                  <a:pos x="0" y="98"/>
                </a:cxn>
                <a:cxn ang="0">
                  <a:pos x="0" y="110"/>
                </a:cxn>
                <a:cxn ang="0">
                  <a:pos x="0" y="112"/>
                </a:cxn>
                <a:cxn ang="0">
                  <a:pos x="0" y="114"/>
                </a:cxn>
                <a:cxn ang="0">
                  <a:pos x="2" y="120"/>
                </a:cxn>
                <a:cxn ang="0">
                  <a:pos x="4" y="124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8" y="128"/>
                </a:cxn>
                <a:cxn ang="0">
                  <a:pos x="10" y="132"/>
                </a:cxn>
                <a:cxn ang="0">
                  <a:pos x="18" y="136"/>
                </a:cxn>
                <a:cxn ang="0">
                  <a:pos x="36" y="144"/>
                </a:cxn>
                <a:cxn ang="0">
                  <a:pos x="46" y="144"/>
                </a:cxn>
                <a:cxn ang="0">
                  <a:pos x="70" y="144"/>
                </a:cxn>
                <a:cxn ang="0">
                  <a:pos x="96" y="144"/>
                </a:cxn>
                <a:cxn ang="0">
                  <a:pos x="128" y="144"/>
                </a:cxn>
                <a:cxn ang="0">
                  <a:pos x="138" y="144"/>
                </a:cxn>
                <a:cxn ang="0">
                  <a:pos x="146" y="144"/>
                </a:cxn>
                <a:cxn ang="0">
                  <a:pos x="154" y="144"/>
                </a:cxn>
                <a:cxn ang="0">
                  <a:pos x="196" y="144"/>
                </a:cxn>
                <a:cxn ang="0">
                  <a:pos x="260" y="144"/>
                </a:cxn>
                <a:cxn ang="0">
                  <a:pos x="264" y="16"/>
                </a:cxn>
              </a:cxnLst>
              <a:rect l="0" t="0" r="r" b="b"/>
              <a:pathLst>
                <a:path w="264" h="144">
                  <a:moveTo>
                    <a:pt x="264" y="16"/>
                  </a:moveTo>
                  <a:lnTo>
                    <a:pt x="264" y="16"/>
                  </a:lnTo>
                  <a:lnTo>
                    <a:pt x="252" y="8"/>
                  </a:lnTo>
                  <a:lnTo>
                    <a:pt x="240" y="4"/>
                  </a:lnTo>
                  <a:lnTo>
                    <a:pt x="226" y="0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94" y="2"/>
                  </a:lnTo>
                  <a:lnTo>
                    <a:pt x="194" y="2"/>
                  </a:lnTo>
                  <a:lnTo>
                    <a:pt x="194" y="2"/>
                  </a:lnTo>
                  <a:lnTo>
                    <a:pt x="188" y="2"/>
                  </a:lnTo>
                  <a:lnTo>
                    <a:pt x="188" y="2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78" y="6"/>
                  </a:lnTo>
                  <a:lnTo>
                    <a:pt x="178" y="6"/>
                  </a:lnTo>
                  <a:lnTo>
                    <a:pt x="172" y="8"/>
                  </a:lnTo>
                  <a:lnTo>
                    <a:pt x="172" y="8"/>
                  </a:lnTo>
                  <a:lnTo>
                    <a:pt x="166" y="12"/>
                  </a:lnTo>
                  <a:lnTo>
                    <a:pt x="166" y="12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0" y="16"/>
                  </a:lnTo>
                  <a:lnTo>
                    <a:pt x="160" y="16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56" y="20"/>
                  </a:lnTo>
                  <a:lnTo>
                    <a:pt x="156" y="20"/>
                  </a:lnTo>
                  <a:lnTo>
                    <a:pt x="152" y="22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52" y="24"/>
                  </a:lnTo>
                  <a:lnTo>
                    <a:pt x="146" y="32"/>
                  </a:lnTo>
                  <a:lnTo>
                    <a:pt x="142" y="42"/>
                  </a:lnTo>
                  <a:lnTo>
                    <a:pt x="142" y="42"/>
                  </a:lnTo>
                  <a:lnTo>
                    <a:pt x="132" y="36"/>
                  </a:lnTo>
                  <a:lnTo>
                    <a:pt x="124" y="34"/>
                  </a:lnTo>
                  <a:lnTo>
                    <a:pt x="112" y="32"/>
                  </a:lnTo>
                  <a:lnTo>
                    <a:pt x="102" y="30"/>
                  </a:lnTo>
                  <a:lnTo>
                    <a:pt x="102" y="30"/>
                  </a:lnTo>
                  <a:lnTo>
                    <a:pt x="88" y="32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60" y="42"/>
                  </a:lnTo>
                  <a:lnTo>
                    <a:pt x="60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6" y="46"/>
                  </a:lnTo>
                  <a:lnTo>
                    <a:pt x="56" y="46"/>
                  </a:lnTo>
                  <a:lnTo>
                    <a:pt x="50" y="52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4" y="66"/>
                  </a:lnTo>
                  <a:lnTo>
                    <a:pt x="44" y="66"/>
                  </a:lnTo>
                  <a:lnTo>
                    <a:pt x="42" y="70"/>
                  </a:lnTo>
                  <a:lnTo>
                    <a:pt x="42" y="70"/>
                  </a:lnTo>
                  <a:lnTo>
                    <a:pt x="34" y="72"/>
                  </a:lnTo>
                  <a:lnTo>
                    <a:pt x="26" y="74"/>
                  </a:lnTo>
                  <a:lnTo>
                    <a:pt x="18" y="78"/>
                  </a:lnTo>
                  <a:lnTo>
                    <a:pt x="12" y="82"/>
                  </a:lnTo>
                  <a:lnTo>
                    <a:pt x="6" y="86"/>
                  </a:lnTo>
                  <a:lnTo>
                    <a:pt x="2" y="92"/>
                  </a:lnTo>
                  <a:lnTo>
                    <a:pt x="0" y="98"/>
                  </a:lnTo>
                  <a:lnTo>
                    <a:pt x="0" y="104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0"/>
                  </a:lnTo>
                  <a:lnTo>
                    <a:pt x="2" y="120"/>
                  </a:lnTo>
                  <a:lnTo>
                    <a:pt x="4" y="124"/>
                  </a:lnTo>
                  <a:lnTo>
                    <a:pt x="4" y="124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8" y="128"/>
                  </a:lnTo>
                  <a:lnTo>
                    <a:pt x="8" y="128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8" y="136"/>
                  </a:lnTo>
                  <a:lnTo>
                    <a:pt x="26" y="140"/>
                  </a:lnTo>
                  <a:lnTo>
                    <a:pt x="36" y="144"/>
                  </a:lnTo>
                  <a:lnTo>
                    <a:pt x="46" y="144"/>
                  </a:lnTo>
                  <a:lnTo>
                    <a:pt x="46" y="144"/>
                  </a:lnTo>
                  <a:lnTo>
                    <a:pt x="46" y="144"/>
                  </a:lnTo>
                  <a:lnTo>
                    <a:pt x="70" y="144"/>
                  </a:lnTo>
                  <a:lnTo>
                    <a:pt x="86" y="144"/>
                  </a:lnTo>
                  <a:lnTo>
                    <a:pt x="96" y="144"/>
                  </a:lnTo>
                  <a:lnTo>
                    <a:pt x="110" y="144"/>
                  </a:lnTo>
                  <a:lnTo>
                    <a:pt x="128" y="144"/>
                  </a:lnTo>
                  <a:lnTo>
                    <a:pt x="134" y="144"/>
                  </a:lnTo>
                  <a:lnTo>
                    <a:pt x="138" y="144"/>
                  </a:lnTo>
                  <a:lnTo>
                    <a:pt x="142" y="144"/>
                  </a:lnTo>
                  <a:lnTo>
                    <a:pt x="146" y="144"/>
                  </a:lnTo>
                  <a:lnTo>
                    <a:pt x="148" y="144"/>
                  </a:lnTo>
                  <a:lnTo>
                    <a:pt x="154" y="144"/>
                  </a:lnTo>
                  <a:lnTo>
                    <a:pt x="166" y="144"/>
                  </a:lnTo>
                  <a:lnTo>
                    <a:pt x="196" y="144"/>
                  </a:lnTo>
                  <a:lnTo>
                    <a:pt x="228" y="144"/>
                  </a:lnTo>
                  <a:lnTo>
                    <a:pt x="260" y="144"/>
                  </a:lnTo>
                  <a:lnTo>
                    <a:pt x="264" y="144"/>
                  </a:lnTo>
                  <a:lnTo>
                    <a:pt x="264" y="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4" name="Freeform 10"/>
            <p:cNvSpPr>
              <a:spLocks/>
            </p:cNvSpPr>
            <p:nvPr userDrawn="1"/>
          </p:nvSpPr>
          <p:spPr bwMode="auto">
            <a:xfrm>
              <a:off x="8724900" y="3157538"/>
              <a:ext cx="419100" cy="228600"/>
            </a:xfrm>
            <a:custGeom>
              <a:avLst/>
              <a:gdLst/>
              <a:ahLst/>
              <a:cxnLst>
                <a:cxn ang="0">
                  <a:pos x="264" y="16"/>
                </a:cxn>
                <a:cxn ang="0">
                  <a:pos x="240" y="4"/>
                </a:cxn>
                <a:cxn ang="0">
                  <a:pos x="212" y="0"/>
                </a:cxn>
                <a:cxn ang="0">
                  <a:pos x="196" y="0"/>
                </a:cxn>
                <a:cxn ang="0">
                  <a:pos x="194" y="2"/>
                </a:cxn>
                <a:cxn ang="0">
                  <a:pos x="194" y="2"/>
                </a:cxn>
                <a:cxn ang="0">
                  <a:pos x="188" y="2"/>
                </a:cxn>
                <a:cxn ang="0">
                  <a:pos x="186" y="2"/>
                </a:cxn>
                <a:cxn ang="0">
                  <a:pos x="178" y="6"/>
                </a:cxn>
                <a:cxn ang="0">
                  <a:pos x="172" y="8"/>
                </a:cxn>
                <a:cxn ang="0">
                  <a:pos x="166" y="12"/>
                </a:cxn>
                <a:cxn ang="0">
                  <a:pos x="162" y="14"/>
                </a:cxn>
                <a:cxn ang="0">
                  <a:pos x="162" y="14"/>
                </a:cxn>
                <a:cxn ang="0">
                  <a:pos x="162" y="14"/>
                </a:cxn>
                <a:cxn ang="0">
                  <a:pos x="160" y="16"/>
                </a:cxn>
                <a:cxn ang="0">
                  <a:pos x="158" y="16"/>
                </a:cxn>
                <a:cxn ang="0">
                  <a:pos x="158" y="16"/>
                </a:cxn>
                <a:cxn ang="0">
                  <a:pos x="156" y="20"/>
                </a:cxn>
                <a:cxn ang="0">
                  <a:pos x="152" y="22"/>
                </a:cxn>
                <a:cxn ang="0">
                  <a:pos x="152" y="24"/>
                </a:cxn>
                <a:cxn ang="0">
                  <a:pos x="146" y="32"/>
                </a:cxn>
                <a:cxn ang="0">
                  <a:pos x="142" y="42"/>
                </a:cxn>
                <a:cxn ang="0">
                  <a:pos x="124" y="34"/>
                </a:cxn>
                <a:cxn ang="0">
                  <a:pos x="102" y="30"/>
                </a:cxn>
                <a:cxn ang="0">
                  <a:pos x="88" y="32"/>
                </a:cxn>
                <a:cxn ang="0">
                  <a:pos x="74" y="36"/>
                </a:cxn>
                <a:cxn ang="0">
                  <a:pos x="60" y="42"/>
                </a:cxn>
                <a:cxn ang="0">
                  <a:pos x="60" y="44"/>
                </a:cxn>
                <a:cxn ang="0">
                  <a:pos x="58" y="44"/>
                </a:cxn>
                <a:cxn ang="0">
                  <a:pos x="58" y="44"/>
                </a:cxn>
                <a:cxn ang="0">
                  <a:pos x="56" y="46"/>
                </a:cxn>
                <a:cxn ang="0">
                  <a:pos x="46" y="58"/>
                </a:cxn>
                <a:cxn ang="0">
                  <a:pos x="44" y="66"/>
                </a:cxn>
                <a:cxn ang="0">
                  <a:pos x="42" y="70"/>
                </a:cxn>
                <a:cxn ang="0">
                  <a:pos x="34" y="72"/>
                </a:cxn>
                <a:cxn ang="0">
                  <a:pos x="18" y="78"/>
                </a:cxn>
                <a:cxn ang="0">
                  <a:pos x="6" y="86"/>
                </a:cxn>
                <a:cxn ang="0">
                  <a:pos x="0" y="98"/>
                </a:cxn>
                <a:cxn ang="0">
                  <a:pos x="0" y="110"/>
                </a:cxn>
                <a:cxn ang="0">
                  <a:pos x="0" y="112"/>
                </a:cxn>
                <a:cxn ang="0">
                  <a:pos x="0" y="114"/>
                </a:cxn>
                <a:cxn ang="0">
                  <a:pos x="2" y="120"/>
                </a:cxn>
                <a:cxn ang="0">
                  <a:pos x="4" y="124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6" y="126"/>
                </a:cxn>
                <a:cxn ang="0">
                  <a:pos x="8" y="128"/>
                </a:cxn>
                <a:cxn ang="0">
                  <a:pos x="10" y="132"/>
                </a:cxn>
                <a:cxn ang="0">
                  <a:pos x="18" y="136"/>
                </a:cxn>
                <a:cxn ang="0">
                  <a:pos x="36" y="144"/>
                </a:cxn>
                <a:cxn ang="0">
                  <a:pos x="46" y="144"/>
                </a:cxn>
                <a:cxn ang="0">
                  <a:pos x="70" y="144"/>
                </a:cxn>
                <a:cxn ang="0">
                  <a:pos x="96" y="144"/>
                </a:cxn>
                <a:cxn ang="0">
                  <a:pos x="128" y="144"/>
                </a:cxn>
                <a:cxn ang="0">
                  <a:pos x="138" y="144"/>
                </a:cxn>
                <a:cxn ang="0">
                  <a:pos x="146" y="144"/>
                </a:cxn>
                <a:cxn ang="0">
                  <a:pos x="154" y="144"/>
                </a:cxn>
                <a:cxn ang="0">
                  <a:pos x="196" y="144"/>
                </a:cxn>
                <a:cxn ang="0">
                  <a:pos x="260" y="144"/>
                </a:cxn>
              </a:cxnLst>
              <a:rect l="0" t="0" r="r" b="b"/>
              <a:pathLst>
                <a:path w="264" h="144">
                  <a:moveTo>
                    <a:pt x="264" y="16"/>
                  </a:moveTo>
                  <a:lnTo>
                    <a:pt x="264" y="16"/>
                  </a:lnTo>
                  <a:lnTo>
                    <a:pt x="252" y="8"/>
                  </a:lnTo>
                  <a:lnTo>
                    <a:pt x="240" y="4"/>
                  </a:lnTo>
                  <a:lnTo>
                    <a:pt x="226" y="0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94" y="2"/>
                  </a:lnTo>
                  <a:lnTo>
                    <a:pt x="194" y="2"/>
                  </a:lnTo>
                  <a:lnTo>
                    <a:pt x="194" y="2"/>
                  </a:lnTo>
                  <a:lnTo>
                    <a:pt x="188" y="2"/>
                  </a:lnTo>
                  <a:lnTo>
                    <a:pt x="188" y="2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78" y="6"/>
                  </a:lnTo>
                  <a:lnTo>
                    <a:pt x="178" y="6"/>
                  </a:lnTo>
                  <a:lnTo>
                    <a:pt x="172" y="8"/>
                  </a:lnTo>
                  <a:lnTo>
                    <a:pt x="172" y="8"/>
                  </a:lnTo>
                  <a:lnTo>
                    <a:pt x="166" y="12"/>
                  </a:lnTo>
                  <a:lnTo>
                    <a:pt x="166" y="12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60" y="16"/>
                  </a:lnTo>
                  <a:lnTo>
                    <a:pt x="160" y="16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56" y="20"/>
                  </a:lnTo>
                  <a:lnTo>
                    <a:pt x="156" y="20"/>
                  </a:lnTo>
                  <a:lnTo>
                    <a:pt x="152" y="22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52" y="24"/>
                  </a:lnTo>
                  <a:lnTo>
                    <a:pt x="146" y="32"/>
                  </a:lnTo>
                  <a:lnTo>
                    <a:pt x="142" y="42"/>
                  </a:lnTo>
                  <a:lnTo>
                    <a:pt x="142" y="42"/>
                  </a:lnTo>
                  <a:lnTo>
                    <a:pt x="132" y="36"/>
                  </a:lnTo>
                  <a:lnTo>
                    <a:pt x="124" y="34"/>
                  </a:lnTo>
                  <a:lnTo>
                    <a:pt x="112" y="32"/>
                  </a:lnTo>
                  <a:lnTo>
                    <a:pt x="102" y="30"/>
                  </a:lnTo>
                  <a:lnTo>
                    <a:pt x="102" y="30"/>
                  </a:lnTo>
                  <a:lnTo>
                    <a:pt x="88" y="32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60" y="42"/>
                  </a:lnTo>
                  <a:lnTo>
                    <a:pt x="60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6" y="46"/>
                  </a:lnTo>
                  <a:lnTo>
                    <a:pt x="56" y="46"/>
                  </a:lnTo>
                  <a:lnTo>
                    <a:pt x="50" y="52"/>
                  </a:lnTo>
                  <a:lnTo>
                    <a:pt x="46" y="58"/>
                  </a:lnTo>
                  <a:lnTo>
                    <a:pt x="46" y="58"/>
                  </a:lnTo>
                  <a:lnTo>
                    <a:pt x="44" y="66"/>
                  </a:lnTo>
                  <a:lnTo>
                    <a:pt x="44" y="66"/>
                  </a:lnTo>
                  <a:lnTo>
                    <a:pt x="42" y="70"/>
                  </a:lnTo>
                  <a:lnTo>
                    <a:pt x="42" y="70"/>
                  </a:lnTo>
                  <a:lnTo>
                    <a:pt x="34" y="72"/>
                  </a:lnTo>
                  <a:lnTo>
                    <a:pt x="26" y="74"/>
                  </a:lnTo>
                  <a:lnTo>
                    <a:pt x="18" y="78"/>
                  </a:lnTo>
                  <a:lnTo>
                    <a:pt x="12" y="82"/>
                  </a:lnTo>
                  <a:lnTo>
                    <a:pt x="6" y="86"/>
                  </a:lnTo>
                  <a:lnTo>
                    <a:pt x="2" y="92"/>
                  </a:lnTo>
                  <a:lnTo>
                    <a:pt x="0" y="98"/>
                  </a:lnTo>
                  <a:lnTo>
                    <a:pt x="0" y="104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0"/>
                  </a:lnTo>
                  <a:lnTo>
                    <a:pt x="2" y="120"/>
                  </a:lnTo>
                  <a:lnTo>
                    <a:pt x="4" y="124"/>
                  </a:lnTo>
                  <a:lnTo>
                    <a:pt x="4" y="124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6" y="126"/>
                  </a:lnTo>
                  <a:lnTo>
                    <a:pt x="8" y="128"/>
                  </a:lnTo>
                  <a:lnTo>
                    <a:pt x="8" y="128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8" y="136"/>
                  </a:lnTo>
                  <a:lnTo>
                    <a:pt x="26" y="140"/>
                  </a:lnTo>
                  <a:lnTo>
                    <a:pt x="36" y="144"/>
                  </a:lnTo>
                  <a:lnTo>
                    <a:pt x="46" y="144"/>
                  </a:lnTo>
                  <a:lnTo>
                    <a:pt x="46" y="144"/>
                  </a:lnTo>
                  <a:lnTo>
                    <a:pt x="46" y="144"/>
                  </a:lnTo>
                  <a:lnTo>
                    <a:pt x="70" y="144"/>
                  </a:lnTo>
                  <a:lnTo>
                    <a:pt x="86" y="144"/>
                  </a:lnTo>
                  <a:lnTo>
                    <a:pt x="96" y="144"/>
                  </a:lnTo>
                  <a:lnTo>
                    <a:pt x="110" y="144"/>
                  </a:lnTo>
                  <a:lnTo>
                    <a:pt x="128" y="144"/>
                  </a:lnTo>
                  <a:lnTo>
                    <a:pt x="134" y="144"/>
                  </a:lnTo>
                  <a:lnTo>
                    <a:pt x="138" y="144"/>
                  </a:lnTo>
                  <a:lnTo>
                    <a:pt x="142" y="144"/>
                  </a:lnTo>
                  <a:lnTo>
                    <a:pt x="146" y="144"/>
                  </a:lnTo>
                  <a:lnTo>
                    <a:pt x="148" y="144"/>
                  </a:lnTo>
                  <a:lnTo>
                    <a:pt x="154" y="144"/>
                  </a:lnTo>
                  <a:lnTo>
                    <a:pt x="166" y="144"/>
                  </a:lnTo>
                  <a:lnTo>
                    <a:pt x="196" y="144"/>
                  </a:lnTo>
                  <a:lnTo>
                    <a:pt x="228" y="144"/>
                  </a:lnTo>
                  <a:lnTo>
                    <a:pt x="260" y="144"/>
                  </a:lnTo>
                  <a:lnTo>
                    <a:pt x="264" y="14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8356600" y="3201988"/>
              <a:ext cx="663575" cy="292100"/>
            </a:xfrm>
            <a:custGeom>
              <a:avLst/>
              <a:gdLst/>
              <a:ahLst/>
              <a:cxnLst>
                <a:cxn ang="0">
                  <a:pos x="2" y="122"/>
                </a:cxn>
                <a:cxn ang="0">
                  <a:pos x="4" y="120"/>
                </a:cxn>
                <a:cxn ang="0">
                  <a:pos x="6" y="114"/>
                </a:cxn>
                <a:cxn ang="0">
                  <a:pos x="8" y="112"/>
                </a:cxn>
                <a:cxn ang="0">
                  <a:pos x="10" y="110"/>
                </a:cxn>
                <a:cxn ang="0">
                  <a:pos x="18" y="104"/>
                </a:cxn>
                <a:cxn ang="0">
                  <a:pos x="20" y="100"/>
                </a:cxn>
                <a:cxn ang="0">
                  <a:pos x="30" y="96"/>
                </a:cxn>
                <a:cxn ang="0">
                  <a:pos x="36" y="94"/>
                </a:cxn>
                <a:cxn ang="0">
                  <a:pos x="42" y="92"/>
                </a:cxn>
                <a:cxn ang="0">
                  <a:pos x="52" y="90"/>
                </a:cxn>
                <a:cxn ang="0">
                  <a:pos x="52" y="90"/>
                </a:cxn>
                <a:cxn ang="0">
                  <a:pos x="62" y="90"/>
                </a:cxn>
                <a:cxn ang="0">
                  <a:pos x="56" y="76"/>
                </a:cxn>
                <a:cxn ang="0">
                  <a:pos x="56" y="68"/>
                </a:cxn>
                <a:cxn ang="0">
                  <a:pos x="58" y="52"/>
                </a:cxn>
                <a:cxn ang="0">
                  <a:pos x="58" y="48"/>
                </a:cxn>
                <a:cxn ang="0">
                  <a:pos x="64" y="38"/>
                </a:cxn>
                <a:cxn ang="0">
                  <a:pos x="72" y="28"/>
                </a:cxn>
                <a:cxn ang="0">
                  <a:pos x="90" y="14"/>
                </a:cxn>
                <a:cxn ang="0">
                  <a:pos x="148" y="0"/>
                </a:cxn>
                <a:cxn ang="0">
                  <a:pos x="170" y="2"/>
                </a:cxn>
                <a:cxn ang="0">
                  <a:pos x="178" y="4"/>
                </a:cxn>
                <a:cxn ang="0">
                  <a:pos x="190" y="6"/>
                </a:cxn>
                <a:cxn ang="0">
                  <a:pos x="206" y="14"/>
                </a:cxn>
                <a:cxn ang="0">
                  <a:pos x="210" y="18"/>
                </a:cxn>
                <a:cxn ang="0">
                  <a:pos x="212" y="20"/>
                </a:cxn>
                <a:cxn ang="0">
                  <a:pos x="216" y="22"/>
                </a:cxn>
                <a:cxn ang="0">
                  <a:pos x="222" y="28"/>
                </a:cxn>
                <a:cxn ang="0">
                  <a:pos x="232" y="40"/>
                </a:cxn>
                <a:cxn ang="0">
                  <a:pos x="260" y="42"/>
                </a:cxn>
                <a:cxn ang="0">
                  <a:pos x="306" y="40"/>
                </a:cxn>
                <a:cxn ang="0">
                  <a:pos x="340" y="54"/>
                </a:cxn>
                <a:cxn ang="0">
                  <a:pos x="342" y="56"/>
                </a:cxn>
                <a:cxn ang="0">
                  <a:pos x="346" y="58"/>
                </a:cxn>
                <a:cxn ang="0">
                  <a:pos x="362" y="84"/>
                </a:cxn>
                <a:cxn ang="0">
                  <a:pos x="374" y="92"/>
                </a:cxn>
                <a:cxn ang="0">
                  <a:pos x="408" y="110"/>
                </a:cxn>
                <a:cxn ang="0">
                  <a:pos x="418" y="140"/>
                </a:cxn>
                <a:cxn ang="0">
                  <a:pos x="418" y="144"/>
                </a:cxn>
                <a:cxn ang="0">
                  <a:pos x="414" y="158"/>
                </a:cxn>
                <a:cxn ang="0">
                  <a:pos x="410" y="160"/>
                </a:cxn>
                <a:cxn ang="0">
                  <a:pos x="408" y="164"/>
                </a:cxn>
                <a:cxn ang="0">
                  <a:pos x="396" y="174"/>
                </a:cxn>
                <a:cxn ang="0">
                  <a:pos x="360" y="184"/>
                </a:cxn>
                <a:cxn ang="0">
                  <a:pos x="296" y="184"/>
                </a:cxn>
                <a:cxn ang="0">
                  <a:pos x="242" y="184"/>
                </a:cxn>
                <a:cxn ang="0">
                  <a:pos x="220" y="184"/>
                </a:cxn>
                <a:cxn ang="0">
                  <a:pos x="86" y="184"/>
                </a:cxn>
                <a:cxn ang="0">
                  <a:pos x="62" y="184"/>
                </a:cxn>
                <a:cxn ang="0">
                  <a:pos x="28" y="176"/>
                </a:cxn>
                <a:cxn ang="0">
                  <a:pos x="6" y="160"/>
                </a:cxn>
                <a:cxn ang="0">
                  <a:pos x="2" y="148"/>
                </a:cxn>
                <a:cxn ang="0">
                  <a:pos x="2" y="144"/>
                </a:cxn>
                <a:cxn ang="0">
                  <a:pos x="0" y="140"/>
                </a:cxn>
                <a:cxn ang="0">
                  <a:pos x="0" y="132"/>
                </a:cxn>
              </a:cxnLst>
              <a:rect l="0" t="0" r="r" b="b"/>
              <a:pathLst>
                <a:path w="418" h="184">
                  <a:moveTo>
                    <a:pt x="0" y="132"/>
                  </a:moveTo>
                  <a:lnTo>
                    <a:pt x="0" y="132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2" y="122"/>
                  </a:lnTo>
                  <a:lnTo>
                    <a:pt x="4" y="120"/>
                  </a:lnTo>
                  <a:lnTo>
                    <a:pt x="4" y="120"/>
                  </a:lnTo>
                  <a:lnTo>
                    <a:pt x="4" y="118"/>
                  </a:lnTo>
                  <a:lnTo>
                    <a:pt x="4" y="118"/>
                  </a:lnTo>
                  <a:lnTo>
                    <a:pt x="6" y="114"/>
                  </a:lnTo>
                  <a:lnTo>
                    <a:pt x="6" y="114"/>
                  </a:lnTo>
                  <a:lnTo>
                    <a:pt x="8" y="114"/>
                  </a:lnTo>
                  <a:lnTo>
                    <a:pt x="8" y="114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10" y="110"/>
                  </a:lnTo>
                  <a:lnTo>
                    <a:pt x="10" y="110"/>
                  </a:lnTo>
                  <a:lnTo>
                    <a:pt x="10" y="110"/>
                  </a:lnTo>
                  <a:lnTo>
                    <a:pt x="10" y="110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18" y="102"/>
                  </a:lnTo>
                  <a:lnTo>
                    <a:pt x="18" y="102"/>
                  </a:lnTo>
                  <a:lnTo>
                    <a:pt x="20" y="100"/>
                  </a:lnTo>
                  <a:lnTo>
                    <a:pt x="20" y="100"/>
                  </a:lnTo>
                  <a:lnTo>
                    <a:pt x="30" y="96"/>
                  </a:lnTo>
                  <a:lnTo>
                    <a:pt x="30" y="96"/>
                  </a:lnTo>
                  <a:lnTo>
                    <a:pt x="30" y="96"/>
                  </a:lnTo>
                  <a:lnTo>
                    <a:pt x="30" y="96"/>
                  </a:lnTo>
                  <a:lnTo>
                    <a:pt x="32" y="94"/>
                  </a:lnTo>
                  <a:lnTo>
                    <a:pt x="32" y="94"/>
                  </a:lnTo>
                  <a:lnTo>
                    <a:pt x="36" y="94"/>
                  </a:lnTo>
                  <a:lnTo>
                    <a:pt x="36" y="94"/>
                  </a:lnTo>
                  <a:lnTo>
                    <a:pt x="40" y="92"/>
                  </a:lnTo>
                  <a:lnTo>
                    <a:pt x="40" y="92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48" y="90"/>
                  </a:lnTo>
                  <a:lnTo>
                    <a:pt x="48" y="90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58" y="90"/>
                  </a:lnTo>
                  <a:lnTo>
                    <a:pt x="58" y="90"/>
                  </a:lnTo>
                  <a:lnTo>
                    <a:pt x="62" y="90"/>
                  </a:lnTo>
                  <a:lnTo>
                    <a:pt x="62" y="90"/>
                  </a:lnTo>
                  <a:lnTo>
                    <a:pt x="58" y="84"/>
                  </a:lnTo>
                  <a:lnTo>
                    <a:pt x="58" y="84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56" y="74"/>
                  </a:lnTo>
                  <a:lnTo>
                    <a:pt x="56" y="74"/>
                  </a:lnTo>
                  <a:lnTo>
                    <a:pt x="56" y="68"/>
                  </a:lnTo>
                  <a:lnTo>
                    <a:pt x="56" y="68"/>
                  </a:lnTo>
                  <a:lnTo>
                    <a:pt x="56" y="66"/>
                  </a:lnTo>
                  <a:lnTo>
                    <a:pt x="56" y="66"/>
                  </a:lnTo>
                  <a:lnTo>
                    <a:pt x="58" y="52"/>
                  </a:lnTo>
                  <a:lnTo>
                    <a:pt x="58" y="52"/>
                  </a:lnTo>
                  <a:lnTo>
                    <a:pt x="58" y="50"/>
                  </a:lnTo>
                  <a:lnTo>
                    <a:pt x="58" y="50"/>
                  </a:lnTo>
                  <a:lnTo>
                    <a:pt x="58" y="48"/>
                  </a:lnTo>
                  <a:lnTo>
                    <a:pt x="58" y="48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72" y="28"/>
                  </a:lnTo>
                  <a:lnTo>
                    <a:pt x="72" y="28"/>
                  </a:lnTo>
                  <a:lnTo>
                    <a:pt x="74" y="24"/>
                  </a:lnTo>
                  <a:lnTo>
                    <a:pt x="74" y="24"/>
                  </a:lnTo>
                  <a:lnTo>
                    <a:pt x="90" y="14"/>
                  </a:lnTo>
                  <a:lnTo>
                    <a:pt x="106" y="6"/>
                  </a:lnTo>
                  <a:lnTo>
                    <a:pt x="126" y="2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70" y="2"/>
                  </a:lnTo>
                  <a:lnTo>
                    <a:pt x="170" y="2"/>
                  </a:lnTo>
                  <a:lnTo>
                    <a:pt x="170" y="2"/>
                  </a:lnTo>
                  <a:lnTo>
                    <a:pt x="170" y="2"/>
                  </a:lnTo>
                  <a:lnTo>
                    <a:pt x="178" y="4"/>
                  </a:lnTo>
                  <a:lnTo>
                    <a:pt x="178" y="4"/>
                  </a:lnTo>
                  <a:lnTo>
                    <a:pt x="180" y="4"/>
                  </a:lnTo>
                  <a:lnTo>
                    <a:pt x="180" y="4"/>
                  </a:lnTo>
                  <a:lnTo>
                    <a:pt x="190" y="6"/>
                  </a:lnTo>
                  <a:lnTo>
                    <a:pt x="190" y="6"/>
                  </a:lnTo>
                  <a:lnTo>
                    <a:pt x="198" y="10"/>
                  </a:lnTo>
                  <a:lnTo>
                    <a:pt x="198" y="10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10" y="18"/>
                  </a:lnTo>
                  <a:lnTo>
                    <a:pt x="210" y="18"/>
                  </a:lnTo>
                  <a:lnTo>
                    <a:pt x="210" y="18"/>
                  </a:lnTo>
                  <a:lnTo>
                    <a:pt x="210" y="18"/>
                  </a:lnTo>
                  <a:lnTo>
                    <a:pt x="210" y="18"/>
                  </a:lnTo>
                  <a:lnTo>
                    <a:pt x="210" y="18"/>
                  </a:lnTo>
                  <a:lnTo>
                    <a:pt x="210" y="18"/>
                  </a:lnTo>
                  <a:lnTo>
                    <a:pt x="212" y="20"/>
                  </a:lnTo>
                  <a:lnTo>
                    <a:pt x="212" y="20"/>
                  </a:lnTo>
                  <a:lnTo>
                    <a:pt x="216" y="22"/>
                  </a:lnTo>
                  <a:lnTo>
                    <a:pt x="216" y="22"/>
                  </a:lnTo>
                  <a:lnTo>
                    <a:pt x="216" y="22"/>
                  </a:lnTo>
                  <a:lnTo>
                    <a:pt x="216" y="22"/>
                  </a:lnTo>
                  <a:lnTo>
                    <a:pt x="220" y="24"/>
                  </a:lnTo>
                  <a:lnTo>
                    <a:pt x="220" y="24"/>
                  </a:lnTo>
                  <a:lnTo>
                    <a:pt x="222" y="28"/>
                  </a:lnTo>
                  <a:lnTo>
                    <a:pt x="222" y="28"/>
                  </a:lnTo>
                  <a:lnTo>
                    <a:pt x="224" y="30"/>
                  </a:lnTo>
                  <a:lnTo>
                    <a:pt x="224" y="30"/>
                  </a:lnTo>
                  <a:lnTo>
                    <a:pt x="232" y="40"/>
                  </a:lnTo>
                  <a:lnTo>
                    <a:pt x="238" y="52"/>
                  </a:lnTo>
                  <a:lnTo>
                    <a:pt x="238" y="52"/>
                  </a:lnTo>
                  <a:lnTo>
                    <a:pt x="248" y="46"/>
                  </a:lnTo>
                  <a:lnTo>
                    <a:pt x="260" y="42"/>
                  </a:lnTo>
                  <a:lnTo>
                    <a:pt x="274" y="40"/>
                  </a:lnTo>
                  <a:lnTo>
                    <a:pt x="288" y="38"/>
                  </a:lnTo>
                  <a:lnTo>
                    <a:pt x="288" y="38"/>
                  </a:lnTo>
                  <a:lnTo>
                    <a:pt x="306" y="40"/>
                  </a:lnTo>
                  <a:lnTo>
                    <a:pt x="322" y="44"/>
                  </a:lnTo>
                  <a:lnTo>
                    <a:pt x="322" y="44"/>
                  </a:lnTo>
                  <a:lnTo>
                    <a:pt x="340" y="54"/>
                  </a:lnTo>
                  <a:lnTo>
                    <a:pt x="340" y="54"/>
                  </a:lnTo>
                  <a:lnTo>
                    <a:pt x="342" y="54"/>
                  </a:lnTo>
                  <a:lnTo>
                    <a:pt x="342" y="54"/>
                  </a:lnTo>
                  <a:lnTo>
                    <a:pt x="342" y="56"/>
                  </a:lnTo>
                  <a:lnTo>
                    <a:pt x="342" y="56"/>
                  </a:lnTo>
                  <a:lnTo>
                    <a:pt x="344" y="56"/>
                  </a:lnTo>
                  <a:lnTo>
                    <a:pt x="344" y="56"/>
                  </a:lnTo>
                  <a:lnTo>
                    <a:pt x="346" y="58"/>
                  </a:lnTo>
                  <a:lnTo>
                    <a:pt x="346" y="58"/>
                  </a:lnTo>
                  <a:lnTo>
                    <a:pt x="354" y="66"/>
                  </a:lnTo>
                  <a:lnTo>
                    <a:pt x="360" y="74"/>
                  </a:lnTo>
                  <a:lnTo>
                    <a:pt x="360" y="74"/>
                  </a:lnTo>
                  <a:lnTo>
                    <a:pt x="362" y="84"/>
                  </a:lnTo>
                  <a:lnTo>
                    <a:pt x="362" y="84"/>
                  </a:lnTo>
                  <a:lnTo>
                    <a:pt x="364" y="90"/>
                  </a:lnTo>
                  <a:lnTo>
                    <a:pt x="364" y="90"/>
                  </a:lnTo>
                  <a:lnTo>
                    <a:pt x="374" y="92"/>
                  </a:lnTo>
                  <a:lnTo>
                    <a:pt x="386" y="94"/>
                  </a:lnTo>
                  <a:lnTo>
                    <a:pt x="394" y="98"/>
                  </a:lnTo>
                  <a:lnTo>
                    <a:pt x="402" y="104"/>
                  </a:lnTo>
                  <a:lnTo>
                    <a:pt x="408" y="110"/>
                  </a:lnTo>
                  <a:lnTo>
                    <a:pt x="414" y="116"/>
                  </a:lnTo>
                  <a:lnTo>
                    <a:pt x="416" y="124"/>
                  </a:lnTo>
                  <a:lnTo>
                    <a:pt x="418" y="132"/>
                  </a:lnTo>
                  <a:lnTo>
                    <a:pt x="418" y="140"/>
                  </a:lnTo>
                  <a:lnTo>
                    <a:pt x="418" y="140"/>
                  </a:lnTo>
                  <a:lnTo>
                    <a:pt x="418" y="144"/>
                  </a:lnTo>
                  <a:lnTo>
                    <a:pt x="418" y="144"/>
                  </a:lnTo>
                  <a:lnTo>
                    <a:pt x="418" y="144"/>
                  </a:lnTo>
                  <a:lnTo>
                    <a:pt x="418" y="144"/>
                  </a:lnTo>
                  <a:lnTo>
                    <a:pt x="416" y="154"/>
                  </a:lnTo>
                  <a:lnTo>
                    <a:pt x="416" y="154"/>
                  </a:lnTo>
                  <a:lnTo>
                    <a:pt x="414" y="158"/>
                  </a:lnTo>
                  <a:lnTo>
                    <a:pt x="414" y="158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10" y="160"/>
                  </a:lnTo>
                  <a:lnTo>
                    <a:pt x="408" y="164"/>
                  </a:lnTo>
                  <a:lnTo>
                    <a:pt x="408" y="164"/>
                  </a:lnTo>
                  <a:lnTo>
                    <a:pt x="404" y="168"/>
                  </a:lnTo>
                  <a:lnTo>
                    <a:pt x="404" y="168"/>
                  </a:lnTo>
                  <a:lnTo>
                    <a:pt x="396" y="174"/>
                  </a:lnTo>
                  <a:lnTo>
                    <a:pt x="384" y="180"/>
                  </a:lnTo>
                  <a:lnTo>
                    <a:pt x="372" y="182"/>
                  </a:lnTo>
                  <a:lnTo>
                    <a:pt x="360" y="184"/>
                  </a:lnTo>
                  <a:lnTo>
                    <a:pt x="360" y="184"/>
                  </a:lnTo>
                  <a:lnTo>
                    <a:pt x="358" y="184"/>
                  </a:lnTo>
                  <a:lnTo>
                    <a:pt x="328" y="184"/>
                  </a:lnTo>
                  <a:lnTo>
                    <a:pt x="308" y="184"/>
                  </a:lnTo>
                  <a:lnTo>
                    <a:pt x="296" y="184"/>
                  </a:lnTo>
                  <a:lnTo>
                    <a:pt x="276" y="184"/>
                  </a:lnTo>
                  <a:lnTo>
                    <a:pt x="254" y="184"/>
                  </a:lnTo>
                  <a:lnTo>
                    <a:pt x="248" y="184"/>
                  </a:lnTo>
                  <a:lnTo>
                    <a:pt x="242" y="184"/>
                  </a:lnTo>
                  <a:lnTo>
                    <a:pt x="238" y="184"/>
                  </a:lnTo>
                  <a:lnTo>
                    <a:pt x="230" y="184"/>
                  </a:lnTo>
                  <a:lnTo>
                    <a:pt x="228" y="184"/>
                  </a:lnTo>
                  <a:lnTo>
                    <a:pt x="220" y="184"/>
                  </a:lnTo>
                  <a:lnTo>
                    <a:pt x="206" y="184"/>
                  </a:lnTo>
                  <a:lnTo>
                    <a:pt x="166" y="184"/>
                  </a:lnTo>
                  <a:lnTo>
                    <a:pt x="128" y="184"/>
                  </a:lnTo>
                  <a:lnTo>
                    <a:pt x="86" y="184"/>
                  </a:lnTo>
                  <a:lnTo>
                    <a:pt x="72" y="184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62" y="184"/>
                  </a:lnTo>
                  <a:lnTo>
                    <a:pt x="50" y="182"/>
                  </a:lnTo>
                  <a:lnTo>
                    <a:pt x="38" y="180"/>
                  </a:lnTo>
                  <a:lnTo>
                    <a:pt x="38" y="180"/>
                  </a:lnTo>
                  <a:lnTo>
                    <a:pt x="28" y="176"/>
                  </a:lnTo>
                  <a:lnTo>
                    <a:pt x="20" y="172"/>
                  </a:lnTo>
                  <a:lnTo>
                    <a:pt x="12" y="166"/>
                  </a:lnTo>
                  <a:lnTo>
                    <a:pt x="6" y="160"/>
                  </a:lnTo>
                  <a:lnTo>
                    <a:pt x="6" y="160"/>
                  </a:lnTo>
                  <a:lnTo>
                    <a:pt x="2" y="150"/>
                  </a:lnTo>
                  <a:lnTo>
                    <a:pt x="2" y="150"/>
                  </a:lnTo>
                  <a:lnTo>
                    <a:pt x="2" y="148"/>
                  </a:lnTo>
                  <a:lnTo>
                    <a:pt x="2" y="148"/>
                  </a:lnTo>
                  <a:lnTo>
                    <a:pt x="2" y="146"/>
                  </a:lnTo>
                  <a:lnTo>
                    <a:pt x="2" y="146"/>
                  </a:lnTo>
                  <a:lnTo>
                    <a:pt x="2" y="144"/>
                  </a:lnTo>
                  <a:lnTo>
                    <a:pt x="2" y="144"/>
                  </a:lnTo>
                  <a:lnTo>
                    <a:pt x="0" y="142"/>
                  </a:lnTo>
                  <a:lnTo>
                    <a:pt x="0" y="142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0" y="136"/>
                  </a:lnTo>
                  <a:lnTo>
                    <a:pt x="0" y="13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244242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27038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2" name="슬라이드 번호 개체 틀 4"/>
          <p:cNvSpPr txBox="1">
            <a:spLocks/>
          </p:cNvSpPr>
          <p:nvPr userDrawn="1"/>
        </p:nvSpPr>
        <p:spPr>
          <a:xfrm>
            <a:off x="6768244" y="188713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태플릿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35492" y="1029000"/>
            <a:ext cx="6273016" cy="4800000"/>
          </a:xfrm>
          <a:prstGeom prst="rect">
            <a:avLst/>
          </a:prstGeom>
        </p:spPr>
      </p:pic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2996952"/>
            <a:ext cx="6336000" cy="972574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400" b="1">
                <a:solidFill>
                  <a:schemeClr val="accent2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2880577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386104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2387600" y="2090719"/>
            <a:ext cx="536575" cy="482600"/>
            <a:chOff x="2387600" y="2784475"/>
            <a:chExt cx="536575" cy="482600"/>
          </a:xfrm>
        </p:grpSpPr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2667000" y="2784475"/>
              <a:ext cx="34925" cy="41275"/>
            </a:xfrm>
            <a:custGeom>
              <a:avLst/>
              <a:gdLst/>
              <a:ahLst/>
              <a:cxnLst>
                <a:cxn ang="0">
                  <a:pos x="22" y="6"/>
                </a:cxn>
                <a:cxn ang="0">
                  <a:pos x="22" y="6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6"/>
                </a:cxn>
                <a:cxn ang="0">
                  <a:pos x="0" y="26"/>
                </a:cxn>
                <a:cxn ang="0">
                  <a:pos x="22" y="26"/>
                </a:cxn>
                <a:cxn ang="0">
                  <a:pos x="22" y="6"/>
                </a:cxn>
              </a:cxnLst>
              <a:rect l="0" t="0" r="r" b="b"/>
              <a:pathLst>
                <a:path w="22" h="26">
                  <a:moveTo>
                    <a:pt x="22" y="6"/>
                  </a:moveTo>
                  <a:lnTo>
                    <a:pt x="22" y="6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26"/>
                  </a:lnTo>
                  <a:lnTo>
                    <a:pt x="22" y="26"/>
                  </a:lnTo>
                  <a:lnTo>
                    <a:pt x="22" y="6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1"/>
            <p:cNvSpPr>
              <a:spLocks/>
            </p:cNvSpPr>
            <p:nvPr userDrawn="1"/>
          </p:nvSpPr>
          <p:spPr bwMode="auto">
            <a:xfrm>
              <a:off x="2667000" y="3101975"/>
              <a:ext cx="34925" cy="165100"/>
            </a:xfrm>
            <a:custGeom>
              <a:avLst/>
              <a:gdLst/>
              <a:ahLst/>
              <a:cxnLst>
                <a:cxn ang="0">
                  <a:pos x="0" y="100"/>
                </a:cxn>
                <a:cxn ang="0">
                  <a:pos x="0" y="100"/>
                </a:cxn>
                <a:cxn ang="0">
                  <a:pos x="2" y="104"/>
                </a:cxn>
                <a:cxn ang="0">
                  <a:pos x="6" y="104"/>
                </a:cxn>
                <a:cxn ang="0">
                  <a:pos x="16" y="104"/>
                </a:cxn>
                <a:cxn ang="0">
                  <a:pos x="16" y="104"/>
                </a:cxn>
                <a:cxn ang="0">
                  <a:pos x="20" y="104"/>
                </a:cxn>
                <a:cxn ang="0">
                  <a:pos x="22" y="100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0" y="100"/>
                </a:cxn>
              </a:cxnLst>
              <a:rect l="0" t="0" r="r" b="b"/>
              <a:pathLst>
                <a:path w="22" h="104">
                  <a:moveTo>
                    <a:pt x="0" y="100"/>
                  </a:moveTo>
                  <a:lnTo>
                    <a:pt x="0" y="100"/>
                  </a:lnTo>
                  <a:lnTo>
                    <a:pt x="2" y="104"/>
                  </a:lnTo>
                  <a:lnTo>
                    <a:pt x="6" y="104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20" y="104"/>
                  </a:lnTo>
                  <a:lnTo>
                    <a:pt x="22" y="100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100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2"/>
            <p:cNvSpPr>
              <a:spLocks/>
            </p:cNvSpPr>
            <p:nvPr userDrawn="1"/>
          </p:nvSpPr>
          <p:spPr bwMode="auto">
            <a:xfrm>
              <a:off x="2387600" y="2927350"/>
              <a:ext cx="406400" cy="158750"/>
            </a:xfrm>
            <a:custGeom>
              <a:avLst/>
              <a:gdLst/>
              <a:ahLst/>
              <a:cxnLst>
                <a:cxn ang="0">
                  <a:pos x="238" y="80"/>
                </a:cxn>
                <a:cxn ang="0">
                  <a:pos x="238" y="80"/>
                </a:cxn>
                <a:cxn ang="0">
                  <a:pos x="238" y="82"/>
                </a:cxn>
                <a:cxn ang="0">
                  <a:pos x="236" y="84"/>
                </a:cxn>
                <a:cxn ang="0">
                  <a:pos x="66" y="84"/>
                </a:cxn>
                <a:cxn ang="0">
                  <a:pos x="66" y="84"/>
                </a:cxn>
                <a:cxn ang="0">
                  <a:pos x="44" y="68"/>
                </a:cxn>
                <a:cxn ang="0">
                  <a:pos x="20" y="50"/>
                </a:cxn>
                <a:cxn ang="0">
                  <a:pos x="20" y="50"/>
                </a:cxn>
                <a:cxn ang="0">
                  <a:pos x="44" y="30"/>
                </a:cxn>
                <a:cxn ang="0">
                  <a:pos x="66" y="16"/>
                </a:cxn>
                <a:cxn ang="0">
                  <a:pos x="88" y="16"/>
                </a:cxn>
                <a:cxn ang="0">
                  <a:pos x="8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2" y="0"/>
                </a:cxn>
                <a:cxn ang="0">
                  <a:pos x="56" y="2"/>
                </a:cxn>
                <a:cxn ang="0">
                  <a:pos x="46" y="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14" y="34"/>
                </a:cxn>
                <a:cxn ang="0">
                  <a:pos x="4" y="42"/>
                </a:cxn>
                <a:cxn ang="0">
                  <a:pos x="2" y="46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2" y="54"/>
                </a:cxn>
                <a:cxn ang="0">
                  <a:pos x="4" y="58"/>
                </a:cxn>
                <a:cxn ang="0">
                  <a:pos x="14" y="66"/>
                </a:cxn>
                <a:cxn ang="0">
                  <a:pos x="30" y="80"/>
                </a:cxn>
                <a:cxn ang="0">
                  <a:pos x="30" y="80"/>
                </a:cxn>
                <a:cxn ang="0">
                  <a:pos x="46" y="92"/>
                </a:cxn>
                <a:cxn ang="0">
                  <a:pos x="56" y="98"/>
                </a:cxn>
                <a:cxn ang="0">
                  <a:pos x="62" y="100"/>
                </a:cxn>
                <a:cxn ang="0">
                  <a:pos x="64" y="100"/>
                </a:cxn>
                <a:cxn ang="0">
                  <a:pos x="236" y="100"/>
                </a:cxn>
                <a:cxn ang="0">
                  <a:pos x="236" y="100"/>
                </a:cxn>
                <a:cxn ang="0">
                  <a:pos x="244" y="98"/>
                </a:cxn>
                <a:cxn ang="0">
                  <a:pos x="250" y="94"/>
                </a:cxn>
                <a:cxn ang="0">
                  <a:pos x="254" y="88"/>
                </a:cxn>
                <a:cxn ang="0">
                  <a:pos x="256" y="80"/>
                </a:cxn>
                <a:cxn ang="0">
                  <a:pos x="256" y="40"/>
                </a:cxn>
                <a:cxn ang="0">
                  <a:pos x="238" y="40"/>
                </a:cxn>
                <a:cxn ang="0">
                  <a:pos x="238" y="80"/>
                </a:cxn>
              </a:cxnLst>
              <a:rect l="0" t="0" r="r" b="b"/>
              <a:pathLst>
                <a:path w="256" h="100">
                  <a:moveTo>
                    <a:pt x="238" y="80"/>
                  </a:moveTo>
                  <a:lnTo>
                    <a:pt x="238" y="80"/>
                  </a:lnTo>
                  <a:lnTo>
                    <a:pt x="238" y="82"/>
                  </a:lnTo>
                  <a:lnTo>
                    <a:pt x="236" y="84"/>
                  </a:lnTo>
                  <a:lnTo>
                    <a:pt x="66" y="84"/>
                  </a:lnTo>
                  <a:lnTo>
                    <a:pt x="66" y="84"/>
                  </a:lnTo>
                  <a:lnTo>
                    <a:pt x="44" y="68"/>
                  </a:lnTo>
                  <a:lnTo>
                    <a:pt x="20" y="50"/>
                  </a:lnTo>
                  <a:lnTo>
                    <a:pt x="20" y="50"/>
                  </a:lnTo>
                  <a:lnTo>
                    <a:pt x="44" y="30"/>
                  </a:lnTo>
                  <a:lnTo>
                    <a:pt x="66" y="16"/>
                  </a:lnTo>
                  <a:lnTo>
                    <a:pt x="88" y="16"/>
                  </a:lnTo>
                  <a:lnTo>
                    <a:pt x="8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2" y="0"/>
                  </a:lnTo>
                  <a:lnTo>
                    <a:pt x="56" y="2"/>
                  </a:lnTo>
                  <a:lnTo>
                    <a:pt x="46" y="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14" y="34"/>
                  </a:lnTo>
                  <a:lnTo>
                    <a:pt x="4" y="42"/>
                  </a:lnTo>
                  <a:lnTo>
                    <a:pt x="2" y="46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2" y="54"/>
                  </a:lnTo>
                  <a:lnTo>
                    <a:pt x="4" y="58"/>
                  </a:lnTo>
                  <a:lnTo>
                    <a:pt x="14" y="66"/>
                  </a:lnTo>
                  <a:lnTo>
                    <a:pt x="30" y="80"/>
                  </a:lnTo>
                  <a:lnTo>
                    <a:pt x="30" y="80"/>
                  </a:lnTo>
                  <a:lnTo>
                    <a:pt x="46" y="92"/>
                  </a:lnTo>
                  <a:lnTo>
                    <a:pt x="56" y="98"/>
                  </a:lnTo>
                  <a:lnTo>
                    <a:pt x="62" y="100"/>
                  </a:lnTo>
                  <a:lnTo>
                    <a:pt x="64" y="100"/>
                  </a:lnTo>
                  <a:lnTo>
                    <a:pt x="236" y="100"/>
                  </a:lnTo>
                  <a:lnTo>
                    <a:pt x="236" y="100"/>
                  </a:lnTo>
                  <a:lnTo>
                    <a:pt x="244" y="98"/>
                  </a:lnTo>
                  <a:lnTo>
                    <a:pt x="250" y="94"/>
                  </a:lnTo>
                  <a:lnTo>
                    <a:pt x="254" y="88"/>
                  </a:lnTo>
                  <a:lnTo>
                    <a:pt x="256" y="80"/>
                  </a:lnTo>
                  <a:lnTo>
                    <a:pt x="256" y="40"/>
                  </a:lnTo>
                  <a:lnTo>
                    <a:pt x="238" y="40"/>
                  </a:lnTo>
                  <a:lnTo>
                    <a:pt x="238" y="80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3"/>
            <p:cNvSpPr>
              <a:spLocks/>
            </p:cNvSpPr>
            <p:nvPr userDrawn="1"/>
          </p:nvSpPr>
          <p:spPr bwMode="auto">
            <a:xfrm>
              <a:off x="2546350" y="2841625"/>
              <a:ext cx="377825" cy="133350"/>
            </a:xfrm>
            <a:custGeom>
              <a:avLst/>
              <a:gdLst/>
              <a:ahLst/>
              <a:cxnLst>
                <a:cxn ang="0">
                  <a:pos x="182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0" y="76"/>
                </a:cxn>
                <a:cxn ang="0">
                  <a:pos x="2" y="80"/>
                </a:cxn>
                <a:cxn ang="0">
                  <a:pos x="6" y="82"/>
                </a:cxn>
                <a:cxn ang="0">
                  <a:pos x="10" y="84"/>
                </a:cxn>
                <a:cxn ang="0">
                  <a:pos x="182" y="84"/>
                </a:cxn>
                <a:cxn ang="0">
                  <a:pos x="182" y="84"/>
                </a:cxn>
                <a:cxn ang="0">
                  <a:pos x="194" y="78"/>
                </a:cxn>
                <a:cxn ang="0">
                  <a:pos x="212" y="66"/>
                </a:cxn>
                <a:cxn ang="0">
                  <a:pos x="230" y="52"/>
                </a:cxn>
                <a:cxn ang="0">
                  <a:pos x="236" y="46"/>
                </a:cxn>
                <a:cxn ang="0">
                  <a:pos x="238" y="42"/>
                </a:cxn>
                <a:cxn ang="0">
                  <a:pos x="238" y="42"/>
                </a:cxn>
                <a:cxn ang="0">
                  <a:pos x="236" y="38"/>
                </a:cxn>
                <a:cxn ang="0">
                  <a:pos x="230" y="32"/>
                </a:cxn>
                <a:cxn ang="0">
                  <a:pos x="212" y="18"/>
                </a:cxn>
                <a:cxn ang="0">
                  <a:pos x="194" y="6"/>
                </a:cxn>
                <a:cxn ang="0">
                  <a:pos x="182" y="0"/>
                </a:cxn>
                <a:cxn ang="0">
                  <a:pos x="182" y="0"/>
                </a:cxn>
              </a:cxnLst>
              <a:rect l="0" t="0" r="r" b="b"/>
              <a:pathLst>
                <a:path w="238" h="84">
                  <a:moveTo>
                    <a:pt x="182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0" y="76"/>
                  </a:lnTo>
                  <a:lnTo>
                    <a:pt x="2" y="80"/>
                  </a:lnTo>
                  <a:lnTo>
                    <a:pt x="6" y="82"/>
                  </a:lnTo>
                  <a:lnTo>
                    <a:pt x="10" y="84"/>
                  </a:lnTo>
                  <a:lnTo>
                    <a:pt x="182" y="84"/>
                  </a:lnTo>
                  <a:lnTo>
                    <a:pt x="182" y="84"/>
                  </a:lnTo>
                  <a:lnTo>
                    <a:pt x="194" y="78"/>
                  </a:lnTo>
                  <a:lnTo>
                    <a:pt x="212" y="66"/>
                  </a:lnTo>
                  <a:lnTo>
                    <a:pt x="230" y="52"/>
                  </a:lnTo>
                  <a:lnTo>
                    <a:pt x="236" y="46"/>
                  </a:lnTo>
                  <a:lnTo>
                    <a:pt x="238" y="42"/>
                  </a:lnTo>
                  <a:lnTo>
                    <a:pt x="238" y="42"/>
                  </a:lnTo>
                  <a:lnTo>
                    <a:pt x="236" y="38"/>
                  </a:lnTo>
                  <a:lnTo>
                    <a:pt x="230" y="32"/>
                  </a:lnTo>
                  <a:lnTo>
                    <a:pt x="212" y="18"/>
                  </a:lnTo>
                  <a:lnTo>
                    <a:pt x="194" y="6"/>
                  </a:lnTo>
                  <a:lnTo>
                    <a:pt x="182" y="0"/>
                  </a:lnTo>
                  <a:lnTo>
                    <a:pt x="18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" name="그룹 17"/>
          <p:cNvGrpSpPr/>
          <p:nvPr userDrawn="1"/>
        </p:nvGrpSpPr>
        <p:grpSpPr>
          <a:xfrm>
            <a:off x="3422650" y="2078019"/>
            <a:ext cx="409575" cy="511175"/>
            <a:chOff x="3422650" y="2771775"/>
            <a:chExt cx="409575" cy="511175"/>
          </a:xfrm>
        </p:grpSpPr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3686175" y="3121025"/>
              <a:ext cx="44450" cy="44450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0" y="28"/>
                </a:cxn>
                <a:cxn ang="0">
                  <a:pos x="14" y="20"/>
                </a:cxn>
                <a:cxn ang="0">
                  <a:pos x="28" y="10"/>
                </a:cxn>
                <a:cxn ang="0">
                  <a:pos x="28" y="1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8" h="28">
                  <a:moveTo>
                    <a:pt x="0" y="28"/>
                  </a:moveTo>
                  <a:lnTo>
                    <a:pt x="0" y="28"/>
                  </a:lnTo>
                  <a:lnTo>
                    <a:pt x="14" y="20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5"/>
            <p:cNvSpPr>
              <a:spLocks/>
            </p:cNvSpPr>
            <p:nvPr userDrawn="1"/>
          </p:nvSpPr>
          <p:spPr bwMode="auto">
            <a:xfrm>
              <a:off x="3527425" y="3127375"/>
              <a:ext cx="25400" cy="28575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6" h="18">
                  <a:moveTo>
                    <a:pt x="10" y="0"/>
                  </a:moveTo>
                  <a:lnTo>
                    <a:pt x="1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6"/>
            <p:cNvSpPr>
              <a:spLocks/>
            </p:cNvSpPr>
            <p:nvPr userDrawn="1"/>
          </p:nvSpPr>
          <p:spPr bwMode="auto">
            <a:xfrm>
              <a:off x="3556000" y="3181350"/>
              <a:ext cx="133350" cy="101600"/>
            </a:xfrm>
            <a:custGeom>
              <a:avLst/>
              <a:gdLst/>
              <a:ahLst/>
              <a:cxnLst>
                <a:cxn ang="0">
                  <a:pos x="76" y="6"/>
                </a:cxn>
                <a:cxn ang="0">
                  <a:pos x="76" y="6"/>
                </a:cxn>
                <a:cxn ang="0">
                  <a:pos x="72" y="10"/>
                </a:cxn>
                <a:cxn ang="0">
                  <a:pos x="68" y="12"/>
                </a:cxn>
                <a:cxn ang="0">
                  <a:pos x="68" y="12"/>
                </a:cxn>
                <a:cxn ang="0">
                  <a:pos x="56" y="14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46" y="16"/>
                </a:cxn>
                <a:cxn ang="0">
                  <a:pos x="30" y="14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0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2" y="56"/>
                </a:cxn>
                <a:cxn ang="0">
                  <a:pos x="4" y="60"/>
                </a:cxn>
                <a:cxn ang="0">
                  <a:pos x="8" y="62"/>
                </a:cxn>
                <a:cxn ang="0">
                  <a:pos x="12" y="64"/>
                </a:cxn>
                <a:cxn ang="0">
                  <a:pos x="72" y="64"/>
                </a:cxn>
                <a:cxn ang="0">
                  <a:pos x="72" y="64"/>
                </a:cxn>
                <a:cxn ang="0">
                  <a:pos x="76" y="62"/>
                </a:cxn>
                <a:cxn ang="0">
                  <a:pos x="80" y="60"/>
                </a:cxn>
                <a:cxn ang="0">
                  <a:pos x="82" y="56"/>
                </a:cxn>
                <a:cxn ang="0">
                  <a:pos x="84" y="52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82" y="8"/>
                </a:cxn>
                <a:cxn ang="0">
                  <a:pos x="82" y="8"/>
                </a:cxn>
                <a:cxn ang="0">
                  <a:pos x="76" y="6"/>
                </a:cxn>
                <a:cxn ang="0">
                  <a:pos x="76" y="6"/>
                </a:cxn>
              </a:cxnLst>
              <a:rect l="0" t="0" r="r" b="b"/>
              <a:pathLst>
                <a:path w="84" h="64">
                  <a:moveTo>
                    <a:pt x="76" y="6"/>
                  </a:moveTo>
                  <a:lnTo>
                    <a:pt x="76" y="6"/>
                  </a:lnTo>
                  <a:lnTo>
                    <a:pt x="72" y="1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56" y="14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0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2" y="56"/>
                  </a:lnTo>
                  <a:lnTo>
                    <a:pt x="4" y="60"/>
                  </a:lnTo>
                  <a:lnTo>
                    <a:pt x="8" y="62"/>
                  </a:lnTo>
                  <a:lnTo>
                    <a:pt x="12" y="64"/>
                  </a:lnTo>
                  <a:lnTo>
                    <a:pt x="72" y="64"/>
                  </a:lnTo>
                  <a:lnTo>
                    <a:pt x="72" y="64"/>
                  </a:lnTo>
                  <a:lnTo>
                    <a:pt x="76" y="62"/>
                  </a:lnTo>
                  <a:lnTo>
                    <a:pt x="80" y="60"/>
                  </a:lnTo>
                  <a:lnTo>
                    <a:pt x="82" y="56"/>
                  </a:lnTo>
                  <a:lnTo>
                    <a:pt x="84" y="52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8"/>
                  </a:lnTo>
                  <a:lnTo>
                    <a:pt x="82" y="8"/>
                  </a:lnTo>
                  <a:lnTo>
                    <a:pt x="76" y="6"/>
                  </a:lnTo>
                  <a:lnTo>
                    <a:pt x="76" y="6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7"/>
            <p:cNvSpPr>
              <a:spLocks/>
            </p:cNvSpPr>
            <p:nvPr userDrawn="1"/>
          </p:nvSpPr>
          <p:spPr bwMode="auto">
            <a:xfrm>
              <a:off x="3552825" y="2851150"/>
              <a:ext cx="152400" cy="244475"/>
            </a:xfrm>
            <a:custGeom>
              <a:avLst/>
              <a:gdLst/>
              <a:ahLst/>
              <a:cxnLst>
                <a:cxn ang="0">
                  <a:pos x="92" y="94"/>
                </a:cxn>
                <a:cxn ang="0">
                  <a:pos x="92" y="94"/>
                </a:cxn>
                <a:cxn ang="0">
                  <a:pos x="96" y="64"/>
                </a:cxn>
                <a:cxn ang="0">
                  <a:pos x="96" y="36"/>
                </a:cxn>
                <a:cxn ang="0">
                  <a:pos x="96" y="36"/>
                </a:cxn>
                <a:cxn ang="0">
                  <a:pos x="94" y="18"/>
                </a:cxn>
                <a:cxn ang="0">
                  <a:pos x="90" y="0"/>
                </a:cxn>
                <a:cxn ang="0">
                  <a:pos x="90" y="0"/>
                </a:cxn>
                <a:cxn ang="0">
                  <a:pos x="70" y="4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2" y="86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0" y="108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2" y="126"/>
                </a:cxn>
                <a:cxn ang="0">
                  <a:pos x="2" y="126"/>
                </a:cxn>
                <a:cxn ang="0">
                  <a:pos x="2" y="132"/>
                </a:cxn>
                <a:cxn ang="0">
                  <a:pos x="2" y="132"/>
                </a:cxn>
                <a:cxn ang="0">
                  <a:pos x="4" y="144"/>
                </a:cxn>
                <a:cxn ang="0">
                  <a:pos x="4" y="144"/>
                </a:cxn>
                <a:cxn ang="0">
                  <a:pos x="4" y="144"/>
                </a:cxn>
                <a:cxn ang="0">
                  <a:pos x="4" y="144"/>
                </a:cxn>
                <a:cxn ang="0">
                  <a:pos x="6" y="154"/>
                </a:cxn>
                <a:cxn ang="0">
                  <a:pos x="6" y="154"/>
                </a:cxn>
                <a:cxn ang="0">
                  <a:pos x="26" y="150"/>
                </a:cxn>
                <a:cxn ang="0">
                  <a:pos x="48" y="148"/>
                </a:cxn>
                <a:cxn ang="0">
                  <a:pos x="48" y="148"/>
                </a:cxn>
                <a:cxn ang="0">
                  <a:pos x="62" y="150"/>
                </a:cxn>
                <a:cxn ang="0">
                  <a:pos x="76" y="150"/>
                </a:cxn>
                <a:cxn ang="0">
                  <a:pos x="76" y="150"/>
                </a:cxn>
                <a:cxn ang="0">
                  <a:pos x="80" y="134"/>
                </a:cxn>
                <a:cxn ang="0">
                  <a:pos x="80" y="134"/>
                </a:cxn>
                <a:cxn ang="0">
                  <a:pos x="92" y="94"/>
                </a:cxn>
                <a:cxn ang="0">
                  <a:pos x="92" y="94"/>
                </a:cxn>
              </a:cxnLst>
              <a:rect l="0" t="0" r="r" b="b"/>
              <a:pathLst>
                <a:path w="96" h="154">
                  <a:moveTo>
                    <a:pt x="92" y="94"/>
                  </a:moveTo>
                  <a:lnTo>
                    <a:pt x="92" y="94"/>
                  </a:lnTo>
                  <a:lnTo>
                    <a:pt x="96" y="64"/>
                  </a:lnTo>
                  <a:lnTo>
                    <a:pt x="96" y="36"/>
                  </a:lnTo>
                  <a:lnTo>
                    <a:pt x="96" y="36"/>
                  </a:lnTo>
                  <a:lnTo>
                    <a:pt x="94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0" y="4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2" y="86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2" y="126"/>
                  </a:lnTo>
                  <a:lnTo>
                    <a:pt x="2" y="126"/>
                  </a:lnTo>
                  <a:lnTo>
                    <a:pt x="2" y="132"/>
                  </a:lnTo>
                  <a:lnTo>
                    <a:pt x="2" y="132"/>
                  </a:lnTo>
                  <a:lnTo>
                    <a:pt x="4" y="144"/>
                  </a:lnTo>
                  <a:lnTo>
                    <a:pt x="4" y="144"/>
                  </a:lnTo>
                  <a:lnTo>
                    <a:pt x="4" y="144"/>
                  </a:lnTo>
                  <a:lnTo>
                    <a:pt x="4" y="144"/>
                  </a:lnTo>
                  <a:lnTo>
                    <a:pt x="6" y="154"/>
                  </a:lnTo>
                  <a:lnTo>
                    <a:pt x="6" y="154"/>
                  </a:lnTo>
                  <a:lnTo>
                    <a:pt x="26" y="150"/>
                  </a:lnTo>
                  <a:lnTo>
                    <a:pt x="48" y="148"/>
                  </a:lnTo>
                  <a:lnTo>
                    <a:pt x="48" y="148"/>
                  </a:lnTo>
                  <a:lnTo>
                    <a:pt x="62" y="150"/>
                  </a:lnTo>
                  <a:lnTo>
                    <a:pt x="76" y="150"/>
                  </a:lnTo>
                  <a:lnTo>
                    <a:pt x="76" y="150"/>
                  </a:lnTo>
                  <a:lnTo>
                    <a:pt x="80" y="134"/>
                  </a:lnTo>
                  <a:lnTo>
                    <a:pt x="80" y="134"/>
                  </a:lnTo>
                  <a:lnTo>
                    <a:pt x="92" y="94"/>
                  </a:lnTo>
                  <a:lnTo>
                    <a:pt x="92" y="94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8"/>
            <p:cNvSpPr>
              <a:spLocks/>
            </p:cNvSpPr>
            <p:nvPr userDrawn="1"/>
          </p:nvSpPr>
          <p:spPr bwMode="auto">
            <a:xfrm>
              <a:off x="3590925" y="2771775"/>
              <a:ext cx="95250" cy="63500"/>
            </a:xfrm>
            <a:custGeom>
              <a:avLst/>
              <a:gdLst/>
              <a:ahLst/>
              <a:cxnLst>
                <a:cxn ang="0">
                  <a:pos x="52" y="10"/>
                </a:cxn>
                <a:cxn ang="0">
                  <a:pos x="52" y="10"/>
                </a:cxn>
                <a:cxn ang="0">
                  <a:pos x="48" y="2"/>
                </a:cxn>
                <a:cxn ang="0">
                  <a:pos x="48" y="2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24" y="40"/>
                </a:cxn>
                <a:cxn ang="0">
                  <a:pos x="24" y="40"/>
                </a:cxn>
                <a:cxn ang="0">
                  <a:pos x="42" y="38"/>
                </a:cxn>
                <a:cxn ang="0">
                  <a:pos x="60" y="34"/>
                </a:cxn>
                <a:cxn ang="0">
                  <a:pos x="60" y="34"/>
                </a:cxn>
                <a:cxn ang="0">
                  <a:pos x="54" y="14"/>
                </a:cxn>
                <a:cxn ang="0">
                  <a:pos x="54" y="14"/>
                </a:cxn>
                <a:cxn ang="0">
                  <a:pos x="52" y="10"/>
                </a:cxn>
                <a:cxn ang="0">
                  <a:pos x="52" y="10"/>
                </a:cxn>
              </a:cxnLst>
              <a:rect l="0" t="0" r="r" b="b"/>
              <a:pathLst>
                <a:path w="60" h="40">
                  <a:moveTo>
                    <a:pt x="52" y="10"/>
                  </a:moveTo>
                  <a:lnTo>
                    <a:pt x="52" y="10"/>
                  </a:lnTo>
                  <a:lnTo>
                    <a:pt x="48" y="2"/>
                  </a:lnTo>
                  <a:lnTo>
                    <a:pt x="48" y="2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6" y="8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42" y="38"/>
                  </a:lnTo>
                  <a:lnTo>
                    <a:pt x="60" y="34"/>
                  </a:lnTo>
                  <a:lnTo>
                    <a:pt x="60" y="34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52" y="10"/>
                  </a:lnTo>
                  <a:lnTo>
                    <a:pt x="52" y="1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9"/>
            <p:cNvSpPr>
              <a:spLocks/>
            </p:cNvSpPr>
            <p:nvPr userDrawn="1"/>
          </p:nvSpPr>
          <p:spPr bwMode="auto">
            <a:xfrm>
              <a:off x="3698875" y="2819400"/>
              <a:ext cx="133350" cy="298450"/>
            </a:xfrm>
            <a:custGeom>
              <a:avLst/>
              <a:gdLst/>
              <a:ahLst/>
              <a:cxnLst>
                <a:cxn ang="0">
                  <a:pos x="16" y="118"/>
                </a:cxn>
                <a:cxn ang="0">
                  <a:pos x="16" y="118"/>
                </a:cxn>
                <a:cxn ang="0">
                  <a:pos x="6" y="160"/>
                </a:cxn>
                <a:cxn ang="0">
                  <a:pos x="6" y="160"/>
                </a:cxn>
                <a:cxn ang="0">
                  <a:pos x="0" y="174"/>
                </a:cxn>
                <a:cxn ang="0">
                  <a:pos x="0" y="174"/>
                </a:cxn>
                <a:cxn ang="0">
                  <a:pos x="18" y="180"/>
                </a:cxn>
                <a:cxn ang="0">
                  <a:pos x="34" y="188"/>
                </a:cxn>
                <a:cxn ang="0">
                  <a:pos x="34" y="188"/>
                </a:cxn>
                <a:cxn ang="0">
                  <a:pos x="54" y="164"/>
                </a:cxn>
                <a:cxn ang="0">
                  <a:pos x="62" y="150"/>
                </a:cxn>
                <a:cxn ang="0">
                  <a:pos x="70" y="138"/>
                </a:cxn>
                <a:cxn ang="0">
                  <a:pos x="76" y="124"/>
                </a:cxn>
                <a:cxn ang="0">
                  <a:pos x="80" y="110"/>
                </a:cxn>
                <a:cxn ang="0">
                  <a:pos x="84" y="98"/>
                </a:cxn>
                <a:cxn ang="0">
                  <a:pos x="84" y="84"/>
                </a:cxn>
                <a:cxn ang="0">
                  <a:pos x="84" y="84"/>
                </a:cxn>
                <a:cxn ang="0">
                  <a:pos x="84" y="72"/>
                </a:cxn>
                <a:cxn ang="0">
                  <a:pos x="82" y="60"/>
                </a:cxn>
                <a:cxn ang="0">
                  <a:pos x="80" y="48"/>
                </a:cxn>
                <a:cxn ang="0">
                  <a:pos x="76" y="36"/>
                </a:cxn>
                <a:cxn ang="0">
                  <a:pos x="70" y="26"/>
                </a:cxn>
                <a:cxn ang="0">
                  <a:pos x="64" y="16"/>
                </a:cxn>
                <a:cxn ang="0">
                  <a:pos x="56" y="8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30" y="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40"/>
                </a:cxn>
                <a:cxn ang="0">
                  <a:pos x="20" y="64"/>
                </a:cxn>
                <a:cxn ang="0">
                  <a:pos x="20" y="90"/>
                </a:cxn>
                <a:cxn ang="0">
                  <a:pos x="16" y="118"/>
                </a:cxn>
                <a:cxn ang="0">
                  <a:pos x="16" y="118"/>
                </a:cxn>
              </a:cxnLst>
              <a:rect l="0" t="0" r="r" b="b"/>
              <a:pathLst>
                <a:path w="84" h="188">
                  <a:moveTo>
                    <a:pt x="16" y="118"/>
                  </a:moveTo>
                  <a:lnTo>
                    <a:pt x="16" y="118"/>
                  </a:lnTo>
                  <a:lnTo>
                    <a:pt x="6" y="160"/>
                  </a:lnTo>
                  <a:lnTo>
                    <a:pt x="6" y="160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18" y="180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54" y="164"/>
                  </a:lnTo>
                  <a:lnTo>
                    <a:pt x="62" y="150"/>
                  </a:lnTo>
                  <a:lnTo>
                    <a:pt x="70" y="138"/>
                  </a:lnTo>
                  <a:lnTo>
                    <a:pt x="76" y="124"/>
                  </a:lnTo>
                  <a:lnTo>
                    <a:pt x="80" y="110"/>
                  </a:lnTo>
                  <a:lnTo>
                    <a:pt x="84" y="98"/>
                  </a:lnTo>
                  <a:lnTo>
                    <a:pt x="84" y="84"/>
                  </a:lnTo>
                  <a:lnTo>
                    <a:pt x="84" y="84"/>
                  </a:lnTo>
                  <a:lnTo>
                    <a:pt x="84" y="72"/>
                  </a:lnTo>
                  <a:lnTo>
                    <a:pt x="82" y="60"/>
                  </a:lnTo>
                  <a:lnTo>
                    <a:pt x="80" y="48"/>
                  </a:lnTo>
                  <a:lnTo>
                    <a:pt x="76" y="36"/>
                  </a:lnTo>
                  <a:lnTo>
                    <a:pt x="70" y="26"/>
                  </a:lnTo>
                  <a:lnTo>
                    <a:pt x="64" y="16"/>
                  </a:lnTo>
                  <a:lnTo>
                    <a:pt x="56" y="8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30" y="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40"/>
                  </a:lnTo>
                  <a:lnTo>
                    <a:pt x="20" y="64"/>
                  </a:lnTo>
                  <a:lnTo>
                    <a:pt x="20" y="90"/>
                  </a:lnTo>
                  <a:lnTo>
                    <a:pt x="16" y="118"/>
                  </a:lnTo>
                  <a:lnTo>
                    <a:pt x="16" y="11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20"/>
            <p:cNvSpPr>
              <a:spLocks/>
            </p:cNvSpPr>
            <p:nvPr userDrawn="1"/>
          </p:nvSpPr>
          <p:spPr bwMode="auto">
            <a:xfrm>
              <a:off x="3698875" y="2784475"/>
              <a:ext cx="47625" cy="34925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8" y="22"/>
                </a:cxn>
                <a:cxn ang="0">
                  <a:pos x="20" y="18"/>
                </a:cxn>
                <a:cxn ang="0">
                  <a:pos x="30" y="12"/>
                </a:cxn>
                <a:cxn ang="0">
                  <a:pos x="30" y="12"/>
                </a:cxn>
                <a:cxn ang="0">
                  <a:pos x="16" y="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8" y="22"/>
                </a:cxn>
                <a:cxn ang="0">
                  <a:pos x="8" y="22"/>
                </a:cxn>
              </a:cxnLst>
              <a:rect l="0" t="0" r="r" b="b"/>
              <a:pathLst>
                <a:path w="30" h="22">
                  <a:moveTo>
                    <a:pt x="8" y="22"/>
                  </a:moveTo>
                  <a:lnTo>
                    <a:pt x="8" y="22"/>
                  </a:lnTo>
                  <a:lnTo>
                    <a:pt x="20" y="18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16" y="6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22"/>
                  </a:lnTo>
                  <a:lnTo>
                    <a:pt x="8" y="22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21"/>
            <p:cNvSpPr>
              <a:spLocks/>
            </p:cNvSpPr>
            <p:nvPr userDrawn="1"/>
          </p:nvSpPr>
          <p:spPr bwMode="auto">
            <a:xfrm>
              <a:off x="3422650" y="2819400"/>
              <a:ext cx="136525" cy="295275"/>
            </a:xfrm>
            <a:custGeom>
              <a:avLst/>
              <a:gdLst/>
              <a:ahLst/>
              <a:cxnLst>
                <a:cxn ang="0">
                  <a:pos x="72" y="78"/>
                </a:cxn>
                <a:cxn ang="0">
                  <a:pos x="72" y="78"/>
                </a:cxn>
                <a:cxn ang="0">
                  <a:pos x="82" y="38"/>
                </a:cxn>
                <a:cxn ang="0">
                  <a:pos x="82" y="38"/>
                </a:cxn>
                <a:cxn ang="0">
                  <a:pos x="86" y="20"/>
                </a:cxn>
                <a:cxn ang="0">
                  <a:pos x="86" y="20"/>
                </a:cxn>
                <a:cxn ang="0">
                  <a:pos x="62" y="12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0" y="8"/>
                </a:cxn>
                <a:cxn ang="0">
                  <a:pos x="22" y="18"/>
                </a:cxn>
                <a:cxn ang="0">
                  <a:pos x="16" y="26"/>
                </a:cxn>
                <a:cxn ang="0">
                  <a:pos x="10" y="38"/>
                </a:cxn>
                <a:cxn ang="0">
                  <a:pos x="6" y="48"/>
                </a:cxn>
                <a:cxn ang="0">
                  <a:pos x="4" y="60"/>
                </a:cxn>
                <a:cxn ang="0">
                  <a:pos x="2" y="72"/>
                </a:cxn>
                <a:cxn ang="0">
                  <a:pos x="0" y="84"/>
                </a:cxn>
                <a:cxn ang="0">
                  <a:pos x="0" y="84"/>
                </a:cxn>
                <a:cxn ang="0">
                  <a:pos x="2" y="98"/>
                </a:cxn>
                <a:cxn ang="0">
                  <a:pos x="4" y="110"/>
                </a:cxn>
                <a:cxn ang="0">
                  <a:pos x="10" y="124"/>
                </a:cxn>
                <a:cxn ang="0">
                  <a:pos x="16" y="138"/>
                </a:cxn>
                <a:cxn ang="0">
                  <a:pos x="32" y="164"/>
                </a:cxn>
                <a:cxn ang="0">
                  <a:pos x="52" y="186"/>
                </a:cxn>
                <a:cxn ang="0">
                  <a:pos x="52" y="186"/>
                </a:cxn>
                <a:cxn ang="0">
                  <a:pos x="72" y="178"/>
                </a:cxn>
                <a:cxn ang="0">
                  <a:pos x="72" y="178"/>
                </a:cxn>
                <a:cxn ang="0">
                  <a:pos x="68" y="156"/>
                </a:cxn>
                <a:cxn ang="0">
                  <a:pos x="66" y="130"/>
                </a:cxn>
                <a:cxn ang="0">
                  <a:pos x="66" y="106"/>
                </a:cxn>
                <a:cxn ang="0">
                  <a:pos x="72" y="78"/>
                </a:cxn>
                <a:cxn ang="0">
                  <a:pos x="72" y="78"/>
                </a:cxn>
              </a:cxnLst>
              <a:rect l="0" t="0" r="r" b="b"/>
              <a:pathLst>
                <a:path w="86" h="186">
                  <a:moveTo>
                    <a:pt x="72" y="78"/>
                  </a:moveTo>
                  <a:lnTo>
                    <a:pt x="72" y="78"/>
                  </a:lnTo>
                  <a:lnTo>
                    <a:pt x="82" y="38"/>
                  </a:lnTo>
                  <a:lnTo>
                    <a:pt x="82" y="3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62" y="12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0" y="8"/>
                  </a:lnTo>
                  <a:lnTo>
                    <a:pt x="22" y="18"/>
                  </a:lnTo>
                  <a:lnTo>
                    <a:pt x="16" y="26"/>
                  </a:lnTo>
                  <a:lnTo>
                    <a:pt x="10" y="38"/>
                  </a:lnTo>
                  <a:lnTo>
                    <a:pt x="6" y="48"/>
                  </a:lnTo>
                  <a:lnTo>
                    <a:pt x="4" y="60"/>
                  </a:lnTo>
                  <a:lnTo>
                    <a:pt x="2" y="72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98"/>
                  </a:lnTo>
                  <a:lnTo>
                    <a:pt x="4" y="110"/>
                  </a:lnTo>
                  <a:lnTo>
                    <a:pt x="10" y="124"/>
                  </a:lnTo>
                  <a:lnTo>
                    <a:pt x="16" y="138"/>
                  </a:lnTo>
                  <a:lnTo>
                    <a:pt x="32" y="164"/>
                  </a:lnTo>
                  <a:lnTo>
                    <a:pt x="52" y="186"/>
                  </a:lnTo>
                  <a:lnTo>
                    <a:pt x="52" y="186"/>
                  </a:lnTo>
                  <a:lnTo>
                    <a:pt x="72" y="178"/>
                  </a:lnTo>
                  <a:lnTo>
                    <a:pt x="72" y="178"/>
                  </a:lnTo>
                  <a:lnTo>
                    <a:pt x="68" y="156"/>
                  </a:lnTo>
                  <a:lnTo>
                    <a:pt x="66" y="130"/>
                  </a:lnTo>
                  <a:lnTo>
                    <a:pt x="66" y="106"/>
                  </a:lnTo>
                  <a:lnTo>
                    <a:pt x="72" y="78"/>
                  </a:lnTo>
                  <a:lnTo>
                    <a:pt x="72" y="7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22"/>
            <p:cNvSpPr>
              <a:spLocks/>
            </p:cNvSpPr>
            <p:nvPr userDrawn="1"/>
          </p:nvSpPr>
          <p:spPr bwMode="auto">
            <a:xfrm>
              <a:off x="3511550" y="2781300"/>
              <a:ext cx="63500" cy="44450"/>
            </a:xfrm>
            <a:custGeom>
              <a:avLst/>
              <a:gdLst/>
              <a:ahLst/>
              <a:cxnLst>
                <a:cxn ang="0">
                  <a:pos x="38" y="6"/>
                </a:cxn>
                <a:cxn ang="0">
                  <a:pos x="38" y="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18" y="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6" y="22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6"/>
                </a:cxn>
                <a:cxn ang="0">
                  <a:pos x="38" y="6"/>
                </a:cxn>
              </a:cxnLst>
              <a:rect l="0" t="0" r="r" b="b"/>
              <a:pathLst>
                <a:path w="40" h="28">
                  <a:moveTo>
                    <a:pt x="38" y="6"/>
                  </a:moveTo>
                  <a:lnTo>
                    <a:pt x="38" y="6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18" y="6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6" y="22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6"/>
                  </a:lnTo>
                  <a:lnTo>
                    <a:pt x="38" y="6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3"/>
            <p:cNvSpPr>
              <a:spLocks/>
            </p:cNvSpPr>
            <p:nvPr userDrawn="1"/>
          </p:nvSpPr>
          <p:spPr bwMode="auto">
            <a:xfrm>
              <a:off x="3606800" y="3105150"/>
              <a:ext cx="47625" cy="857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20" y="2"/>
                </a:cxn>
                <a:cxn ang="0">
                  <a:pos x="26" y="6"/>
                </a:cxn>
                <a:cxn ang="0">
                  <a:pos x="28" y="10"/>
                </a:cxn>
                <a:cxn ang="0">
                  <a:pos x="30" y="14"/>
                </a:cxn>
                <a:cxn ang="0">
                  <a:pos x="30" y="14"/>
                </a:cxn>
                <a:cxn ang="0">
                  <a:pos x="28" y="20"/>
                </a:cxn>
                <a:cxn ang="0">
                  <a:pos x="24" y="28"/>
                </a:cxn>
                <a:cxn ang="0">
                  <a:pos x="24" y="28"/>
                </a:cxn>
                <a:cxn ang="0">
                  <a:pos x="14" y="42"/>
                </a:cxn>
                <a:cxn ang="0">
                  <a:pos x="14" y="42"/>
                </a:cxn>
                <a:cxn ang="0">
                  <a:pos x="12" y="48"/>
                </a:cxn>
                <a:cxn ang="0">
                  <a:pos x="14" y="54"/>
                </a:cxn>
                <a:cxn ang="0">
                  <a:pos x="14" y="54"/>
                </a:cxn>
                <a:cxn ang="0">
                  <a:pos x="8" y="52"/>
                </a:cxn>
                <a:cxn ang="0">
                  <a:pos x="2" y="48"/>
                </a:cxn>
                <a:cxn ang="0">
                  <a:pos x="0" y="44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34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30" h="54">
                  <a:moveTo>
                    <a:pt x="14" y="0"/>
                  </a:moveTo>
                  <a:lnTo>
                    <a:pt x="14" y="0"/>
                  </a:lnTo>
                  <a:lnTo>
                    <a:pt x="20" y="2"/>
                  </a:lnTo>
                  <a:lnTo>
                    <a:pt x="26" y="6"/>
                  </a:lnTo>
                  <a:lnTo>
                    <a:pt x="28" y="10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8" y="20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12" y="48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8" y="52"/>
                  </a:lnTo>
                  <a:lnTo>
                    <a:pt x="2" y="48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34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9" name="그룹 28"/>
          <p:cNvGrpSpPr/>
          <p:nvPr userDrawn="1"/>
        </p:nvGrpSpPr>
        <p:grpSpPr>
          <a:xfrm>
            <a:off x="4375150" y="2106594"/>
            <a:ext cx="450850" cy="450850"/>
            <a:chOff x="4375150" y="2800350"/>
            <a:chExt cx="450850" cy="450850"/>
          </a:xfrm>
        </p:grpSpPr>
        <p:sp>
          <p:nvSpPr>
            <p:cNvPr id="30" name="Freeform 24"/>
            <p:cNvSpPr>
              <a:spLocks/>
            </p:cNvSpPr>
            <p:nvPr userDrawn="1"/>
          </p:nvSpPr>
          <p:spPr bwMode="auto">
            <a:xfrm>
              <a:off x="4543425" y="2809875"/>
              <a:ext cx="73025" cy="50800"/>
            </a:xfrm>
            <a:custGeom>
              <a:avLst/>
              <a:gdLst/>
              <a:ahLst/>
              <a:cxnLst>
                <a:cxn ang="0">
                  <a:pos x="44" y="26"/>
                </a:cxn>
                <a:cxn ang="0">
                  <a:pos x="44" y="26"/>
                </a:cxn>
                <a:cxn ang="0">
                  <a:pos x="46" y="20"/>
                </a:cxn>
                <a:cxn ang="0">
                  <a:pos x="44" y="1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0" y="22"/>
                </a:cxn>
                <a:cxn ang="0">
                  <a:pos x="38" y="32"/>
                </a:cxn>
                <a:cxn ang="0">
                  <a:pos x="44" y="26"/>
                </a:cxn>
              </a:cxnLst>
              <a:rect l="0" t="0" r="r" b="b"/>
              <a:pathLst>
                <a:path w="46" h="32">
                  <a:moveTo>
                    <a:pt x="44" y="26"/>
                  </a:moveTo>
                  <a:lnTo>
                    <a:pt x="44" y="26"/>
                  </a:lnTo>
                  <a:lnTo>
                    <a:pt x="46" y="20"/>
                  </a:lnTo>
                  <a:lnTo>
                    <a:pt x="44" y="1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0" y="22"/>
                  </a:lnTo>
                  <a:lnTo>
                    <a:pt x="38" y="32"/>
                  </a:lnTo>
                  <a:lnTo>
                    <a:pt x="44" y="26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5"/>
            <p:cNvSpPr>
              <a:spLocks/>
            </p:cNvSpPr>
            <p:nvPr userDrawn="1"/>
          </p:nvSpPr>
          <p:spPr bwMode="auto">
            <a:xfrm>
              <a:off x="4768850" y="3009900"/>
              <a:ext cx="50800" cy="73025"/>
            </a:xfrm>
            <a:custGeom>
              <a:avLst/>
              <a:gdLst/>
              <a:ahLst/>
              <a:cxnLst>
                <a:cxn ang="0">
                  <a:pos x="30" y="26"/>
                </a:cxn>
                <a:cxn ang="0">
                  <a:pos x="30" y="26"/>
                </a:cxn>
                <a:cxn ang="0">
                  <a:pos x="32" y="22"/>
                </a:cxn>
                <a:cxn ang="0">
                  <a:pos x="30" y="16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8"/>
                </a:cxn>
                <a:cxn ang="0">
                  <a:pos x="10" y="46"/>
                </a:cxn>
                <a:cxn ang="0">
                  <a:pos x="30" y="26"/>
                </a:cxn>
              </a:cxnLst>
              <a:rect l="0" t="0" r="r" b="b"/>
              <a:pathLst>
                <a:path w="32" h="46">
                  <a:moveTo>
                    <a:pt x="30" y="26"/>
                  </a:moveTo>
                  <a:lnTo>
                    <a:pt x="30" y="26"/>
                  </a:lnTo>
                  <a:lnTo>
                    <a:pt x="32" y="22"/>
                  </a:lnTo>
                  <a:lnTo>
                    <a:pt x="30" y="16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8"/>
                  </a:lnTo>
                  <a:lnTo>
                    <a:pt x="10" y="46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26"/>
            <p:cNvSpPr>
              <a:spLocks/>
            </p:cNvSpPr>
            <p:nvPr userDrawn="1"/>
          </p:nvSpPr>
          <p:spPr bwMode="auto">
            <a:xfrm>
              <a:off x="4375150" y="2800350"/>
              <a:ext cx="450850" cy="450850"/>
            </a:xfrm>
            <a:custGeom>
              <a:avLst/>
              <a:gdLst/>
              <a:ahLst/>
              <a:cxnLst>
                <a:cxn ang="0">
                  <a:pos x="222" y="96"/>
                </a:cxn>
                <a:cxn ang="0">
                  <a:pos x="278" y="40"/>
                </a:cxn>
                <a:cxn ang="0">
                  <a:pos x="284" y="24"/>
                </a:cxn>
                <a:cxn ang="0">
                  <a:pos x="278" y="8"/>
                </a:cxn>
                <a:cxn ang="0">
                  <a:pos x="270" y="2"/>
                </a:cxn>
                <a:cxn ang="0">
                  <a:pos x="252" y="2"/>
                </a:cxn>
                <a:cxn ang="0">
                  <a:pos x="190" y="62"/>
                </a:cxn>
                <a:cxn ang="0">
                  <a:pos x="48" y="24"/>
                </a:cxn>
                <a:cxn ang="0">
                  <a:pos x="34" y="26"/>
                </a:cxn>
                <a:cxn ang="0">
                  <a:pos x="24" y="36"/>
                </a:cxn>
                <a:cxn ang="0">
                  <a:pos x="22" y="42"/>
                </a:cxn>
                <a:cxn ang="0">
                  <a:pos x="24" y="54"/>
                </a:cxn>
                <a:cxn ang="0">
                  <a:pos x="28" y="58"/>
                </a:cxn>
                <a:cxn ang="0">
                  <a:pos x="128" y="124"/>
                </a:cxn>
                <a:cxn ang="0">
                  <a:pos x="26" y="170"/>
                </a:cxn>
                <a:cxn ang="0">
                  <a:pos x="18" y="168"/>
                </a:cxn>
                <a:cxn ang="0">
                  <a:pos x="6" y="176"/>
                </a:cxn>
                <a:cxn ang="0">
                  <a:pos x="2" y="182"/>
                </a:cxn>
                <a:cxn ang="0">
                  <a:pos x="0" y="194"/>
                </a:cxn>
                <a:cxn ang="0">
                  <a:pos x="6" y="204"/>
                </a:cxn>
                <a:cxn ang="0">
                  <a:pos x="14" y="208"/>
                </a:cxn>
                <a:cxn ang="0">
                  <a:pos x="60" y="224"/>
                </a:cxn>
                <a:cxn ang="0">
                  <a:pos x="60" y="224"/>
                </a:cxn>
                <a:cxn ang="0">
                  <a:pos x="76" y="270"/>
                </a:cxn>
                <a:cxn ang="0">
                  <a:pos x="82" y="278"/>
                </a:cxn>
                <a:cxn ang="0">
                  <a:pos x="86" y="282"/>
                </a:cxn>
                <a:cxn ang="0">
                  <a:pos x="96" y="284"/>
                </a:cxn>
                <a:cxn ang="0">
                  <a:pos x="102" y="284"/>
                </a:cxn>
                <a:cxn ang="0">
                  <a:pos x="114" y="274"/>
                </a:cxn>
                <a:cxn ang="0">
                  <a:pos x="114" y="258"/>
                </a:cxn>
                <a:cxn ang="0">
                  <a:pos x="160" y="158"/>
                </a:cxn>
                <a:cxn ang="0">
                  <a:pos x="224" y="254"/>
                </a:cxn>
                <a:cxn ang="0">
                  <a:pos x="226" y="256"/>
                </a:cxn>
                <a:cxn ang="0">
                  <a:pos x="228" y="256"/>
                </a:cxn>
                <a:cxn ang="0">
                  <a:pos x="242" y="262"/>
                </a:cxn>
                <a:cxn ang="0">
                  <a:pos x="256" y="256"/>
                </a:cxn>
                <a:cxn ang="0">
                  <a:pos x="258" y="252"/>
                </a:cxn>
                <a:cxn ang="0">
                  <a:pos x="262" y="242"/>
                </a:cxn>
                <a:cxn ang="0">
                  <a:pos x="260" y="236"/>
                </a:cxn>
              </a:cxnLst>
              <a:rect l="0" t="0" r="r" b="b"/>
              <a:pathLst>
                <a:path w="284" h="284">
                  <a:moveTo>
                    <a:pt x="260" y="236"/>
                  </a:moveTo>
                  <a:lnTo>
                    <a:pt x="222" y="96"/>
                  </a:lnTo>
                  <a:lnTo>
                    <a:pt x="278" y="40"/>
                  </a:lnTo>
                  <a:lnTo>
                    <a:pt x="278" y="40"/>
                  </a:lnTo>
                  <a:lnTo>
                    <a:pt x="282" y="32"/>
                  </a:lnTo>
                  <a:lnTo>
                    <a:pt x="284" y="24"/>
                  </a:lnTo>
                  <a:lnTo>
                    <a:pt x="282" y="16"/>
                  </a:lnTo>
                  <a:lnTo>
                    <a:pt x="278" y="8"/>
                  </a:lnTo>
                  <a:lnTo>
                    <a:pt x="278" y="8"/>
                  </a:lnTo>
                  <a:lnTo>
                    <a:pt x="270" y="2"/>
                  </a:lnTo>
                  <a:lnTo>
                    <a:pt x="260" y="0"/>
                  </a:lnTo>
                  <a:lnTo>
                    <a:pt x="252" y="2"/>
                  </a:lnTo>
                  <a:lnTo>
                    <a:pt x="244" y="8"/>
                  </a:lnTo>
                  <a:lnTo>
                    <a:pt x="190" y="62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0" y="24"/>
                  </a:lnTo>
                  <a:lnTo>
                    <a:pt x="34" y="26"/>
                  </a:lnTo>
                  <a:lnTo>
                    <a:pt x="28" y="30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2" y="42"/>
                  </a:lnTo>
                  <a:lnTo>
                    <a:pt x="22" y="48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28" y="58"/>
                  </a:lnTo>
                  <a:lnTo>
                    <a:pt x="32" y="60"/>
                  </a:lnTo>
                  <a:lnTo>
                    <a:pt x="128" y="124"/>
                  </a:lnTo>
                  <a:lnTo>
                    <a:pt x="68" y="184"/>
                  </a:lnTo>
                  <a:lnTo>
                    <a:pt x="26" y="170"/>
                  </a:lnTo>
                  <a:lnTo>
                    <a:pt x="26" y="170"/>
                  </a:lnTo>
                  <a:lnTo>
                    <a:pt x="18" y="168"/>
                  </a:lnTo>
                  <a:lnTo>
                    <a:pt x="12" y="172"/>
                  </a:lnTo>
                  <a:lnTo>
                    <a:pt x="6" y="176"/>
                  </a:lnTo>
                  <a:lnTo>
                    <a:pt x="2" y="182"/>
                  </a:lnTo>
                  <a:lnTo>
                    <a:pt x="2" y="182"/>
                  </a:lnTo>
                  <a:lnTo>
                    <a:pt x="0" y="188"/>
                  </a:lnTo>
                  <a:lnTo>
                    <a:pt x="0" y="194"/>
                  </a:lnTo>
                  <a:lnTo>
                    <a:pt x="2" y="198"/>
                  </a:lnTo>
                  <a:lnTo>
                    <a:pt x="6" y="204"/>
                  </a:lnTo>
                  <a:lnTo>
                    <a:pt x="6" y="204"/>
                  </a:lnTo>
                  <a:lnTo>
                    <a:pt x="14" y="208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0" y="224"/>
                  </a:lnTo>
                  <a:lnTo>
                    <a:pt x="62" y="224"/>
                  </a:lnTo>
                  <a:lnTo>
                    <a:pt x="76" y="270"/>
                  </a:lnTo>
                  <a:lnTo>
                    <a:pt x="76" y="270"/>
                  </a:lnTo>
                  <a:lnTo>
                    <a:pt x="82" y="278"/>
                  </a:lnTo>
                  <a:lnTo>
                    <a:pt x="82" y="278"/>
                  </a:lnTo>
                  <a:lnTo>
                    <a:pt x="86" y="282"/>
                  </a:lnTo>
                  <a:lnTo>
                    <a:pt x="92" y="284"/>
                  </a:lnTo>
                  <a:lnTo>
                    <a:pt x="96" y="284"/>
                  </a:lnTo>
                  <a:lnTo>
                    <a:pt x="102" y="284"/>
                  </a:lnTo>
                  <a:lnTo>
                    <a:pt x="102" y="284"/>
                  </a:lnTo>
                  <a:lnTo>
                    <a:pt x="110" y="280"/>
                  </a:lnTo>
                  <a:lnTo>
                    <a:pt x="114" y="274"/>
                  </a:lnTo>
                  <a:lnTo>
                    <a:pt x="116" y="266"/>
                  </a:lnTo>
                  <a:lnTo>
                    <a:pt x="114" y="258"/>
                  </a:lnTo>
                  <a:lnTo>
                    <a:pt x="102" y="216"/>
                  </a:lnTo>
                  <a:lnTo>
                    <a:pt x="160" y="158"/>
                  </a:lnTo>
                  <a:lnTo>
                    <a:pt x="224" y="254"/>
                  </a:lnTo>
                  <a:lnTo>
                    <a:pt x="224" y="254"/>
                  </a:lnTo>
                  <a:lnTo>
                    <a:pt x="226" y="256"/>
                  </a:lnTo>
                  <a:lnTo>
                    <a:pt x="226" y="256"/>
                  </a:lnTo>
                  <a:lnTo>
                    <a:pt x="228" y="256"/>
                  </a:lnTo>
                  <a:lnTo>
                    <a:pt x="228" y="256"/>
                  </a:lnTo>
                  <a:lnTo>
                    <a:pt x="234" y="262"/>
                  </a:lnTo>
                  <a:lnTo>
                    <a:pt x="242" y="262"/>
                  </a:lnTo>
                  <a:lnTo>
                    <a:pt x="248" y="260"/>
                  </a:lnTo>
                  <a:lnTo>
                    <a:pt x="256" y="256"/>
                  </a:lnTo>
                  <a:lnTo>
                    <a:pt x="256" y="256"/>
                  </a:lnTo>
                  <a:lnTo>
                    <a:pt x="258" y="252"/>
                  </a:lnTo>
                  <a:lnTo>
                    <a:pt x="260" y="246"/>
                  </a:lnTo>
                  <a:lnTo>
                    <a:pt x="262" y="242"/>
                  </a:lnTo>
                  <a:lnTo>
                    <a:pt x="260" y="236"/>
                  </a:lnTo>
                  <a:lnTo>
                    <a:pt x="260" y="23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3" name="그룹 32"/>
          <p:cNvGrpSpPr/>
          <p:nvPr userDrawn="1"/>
        </p:nvGrpSpPr>
        <p:grpSpPr>
          <a:xfrm>
            <a:off x="6292850" y="2138344"/>
            <a:ext cx="504825" cy="390525"/>
            <a:chOff x="6292850" y="2832100"/>
            <a:chExt cx="504825" cy="390525"/>
          </a:xfrm>
        </p:grpSpPr>
        <p:sp>
          <p:nvSpPr>
            <p:cNvPr id="34" name="Freeform 27"/>
            <p:cNvSpPr>
              <a:spLocks/>
            </p:cNvSpPr>
            <p:nvPr userDrawn="1"/>
          </p:nvSpPr>
          <p:spPr bwMode="auto">
            <a:xfrm>
              <a:off x="6292850" y="2832100"/>
              <a:ext cx="504825" cy="390525"/>
            </a:xfrm>
            <a:custGeom>
              <a:avLst/>
              <a:gdLst/>
              <a:ahLst/>
              <a:cxnLst>
                <a:cxn ang="0">
                  <a:pos x="264" y="30"/>
                </a:cxn>
                <a:cxn ang="0">
                  <a:pos x="248" y="30"/>
                </a:cxn>
                <a:cxn ang="0">
                  <a:pos x="240" y="0"/>
                </a:cxn>
                <a:cxn ang="0">
                  <a:pos x="150" y="0"/>
                </a:cxn>
                <a:cxn ang="0">
                  <a:pos x="144" y="30"/>
                </a:cxn>
                <a:cxn ang="0">
                  <a:pos x="114" y="30"/>
                </a:cxn>
                <a:cxn ang="0">
                  <a:pos x="114" y="30"/>
                </a:cxn>
                <a:cxn ang="0">
                  <a:pos x="112" y="24"/>
                </a:cxn>
                <a:cxn ang="0">
                  <a:pos x="110" y="20"/>
                </a:cxn>
                <a:cxn ang="0">
                  <a:pos x="106" y="18"/>
                </a:cxn>
                <a:cxn ang="0">
                  <a:pos x="10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54" y="18"/>
                </a:cxn>
                <a:cxn ang="0">
                  <a:pos x="50" y="20"/>
                </a:cxn>
                <a:cxn ang="0">
                  <a:pos x="48" y="26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36" y="34"/>
                </a:cxn>
                <a:cxn ang="0">
                  <a:pos x="28" y="38"/>
                </a:cxn>
                <a:cxn ang="0">
                  <a:pos x="20" y="44"/>
                </a:cxn>
                <a:cxn ang="0">
                  <a:pos x="14" y="50"/>
                </a:cxn>
                <a:cxn ang="0">
                  <a:pos x="8" y="58"/>
                </a:cxn>
                <a:cxn ang="0">
                  <a:pos x="4" y="68"/>
                </a:cxn>
                <a:cxn ang="0">
                  <a:pos x="0" y="78"/>
                </a:cxn>
                <a:cxn ang="0">
                  <a:pos x="0" y="88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0" y="198"/>
                </a:cxn>
                <a:cxn ang="0">
                  <a:pos x="4" y="210"/>
                </a:cxn>
                <a:cxn ang="0">
                  <a:pos x="10" y="220"/>
                </a:cxn>
                <a:cxn ang="0">
                  <a:pos x="16" y="228"/>
                </a:cxn>
                <a:cxn ang="0">
                  <a:pos x="24" y="236"/>
                </a:cxn>
                <a:cxn ang="0">
                  <a:pos x="34" y="240"/>
                </a:cxn>
                <a:cxn ang="0">
                  <a:pos x="44" y="244"/>
                </a:cxn>
                <a:cxn ang="0">
                  <a:pos x="54" y="246"/>
                </a:cxn>
                <a:cxn ang="0">
                  <a:pos x="264" y="246"/>
                </a:cxn>
                <a:cxn ang="0">
                  <a:pos x="264" y="246"/>
                </a:cxn>
                <a:cxn ang="0">
                  <a:pos x="274" y="244"/>
                </a:cxn>
                <a:cxn ang="0">
                  <a:pos x="286" y="240"/>
                </a:cxn>
                <a:cxn ang="0">
                  <a:pos x="294" y="236"/>
                </a:cxn>
                <a:cxn ang="0">
                  <a:pos x="302" y="228"/>
                </a:cxn>
                <a:cxn ang="0">
                  <a:pos x="310" y="220"/>
                </a:cxn>
                <a:cxn ang="0">
                  <a:pos x="314" y="210"/>
                </a:cxn>
                <a:cxn ang="0">
                  <a:pos x="318" y="198"/>
                </a:cxn>
                <a:cxn ang="0">
                  <a:pos x="318" y="188"/>
                </a:cxn>
                <a:cxn ang="0">
                  <a:pos x="318" y="88"/>
                </a:cxn>
                <a:cxn ang="0">
                  <a:pos x="318" y="88"/>
                </a:cxn>
                <a:cxn ang="0">
                  <a:pos x="318" y="76"/>
                </a:cxn>
                <a:cxn ang="0">
                  <a:pos x="314" y="66"/>
                </a:cxn>
                <a:cxn ang="0">
                  <a:pos x="310" y="56"/>
                </a:cxn>
                <a:cxn ang="0">
                  <a:pos x="302" y="48"/>
                </a:cxn>
                <a:cxn ang="0">
                  <a:pos x="294" y="40"/>
                </a:cxn>
                <a:cxn ang="0">
                  <a:pos x="286" y="34"/>
                </a:cxn>
                <a:cxn ang="0">
                  <a:pos x="274" y="32"/>
                </a:cxn>
                <a:cxn ang="0">
                  <a:pos x="264" y="30"/>
                </a:cxn>
                <a:cxn ang="0">
                  <a:pos x="264" y="30"/>
                </a:cxn>
              </a:cxnLst>
              <a:rect l="0" t="0" r="r" b="b"/>
              <a:pathLst>
                <a:path w="318" h="246">
                  <a:moveTo>
                    <a:pt x="264" y="30"/>
                  </a:moveTo>
                  <a:lnTo>
                    <a:pt x="248" y="30"/>
                  </a:lnTo>
                  <a:lnTo>
                    <a:pt x="240" y="0"/>
                  </a:lnTo>
                  <a:lnTo>
                    <a:pt x="150" y="0"/>
                  </a:lnTo>
                  <a:lnTo>
                    <a:pt x="144" y="30"/>
                  </a:lnTo>
                  <a:lnTo>
                    <a:pt x="114" y="30"/>
                  </a:lnTo>
                  <a:lnTo>
                    <a:pt x="114" y="30"/>
                  </a:lnTo>
                  <a:lnTo>
                    <a:pt x="112" y="24"/>
                  </a:lnTo>
                  <a:lnTo>
                    <a:pt x="110" y="20"/>
                  </a:lnTo>
                  <a:lnTo>
                    <a:pt x="106" y="18"/>
                  </a:lnTo>
                  <a:lnTo>
                    <a:pt x="10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8" y="26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36" y="34"/>
                  </a:lnTo>
                  <a:lnTo>
                    <a:pt x="28" y="38"/>
                  </a:lnTo>
                  <a:lnTo>
                    <a:pt x="20" y="44"/>
                  </a:lnTo>
                  <a:lnTo>
                    <a:pt x="14" y="50"/>
                  </a:lnTo>
                  <a:lnTo>
                    <a:pt x="8" y="58"/>
                  </a:lnTo>
                  <a:lnTo>
                    <a:pt x="4" y="68"/>
                  </a:lnTo>
                  <a:lnTo>
                    <a:pt x="0" y="78"/>
                  </a:lnTo>
                  <a:lnTo>
                    <a:pt x="0" y="88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98"/>
                  </a:lnTo>
                  <a:lnTo>
                    <a:pt x="4" y="210"/>
                  </a:lnTo>
                  <a:lnTo>
                    <a:pt x="10" y="220"/>
                  </a:lnTo>
                  <a:lnTo>
                    <a:pt x="16" y="228"/>
                  </a:lnTo>
                  <a:lnTo>
                    <a:pt x="24" y="236"/>
                  </a:lnTo>
                  <a:lnTo>
                    <a:pt x="34" y="240"/>
                  </a:lnTo>
                  <a:lnTo>
                    <a:pt x="44" y="244"/>
                  </a:lnTo>
                  <a:lnTo>
                    <a:pt x="54" y="246"/>
                  </a:lnTo>
                  <a:lnTo>
                    <a:pt x="264" y="246"/>
                  </a:lnTo>
                  <a:lnTo>
                    <a:pt x="264" y="246"/>
                  </a:lnTo>
                  <a:lnTo>
                    <a:pt x="274" y="244"/>
                  </a:lnTo>
                  <a:lnTo>
                    <a:pt x="286" y="240"/>
                  </a:lnTo>
                  <a:lnTo>
                    <a:pt x="294" y="236"/>
                  </a:lnTo>
                  <a:lnTo>
                    <a:pt x="302" y="228"/>
                  </a:lnTo>
                  <a:lnTo>
                    <a:pt x="310" y="220"/>
                  </a:lnTo>
                  <a:lnTo>
                    <a:pt x="314" y="210"/>
                  </a:lnTo>
                  <a:lnTo>
                    <a:pt x="318" y="198"/>
                  </a:lnTo>
                  <a:lnTo>
                    <a:pt x="318" y="188"/>
                  </a:lnTo>
                  <a:lnTo>
                    <a:pt x="318" y="88"/>
                  </a:lnTo>
                  <a:lnTo>
                    <a:pt x="318" y="88"/>
                  </a:lnTo>
                  <a:lnTo>
                    <a:pt x="318" y="76"/>
                  </a:lnTo>
                  <a:lnTo>
                    <a:pt x="314" y="66"/>
                  </a:lnTo>
                  <a:lnTo>
                    <a:pt x="310" y="56"/>
                  </a:lnTo>
                  <a:lnTo>
                    <a:pt x="302" y="48"/>
                  </a:lnTo>
                  <a:lnTo>
                    <a:pt x="294" y="40"/>
                  </a:lnTo>
                  <a:lnTo>
                    <a:pt x="286" y="34"/>
                  </a:lnTo>
                  <a:lnTo>
                    <a:pt x="274" y="32"/>
                  </a:lnTo>
                  <a:lnTo>
                    <a:pt x="264" y="30"/>
                  </a:lnTo>
                  <a:lnTo>
                    <a:pt x="264" y="30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29"/>
            <p:cNvSpPr>
              <a:spLocks/>
            </p:cNvSpPr>
            <p:nvPr userDrawn="1"/>
          </p:nvSpPr>
          <p:spPr bwMode="auto">
            <a:xfrm>
              <a:off x="6537325" y="2994025"/>
              <a:ext cx="155575" cy="1365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8" y="2"/>
                </a:cxn>
                <a:cxn ang="0">
                  <a:pos x="30" y="4"/>
                </a:cxn>
                <a:cxn ang="0">
                  <a:pos x="22" y="8"/>
                </a:cxn>
                <a:cxn ang="0">
                  <a:pos x="14" y="12"/>
                </a:cxn>
                <a:cxn ang="0">
                  <a:pos x="8" y="20"/>
                </a:cxn>
                <a:cxn ang="0">
                  <a:pos x="4" y="26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52"/>
                </a:cxn>
                <a:cxn ang="0">
                  <a:pos x="4" y="60"/>
                </a:cxn>
                <a:cxn ang="0">
                  <a:pos x="8" y="66"/>
                </a:cxn>
                <a:cxn ang="0">
                  <a:pos x="14" y="72"/>
                </a:cxn>
                <a:cxn ang="0">
                  <a:pos x="22" y="78"/>
                </a:cxn>
                <a:cxn ang="0">
                  <a:pos x="30" y="82"/>
                </a:cxn>
                <a:cxn ang="0">
                  <a:pos x="38" y="84"/>
                </a:cxn>
                <a:cxn ang="0">
                  <a:pos x="48" y="86"/>
                </a:cxn>
                <a:cxn ang="0">
                  <a:pos x="48" y="86"/>
                </a:cxn>
                <a:cxn ang="0">
                  <a:pos x="58" y="84"/>
                </a:cxn>
                <a:cxn ang="0">
                  <a:pos x="68" y="82"/>
                </a:cxn>
                <a:cxn ang="0">
                  <a:pos x="76" y="78"/>
                </a:cxn>
                <a:cxn ang="0">
                  <a:pos x="84" y="72"/>
                </a:cxn>
                <a:cxn ang="0">
                  <a:pos x="90" y="66"/>
                </a:cxn>
                <a:cxn ang="0">
                  <a:pos x="94" y="60"/>
                </a:cxn>
                <a:cxn ang="0">
                  <a:pos x="98" y="52"/>
                </a:cxn>
                <a:cxn ang="0">
                  <a:pos x="98" y="42"/>
                </a:cxn>
                <a:cxn ang="0">
                  <a:pos x="98" y="42"/>
                </a:cxn>
                <a:cxn ang="0">
                  <a:pos x="98" y="34"/>
                </a:cxn>
                <a:cxn ang="0">
                  <a:pos x="94" y="26"/>
                </a:cxn>
                <a:cxn ang="0">
                  <a:pos x="90" y="20"/>
                </a:cxn>
                <a:cxn ang="0">
                  <a:pos x="84" y="12"/>
                </a:cxn>
                <a:cxn ang="0">
                  <a:pos x="76" y="8"/>
                </a:cxn>
                <a:cxn ang="0">
                  <a:pos x="68" y="4"/>
                </a:cxn>
                <a:cxn ang="0">
                  <a:pos x="58" y="2"/>
                </a:cxn>
                <a:cxn ang="0">
                  <a:pos x="48" y="0"/>
                </a:cxn>
                <a:cxn ang="0">
                  <a:pos x="48" y="0"/>
                </a:cxn>
              </a:cxnLst>
              <a:rect l="0" t="0" r="r" b="b"/>
              <a:pathLst>
                <a:path w="98" h="86">
                  <a:moveTo>
                    <a:pt x="48" y="0"/>
                  </a:moveTo>
                  <a:lnTo>
                    <a:pt x="48" y="0"/>
                  </a:lnTo>
                  <a:lnTo>
                    <a:pt x="38" y="2"/>
                  </a:lnTo>
                  <a:lnTo>
                    <a:pt x="30" y="4"/>
                  </a:lnTo>
                  <a:lnTo>
                    <a:pt x="22" y="8"/>
                  </a:lnTo>
                  <a:lnTo>
                    <a:pt x="14" y="12"/>
                  </a:lnTo>
                  <a:lnTo>
                    <a:pt x="8" y="20"/>
                  </a:lnTo>
                  <a:lnTo>
                    <a:pt x="4" y="26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4" y="60"/>
                  </a:lnTo>
                  <a:lnTo>
                    <a:pt x="8" y="66"/>
                  </a:lnTo>
                  <a:lnTo>
                    <a:pt x="14" y="72"/>
                  </a:lnTo>
                  <a:lnTo>
                    <a:pt x="22" y="78"/>
                  </a:lnTo>
                  <a:lnTo>
                    <a:pt x="30" y="82"/>
                  </a:lnTo>
                  <a:lnTo>
                    <a:pt x="38" y="84"/>
                  </a:lnTo>
                  <a:lnTo>
                    <a:pt x="48" y="86"/>
                  </a:lnTo>
                  <a:lnTo>
                    <a:pt x="48" y="86"/>
                  </a:lnTo>
                  <a:lnTo>
                    <a:pt x="58" y="84"/>
                  </a:lnTo>
                  <a:lnTo>
                    <a:pt x="68" y="82"/>
                  </a:lnTo>
                  <a:lnTo>
                    <a:pt x="76" y="78"/>
                  </a:lnTo>
                  <a:lnTo>
                    <a:pt x="84" y="72"/>
                  </a:lnTo>
                  <a:lnTo>
                    <a:pt x="90" y="66"/>
                  </a:lnTo>
                  <a:lnTo>
                    <a:pt x="94" y="60"/>
                  </a:lnTo>
                  <a:lnTo>
                    <a:pt x="98" y="52"/>
                  </a:lnTo>
                  <a:lnTo>
                    <a:pt x="98" y="42"/>
                  </a:lnTo>
                  <a:lnTo>
                    <a:pt x="98" y="42"/>
                  </a:lnTo>
                  <a:lnTo>
                    <a:pt x="98" y="34"/>
                  </a:lnTo>
                  <a:lnTo>
                    <a:pt x="94" y="26"/>
                  </a:lnTo>
                  <a:lnTo>
                    <a:pt x="90" y="20"/>
                  </a:lnTo>
                  <a:lnTo>
                    <a:pt x="84" y="12"/>
                  </a:lnTo>
                  <a:lnTo>
                    <a:pt x="76" y="8"/>
                  </a:lnTo>
                  <a:lnTo>
                    <a:pt x="68" y="4"/>
                  </a:lnTo>
                  <a:lnTo>
                    <a:pt x="58" y="2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6" name="그룹 35"/>
          <p:cNvGrpSpPr/>
          <p:nvPr userDrawn="1"/>
        </p:nvGrpSpPr>
        <p:grpSpPr>
          <a:xfrm>
            <a:off x="5334000" y="2112944"/>
            <a:ext cx="479425" cy="441325"/>
            <a:chOff x="5334000" y="2806700"/>
            <a:chExt cx="479425" cy="441325"/>
          </a:xfrm>
        </p:grpSpPr>
        <p:sp>
          <p:nvSpPr>
            <p:cNvPr id="37" name="Freeform 31"/>
            <p:cNvSpPr>
              <a:spLocks noEditPoints="1"/>
            </p:cNvSpPr>
            <p:nvPr userDrawn="1"/>
          </p:nvSpPr>
          <p:spPr bwMode="auto">
            <a:xfrm>
              <a:off x="5686425" y="2965450"/>
              <a:ext cx="127000" cy="28257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24" y="4"/>
                </a:cxn>
                <a:cxn ang="0">
                  <a:pos x="12" y="12"/>
                </a:cxn>
                <a:cxn ang="0">
                  <a:pos x="4" y="24"/>
                </a:cxn>
                <a:cxn ang="0">
                  <a:pos x="0" y="40"/>
                </a:cxn>
                <a:cxn ang="0">
                  <a:pos x="2" y="46"/>
                </a:cxn>
                <a:cxn ang="0">
                  <a:pos x="10" y="64"/>
                </a:cxn>
                <a:cxn ang="0">
                  <a:pos x="32" y="78"/>
                </a:cxn>
                <a:cxn ang="0">
                  <a:pos x="40" y="178"/>
                </a:cxn>
                <a:cxn ang="0">
                  <a:pos x="50" y="78"/>
                </a:cxn>
                <a:cxn ang="0">
                  <a:pos x="62" y="74"/>
                </a:cxn>
                <a:cxn ang="0">
                  <a:pos x="78" y="54"/>
                </a:cxn>
                <a:cxn ang="0">
                  <a:pos x="80" y="40"/>
                </a:cxn>
                <a:cxn ang="0">
                  <a:pos x="80" y="32"/>
                </a:cxn>
                <a:cxn ang="0">
                  <a:pos x="74" y="18"/>
                </a:cxn>
                <a:cxn ang="0">
                  <a:pos x="62" y="8"/>
                </a:cxn>
                <a:cxn ang="0">
                  <a:pos x="48" y="2"/>
                </a:cxn>
                <a:cxn ang="0">
                  <a:pos x="40" y="0"/>
                </a:cxn>
                <a:cxn ang="0">
                  <a:pos x="32" y="28"/>
                </a:cxn>
                <a:cxn ang="0">
                  <a:pos x="24" y="34"/>
                </a:cxn>
                <a:cxn ang="0">
                  <a:pos x="16" y="32"/>
                </a:cxn>
                <a:cxn ang="0">
                  <a:pos x="14" y="30"/>
                </a:cxn>
                <a:cxn ang="0">
                  <a:pos x="18" y="22"/>
                </a:cxn>
                <a:cxn ang="0">
                  <a:pos x="20" y="16"/>
                </a:cxn>
                <a:cxn ang="0">
                  <a:pos x="30" y="12"/>
                </a:cxn>
                <a:cxn ang="0">
                  <a:pos x="36" y="12"/>
                </a:cxn>
                <a:cxn ang="0">
                  <a:pos x="38" y="16"/>
                </a:cxn>
                <a:cxn ang="0">
                  <a:pos x="36" y="24"/>
                </a:cxn>
                <a:cxn ang="0">
                  <a:pos x="32" y="28"/>
                </a:cxn>
                <a:cxn ang="0">
                  <a:pos x="46" y="28"/>
                </a:cxn>
                <a:cxn ang="0">
                  <a:pos x="40" y="30"/>
                </a:cxn>
                <a:cxn ang="0">
                  <a:pos x="40" y="26"/>
                </a:cxn>
                <a:cxn ang="0">
                  <a:pos x="42" y="24"/>
                </a:cxn>
                <a:cxn ang="0">
                  <a:pos x="48" y="22"/>
                </a:cxn>
                <a:cxn ang="0">
                  <a:pos x="48" y="24"/>
                </a:cxn>
                <a:cxn ang="0">
                  <a:pos x="46" y="28"/>
                </a:cxn>
              </a:cxnLst>
              <a:rect l="0" t="0" r="r" b="b"/>
              <a:pathLst>
                <a:path w="80" h="178">
                  <a:moveTo>
                    <a:pt x="40" y="0"/>
                  </a:moveTo>
                  <a:lnTo>
                    <a:pt x="40" y="0"/>
                  </a:lnTo>
                  <a:lnTo>
                    <a:pt x="32" y="2"/>
                  </a:lnTo>
                  <a:lnTo>
                    <a:pt x="24" y="4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8" y="18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4" y="54"/>
                  </a:lnTo>
                  <a:lnTo>
                    <a:pt x="10" y="64"/>
                  </a:lnTo>
                  <a:lnTo>
                    <a:pt x="20" y="74"/>
                  </a:lnTo>
                  <a:lnTo>
                    <a:pt x="32" y="78"/>
                  </a:lnTo>
                  <a:lnTo>
                    <a:pt x="32" y="164"/>
                  </a:lnTo>
                  <a:lnTo>
                    <a:pt x="40" y="178"/>
                  </a:lnTo>
                  <a:lnTo>
                    <a:pt x="50" y="164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62" y="74"/>
                  </a:lnTo>
                  <a:lnTo>
                    <a:pt x="72" y="64"/>
                  </a:lnTo>
                  <a:lnTo>
                    <a:pt x="78" y="54"/>
                  </a:lnTo>
                  <a:lnTo>
                    <a:pt x="80" y="46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80" y="32"/>
                  </a:lnTo>
                  <a:lnTo>
                    <a:pt x="76" y="24"/>
                  </a:lnTo>
                  <a:lnTo>
                    <a:pt x="74" y="18"/>
                  </a:lnTo>
                  <a:lnTo>
                    <a:pt x="68" y="12"/>
                  </a:lnTo>
                  <a:lnTo>
                    <a:pt x="62" y="8"/>
                  </a:lnTo>
                  <a:lnTo>
                    <a:pt x="56" y="4"/>
                  </a:lnTo>
                  <a:lnTo>
                    <a:pt x="48" y="2"/>
                  </a:lnTo>
                  <a:lnTo>
                    <a:pt x="40" y="0"/>
                  </a:lnTo>
                  <a:lnTo>
                    <a:pt x="40" y="0"/>
                  </a:lnTo>
                  <a:close/>
                  <a:moveTo>
                    <a:pt x="32" y="28"/>
                  </a:moveTo>
                  <a:lnTo>
                    <a:pt x="32" y="28"/>
                  </a:lnTo>
                  <a:lnTo>
                    <a:pt x="28" y="32"/>
                  </a:lnTo>
                  <a:lnTo>
                    <a:pt x="24" y="34"/>
                  </a:lnTo>
                  <a:lnTo>
                    <a:pt x="20" y="34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4" y="30"/>
                  </a:lnTo>
                  <a:lnTo>
                    <a:pt x="16" y="26"/>
                  </a:lnTo>
                  <a:lnTo>
                    <a:pt x="18" y="22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6" y="14"/>
                  </a:lnTo>
                  <a:lnTo>
                    <a:pt x="30" y="12"/>
                  </a:lnTo>
                  <a:lnTo>
                    <a:pt x="34" y="10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8" y="16"/>
                  </a:lnTo>
                  <a:lnTo>
                    <a:pt x="38" y="20"/>
                  </a:lnTo>
                  <a:lnTo>
                    <a:pt x="36" y="24"/>
                  </a:lnTo>
                  <a:lnTo>
                    <a:pt x="32" y="28"/>
                  </a:lnTo>
                  <a:lnTo>
                    <a:pt x="32" y="28"/>
                  </a:lnTo>
                  <a:close/>
                  <a:moveTo>
                    <a:pt x="46" y="28"/>
                  </a:moveTo>
                  <a:lnTo>
                    <a:pt x="46" y="28"/>
                  </a:lnTo>
                  <a:lnTo>
                    <a:pt x="42" y="30"/>
                  </a:lnTo>
                  <a:lnTo>
                    <a:pt x="40" y="30"/>
                  </a:lnTo>
                  <a:lnTo>
                    <a:pt x="40" y="30"/>
                  </a:lnTo>
                  <a:lnTo>
                    <a:pt x="40" y="26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46" y="22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48" y="24"/>
                  </a:lnTo>
                  <a:lnTo>
                    <a:pt x="46" y="28"/>
                  </a:lnTo>
                  <a:lnTo>
                    <a:pt x="46" y="28"/>
                  </a:lnTo>
                  <a:close/>
                </a:path>
              </a:pathLst>
            </a:custGeom>
            <a:solidFill>
              <a:srgbClr val="1A1A1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32"/>
            <p:cNvSpPr>
              <a:spLocks noEditPoints="1"/>
            </p:cNvSpPr>
            <p:nvPr userDrawn="1"/>
          </p:nvSpPr>
          <p:spPr bwMode="auto">
            <a:xfrm>
              <a:off x="5334000" y="2806700"/>
              <a:ext cx="323850" cy="441325"/>
            </a:xfrm>
            <a:custGeom>
              <a:avLst/>
              <a:gdLst/>
              <a:ahLst/>
              <a:cxnLst>
                <a:cxn ang="0">
                  <a:pos x="204" y="102"/>
                </a:cxn>
                <a:cxn ang="0">
                  <a:pos x="196" y="62"/>
                </a:cxn>
                <a:cxn ang="0">
                  <a:pos x="174" y="30"/>
                </a:cxn>
                <a:cxn ang="0">
                  <a:pos x="142" y="8"/>
                </a:cxn>
                <a:cxn ang="0">
                  <a:pos x="102" y="0"/>
                </a:cxn>
                <a:cxn ang="0">
                  <a:pos x="80" y="2"/>
                </a:cxn>
                <a:cxn ang="0">
                  <a:pos x="44" y="16"/>
                </a:cxn>
                <a:cxn ang="0">
                  <a:pos x="16" y="44"/>
                </a:cxn>
                <a:cxn ang="0">
                  <a:pos x="2" y="80"/>
                </a:cxn>
                <a:cxn ang="0">
                  <a:pos x="0" y="102"/>
                </a:cxn>
                <a:cxn ang="0">
                  <a:pos x="4" y="132"/>
                </a:cxn>
                <a:cxn ang="0">
                  <a:pos x="18" y="160"/>
                </a:cxn>
                <a:cxn ang="0">
                  <a:pos x="38" y="182"/>
                </a:cxn>
                <a:cxn ang="0">
                  <a:pos x="66" y="196"/>
                </a:cxn>
                <a:cxn ang="0">
                  <a:pos x="98" y="276"/>
                </a:cxn>
                <a:cxn ang="0">
                  <a:pos x="102" y="276"/>
                </a:cxn>
                <a:cxn ang="0">
                  <a:pos x="138" y="196"/>
                </a:cxn>
                <a:cxn ang="0">
                  <a:pos x="164" y="182"/>
                </a:cxn>
                <a:cxn ang="0">
                  <a:pos x="186" y="160"/>
                </a:cxn>
                <a:cxn ang="0">
                  <a:pos x="198" y="132"/>
                </a:cxn>
                <a:cxn ang="0">
                  <a:pos x="204" y="102"/>
                </a:cxn>
                <a:cxn ang="0">
                  <a:pos x="102" y="178"/>
                </a:cxn>
                <a:cxn ang="0">
                  <a:pos x="86" y="178"/>
                </a:cxn>
                <a:cxn ang="0">
                  <a:pos x="58" y="166"/>
                </a:cxn>
                <a:cxn ang="0">
                  <a:pos x="38" y="144"/>
                </a:cxn>
                <a:cxn ang="0">
                  <a:pos x="26" y="118"/>
                </a:cxn>
                <a:cxn ang="0">
                  <a:pos x="24" y="102"/>
                </a:cxn>
                <a:cxn ang="0">
                  <a:pos x="30" y="72"/>
                </a:cxn>
                <a:cxn ang="0">
                  <a:pos x="46" y="46"/>
                </a:cxn>
                <a:cxn ang="0">
                  <a:pos x="72" y="30"/>
                </a:cxn>
                <a:cxn ang="0">
                  <a:pos x="102" y="24"/>
                </a:cxn>
                <a:cxn ang="0">
                  <a:pos x="118" y="26"/>
                </a:cxn>
                <a:cxn ang="0">
                  <a:pos x="144" y="38"/>
                </a:cxn>
                <a:cxn ang="0">
                  <a:pos x="166" y="58"/>
                </a:cxn>
                <a:cxn ang="0">
                  <a:pos x="178" y="86"/>
                </a:cxn>
                <a:cxn ang="0">
                  <a:pos x="180" y="102"/>
                </a:cxn>
                <a:cxn ang="0">
                  <a:pos x="172" y="132"/>
                </a:cxn>
                <a:cxn ang="0">
                  <a:pos x="156" y="156"/>
                </a:cxn>
                <a:cxn ang="0">
                  <a:pos x="132" y="172"/>
                </a:cxn>
                <a:cxn ang="0">
                  <a:pos x="102" y="178"/>
                </a:cxn>
              </a:cxnLst>
              <a:rect l="0" t="0" r="r" b="b"/>
              <a:pathLst>
                <a:path w="204" h="278">
                  <a:moveTo>
                    <a:pt x="204" y="102"/>
                  </a:moveTo>
                  <a:lnTo>
                    <a:pt x="204" y="102"/>
                  </a:lnTo>
                  <a:lnTo>
                    <a:pt x="202" y="80"/>
                  </a:lnTo>
                  <a:lnTo>
                    <a:pt x="196" y="62"/>
                  </a:lnTo>
                  <a:lnTo>
                    <a:pt x="186" y="44"/>
                  </a:lnTo>
                  <a:lnTo>
                    <a:pt x="174" y="30"/>
                  </a:lnTo>
                  <a:lnTo>
                    <a:pt x="158" y="16"/>
                  </a:lnTo>
                  <a:lnTo>
                    <a:pt x="142" y="8"/>
                  </a:lnTo>
                  <a:lnTo>
                    <a:pt x="122" y="2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0" y="2"/>
                  </a:lnTo>
                  <a:lnTo>
                    <a:pt x="62" y="8"/>
                  </a:lnTo>
                  <a:lnTo>
                    <a:pt x="44" y="16"/>
                  </a:lnTo>
                  <a:lnTo>
                    <a:pt x="30" y="30"/>
                  </a:lnTo>
                  <a:lnTo>
                    <a:pt x="16" y="44"/>
                  </a:lnTo>
                  <a:lnTo>
                    <a:pt x="8" y="62"/>
                  </a:lnTo>
                  <a:lnTo>
                    <a:pt x="2" y="8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0" y="118"/>
                  </a:lnTo>
                  <a:lnTo>
                    <a:pt x="4" y="132"/>
                  </a:lnTo>
                  <a:lnTo>
                    <a:pt x="10" y="146"/>
                  </a:lnTo>
                  <a:lnTo>
                    <a:pt x="18" y="160"/>
                  </a:lnTo>
                  <a:lnTo>
                    <a:pt x="28" y="172"/>
                  </a:lnTo>
                  <a:lnTo>
                    <a:pt x="38" y="182"/>
                  </a:lnTo>
                  <a:lnTo>
                    <a:pt x="52" y="190"/>
                  </a:lnTo>
                  <a:lnTo>
                    <a:pt x="66" y="196"/>
                  </a:lnTo>
                  <a:lnTo>
                    <a:pt x="98" y="276"/>
                  </a:lnTo>
                  <a:lnTo>
                    <a:pt x="98" y="276"/>
                  </a:lnTo>
                  <a:lnTo>
                    <a:pt x="100" y="278"/>
                  </a:lnTo>
                  <a:lnTo>
                    <a:pt x="102" y="276"/>
                  </a:lnTo>
                  <a:lnTo>
                    <a:pt x="138" y="196"/>
                  </a:lnTo>
                  <a:lnTo>
                    <a:pt x="138" y="196"/>
                  </a:lnTo>
                  <a:lnTo>
                    <a:pt x="152" y="190"/>
                  </a:lnTo>
                  <a:lnTo>
                    <a:pt x="164" y="182"/>
                  </a:lnTo>
                  <a:lnTo>
                    <a:pt x="176" y="172"/>
                  </a:lnTo>
                  <a:lnTo>
                    <a:pt x="186" y="160"/>
                  </a:lnTo>
                  <a:lnTo>
                    <a:pt x="194" y="146"/>
                  </a:lnTo>
                  <a:lnTo>
                    <a:pt x="198" y="132"/>
                  </a:lnTo>
                  <a:lnTo>
                    <a:pt x="202" y="118"/>
                  </a:lnTo>
                  <a:lnTo>
                    <a:pt x="204" y="102"/>
                  </a:lnTo>
                  <a:lnTo>
                    <a:pt x="204" y="102"/>
                  </a:lnTo>
                  <a:close/>
                  <a:moveTo>
                    <a:pt x="102" y="178"/>
                  </a:moveTo>
                  <a:lnTo>
                    <a:pt x="102" y="178"/>
                  </a:lnTo>
                  <a:lnTo>
                    <a:pt x="86" y="178"/>
                  </a:lnTo>
                  <a:lnTo>
                    <a:pt x="72" y="172"/>
                  </a:lnTo>
                  <a:lnTo>
                    <a:pt x="58" y="166"/>
                  </a:lnTo>
                  <a:lnTo>
                    <a:pt x="46" y="156"/>
                  </a:lnTo>
                  <a:lnTo>
                    <a:pt x="38" y="144"/>
                  </a:lnTo>
                  <a:lnTo>
                    <a:pt x="30" y="132"/>
                  </a:lnTo>
                  <a:lnTo>
                    <a:pt x="26" y="118"/>
                  </a:lnTo>
                  <a:lnTo>
                    <a:pt x="24" y="102"/>
                  </a:lnTo>
                  <a:lnTo>
                    <a:pt x="24" y="102"/>
                  </a:lnTo>
                  <a:lnTo>
                    <a:pt x="26" y="86"/>
                  </a:lnTo>
                  <a:lnTo>
                    <a:pt x="30" y="72"/>
                  </a:lnTo>
                  <a:lnTo>
                    <a:pt x="38" y="58"/>
                  </a:lnTo>
                  <a:lnTo>
                    <a:pt x="46" y="46"/>
                  </a:lnTo>
                  <a:lnTo>
                    <a:pt x="58" y="38"/>
                  </a:lnTo>
                  <a:lnTo>
                    <a:pt x="72" y="30"/>
                  </a:lnTo>
                  <a:lnTo>
                    <a:pt x="86" y="26"/>
                  </a:lnTo>
                  <a:lnTo>
                    <a:pt x="102" y="24"/>
                  </a:lnTo>
                  <a:lnTo>
                    <a:pt x="102" y="24"/>
                  </a:lnTo>
                  <a:lnTo>
                    <a:pt x="118" y="26"/>
                  </a:lnTo>
                  <a:lnTo>
                    <a:pt x="132" y="30"/>
                  </a:lnTo>
                  <a:lnTo>
                    <a:pt x="144" y="38"/>
                  </a:lnTo>
                  <a:lnTo>
                    <a:pt x="156" y="46"/>
                  </a:lnTo>
                  <a:lnTo>
                    <a:pt x="166" y="58"/>
                  </a:lnTo>
                  <a:lnTo>
                    <a:pt x="172" y="72"/>
                  </a:lnTo>
                  <a:lnTo>
                    <a:pt x="178" y="86"/>
                  </a:lnTo>
                  <a:lnTo>
                    <a:pt x="180" y="102"/>
                  </a:lnTo>
                  <a:lnTo>
                    <a:pt x="180" y="102"/>
                  </a:lnTo>
                  <a:lnTo>
                    <a:pt x="178" y="118"/>
                  </a:lnTo>
                  <a:lnTo>
                    <a:pt x="172" y="132"/>
                  </a:lnTo>
                  <a:lnTo>
                    <a:pt x="166" y="144"/>
                  </a:lnTo>
                  <a:lnTo>
                    <a:pt x="156" y="156"/>
                  </a:lnTo>
                  <a:lnTo>
                    <a:pt x="144" y="166"/>
                  </a:lnTo>
                  <a:lnTo>
                    <a:pt x="132" y="172"/>
                  </a:lnTo>
                  <a:lnTo>
                    <a:pt x="118" y="178"/>
                  </a:lnTo>
                  <a:lnTo>
                    <a:pt x="102" y="178"/>
                  </a:lnTo>
                  <a:lnTo>
                    <a:pt x="102" y="178"/>
                  </a:lnTo>
                  <a:close/>
                </a:path>
              </a:pathLst>
            </a:custGeom>
            <a:solidFill>
              <a:srgbClr val="59585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33"/>
            <p:cNvSpPr>
              <a:spLocks noEditPoints="1"/>
            </p:cNvSpPr>
            <p:nvPr userDrawn="1"/>
          </p:nvSpPr>
          <p:spPr bwMode="auto">
            <a:xfrm>
              <a:off x="5356225" y="2828925"/>
              <a:ext cx="279400" cy="279400"/>
            </a:xfrm>
            <a:custGeom>
              <a:avLst/>
              <a:gdLst/>
              <a:ahLst/>
              <a:cxnLst>
                <a:cxn ang="0">
                  <a:pos x="176" y="88"/>
                </a:cxn>
                <a:cxn ang="0">
                  <a:pos x="168" y="122"/>
                </a:cxn>
                <a:cxn ang="0">
                  <a:pos x="150" y="150"/>
                </a:cxn>
                <a:cxn ang="0">
                  <a:pos x="122" y="168"/>
                </a:cxn>
                <a:cxn ang="0">
                  <a:pos x="88" y="176"/>
                </a:cxn>
                <a:cxn ang="0">
                  <a:pos x="70" y="174"/>
                </a:cxn>
                <a:cxn ang="0">
                  <a:pos x="38" y="160"/>
                </a:cxn>
                <a:cxn ang="0">
                  <a:pos x="14" y="138"/>
                </a:cxn>
                <a:cxn ang="0">
                  <a:pos x="2" y="106"/>
                </a:cxn>
                <a:cxn ang="0">
                  <a:pos x="0" y="88"/>
                </a:cxn>
                <a:cxn ang="0">
                  <a:pos x="6" y="54"/>
                </a:cxn>
                <a:cxn ang="0">
                  <a:pos x="26" y="26"/>
                </a:cxn>
                <a:cxn ang="0">
                  <a:pos x="54" y="8"/>
                </a:cxn>
                <a:cxn ang="0">
                  <a:pos x="88" y="0"/>
                </a:cxn>
                <a:cxn ang="0">
                  <a:pos x="106" y="2"/>
                </a:cxn>
                <a:cxn ang="0">
                  <a:pos x="136" y="16"/>
                </a:cxn>
                <a:cxn ang="0">
                  <a:pos x="160" y="38"/>
                </a:cxn>
                <a:cxn ang="0">
                  <a:pos x="174" y="70"/>
                </a:cxn>
                <a:cxn ang="0">
                  <a:pos x="176" y="88"/>
                </a:cxn>
                <a:cxn ang="0">
                  <a:pos x="88" y="14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20" y="60"/>
                </a:cxn>
                <a:cxn ang="0">
                  <a:pos x="14" y="88"/>
                </a:cxn>
                <a:cxn ang="0">
                  <a:pos x="16" y="102"/>
                </a:cxn>
                <a:cxn ang="0">
                  <a:pos x="26" y="128"/>
                </a:cxn>
                <a:cxn ang="0">
                  <a:pos x="46" y="148"/>
                </a:cxn>
                <a:cxn ang="0">
                  <a:pos x="72" y="160"/>
                </a:cxn>
                <a:cxn ang="0">
                  <a:pos x="88" y="162"/>
                </a:cxn>
                <a:cxn ang="0">
                  <a:pos x="116" y="156"/>
                </a:cxn>
                <a:cxn ang="0">
                  <a:pos x="140" y="140"/>
                </a:cxn>
                <a:cxn ang="0">
                  <a:pos x="154" y="116"/>
                </a:cxn>
                <a:cxn ang="0">
                  <a:pos x="160" y="88"/>
                </a:cxn>
                <a:cxn ang="0">
                  <a:pos x="160" y="74"/>
                </a:cxn>
                <a:cxn ang="0">
                  <a:pos x="148" y="48"/>
                </a:cxn>
                <a:cxn ang="0">
                  <a:pos x="128" y="28"/>
                </a:cxn>
                <a:cxn ang="0">
                  <a:pos x="102" y="16"/>
                </a:cxn>
                <a:cxn ang="0">
                  <a:pos x="88" y="14"/>
                </a:cxn>
              </a:cxnLst>
              <a:rect l="0" t="0" r="r" b="b"/>
              <a:pathLst>
                <a:path w="176" h="176">
                  <a:moveTo>
                    <a:pt x="176" y="88"/>
                  </a:moveTo>
                  <a:lnTo>
                    <a:pt x="176" y="88"/>
                  </a:lnTo>
                  <a:lnTo>
                    <a:pt x="174" y="106"/>
                  </a:lnTo>
                  <a:lnTo>
                    <a:pt x="168" y="122"/>
                  </a:lnTo>
                  <a:lnTo>
                    <a:pt x="160" y="138"/>
                  </a:lnTo>
                  <a:lnTo>
                    <a:pt x="150" y="150"/>
                  </a:lnTo>
                  <a:lnTo>
                    <a:pt x="136" y="160"/>
                  </a:lnTo>
                  <a:lnTo>
                    <a:pt x="122" y="168"/>
                  </a:lnTo>
                  <a:lnTo>
                    <a:pt x="106" y="174"/>
                  </a:lnTo>
                  <a:lnTo>
                    <a:pt x="88" y="176"/>
                  </a:lnTo>
                  <a:lnTo>
                    <a:pt x="88" y="176"/>
                  </a:lnTo>
                  <a:lnTo>
                    <a:pt x="70" y="174"/>
                  </a:lnTo>
                  <a:lnTo>
                    <a:pt x="54" y="168"/>
                  </a:lnTo>
                  <a:lnTo>
                    <a:pt x="38" y="160"/>
                  </a:lnTo>
                  <a:lnTo>
                    <a:pt x="26" y="150"/>
                  </a:lnTo>
                  <a:lnTo>
                    <a:pt x="14" y="138"/>
                  </a:lnTo>
                  <a:lnTo>
                    <a:pt x="6" y="122"/>
                  </a:lnTo>
                  <a:lnTo>
                    <a:pt x="2" y="10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2" y="70"/>
                  </a:lnTo>
                  <a:lnTo>
                    <a:pt x="6" y="54"/>
                  </a:lnTo>
                  <a:lnTo>
                    <a:pt x="14" y="38"/>
                  </a:lnTo>
                  <a:lnTo>
                    <a:pt x="26" y="26"/>
                  </a:lnTo>
                  <a:lnTo>
                    <a:pt x="38" y="16"/>
                  </a:lnTo>
                  <a:lnTo>
                    <a:pt x="54" y="8"/>
                  </a:lnTo>
                  <a:lnTo>
                    <a:pt x="70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06" y="2"/>
                  </a:lnTo>
                  <a:lnTo>
                    <a:pt x="122" y="8"/>
                  </a:lnTo>
                  <a:lnTo>
                    <a:pt x="136" y="16"/>
                  </a:lnTo>
                  <a:lnTo>
                    <a:pt x="150" y="26"/>
                  </a:lnTo>
                  <a:lnTo>
                    <a:pt x="160" y="38"/>
                  </a:lnTo>
                  <a:lnTo>
                    <a:pt x="168" y="54"/>
                  </a:lnTo>
                  <a:lnTo>
                    <a:pt x="174" y="70"/>
                  </a:lnTo>
                  <a:lnTo>
                    <a:pt x="176" y="88"/>
                  </a:lnTo>
                  <a:lnTo>
                    <a:pt x="176" y="88"/>
                  </a:lnTo>
                  <a:close/>
                  <a:moveTo>
                    <a:pt x="88" y="14"/>
                  </a:moveTo>
                  <a:lnTo>
                    <a:pt x="88" y="14"/>
                  </a:lnTo>
                  <a:lnTo>
                    <a:pt x="72" y="16"/>
                  </a:lnTo>
                  <a:lnTo>
                    <a:pt x="60" y="20"/>
                  </a:lnTo>
                  <a:lnTo>
                    <a:pt x="46" y="28"/>
                  </a:lnTo>
                  <a:lnTo>
                    <a:pt x="36" y="36"/>
                  </a:lnTo>
                  <a:lnTo>
                    <a:pt x="26" y="48"/>
                  </a:lnTo>
                  <a:lnTo>
                    <a:pt x="20" y="60"/>
                  </a:lnTo>
                  <a:lnTo>
                    <a:pt x="16" y="74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16" y="102"/>
                  </a:lnTo>
                  <a:lnTo>
                    <a:pt x="20" y="116"/>
                  </a:lnTo>
                  <a:lnTo>
                    <a:pt x="26" y="128"/>
                  </a:lnTo>
                  <a:lnTo>
                    <a:pt x="36" y="140"/>
                  </a:lnTo>
                  <a:lnTo>
                    <a:pt x="46" y="148"/>
                  </a:lnTo>
                  <a:lnTo>
                    <a:pt x="60" y="156"/>
                  </a:lnTo>
                  <a:lnTo>
                    <a:pt x="72" y="160"/>
                  </a:lnTo>
                  <a:lnTo>
                    <a:pt x="88" y="162"/>
                  </a:lnTo>
                  <a:lnTo>
                    <a:pt x="88" y="162"/>
                  </a:lnTo>
                  <a:lnTo>
                    <a:pt x="102" y="160"/>
                  </a:lnTo>
                  <a:lnTo>
                    <a:pt x="116" y="156"/>
                  </a:lnTo>
                  <a:lnTo>
                    <a:pt x="128" y="148"/>
                  </a:lnTo>
                  <a:lnTo>
                    <a:pt x="140" y="140"/>
                  </a:lnTo>
                  <a:lnTo>
                    <a:pt x="148" y="128"/>
                  </a:lnTo>
                  <a:lnTo>
                    <a:pt x="154" y="116"/>
                  </a:lnTo>
                  <a:lnTo>
                    <a:pt x="160" y="102"/>
                  </a:lnTo>
                  <a:lnTo>
                    <a:pt x="160" y="88"/>
                  </a:lnTo>
                  <a:lnTo>
                    <a:pt x="160" y="88"/>
                  </a:lnTo>
                  <a:lnTo>
                    <a:pt x="160" y="74"/>
                  </a:lnTo>
                  <a:lnTo>
                    <a:pt x="154" y="60"/>
                  </a:lnTo>
                  <a:lnTo>
                    <a:pt x="148" y="48"/>
                  </a:lnTo>
                  <a:lnTo>
                    <a:pt x="140" y="36"/>
                  </a:lnTo>
                  <a:lnTo>
                    <a:pt x="128" y="28"/>
                  </a:lnTo>
                  <a:lnTo>
                    <a:pt x="116" y="20"/>
                  </a:lnTo>
                  <a:lnTo>
                    <a:pt x="102" y="16"/>
                  </a:lnTo>
                  <a:lnTo>
                    <a:pt x="88" y="14"/>
                  </a:lnTo>
                  <a:lnTo>
                    <a:pt x="88" y="1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34"/>
            <p:cNvSpPr>
              <a:spLocks/>
            </p:cNvSpPr>
            <p:nvPr userDrawn="1"/>
          </p:nvSpPr>
          <p:spPr bwMode="auto">
            <a:xfrm>
              <a:off x="5438775" y="2949575"/>
              <a:ext cx="114300" cy="6667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36" y="42"/>
                </a:cxn>
                <a:cxn ang="0">
                  <a:pos x="0" y="0"/>
                </a:cxn>
                <a:cxn ang="0">
                  <a:pos x="72" y="0"/>
                </a:cxn>
              </a:cxnLst>
              <a:rect l="0" t="0" r="r" b="b"/>
              <a:pathLst>
                <a:path w="72" h="42">
                  <a:moveTo>
                    <a:pt x="72" y="0"/>
                  </a:moveTo>
                  <a:lnTo>
                    <a:pt x="36" y="42"/>
                  </a:lnTo>
                  <a:lnTo>
                    <a:pt x="0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35"/>
            <p:cNvSpPr>
              <a:spLocks/>
            </p:cNvSpPr>
            <p:nvPr userDrawn="1"/>
          </p:nvSpPr>
          <p:spPr bwMode="auto">
            <a:xfrm>
              <a:off x="5743575" y="3092450"/>
              <a:ext cx="6350" cy="130175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0" y="80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4" y="82"/>
                </a:cxn>
                <a:cxn ang="0">
                  <a:pos x="4" y="8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80"/>
                </a:cxn>
              </a:cxnLst>
              <a:rect l="0" t="0" r="r" b="b"/>
              <a:pathLst>
                <a:path w="4" h="82">
                  <a:moveTo>
                    <a:pt x="0" y="80"/>
                  </a:moveTo>
                  <a:lnTo>
                    <a:pt x="0" y="8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4" y="82"/>
                  </a:lnTo>
                  <a:lnTo>
                    <a:pt x="4" y="8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42" name="그룹 41"/>
          <p:cNvGrpSpPr/>
          <p:nvPr userDrawn="1"/>
        </p:nvGrpSpPr>
        <p:grpSpPr>
          <a:xfrm>
            <a:off x="4822825" y="4341825"/>
            <a:ext cx="4321175" cy="1384300"/>
            <a:chOff x="4481513" y="396875"/>
            <a:chExt cx="4321175" cy="1384300"/>
          </a:xfrm>
          <a:solidFill>
            <a:schemeClr val="accent2"/>
          </a:solidFill>
        </p:grpSpPr>
        <p:sp>
          <p:nvSpPr>
            <p:cNvPr id="43" name="Freeform 47"/>
            <p:cNvSpPr>
              <a:spLocks/>
            </p:cNvSpPr>
            <p:nvPr userDrawn="1"/>
          </p:nvSpPr>
          <p:spPr bwMode="auto">
            <a:xfrm>
              <a:off x="4481513" y="396875"/>
              <a:ext cx="2562225" cy="1384300"/>
            </a:xfrm>
            <a:custGeom>
              <a:avLst/>
              <a:gdLst/>
              <a:ahLst/>
              <a:cxnLst>
                <a:cxn ang="0">
                  <a:pos x="52" y="284"/>
                </a:cxn>
                <a:cxn ang="0">
                  <a:pos x="122" y="344"/>
                </a:cxn>
                <a:cxn ang="0">
                  <a:pos x="224" y="406"/>
                </a:cxn>
                <a:cxn ang="0">
                  <a:pos x="394" y="474"/>
                </a:cxn>
                <a:cxn ang="0">
                  <a:pos x="394" y="588"/>
                </a:cxn>
                <a:cxn ang="0">
                  <a:pos x="356" y="574"/>
                </a:cxn>
                <a:cxn ang="0">
                  <a:pos x="318" y="570"/>
                </a:cxn>
                <a:cxn ang="0">
                  <a:pos x="290" y="576"/>
                </a:cxn>
                <a:cxn ang="0">
                  <a:pos x="272" y="594"/>
                </a:cxn>
                <a:cxn ang="0">
                  <a:pos x="262" y="614"/>
                </a:cxn>
                <a:cxn ang="0">
                  <a:pos x="262" y="640"/>
                </a:cxn>
                <a:cxn ang="0">
                  <a:pos x="270" y="656"/>
                </a:cxn>
                <a:cxn ang="0">
                  <a:pos x="300" y="678"/>
                </a:cxn>
                <a:cxn ang="0">
                  <a:pos x="212" y="846"/>
                </a:cxn>
                <a:cxn ang="0">
                  <a:pos x="216" y="856"/>
                </a:cxn>
                <a:cxn ang="0">
                  <a:pos x="254" y="872"/>
                </a:cxn>
                <a:cxn ang="0">
                  <a:pos x="518" y="678"/>
                </a:cxn>
                <a:cxn ang="0">
                  <a:pos x="794" y="602"/>
                </a:cxn>
                <a:cxn ang="0">
                  <a:pos x="938" y="638"/>
                </a:cxn>
                <a:cxn ang="0">
                  <a:pos x="1088" y="654"/>
                </a:cxn>
                <a:cxn ang="0">
                  <a:pos x="1080" y="732"/>
                </a:cxn>
                <a:cxn ang="0">
                  <a:pos x="1082" y="742"/>
                </a:cxn>
                <a:cxn ang="0">
                  <a:pos x="1116" y="754"/>
                </a:cxn>
                <a:cxn ang="0">
                  <a:pos x="1280" y="646"/>
                </a:cxn>
                <a:cxn ang="0">
                  <a:pos x="1352" y="636"/>
                </a:cxn>
                <a:cxn ang="0">
                  <a:pos x="1366" y="624"/>
                </a:cxn>
                <a:cxn ang="0">
                  <a:pos x="1360" y="606"/>
                </a:cxn>
                <a:cxn ang="0">
                  <a:pos x="1594" y="476"/>
                </a:cxn>
                <a:cxn ang="0">
                  <a:pos x="1590" y="466"/>
                </a:cxn>
                <a:cxn ang="0">
                  <a:pos x="1560" y="458"/>
                </a:cxn>
                <a:cxn ang="0">
                  <a:pos x="1298" y="550"/>
                </a:cxn>
                <a:cxn ang="0">
                  <a:pos x="1278" y="358"/>
                </a:cxn>
                <a:cxn ang="0">
                  <a:pos x="1272" y="346"/>
                </a:cxn>
                <a:cxn ang="0">
                  <a:pos x="1238" y="328"/>
                </a:cxn>
                <a:cxn ang="0">
                  <a:pos x="1210" y="328"/>
                </a:cxn>
                <a:cxn ang="0">
                  <a:pos x="1132" y="486"/>
                </a:cxn>
                <a:cxn ang="0">
                  <a:pos x="1116" y="490"/>
                </a:cxn>
                <a:cxn ang="0">
                  <a:pos x="1612" y="32"/>
                </a:cxn>
                <a:cxn ang="0">
                  <a:pos x="1614" y="26"/>
                </a:cxn>
                <a:cxn ang="0">
                  <a:pos x="1594" y="8"/>
                </a:cxn>
                <a:cxn ang="0">
                  <a:pos x="1560" y="0"/>
                </a:cxn>
                <a:cxn ang="0">
                  <a:pos x="872" y="276"/>
                </a:cxn>
                <a:cxn ang="0">
                  <a:pos x="814" y="252"/>
                </a:cxn>
                <a:cxn ang="0">
                  <a:pos x="808" y="252"/>
                </a:cxn>
                <a:cxn ang="0">
                  <a:pos x="774" y="256"/>
                </a:cxn>
                <a:cxn ang="0">
                  <a:pos x="738" y="280"/>
                </a:cxn>
                <a:cxn ang="0">
                  <a:pos x="734" y="330"/>
                </a:cxn>
                <a:cxn ang="0">
                  <a:pos x="676" y="314"/>
                </a:cxn>
                <a:cxn ang="0">
                  <a:pos x="622" y="290"/>
                </a:cxn>
                <a:cxn ang="0">
                  <a:pos x="466" y="228"/>
                </a:cxn>
                <a:cxn ang="0">
                  <a:pos x="322" y="180"/>
                </a:cxn>
                <a:cxn ang="0">
                  <a:pos x="194" y="150"/>
                </a:cxn>
                <a:cxn ang="0">
                  <a:pos x="120" y="148"/>
                </a:cxn>
                <a:cxn ang="0">
                  <a:pos x="70" y="158"/>
                </a:cxn>
                <a:cxn ang="0">
                  <a:pos x="56" y="168"/>
                </a:cxn>
                <a:cxn ang="0">
                  <a:pos x="8" y="188"/>
                </a:cxn>
                <a:cxn ang="0">
                  <a:pos x="0" y="202"/>
                </a:cxn>
                <a:cxn ang="0">
                  <a:pos x="16" y="240"/>
                </a:cxn>
              </a:cxnLst>
              <a:rect l="0" t="0" r="r" b="b"/>
              <a:pathLst>
                <a:path w="1614" h="872">
                  <a:moveTo>
                    <a:pt x="30" y="262"/>
                  </a:moveTo>
                  <a:lnTo>
                    <a:pt x="30" y="262"/>
                  </a:lnTo>
                  <a:lnTo>
                    <a:pt x="52" y="284"/>
                  </a:lnTo>
                  <a:lnTo>
                    <a:pt x="74" y="306"/>
                  </a:lnTo>
                  <a:lnTo>
                    <a:pt x="98" y="326"/>
                  </a:lnTo>
                  <a:lnTo>
                    <a:pt x="122" y="344"/>
                  </a:lnTo>
                  <a:lnTo>
                    <a:pt x="146" y="362"/>
                  </a:lnTo>
                  <a:lnTo>
                    <a:pt x="172" y="378"/>
                  </a:lnTo>
                  <a:lnTo>
                    <a:pt x="224" y="406"/>
                  </a:lnTo>
                  <a:lnTo>
                    <a:pt x="280" y="432"/>
                  </a:lnTo>
                  <a:lnTo>
                    <a:pt x="336" y="454"/>
                  </a:lnTo>
                  <a:lnTo>
                    <a:pt x="394" y="474"/>
                  </a:lnTo>
                  <a:lnTo>
                    <a:pt x="454" y="496"/>
                  </a:lnTo>
                  <a:lnTo>
                    <a:pt x="394" y="588"/>
                  </a:lnTo>
                  <a:lnTo>
                    <a:pt x="394" y="588"/>
                  </a:lnTo>
                  <a:lnTo>
                    <a:pt x="394" y="588"/>
                  </a:lnTo>
                  <a:lnTo>
                    <a:pt x="374" y="580"/>
                  </a:lnTo>
                  <a:lnTo>
                    <a:pt x="356" y="574"/>
                  </a:lnTo>
                  <a:lnTo>
                    <a:pt x="336" y="570"/>
                  </a:lnTo>
                  <a:lnTo>
                    <a:pt x="328" y="570"/>
                  </a:lnTo>
                  <a:lnTo>
                    <a:pt x="318" y="570"/>
                  </a:lnTo>
                  <a:lnTo>
                    <a:pt x="318" y="570"/>
                  </a:lnTo>
                  <a:lnTo>
                    <a:pt x="302" y="572"/>
                  </a:lnTo>
                  <a:lnTo>
                    <a:pt x="290" y="576"/>
                  </a:lnTo>
                  <a:lnTo>
                    <a:pt x="280" y="584"/>
                  </a:lnTo>
                  <a:lnTo>
                    <a:pt x="274" y="588"/>
                  </a:lnTo>
                  <a:lnTo>
                    <a:pt x="272" y="594"/>
                  </a:lnTo>
                  <a:lnTo>
                    <a:pt x="272" y="594"/>
                  </a:lnTo>
                  <a:lnTo>
                    <a:pt x="266" y="604"/>
                  </a:lnTo>
                  <a:lnTo>
                    <a:pt x="262" y="614"/>
                  </a:lnTo>
                  <a:lnTo>
                    <a:pt x="262" y="626"/>
                  </a:lnTo>
                  <a:lnTo>
                    <a:pt x="262" y="640"/>
                  </a:lnTo>
                  <a:lnTo>
                    <a:pt x="262" y="640"/>
                  </a:lnTo>
                  <a:lnTo>
                    <a:pt x="262" y="640"/>
                  </a:lnTo>
                  <a:lnTo>
                    <a:pt x="266" y="648"/>
                  </a:lnTo>
                  <a:lnTo>
                    <a:pt x="270" y="656"/>
                  </a:lnTo>
                  <a:lnTo>
                    <a:pt x="276" y="662"/>
                  </a:lnTo>
                  <a:lnTo>
                    <a:pt x="284" y="668"/>
                  </a:lnTo>
                  <a:lnTo>
                    <a:pt x="300" y="678"/>
                  </a:lnTo>
                  <a:lnTo>
                    <a:pt x="322" y="686"/>
                  </a:lnTo>
                  <a:lnTo>
                    <a:pt x="212" y="846"/>
                  </a:lnTo>
                  <a:lnTo>
                    <a:pt x="212" y="846"/>
                  </a:lnTo>
                  <a:lnTo>
                    <a:pt x="210" y="848"/>
                  </a:lnTo>
                  <a:lnTo>
                    <a:pt x="212" y="850"/>
                  </a:lnTo>
                  <a:lnTo>
                    <a:pt x="216" y="856"/>
                  </a:lnTo>
                  <a:lnTo>
                    <a:pt x="222" y="860"/>
                  </a:lnTo>
                  <a:lnTo>
                    <a:pt x="232" y="864"/>
                  </a:lnTo>
                  <a:lnTo>
                    <a:pt x="254" y="872"/>
                  </a:lnTo>
                  <a:lnTo>
                    <a:pt x="264" y="872"/>
                  </a:lnTo>
                  <a:lnTo>
                    <a:pt x="270" y="872"/>
                  </a:lnTo>
                  <a:lnTo>
                    <a:pt x="518" y="678"/>
                  </a:lnTo>
                  <a:lnTo>
                    <a:pt x="746" y="588"/>
                  </a:lnTo>
                  <a:lnTo>
                    <a:pt x="746" y="588"/>
                  </a:lnTo>
                  <a:lnTo>
                    <a:pt x="794" y="602"/>
                  </a:lnTo>
                  <a:lnTo>
                    <a:pt x="842" y="616"/>
                  </a:lnTo>
                  <a:lnTo>
                    <a:pt x="890" y="628"/>
                  </a:lnTo>
                  <a:lnTo>
                    <a:pt x="938" y="638"/>
                  </a:lnTo>
                  <a:lnTo>
                    <a:pt x="988" y="646"/>
                  </a:lnTo>
                  <a:lnTo>
                    <a:pt x="1038" y="652"/>
                  </a:lnTo>
                  <a:lnTo>
                    <a:pt x="1088" y="654"/>
                  </a:lnTo>
                  <a:lnTo>
                    <a:pt x="1138" y="654"/>
                  </a:lnTo>
                  <a:lnTo>
                    <a:pt x="1080" y="732"/>
                  </a:lnTo>
                  <a:lnTo>
                    <a:pt x="1080" y="732"/>
                  </a:lnTo>
                  <a:lnTo>
                    <a:pt x="1078" y="734"/>
                  </a:lnTo>
                  <a:lnTo>
                    <a:pt x="1078" y="736"/>
                  </a:lnTo>
                  <a:lnTo>
                    <a:pt x="1082" y="742"/>
                  </a:lnTo>
                  <a:lnTo>
                    <a:pt x="1088" y="746"/>
                  </a:lnTo>
                  <a:lnTo>
                    <a:pt x="1096" y="750"/>
                  </a:lnTo>
                  <a:lnTo>
                    <a:pt x="1116" y="754"/>
                  </a:lnTo>
                  <a:lnTo>
                    <a:pt x="1124" y="756"/>
                  </a:lnTo>
                  <a:lnTo>
                    <a:pt x="1130" y="754"/>
                  </a:lnTo>
                  <a:lnTo>
                    <a:pt x="1280" y="646"/>
                  </a:lnTo>
                  <a:lnTo>
                    <a:pt x="1346" y="634"/>
                  </a:lnTo>
                  <a:lnTo>
                    <a:pt x="1346" y="634"/>
                  </a:lnTo>
                  <a:lnTo>
                    <a:pt x="1352" y="636"/>
                  </a:lnTo>
                  <a:lnTo>
                    <a:pt x="1360" y="632"/>
                  </a:lnTo>
                  <a:lnTo>
                    <a:pt x="1364" y="628"/>
                  </a:lnTo>
                  <a:lnTo>
                    <a:pt x="1366" y="624"/>
                  </a:lnTo>
                  <a:lnTo>
                    <a:pt x="1366" y="618"/>
                  </a:lnTo>
                  <a:lnTo>
                    <a:pt x="1366" y="612"/>
                  </a:lnTo>
                  <a:lnTo>
                    <a:pt x="1360" y="606"/>
                  </a:lnTo>
                  <a:lnTo>
                    <a:pt x="1354" y="604"/>
                  </a:lnTo>
                  <a:lnTo>
                    <a:pt x="1594" y="476"/>
                  </a:lnTo>
                  <a:lnTo>
                    <a:pt x="1594" y="476"/>
                  </a:lnTo>
                  <a:lnTo>
                    <a:pt x="1596" y="472"/>
                  </a:lnTo>
                  <a:lnTo>
                    <a:pt x="1596" y="468"/>
                  </a:lnTo>
                  <a:lnTo>
                    <a:pt x="1590" y="466"/>
                  </a:lnTo>
                  <a:lnTo>
                    <a:pt x="1582" y="462"/>
                  </a:lnTo>
                  <a:lnTo>
                    <a:pt x="1572" y="460"/>
                  </a:lnTo>
                  <a:lnTo>
                    <a:pt x="1560" y="458"/>
                  </a:lnTo>
                  <a:lnTo>
                    <a:pt x="1550" y="460"/>
                  </a:lnTo>
                  <a:lnTo>
                    <a:pt x="1540" y="462"/>
                  </a:lnTo>
                  <a:lnTo>
                    <a:pt x="1298" y="550"/>
                  </a:lnTo>
                  <a:lnTo>
                    <a:pt x="1298" y="550"/>
                  </a:lnTo>
                  <a:lnTo>
                    <a:pt x="1298" y="550"/>
                  </a:lnTo>
                  <a:lnTo>
                    <a:pt x="1278" y="358"/>
                  </a:lnTo>
                  <a:lnTo>
                    <a:pt x="1278" y="358"/>
                  </a:lnTo>
                  <a:lnTo>
                    <a:pt x="1276" y="352"/>
                  </a:lnTo>
                  <a:lnTo>
                    <a:pt x="1272" y="346"/>
                  </a:lnTo>
                  <a:lnTo>
                    <a:pt x="1264" y="340"/>
                  </a:lnTo>
                  <a:lnTo>
                    <a:pt x="1256" y="336"/>
                  </a:lnTo>
                  <a:lnTo>
                    <a:pt x="1238" y="328"/>
                  </a:lnTo>
                  <a:lnTo>
                    <a:pt x="1222" y="324"/>
                  </a:lnTo>
                  <a:lnTo>
                    <a:pt x="1222" y="324"/>
                  </a:lnTo>
                  <a:lnTo>
                    <a:pt x="1210" y="328"/>
                  </a:lnTo>
                  <a:lnTo>
                    <a:pt x="1140" y="482"/>
                  </a:lnTo>
                  <a:lnTo>
                    <a:pt x="1140" y="482"/>
                  </a:lnTo>
                  <a:lnTo>
                    <a:pt x="1132" y="486"/>
                  </a:lnTo>
                  <a:lnTo>
                    <a:pt x="1126" y="488"/>
                  </a:lnTo>
                  <a:lnTo>
                    <a:pt x="1122" y="488"/>
                  </a:lnTo>
                  <a:lnTo>
                    <a:pt x="1116" y="490"/>
                  </a:lnTo>
                  <a:lnTo>
                    <a:pt x="996" y="434"/>
                  </a:lnTo>
                  <a:lnTo>
                    <a:pt x="1114" y="312"/>
                  </a:lnTo>
                  <a:lnTo>
                    <a:pt x="1612" y="32"/>
                  </a:lnTo>
                  <a:lnTo>
                    <a:pt x="1612" y="32"/>
                  </a:lnTo>
                  <a:lnTo>
                    <a:pt x="1614" y="30"/>
                  </a:lnTo>
                  <a:lnTo>
                    <a:pt x="1614" y="26"/>
                  </a:lnTo>
                  <a:lnTo>
                    <a:pt x="1612" y="20"/>
                  </a:lnTo>
                  <a:lnTo>
                    <a:pt x="1604" y="14"/>
                  </a:lnTo>
                  <a:lnTo>
                    <a:pt x="1594" y="8"/>
                  </a:lnTo>
                  <a:lnTo>
                    <a:pt x="1582" y="4"/>
                  </a:lnTo>
                  <a:lnTo>
                    <a:pt x="1570" y="0"/>
                  </a:lnTo>
                  <a:lnTo>
                    <a:pt x="1560" y="0"/>
                  </a:lnTo>
                  <a:lnTo>
                    <a:pt x="1552" y="0"/>
                  </a:lnTo>
                  <a:lnTo>
                    <a:pt x="872" y="276"/>
                  </a:lnTo>
                  <a:lnTo>
                    <a:pt x="872" y="276"/>
                  </a:lnTo>
                  <a:lnTo>
                    <a:pt x="838" y="260"/>
                  </a:lnTo>
                  <a:lnTo>
                    <a:pt x="822" y="254"/>
                  </a:lnTo>
                  <a:lnTo>
                    <a:pt x="814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790" y="254"/>
                  </a:lnTo>
                  <a:lnTo>
                    <a:pt x="774" y="256"/>
                  </a:lnTo>
                  <a:lnTo>
                    <a:pt x="758" y="262"/>
                  </a:lnTo>
                  <a:lnTo>
                    <a:pt x="746" y="270"/>
                  </a:lnTo>
                  <a:lnTo>
                    <a:pt x="738" y="280"/>
                  </a:lnTo>
                  <a:lnTo>
                    <a:pt x="732" y="294"/>
                  </a:lnTo>
                  <a:lnTo>
                    <a:pt x="730" y="310"/>
                  </a:lnTo>
                  <a:lnTo>
                    <a:pt x="734" y="330"/>
                  </a:lnTo>
                  <a:lnTo>
                    <a:pt x="722" y="334"/>
                  </a:lnTo>
                  <a:lnTo>
                    <a:pt x="722" y="334"/>
                  </a:lnTo>
                  <a:lnTo>
                    <a:pt x="676" y="314"/>
                  </a:lnTo>
                  <a:lnTo>
                    <a:pt x="656" y="304"/>
                  </a:lnTo>
                  <a:lnTo>
                    <a:pt x="636" y="292"/>
                  </a:lnTo>
                  <a:lnTo>
                    <a:pt x="622" y="290"/>
                  </a:lnTo>
                  <a:lnTo>
                    <a:pt x="622" y="290"/>
                  </a:lnTo>
                  <a:lnTo>
                    <a:pt x="544" y="260"/>
                  </a:lnTo>
                  <a:lnTo>
                    <a:pt x="466" y="228"/>
                  </a:lnTo>
                  <a:lnTo>
                    <a:pt x="466" y="228"/>
                  </a:lnTo>
                  <a:lnTo>
                    <a:pt x="322" y="180"/>
                  </a:lnTo>
                  <a:lnTo>
                    <a:pt x="322" y="180"/>
                  </a:lnTo>
                  <a:lnTo>
                    <a:pt x="284" y="170"/>
                  </a:lnTo>
                  <a:lnTo>
                    <a:pt x="240" y="158"/>
                  </a:lnTo>
                  <a:lnTo>
                    <a:pt x="194" y="150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20" y="148"/>
                  </a:lnTo>
                  <a:lnTo>
                    <a:pt x="92" y="150"/>
                  </a:lnTo>
                  <a:lnTo>
                    <a:pt x="80" y="154"/>
                  </a:lnTo>
                  <a:lnTo>
                    <a:pt x="70" y="158"/>
                  </a:lnTo>
                  <a:lnTo>
                    <a:pt x="62" y="162"/>
                  </a:lnTo>
                  <a:lnTo>
                    <a:pt x="56" y="168"/>
                  </a:lnTo>
                  <a:lnTo>
                    <a:pt x="56" y="168"/>
                  </a:lnTo>
                  <a:lnTo>
                    <a:pt x="34" y="174"/>
                  </a:lnTo>
                  <a:lnTo>
                    <a:pt x="18" y="182"/>
                  </a:lnTo>
                  <a:lnTo>
                    <a:pt x="8" y="188"/>
                  </a:lnTo>
                  <a:lnTo>
                    <a:pt x="4" y="192"/>
                  </a:lnTo>
                  <a:lnTo>
                    <a:pt x="2" y="198"/>
                  </a:lnTo>
                  <a:lnTo>
                    <a:pt x="0" y="202"/>
                  </a:lnTo>
                  <a:lnTo>
                    <a:pt x="2" y="208"/>
                  </a:lnTo>
                  <a:lnTo>
                    <a:pt x="6" y="222"/>
                  </a:lnTo>
                  <a:lnTo>
                    <a:pt x="16" y="240"/>
                  </a:lnTo>
                  <a:lnTo>
                    <a:pt x="30" y="262"/>
                  </a:lnTo>
                  <a:lnTo>
                    <a:pt x="30" y="2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53"/>
            <p:cNvSpPr>
              <a:spLocks/>
            </p:cNvSpPr>
            <p:nvPr userDrawn="1"/>
          </p:nvSpPr>
          <p:spPr bwMode="auto">
            <a:xfrm>
              <a:off x="6570663" y="1336675"/>
              <a:ext cx="2232025" cy="304800"/>
            </a:xfrm>
            <a:custGeom>
              <a:avLst/>
              <a:gdLst/>
              <a:ahLst/>
              <a:cxnLst>
                <a:cxn ang="0">
                  <a:pos x="1406" y="190"/>
                </a:cxn>
                <a:cxn ang="0">
                  <a:pos x="1406" y="190"/>
                </a:cxn>
                <a:cxn ang="0">
                  <a:pos x="1256" y="192"/>
                </a:cxn>
                <a:cxn ang="0">
                  <a:pos x="1100" y="190"/>
                </a:cxn>
                <a:cxn ang="0">
                  <a:pos x="1100" y="190"/>
                </a:cxn>
                <a:cxn ang="0">
                  <a:pos x="1000" y="186"/>
                </a:cxn>
                <a:cxn ang="0">
                  <a:pos x="904" y="182"/>
                </a:cxn>
                <a:cxn ang="0">
                  <a:pos x="810" y="176"/>
                </a:cxn>
                <a:cxn ang="0">
                  <a:pos x="718" y="168"/>
                </a:cxn>
                <a:cxn ang="0">
                  <a:pos x="630" y="160"/>
                </a:cxn>
                <a:cxn ang="0">
                  <a:pos x="546" y="150"/>
                </a:cxn>
                <a:cxn ang="0">
                  <a:pos x="468" y="138"/>
                </a:cxn>
                <a:cxn ang="0">
                  <a:pos x="392" y="126"/>
                </a:cxn>
                <a:cxn ang="0">
                  <a:pos x="322" y="114"/>
                </a:cxn>
                <a:cxn ang="0">
                  <a:pos x="258" y="98"/>
                </a:cxn>
                <a:cxn ang="0">
                  <a:pos x="198" y="84"/>
                </a:cxn>
                <a:cxn ang="0">
                  <a:pos x="146" y="68"/>
                </a:cxn>
                <a:cxn ang="0">
                  <a:pos x="98" y="52"/>
                </a:cxn>
                <a:cxn ang="0">
                  <a:pos x="58" y="36"/>
                </a:cxn>
                <a:cxn ang="0">
                  <a:pos x="26" y="1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16"/>
                </a:cxn>
                <a:cxn ang="0">
                  <a:pos x="70" y="30"/>
                </a:cxn>
                <a:cxn ang="0">
                  <a:pos x="112" y="44"/>
                </a:cxn>
                <a:cxn ang="0">
                  <a:pos x="160" y="58"/>
                </a:cxn>
                <a:cxn ang="0">
                  <a:pos x="212" y="70"/>
                </a:cxn>
                <a:cxn ang="0">
                  <a:pos x="270" y="82"/>
                </a:cxn>
                <a:cxn ang="0">
                  <a:pos x="332" y="94"/>
                </a:cxn>
                <a:cxn ang="0">
                  <a:pos x="396" y="106"/>
                </a:cxn>
                <a:cxn ang="0">
                  <a:pos x="466" y="116"/>
                </a:cxn>
                <a:cxn ang="0">
                  <a:pos x="540" y="124"/>
                </a:cxn>
                <a:cxn ang="0">
                  <a:pos x="616" y="132"/>
                </a:cxn>
                <a:cxn ang="0">
                  <a:pos x="696" y="140"/>
                </a:cxn>
                <a:cxn ang="0">
                  <a:pos x="778" y="146"/>
                </a:cxn>
                <a:cxn ang="0">
                  <a:pos x="864" y="152"/>
                </a:cxn>
                <a:cxn ang="0">
                  <a:pos x="950" y="156"/>
                </a:cxn>
                <a:cxn ang="0">
                  <a:pos x="1040" y="158"/>
                </a:cxn>
                <a:cxn ang="0">
                  <a:pos x="1040" y="158"/>
                </a:cxn>
                <a:cxn ang="0">
                  <a:pos x="1134" y="160"/>
                </a:cxn>
                <a:cxn ang="0">
                  <a:pos x="1228" y="160"/>
                </a:cxn>
                <a:cxn ang="0">
                  <a:pos x="1318" y="158"/>
                </a:cxn>
                <a:cxn ang="0">
                  <a:pos x="1406" y="156"/>
                </a:cxn>
              </a:cxnLst>
              <a:rect l="0" t="0" r="r" b="b"/>
              <a:pathLst>
                <a:path w="1406" h="192">
                  <a:moveTo>
                    <a:pt x="1406" y="190"/>
                  </a:moveTo>
                  <a:lnTo>
                    <a:pt x="1406" y="190"/>
                  </a:lnTo>
                  <a:lnTo>
                    <a:pt x="1256" y="192"/>
                  </a:lnTo>
                  <a:lnTo>
                    <a:pt x="1100" y="190"/>
                  </a:lnTo>
                  <a:lnTo>
                    <a:pt x="1100" y="190"/>
                  </a:lnTo>
                  <a:lnTo>
                    <a:pt x="1000" y="186"/>
                  </a:lnTo>
                  <a:lnTo>
                    <a:pt x="904" y="182"/>
                  </a:lnTo>
                  <a:lnTo>
                    <a:pt x="810" y="176"/>
                  </a:lnTo>
                  <a:lnTo>
                    <a:pt x="718" y="168"/>
                  </a:lnTo>
                  <a:lnTo>
                    <a:pt x="630" y="160"/>
                  </a:lnTo>
                  <a:lnTo>
                    <a:pt x="546" y="150"/>
                  </a:lnTo>
                  <a:lnTo>
                    <a:pt x="468" y="138"/>
                  </a:lnTo>
                  <a:lnTo>
                    <a:pt x="392" y="126"/>
                  </a:lnTo>
                  <a:lnTo>
                    <a:pt x="322" y="114"/>
                  </a:lnTo>
                  <a:lnTo>
                    <a:pt x="258" y="98"/>
                  </a:lnTo>
                  <a:lnTo>
                    <a:pt x="198" y="84"/>
                  </a:lnTo>
                  <a:lnTo>
                    <a:pt x="146" y="68"/>
                  </a:lnTo>
                  <a:lnTo>
                    <a:pt x="98" y="52"/>
                  </a:lnTo>
                  <a:lnTo>
                    <a:pt x="58" y="36"/>
                  </a:lnTo>
                  <a:lnTo>
                    <a:pt x="26" y="18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16"/>
                  </a:lnTo>
                  <a:lnTo>
                    <a:pt x="70" y="30"/>
                  </a:lnTo>
                  <a:lnTo>
                    <a:pt x="112" y="44"/>
                  </a:lnTo>
                  <a:lnTo>
                    <a:pt x="160" y="58"/>
                  </a:lnTo>
                  <a:lnTo>
                    <a:pt x="212" y="70"/>
                  </a:lnTo>
                  <a:lnTo>
                    <a:pt x="270" y="82"/>
                  </a:lnTo>
                  <a:lnTo>
                    <a:pt x="332" y="94"/>
                  </a:lnTo>
                  <a:lnTo>
                    <a:pt x="396" y="106"/>
                  </a:lnTo>
                  <a:lnTo>
                    <a:pt x="466" y="116"/>
                  </a:lnTo>
                  <a:lnTo>
                    <a:pt x="540" y="124"/>
                  </a:lnTo>
                  <a:lnTo>
                    <a:pt x="616" y="132"/>
                  </a:lnTo>
                  <a:lnTo>
                    <a:pt x="696" y="140"/>
                  </a:lnTo>
                  <a:lnTo>
                    <a:pt x="778" y="146"/>
                  </a:lnTo>
                  <a:lnTo>
                    <a:pt x="864" y="152"/>
                  </a:lnTo>
                  <a:lnTo>
                    <a:pt x="950" y="156"/>
                  </a:lnTo>
                  <a:lnTo>
                    <a:pt x="1040" y="158"/>
                  </a:lnTo>
                  <a:lnTo>
                    <a:pt x="1040" y="158"/>
                  </a:lnTo>
                  <a:lnTo>
                    <a:pt x="1134" y="160"/>
                  </a:lnTo>
                  <a:lnTo>
                    <a:pt x="1228" y="160"/>
                  </a:lnTo>
                  <a:lnTo>
                    <a:pt x="1318" y="158"/>
                  </a:lnTo>
                  <a:lnTo>
                    <a:pt x="1406" y="156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6768244" y="142830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0%26v_flag%3d0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9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6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5.gif"/><Relationship Id="rId4" Type="http://schemas.openxmlformats.org/officeDocument/2006/relationships/image" Target="../media/image12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7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4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2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3.gif"/><Relationship Id="rId4" Type="http://schemas.openxmlformats.org/officeDocument/2006/relationships/image" Target="../media/image20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3E2ACA8A-37E5-4280-A351-EB6B97DBF68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2797690D-4D72-486C-8246-EA6D22AB18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2CF5C93-1E51-457A-B0F5-44DA0DDEE2C0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B58A2A8D-2666-4545-803F-B241BE13DDCC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47EF4EB-CC73-42EF-8C16-693BF366F0E8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http://www.bizforms.co.kr/bms/check.asp?code=bs3217338750418&amp;go_url=http%3a%2f%2fpowerpoint.bizforms.co.kr%2fform_view%2fview.asp%3fnumber%3d105670%26v_flag%3d0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FE5C8D7-7707-471C-BC4E-E6B9A06E6224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여행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DE008A9-7174-4846-BB93-E4D2EE4E0687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8523050C-7678-41EB-B261-0580817909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1397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281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사업동기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사업동기를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사업동기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 및 사업의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선정배경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개인적으로 자신 있고 관심 있는 분야이거나 시장성이 있어서 선택하게 되었다는 등의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1144588" y="4246536"/>
            <a:ext cx="6854825" cy="1882775"/>
            <a:chOff x="1144588" y="4246536"/>
            <a:chExt cx="6854825" cy="1882775"/>
          </a:xfrm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1144588" y="4246536"/>
              <a:ext cx="6854825" cy="1882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222"/>
            <p:cNvSpPr>
              <a:spLocks noChangeArrowheads="1"/>
            </p:cNvSpPr>
            <p:nvPr/>
          </p:nvSpPr>
          <p:spPr bwMode="auto">
            <a:xfrm>
              <a:off x="1358856" y="4783048"/>
              <a:ext cx="6426288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67" name="Rectangle 292"/>
            <p:cNvSpPr>
              <a:spLocks noChangeArrowheads="1"/>
            </p:cNvSpPr>
            <p:nvPr/>
          </p:nvSpPr>
          <p:spPr bwMode="auto">
            <a:xfrm>
              <a:off x="1358855" y="4414851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46" name="그룹 45"/>
          <p:cNvGrpSpPr/>
          <p:nvPr/>
        </p:nvGrpSpPr>
        <p:grpSpPr>
          <a:xfrm>
            <a:off x="1679575" y="1483979"/>
            <a:ext cx="5784850" cy="2755847"/>
            <a:chOff x="1679575" y="1483979"/>
            <a:chExt cx="5784850" cy="2755847"/>
          </a:xfrm>
        </p:grpSpPr>
        <p:sp>
          <p:nvSpPr>
            <p:cNvPr id="9237" name="Line 21"/>
            <p:cNvSpPr>
              <a:spLocks noChangeShapeType="1"/>
            </p:cNvSpPr>
            <p:nvPr/>
          </p:nvSpPr>
          <p:spPr bwMode="auto">
            <a:xfrm>
              <a:off x="2959100" y="2398326"/>
              <a:ext cx="3228975" cy="1588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38" name="Line 22"/>
            <p:cNvSpPr>
              <a:spLocks noChangeShapeType="1"/>
            </p:cNvSpPr>
            <p:nvPr/>
          </p:nvSpPr>
          <p:spPr bwMode="auto">
            <a:xfrm>
              <a:off x="4572000" y="2407851"/>
              <a:ext cx="1588" cy="1831975"/>
            </a:xfrm>
            <a:prstGeom prst="line">
              <a:avLst/>
            </a:pr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1" name="그룹 40"/>
            <p:cNvGrpSpPr/>
            <p:nvPr/>
          </p:nvGrpSpPr>
          <p:grpSpPr>
            <a:xfrm>
              <a:off x="1679575" y="1763326"/>
              <a:ext cx="1352550" cy="1270000"/>
              <a:chOff x="1679575" y="1763326"/>
              <a:chExt cx="1352550" cy="1270000"/>
            </a:xfrm>
          </p:grpSpPr>
          <p:sp>
            <p:nvSpPr>
              <p:cNvPr id="37" name="타원 36"/>
              <p:cNvSpPr/>
              <p:nvPr/>
            </p:nvSpPr>
            <p:spPr>
              <a:xfrm>
                <a:off x="1713351" y="1803167"/>
                <a:ext cx="1204929" cy="120492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9235" name="Freeform 19"/>
              <p:cNvSpPr>
                <a:spLocks noEditPoints="1"/>
              </p:cNvSpPr>
              <p:nvPr/>
            </p:nvSpPr>
            <p:spPr bwMode="auto">
              <a:xfrm>
                <a:off x="1679575" y="1763326"/>
                <a:ext cx="1352550" cy="1270000"/>
              </a:xfrm>
              <a:custGeom>
                <a:avLst/>
                <a:gdLst/>
                <a:ahLst/>
                <a:cxnLst>
                  <a:cxn ang="0">
                    <a:pos x="798" y="360"/>
                  </a:cxn>
                  <a:cxn ang="0">
                    <a:pos x="772" y="252"/>
                  </a:cxn>
                  <a:cxn ang="0">
                    <a:pos x="718" y="156"/>
                  </a:cxn>
                  <a:cxn ang="0">
                    <a:pos x="642" y="80"/>
                  </a:cxn>
                  <a:cxn ang="0">
                    <a:pos x="548" y="28"/>
                  </a:cxn>
                  <a:cxn ang="0">
                    <a:pos x="438" y="2"/>
                  </a:cxn>
                  <a:cxn ang="0">
                    <a:pos x="360" y="2"/>
                  </a:cxn>
                  <a:cxn ang="0">
                    <a:pos x="246" y="32"/>
                  </a:cxn>
                  <a:cxn ang="0">
                    <a:pos x="146" y="92"/>
                  </a:cxn>
                  <a:cxn ang="0">
                    <a:pos x="70" y="176"/>
                  </a:cxn>
                  <a:cxn ang="0">
                    <a:pos x="18" y="282"/>
                  </a:cxn>
                  <a:cxn ang="0">
                    <a:pos x="0" y="400"/>
                  </a:cxn>
                  <a:cxn ang="0">
                    <a:pos x="8" y="480"/>
                  </a:cxn>
                  <a:cxn ang="0">
                    <a:pos x="48" y="590"/>
                  </a:cxn>
                  <a:cxn ang="0">
                    <a:pos x="118" y="682"/>
                  </a:cxn>
                  <a:cxn ang="0">
                    <a:pos x="210" y="752"/>
                  </a:cxn>
                  <a:cxn ang="0">
                    <a:pos x="320" y="792"/>
                  </a:cxn>
                  <a:cxn ang="0">
                    <a:pos x="400" y="800"/>
                  </a:cxn>
                  <a:cxn ang="0">
                    <a:pos x="512" y="784"/>
                  </a:cxn>
                  <a:cxn ang="0">
                    <a:pos x="612" y="740"/>
                  </a:cxn>
                  <a:cxn ang="0">
                    <a:pos x="694" y="670"/>
                  </a:cxn>
                  <a:cxn ang="0">
                    <a:pos x="756" y="582"/>
                  </a:cxn>
                  <a:cxn ang="0">
                    <a:pos x="792" y="478"/>
                  </a:cxn>
                  <a:cxn ang="0">
                    <a:pos x="400" y="776"/>
                  </a:cxn>
                  <a:cxn ang="0">
                    <a:pos x="324" y="768"/>
                  </a:cxn>
                  <a:cxn ang="0">
                    <a:pos x="222" y="730"/>
                  </a:cxn>
                  <a:cxn ang="0">
                    <a:pos x="134" y="666"/>
                  </a:cxn>
                  <a:cxn ang="0">
                    <a:pos x="70" y="578"/>
                  </a:cxn>
                  <a:cxn ang="0">
                    <a:pos x="32" y="476"/>
                  </a:cxn>
                  <a:cxn ang="0">
                    <a:pos x="24" y="400"/>
                  </a:cxn>
                  <a:cxn ang="0">
                    <a:pos x="42" y="288"/>
                  </a:cxn>
                  <a:cxn ang="0">
                    <a:pos x="88" y="190"/>
                  </a:cxn>
                  <a:cxn ang="0">
                    <a:pos x="162" y="110"/>
                  </a:cxn>
                  <a:cxn ang="0">
                    <a:pos x="254" y="54"/>
                  </a:cxn>
                  <a:cxn ang="0">
                    <a:pos x="362" y="26"/>
                  </a:cxn>
                  <a:cxn ang="0">
                    <a:pos x="438" y="26"/>
                  </a:cxn>
                  <a:cxn ang="0">
                    <a:pos x="546" y="54"/>
                  </a:cxn>
                  <a:cxn ang="0">
                    <a:pos x="640" y="110"/>
                  </a:cxn>
                  <a:cxn ang="0">
                    <a:pos x="712" y="190"/>
                  </a:cxn>
                  <a:cxn ang="0">
                    <a:pos x="760" y="288"/>
                  </a:cxn>
                  <a:cxn ang="0">
                    <a:pos x="776" y="400"/>
                  </a:cxn>
                  <a:cxn ang="0">
                    <a:pos x="768" y="476"/>
                  </a:cxn>
                  <a:cxn ang="0">
                    <a:pos x="732" y="578"/>
                  </a:cxn>
                  <a:cxn ang="0">
                    <a:pos x="666" y="666"/>
                  </a:cxn>
                  <a:cxn ang="0">
                    <a:pos x="580" y="730"/>
                  </a:cxn>
                  <a:cxn ang="0">
                    <a:pos x="476" y="768"/>
                  </a:cxn>
                  <a:cxn ang="0">
                    <a:pos x="400" y="776"/>
                  </a:cxn>
                </a:cxnLst>
                <a:rect l="0" t="0" r="r" b="b"/>
                <a:pathLst>
                  <a:path w="852" h="800">
                    <a:moveTo>
                      <a:pt x="852" y="400"/>
                    </a:moveTo>
                    <a:lnTo>
                      <a:pt x="798" y="360"/>
                    </a:lnTo>
                    <a:lnTo>
                      <a:pt x="798" y="360"/>
                    </a:lnTo>
                    <a:lnTo>
                      <a:pt x="792" y="322"/>
                    </a:lnTo>
                    <a:lnTo>
                      <a:pt x="784" y="286"/>
                    </a:lnTo>
                    <a:lnTo>
                      <a:pt x="772" y="252"/>
                    </a:lnTo>
                    <a:lnTo>
                      <a:pt x="756" y="218"/>
                    </a:lnTo>
                    <a:lnTo>
                      <a:pt x="738" y="186"/>
                    </a:lnTo>
                    <a:lnTo>
                      <a:pt x="718" y="156"/>
                    </a:lnTo>
                    <a:lnTo>
                      <a:pt x="694" y="130"/>
                    </a:lnTo>
                    <a:lnTo>
                      <a:pt x="670" y="104"/>
                    </a:lnTo>
                    <a:lnTo>
                      <a:pt x="642" y="80"/>
                    </a:lnTo>
                    <a:lnTo>
                      <a:pt x="612" y="60"/>
                    </a:lnTo>
                    <a:lnTo>
                      <a:pt x="580" y="42"/>
                    </a:lnTo>
                    <a:lnTo>
                      <a:pt x="548" y="28"/>
                    </a:lnTo>
                    <a:lnTo>
                      <a:pt x="512" y="16"/>
                    </a:lnTo>
                    <a:lnTo>
                      <a:pt x="476" y="8"/>
                    </a:lnTo>
                    <a:lnTo>
                      <a:pt x="438" y="2"/>
                    </a:lnTo>
                    <a:lnTo>
                      <a:pt x="400" y="0"/>
                    </a:lnTo>
                    <a:lnTo>
                      <a:pt x="400" y="0"/>
                    </a:lnTo>
                    <a:lnTo>
                      <a:pt x="360" y="2"/>
                    </a:lnTo>
                    <a:lnTo>
                      <a:pt x="320" y="8"/>
                    </a:lnTo>
                    <a:lnTo>
                      <a:pt x="282" y="18"/>
                    </a:lnTo>
                    <a:lnTo>
                      <a:pt x="246" y="32"/>
                    </a:lnTo>
                    <a:lnTo>
                      <a:pt x="210" y="48"/>
                    </a:lnTo>
                    <a:lnTo>
                      <a:pt x="178" y="68"/>
                    </a:lnTo>
                    <a:lnTo>
                      <a:pt x="146" y="92"/>
                    </a:lnTo>
                    <a:lnTo>
                      <a:pt x="118" y="118"/>
                    </a:lnTo>
                    <a:lnTo>
                      <a:pt x="92" y="146"/>
                    </a:lnTo>
                    <a:lnTo>
                      <a:pt x="70" y="176"/>
                    </a:lnTo>
                    <a:lnTo>
                      <a:pt x="48" y="210"/>
                    </a:lnTo>
                    <a:lnTo>
                      <a:pt x="32" y="244"/>
                    </a:lnTo>
                    <a:lnTo>
                      <a:pt x="18" y="282"/>
                    </a:lnTo>
                    <a:lnTo>
                      <a:pt x="8" y="320"/>
                    </a:lnTo>
                    <a:lnTo>
                      <a:pt x="2" y="360"/>
                    </a:lnTo>
                    <a:lnTo>
                      <a:pt x="0" y="400"/>
                    </a:lnTo>
                    <a:lnTo>
                      <a:pt x="0" y="400"/>
                    </a:lnTo>
                    <a:lnTo>
                      <a:pt x="2" y="440"/>
                    </a:lnTo>
                    <a:lnTo>
                      <a:pt x="8" y="480"/>
                    </a:lnTo>
                    <a:lnTo>
                      <a:pt x="18" y="518"/>
                    </a:lnTo>
                    <a:lnTo>
                      <a:pt x="32" y="556"/>
                    </a:lnTo>
                    <a:lnTo>
                      <a:pt x="48" y="590"/>
                    </a:lnTo>
                    <a:lnTo>
                      <a:pt x="70" y="624"/>
                    </a:lnTo>
                    <a:lnTo>
                      <a:pt x="92" y="654"/>
                    </a:lnTo>
                    <a:lnTo>
                      <a:pt x="118" y="682"/>
                    </a:lnTo>
                    <a:lnTo>
                      <a:pt x="146" y="708"/>
                    </a:lnTo>
                    <a:lnTo>
                      <a:pt x="178" y="732"/>
                    </a:lnTo>
                    <a:lnTo>
                      <a:pt x="210" y="752"/>
                    </a:lnTo>
                    <a:lnTo>
                      <a:pt x="246" y="768"/>
                    </a:lnTo>
                    <a:lnTo>
                      <a:pt x="282" y="782"/>
                    </a:lnTo>
                    <a:lnTo>
                      <a:pt x="320" y="792"/>
                    </a:lnTo>
                    <a:lnTo>
                      <a:pt x="360" y="798"/>
                    </a:lnTo>
                    <a:lnTo>
                      <a:pt x="400" y="800"/>
                    </a:lnTo>
                    <a:lnTo>
                      <a:pt x="400" y="800"/>
                    </a:lnTo>
                    <a:lnTo>
                      <a:pt x="438" y="798"/>
                    </a:lnTo>
                    <a:lnTo>
                      <a:pt x="476" y="792"/>
                    </a:lnTo>
                    <a:lnTo>
                      <a:pt x="512" y="784"/>
                    </a:lnTo>
                    <a:lnTo>
                      <a:pt x="548" y="772"/>
                    </a:lnTo>
                    <a:lnTo>
                      <a:pt x="580" y="758"/>
                    </a:lnTo>
                    <a:lnTo>
                      <a:pt x="612" y="740"/>
                    </a:lnTo>
                    <a:lnTo>
                      <a:pt x="642" y="718"/>
                    </a:lnTo>
                    <a:lnTo>
                      <a:pt x="670" y="696"/>
                    </a:lnTo>
                    <a:lnTo>
                      <a:pt x="694" y="670"/>
                    </a:lnTo>
                    <a:lnTo>
                      <a:pt x="718" y="642"/>
                    </a:lnTo>
                    <a:lnTo>
                      <a:pt x="738" y="614"/>
                    </a:lnTo>
                    <a:lnTo>
                      <a:pt x="756" y="582"/>
                    </a:lnTo>
                    <a:lnTo>
                      <a:pt x="772" y="548"/>
                    </a:lnTo>
                    <a:lnTo>
                      <a:pt x="784" y="514"/>
                    </a:lnTo>
                    <a:lnTo>
                      <a:pt x="792" y="478"/>
                    </a:lnTo>
                    <a:lnTo>
                      <a:pt x="798" y="440"/>
                    </a:lnTo>
                    <a:lnTo>
                      <a:pt x="852" y="400"/>
                    </a:lnTo>
                    <a:close/>
                    <a:moveTo>
                      <a:pt x="400" y="776"/>
                    </a:moveTo>
                    <a:lnTo>
                      <a:pt x="400" y="776"/>
                    </a:lnTo>
                    <a:lnTo>
                      <a:pt x="362" y="774"/>
                    </a:lnTo>
                    <a:lnTo>
                      <a:pt x="324" y="768"/>
                    </a:lnTo>
                    <a:lnTo>
                      <a:pt x="288" y="758"/>
                    </a:lnTo>
                    <a:lnTo>
                      <a:pt x="254" y="746"/>
                    </a:lnTo>
                    <a:lnTo>
                      <a:pt x="222" y="730"/>
                    </a:lnTo>
                    <a:lnTo>
                      <a:pt x="190" y="712"/>
                    </a:lnTo>
                    <a:lnTo>
                      <a:pt x="162" y="690"/>
                    </a:lnTo>
                    <a:lnTo>
                      <a:pt x="134" y="666"/>
                    </a:lnTo>
                    <a:lnTo>
                      <a:pt x="110" y="638"/>
                    </a:lnTo>
                    <a:lnTo>
                      <a:pt x="88" y="610"/>
                    </a:lnTo>
                    <a:lnTo>
                      <a:pt x="70" y="578"/>
                    </a:lnTo>
                    <a:lnTo>
                      <a:pt x="54" y="546"/>
                    </a:lnTo>
                    <a:lnTo>
                      <a:pt x="42" y="512"/>
                    </a:lnTo>
                    <a:lnTo>
                      <a:pt x="32" y="476"/>
                    </a:lnTo>
                    <a:lnTo>
                      <a:pt x="26" y="438"/>
                    </a:lnTo>
                    <a:lnTo>
                      <a:pt x="24" y="400"/>
                    </a:lnTo>
                    <a:lnTo>
                      <a:pt x="24" y="400"/>
                    </a:lnTo>
                    <a:lnTo>
                      <a:pt x="26" y="362"/>
                    </a:lnTo>
                    <a:lnTo>
                      <a:pt x="32" y="324"/>
                    </a:lnTo>
                    <a:lnTo>
                      <a:pt x="42" y="288"/>
                    </a:lnTo>
                    <a:lnTo>
                      <a:pt x="54" y="254"/>
                    </a:lnTo>
                    <a:lnTo>
                      <a:pt x="70" y="220"/>
                    </a:lnTo>
                    <a:lnTo>
                      <a:pt x="88" y="190"/>
                    </a:lnTo>
                    <a:lnTo>
                      <a:pt x="110" y="160"/>
                    </a:lnTo>
                    <a:lnTo>
                      <a:pt x="134" y="134"/>
                    </a:lnTo>
                    <a:lnTo>
                      <a:pt x="162" y="110"/>
                    </a:lnTo>
                    <a:lnTo>
                      <a:pt x="190" y="88"/>
                    </a:lnTo>
                    <a:lnTo>
                      <a:pt x="222" y="70"/>
                    </a:lnTo>
                    <a:lnTo>
                      <a:pt x="254" y="54"/>
                    </a:lnTo>
                    <a:lnTo>
                      <a:pt x="288" y="40"/>
                    </a:lnTo>
                    <a:lnTo>
                      <a:pt x="324" y="32"/>
                    </a:lnTo>
                    <a:lnTo>
                      <a:pt x="362" y="26"/>
                    </a:lnTo>
                    <a:lnTo>
                      <a:pt x="400" y="24"/>
                    </a:lnTo>
                    <a:lnTo>
                      <a:pt x="400" y="24"/>
                    </a:lnTo>
                    <a:lnTo>
                      <a:pt x="438" y="26"/>
                    </a:lnTo>
                    <a:lnTo>
                      <a:pt x="476" y="32"/>
                    </a:lnTo>
                    <a:lnTo>
                      <a:pt x="512" y="40"/>
                    </a:lnTo>
                    <a:lnTo>
                      <a:pt x="546" y="54"/>
                    </a:lnTo>
                    <a:lnTo>
                      <a:pt x="580" y="70"/>
                    </a:lnTo>
                    <a:lnTo>
                      <a:pt x="610" y="88"/>
                    </a:lnTo>
                    <a:lnTo>
                      <a:pt x="640" y="110"/>
                    </a:lnTo>
                    <a:lnTo>
                      <a:pt x="666" y="134"/>
                    </a:lnTo>
                    <a:lnTo>
                      <a:pt x="690" y="160"/>
                    </a:lnTo>
                    <a:lnTo>
                      <a:pt x="712" y="190"/>
                    </a:lnTo>
                    <a:lnTo>
                      <a:pt x="732" y="220"/>
                    </a:lnTo>
                    <a:lnTo>
                      <a:pt x="746" y="254"/>
                    </a:lnTo>
                    <a:lnTo>
                      <a:pt x="760" y="288"/>
                    </a:lnTo>
                    <a:lnTo>
                      <a:pt x="768" y="324"/>
                    </a:lnTo>
                    <a:lnTo>
                      <a:pt x="774" y="362"/>
                    </a:lnTo>
                    <a:lnTo>
                      <a:pt x="776" y="400"/>
                    </a:lnTo>
                    <a:lnTo>
                      <a:pt x="776" y="400"/>
                    </a:lnTo>
                    <a:lnTo>
                      <a:pt x="774" y="438"/>
                    </a:lnTo>
                    <a:lnTo>
                      <a:pt x="768" y="476"/>
                    </a:lnTo>
                    <a:lnTo>
                      <a:pt x="760" y="512"/>
                    </a:lnTo>
                    <a:lnTo>
                      <a:pt x="746" y="546"/>
                    </a:lnTo>
                    <a:lnTo>
                      <a:pt x="732" y="578"/>
                    </a:lnTo>
                    <a:lnTo>
                      <a:pt x="712" y="610"/>
                    </a:lnTo>
                    <a:lnTo>
                      <a:pt x="690" y="638"/>
                    </a:lnTo>
                    <a:lnTo>
                      <a:pt x="666" y="666"/>
                    </a:lnTo>
                    <a:lnTo>
                      <a:pt x="640" y="690"/>
                    </a:lnTo>
                    <a:lnTo>
                      <a:pt x="610" y="712"/>
                    </a:lnTo>
                    <a:lnTo>
                      <a:pt x="580" y="730"/>
                    </a:lnTo>
                    <a:lnTo>
                      <a:pt x="546" y="746"/>
                    </a:lnTo>
                    <a:lnTo>
                      <a:pt x="512" y="758"/>
                    </a:lnTo>
                    <a:lnTo>
                      <a:pt x="476" y="768"/>
                    </a:lnTo>
                    <a:lnTo>
                      <a:pt x="438" y="774"/>
                    </a:lnTo>
                    <a:lnTo>
                      <a:pt x="400" y="776"/>
                    </a:lnTo>
                    <a:lnTo>
                      <a:pt x="400" y="776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>
                    <a:lumMod val="75000"/>
                    <a:lumOff val="2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Rectangle 292"/>
              <p:cNvSpPr>
                <a:spLocks noChangeArrowheads="1"/>
              </p:cNvSpPr>
              <p:nvPr/>
            </p:nvSpPr>
            <p:spPr bwMode="auto">
              <a:xfrm>
                <a:off x="1920732" y="2114532"/>
                <a:ext cx="769441" cy="4801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2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2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</a:t>
                </a:r>
                <a:endParaRPr kumimoji="1" lang="en-US" altLang="ko-KR" sz="12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altLang="en-US" sz="12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입력하세요</a:t>
                </a:r>
                <a:endParaRPr kumimoji="1" lang="ko-KR" sz="1800" b="0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grpSp>
          <p:nvGrpSpPr>
            <p:cNvPr id="45" name="그룹 44"/>
            <p:cNvGrpSpPr/>
            <p:nvPr/>
          </p:nvGrpSpPr>
          <p:grpSpPr>
            <a:xfrm>
              <a:off x="6115050" y="1763326"/>
              <a:ext cx="1349375" cy="1270000"/>
              <a:chOff x="6115050" y="1763326"/>
              <a:chExt cx="1349375" cy="1270000"/>
            </a:xfrm>
          </p:grpSpPr>
          <p:sp>
            <p:nvSpPr>
              <p:cNvPr id="40" name="타원 39"/>
              <p:cNvSpPr/>
              <p:nvPr/>
            </p:nvSpPr>
            <p:spPr>
              <a:xfrm>
                <a:off x="6240963" y="1803167"/>
                <a:ext cx="1204929" cy="120492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9236" name="Freeform 20"/>
              <p:cNvSpPr>
                <a:spLocks noEditPoints="1"/>
              </p:cNvSpPr>
              <p:nvPr/>
            </p:nvSpPr>
            <p:spPr bwMode="auto">
              <a:xfrm>
                <a:off x="6115050" y="1763326"/>
                <a:ext cx="1349375" cy="1270000"/>
              </a:xfrm>
              <a:custGeom>
                <a:avLst/>
                <a:gdLst/>
                <a:ahLst/>
                <a:cxnLst>
                  <a:cxn ang="0">
                    <a:pos x="412" y="2"/>
                  </a:cxn>
                  <a:cxn ang="0">
                    <a:pos x="304" y="28"/>
                  </a:cxn>
                  <a:cxn ang="0">
                    <a:pos x="210" y="80"/>
                  </a:cxn>
                  <a:cxn ang="0">
                    <a:pos x="134" y="156"/>
                  </a:cxn>
                  <a:cxn ang="0">
                    <a:pos x="80" y="252"/>
                  </a:cxn>
                  <a:cxn ang="0">
                    <a:pos x="52" y="360"/>
                  </a:cxn>
                  <a:cxn ang="0">
                    <a:pos x="52" y="440"/>
                  </a:cxn>
                  <a:cxn ang="0">
                    <a:pos x="80" y="548"/>
                  </a:cxn>
                  <a:cxn ang="0">
                    <a:pos x="134" y="642"/>
                  </a:cxn>
                  <a:cxn ang="0">
                    <a:pos x="210" y="718"/>
                  </a:cxn>
                  <a:cxn ang="0">
                    <a:pos x="304" y="772"/>
                  </a:cxn>
                  <a:cxn ang="0">
                    <a:pos x="412" y="798"/>
                  </a:cxn>
                  <a:cxn ang="0">
                    <a:pos x="492" y="798"/>
                  </a:cxn>
                  <a:cxn ang="0">
                    <a:pos x="606" y="768"/>
                  </a:cxn>
                  <a:cxn ang="0">
                    <a:pos x="706" y="708"/>
                  </a:cxn>
                  <a:cxn ang="0">
                    <a:pos x="782" y="624"/>
                  </a:cxn>
                  <a:cxn ang="0">
                    <a:pos x="832" y="518"/>
                  </a:cxn>
                  <a:cxn ang="0">
                    <a:pos x="850" y="400"/>
                  </a:cxn>
                  <a:cxn ang="0">
                    <a:pos x="842" y="320"/>
                  </a:cxn>
                  <a:cxn ang="0">
                    <a:pos x="802" y="210"/>
                  </a:cxn>
                  <a:cxn ang="0">
                    <a:pos x="734" y="118"/>
                  </a:cxn>
                  <a:cxn ang="0">
                    <a:pos x="642" y="48"/>
                  </a:cxn>
                  <a:cxn ang="0">
                    <a:pos x="532" y="8"/>
                  </a:cxn>
                  <a:cxn ang="0">
                    <a:pos x="450" y="0"/>
                  </a:cxn>
                  <a:cxn ang="0">
                    <a:pos x="412" y="774"/>
                  </a:cxn>
                  <a:cxn ang="0">
                    <a:pos x="304" y="746"/>
                  </a:cxn>
                  <a:cxn ang="0">
                    <a:pos x="212" y="690"/>
                  </a:cxn>
                  <a:cxn ang="0">
                    <a:pos x="140" y="610"/>
                  </a:cxn>
                  <a:cxn ang="0">
                    <a:pos x="92" y="512"/>
                  </a:cxn>
                  <a:cxn ang="0">
                    <a:pos x="74" y="400"/>
                  </a:cxn>
                  <a:cxn ang="0">
                    <a:pos x="82" y="324"/>
                  </a:cxn>
                  <a:cxn ang="0">
                    <a:pos x="120" y="220"/>
                  </a:cxn>
                  <a:cxn ang="0">
                    <a:pos x="186" y="134"/>
                  </a:cxn>
                  <a:cxn ang="0">
                    <a:pos x="272" y="70"/>
                  </a:cxn>
                  <a:cxn ang="0">
                    <a:pos x="376" y="32"/>
                  </a:cxn>
                  <a:cxn ang="0">
                    <a:pos x="450" y="24"/>
                  </a:cxn>
                  <a:cxn ang="0">
                    <a:pos x="562" y="40"/>
                  </a:cxn>
                  <a:cxn ang="0">
                    <a:pos x="660" y="88"/>
                  </a:cxn>
                  <a:cxn ang="0">
                    <a:pos x="740" y="160"/>
                  </a:cxn>
                  <a:cxn ang="0">
                    <a:pos x="798" y="254"/>
                  </a:cxn>
                  <a:cxn ang="0">
                    <a:pos x="824" y="362"/>
                  </a:cxn>
                  <a:cxn ang="0">
                    <a:pos x="824" y="438"/>
                  </a:cxn>
                  <a:cxn ang="0">
                    <a:pos x="798" y="546"/>
                  </a:cxn>
                  <a:cxn ang="0">
                    <a:pos x="740" y="638"/>
                  </a:cxn>
                  <a:cxn ang="0">
                    <a:pos x="660" y="712"/>
                  </a:cxn>
                  <a:cxn ang="0">
                    <a:pos x="562" y="758"/>
                  </a:cxn>
                  <a:cxn ang="0">
                    <a:pos x="450" y="776"/>
                  </a:cxn>
                </a:cxnLst>
                <a:rect l="0" t="0" r="r" b="b"/>
                <a:pathLst>
                  <a:path w="850" h="800">
                    <a:moveTo>
                      <a:pt x="450" y="0"/>
                    </a:moveTo>
                    <a:lnTo>
                      <a:pt x="450" y="0"/>
                    </a:lnTo>
                    <a:lnTo>
                      <a:pt x="412" y="2"/>
                    </a:lnTo>
                    <a:lnTo>
                      <a:pt x="376" y="8"/>
                    </a:lnTo>
                    <a:lnTo>
                      <a:pt x="340" y="16"/>
                    </a:lnTo>
                    <a:lnTo>
                      <a:pt x="304" y="28"/>
                    </a:lnTo>
                    <a:lnTo>
                      <a:pt x="272" y="42"/>
                    </a:lnTo>
                    <a:lnTo>
                      <a:pt x="240" y="60"/>
                    </a:lnTo>
                    <a:lnTo>
                      <a:pt x="210" y="80"/>
                    </a:lnTo>
                    <a:lnTo>
                      <a:pt x="182" y="104"/>
                    </a:lnTo>
                    <a:lnTo>
                      <a:pt x="156" y="130"/>
                    </a:lnTo>
                    <a:lnTo>
                      <a:pt x="134" y="156"/>
                    </a:lnTo>
                    <a:lnTo>
                      <a:pt x="112" y="186"/>
                    </a:lnTo>
                    <a:lnTo>
                      <a:pt x="94" y="218"/>
                    </a:lnTo>
                    <a:lnTo>
                      <a:pt x="80" y="252"/>
                    </a:lnTo>
                    <a:lnTo>
                      <a:pt x="68" y="286"/>
                    </a:lnTo>
                    <a:lnTo>
                      <a:pt x="58" y="322"/>
                    </a:lnTo>
                    <a:lnTo>
                      <a:pt x="52" y="360"/>
                    </a:lnTo>
                    <a:lnTo>
                      <a:pt x="0" y="400"/>
                    </a:lnTo>
                    <a:lnTo>
                      <a:pt x="52" y="440"/>
                    </a:lnTo>
                    <a:lnTo>
                      <a:pt x="52" y="440"/>
                    </a:lnTo>
                    <a:lnTo>
                      <a:pt x="58" y="478"/>
                    </a:lnTo>
                    <a:lnTo>
                      <a:pt x="68" y="514"/>
                    </a:lnTo>
                    <a:lnTo>
                      <a:pt x="80" y="548"/>
                    </a:lnTo>
                    <a:lnTo>
                      <a:pt x="94" y="582"/>
                    </a:lnTo>
                    <a:lnTo>
                      <a:pt x="112" y="614"/>
                    </a:lnTo>
                    <a:lnTo>
                      <a:pt x="134" y="642"/>
                    </a:lnTo>
                    <a:lnTo>
                      <a:pt x="156" y="670"/>
                    </a:lnTo>
                    <a:lnTo>
                      <a:pt x="182" y="696"/>
                    </a:lnTo>
                    <a:lnTo>
                      <a:pt x="210" y="718"/>
                    </a:lnTo>
                    <a:lnTo>
                      <a:pt x="240" y="740"/>
                    </a:lnTo>
                    <a:lnTo>
                      <a:pt x="272" y="758"/>
                    </a:lnTo>
                    <a:lnTo>
                      <a:pt x="304" y="772"/>
                    </a:lnTo>
                    <a:lnTo>
                      <a:pt x="340" y="784"/>
                    </a:lnTo>
                    <a:lnTo>
                      <a:pt x="376" y="792"/>
                    </a:lnTo>
                    <a:lnTo>
                      <a:pt x="412" y="798"/>
                    </a:lnTo>
                    <a:lnTo>
                      <a:pt x="450" y="800"/>
                    </a:lnTo>
                    <a:lnTo>
                      <a:pt x="450" y="800"/>
                    </a:lnTo>
                    <a:lnTo>
                      <a:pt x="492" y="798"/>
                    </a:lnTo>
                    <a:lnTo>
                      <a:pt x="532" y="792"/>
                    </a:lnTo>
                    <a:lnTo>
                      <a:pt x="570" y="782"/>
                    </a:lnTo>
                    <a:lnTo>
                      <a:pt x="606" y="768"/>
                    </a:lnTo>
                    <a:lnTo>
                      <a:pt x="642" y="752"/>
                    </a:lnTo>
                    <a:lnTo>
                      <a:pt x="674" y="732"/>
                    </a:lnTo>
                    <a:lnTo>
                      <a:pt x="706" y="708"/>
                    </a:lnTo>
                    <a:lnTo>
                      <a:pt x="734" y="682"/>
                    </a:lnTo>
                    <a:lnTo>
                      <a:pt x="760" y="654"/>
                    </a:lnTo>
                    <a:lnTo>
                      <a:pt x="782" y="624"/>
                    </a:lnTo>
                    <a:lnTo>
                      <a:pt x="802" y="590"/>
                    </a:lnTo>
                    <a:lnTo>
                      <a:pt x="820" y="556"/>
                    </a:lnTo>
                    <a:lnTo>
                      <a:pt x="832" y="518"/>
                    </a:lnTo>
                    <a:lnTo>
                      <a:pt x="842" y="480"/>
                    </a:lnTo>
                    <a:lnTo>
                      <a:pt x="848" y="440"/>
                    </a:lnTo>
                    <a:lnTo>
                      <a:pt x="850" y="400"/>
                    </a:lnTo>
                    <a:lnTo>
                      <a:pt x="850" y="400"/>
                    </a:lnTo>
                    <a:lnTo>
                      <a:pt x="848" y="360"/>
                    </a:lnTo>
                    <a:lnTo>
                      <a:pt x="842" y="320"/>
                    </a:lnTo>
                    <a:lnTo>
                      <a:pt x="832" y="282"/>
                    </a:lnTo>
                    <a:lnTo>
                      <a:pt x="820" y="244"/>
                    </a:lnTo>
                    <a:lnTo>
                      <a:pt x="802" y="210"/>
                    </a:lnTo>
                    <a:lnTo>
                      <a:pt x="782" y="176"/>
                    </a:lnTo>
                    <a:lnTo>
                      <a:pt x="760" y="146"/>
                    </a:lnTo>
                    <a:lnTo>
                      <a:pt x="734" y="118"/>
                    </a:lnTo>
                    <a:lnTo>
                      <a:pt x="706" y="92"/>
                    </a:lnTo>
                    <a:lnTo>
                      <a:pt x="674" y="68"/>
                    </a:lnTo>
                    <a:lnTo>
                      <a:pt x="642" y="48"/>
                    </a:lnTo>
                    <a:lnTo>
                      <a:pt x="606" y="32"/>
                    </a:lnTo>
                    <a:lnTo>
                      <a:pt x="570" y="18"/>
                    </a:lnTo>
                    <a:lnTo>
                      <a:pt x="532" y="8"/>
                    </a:lnTo>
                    <a:lnTo>
                      <a:pt x="492" y="2"/>
                    </a:lnTo>
                    <a:lnTo>
                      <a:pt x="450" y="0"/>
                    </a:lnTo>
                    <a:lnTo>
                      <a:pt x="450" y="0"/>
                    </a:lnTo>
                    <a:close/>
                    <a:moveTo>
                      <a:pt x="450" y="776"/>
                    </a:moveTo>
                    <a:lnTo>
                      <a:pt x="450" y="776"/>
                    </a:lnTo>
                    <a:lnTo>
                      <a:pt x="412" y="774"/>
                    </a:lnTo>
                    <a:lnTo>
                      <a:pt x="376" y="768"/>
                    </a:lnTo>
                    <a:lnTo>
                      <a:pt x="340" y="758"/>
                    </a:lnTo>
                    <a:lnTo>
                      <a:pt x="304" y="746"/>
                    </a:lnTo>
                    <a:lnTo>
                      <a:pt x="272" y="730"/>
                    </a:lnTo>
                    <a:lnTo>
                      <a:pt x="240" y="712"/>
                    </a:lnTo>
                    <a:lnTo>
                      <a:pt x="212" y="690"/>
                    </a:lnTo>
                    <a:lnTo>
                      <a:pt x="186" y="666"/>
                    </a:lnTo>
                    <a:lnTo>
                      <a:pt x="160" y="638"/>
                    </a:lnTo>
                    <a:lnTo>
                      <a:pt x="140" y="610"/>
                    </a:lnTo>
                    <a:lnTo>
                      <a:pt x="120" y="578"/>
                    </a:lnTo>
                    <a:lnTo>
                      <a:pt x="104" y="546"/>
                    </a:lnTo>
                    <a:lnTo>
                      <a:pt x="92" y="512"/>
                    </a:lnTo>
                    <a:lnTo>
                      <a:pt x="82" y="476"/>
                    </a:lnTo>
                    <a:lnTo>
                      <a:pt x="76" y="438"/>
                    </a:lnTo>
                    <a:lnTo>
                      <a:pt x="74" y="400"/>
                    </a:lnTo>
                    <a:lnTo>
                      <a:pt x="74" y="400"/>
                    </a:lnTo>
                    <a:lnTo>
                      <a:pt x="76" y="362"/>
                    </a:lnTo>
                    <a:lnTo>
                      <a:pt x="82" y="324"/>
                    </a:lnTo>
                    <a:lnTo>
                      <a:pt x="92" y="288"/>
                    </a:lnTo>
                    <a:lnTo>
                      <a:pt x="104" y="254"/>
                    </a:lnTo>
                    <a:lnTo>
                      <a:pt x="120" y="220"/>
                    </a:lnTo>
                    <a:lnTo>
                      <a:pt x="140" y="190"/>
                    </a:lnTo>
                    <a:lnTo>
                      <a:pt x="160" y="160"/>
                    </a:lnTo>
                    <a:lnTo>
                      <a:pt x="186" y="134"/>
                    </a:lnTo>
                    <a:lnTo>
                      <a:pt x="212" y="110"/>
                    </a:lnTo>
                    <a:lnTo>
                      <a:pt x="240" y="88"/>
                    </a:lnTo>
                    <a:lnTo>
                      <a:pt x="272" y="70"/>
                    </a:lnTo>
                    <a:lnTo>
                      <a:pt x="304" y="54"/>
                    </a:lnTo>
                    <a:lnTo>
                      <a:pt x="340" y="40"/>
                    </a:lnTo>
                    <a:lnTo>
                      <a:pt x="376" y="32"/>
                    </a:lnTo>
                    <a:lnTo>
                      <a:pt x="412" y="26"/>
                    </a:lnTo>
                    <a:lnTo>
                      <a:pt x="450" y="24"/>
                    </a:lnTo>
                    <a:lnTo>
                      <a:pt x="450" y="24"/>
                    </a:lnTo>
                    <a:lnTo>
                      <a:pt x="490" y="26"/>
                    </a:lnTo>
                    <a:lnTo>
                      <a:pt x="526" y="32"/>
                    </a:lnTo>
                    <a:lnTo>
                      <a:pt x="562" y="40"/>
                    </a:lnTo>
                    <a:lnTo>
                      <a:pt x="598" y="54"/>
                    </a:lnTo>
                    <a:lnTo>
                      <a:pt x="630" y="70"/>
                    </a:lnTo>
                    <a:lnTo>
                      <a:pt x="660" y="88"/>
                    </a:lnTo>
                    <a:lnTo>
                      <a:pt x="690" y="110"/>
                    </a:lnTo>
                    <a:lnTo>
                      <a:pt x="716" y="134"/>
                    </a:lnTo>
                    <a:lnTo>
                      <a:pt x="740" y="160"/>
                    </a:lnTo>
                    <a:lnTo>
                      <a:pt x="762" y="190"/>
                    </a:lnTo>
                    <a:lnTo>
                      <a:pt x="782" y="220"/>
                    </a:lnTo>
                    <a:lnTo>
                      <a:pt x="798" y="254"/>
                    </a:lnTo>
                    <a:lnTo>
                      <a:pt x="810" y="288"/>
                    </a:lnTo>
                    <a:lnTo>
                      <a:pt x="820" y="324"/>
                    </a:lnTo>
                    <a:lnTo>
                      <a:pt x="824" y="362"/>
                    </a:lnTo>
                    <a:lnTo>
                      <a:pt x="826" y="400"/>
                    </a:lnTo>
                    <a:lnTo>
                      <a:pt x="826" y="400"/>
                    </a:lnTo>
                    <a:lnTo>
                      <a:pt x="824" y="438"/>
                    </a:lnTo>
                    <a:lnTo>
                      <a:pt x="820" y="476"/>
                    </a:lnTo>
                    <a:lnTo>
                      <a:pt x="810" y="512"/>
                    </a:lnTo>
                    <a:lnTo>
                      <a:pt x="798" y="546"/>
                    </a:lnTo>
                    <a:lnTo>
                      <a:pt x="782" y="578"/>
                    </a:lnTo>
                    <a:lnTo>
                      <a:pt x="762" y="610"/>
                    </a:lnTo>
                    <a:lnTo>
                      <a:pt x="740" y="638"/>
                    </a:lnTo>
                    <a:lnTo>
                      <a:pt x="716" y="666"/>
                    </a:lnTo>
                    <a:lnTo>
                      <a:pt x="690" y="690"/>
                    </a:lnTo>
                    <a:lnTo>
                      <a:pt x="660" y="712"/>
                    </a:lnTo>
                    <a:lnTo>
                      <a:pt x="630" y="730"/>
                    </a:lnTo>
                    <a:lnTo>
                      <a:pt x="598" y="746"/>
                    </a:lnTo>
                    <a:lnTo>
                      <a:pt x="562" y="758"/>
                    </a:lnTo>
                    <a:lnTo>
                      <a:pt x="526" y="768"/>
                    </a:lnTo>
                    <a:lnTo>
                      <a:pt x="490" y="774"/>
                    </a:lnTo>
                    <a:lnTo>
                      <a:pt x="450" y="776"/>
                    </a:lnTo>
                    <a:lnTo>
                      <a:pt x="450" y="776"/>
                    </a:ln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>
                    <a:lumMod val="75000"/>
                    <a:lumOff val="2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Rectangle 292"/>
              <p:cNvSpPr>
                <a:spLocks noChangeArrowheads="1"/>
              </p:cNvSpPr>
              <p:nvPr/>
            </p:nvSpPr>
            <p:spPr bwMode="auto">
              <a:xfrm>
                <a:off x="6434163" y="2114532"/>
                <a:ext cx="769441" cy="4801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sz="12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제</a:t>
                </a:r>
                <a:r>
                  <a:rPr kumimoji="1" lang="ko-KR" altLang="en-US" sz="12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목을</a:t>
                </a:r>
                <a:endParaRPr kumimoji="1" lang="en-US" altLang="ko-KR" sz="12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endParaRPr>
              </a:p>
              <a:p>
                <a:pPr marL="0" marR="0" lvl="0" indent="0" algn="ctr" defTabSz="914400" rtl="0" eaLnBrk="1" fontAlgn="base" latinLnBrk="1" hangingPunct="1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1" lang="ko-KR" altLang="en-US" sz="1200" b="1" i="0" u="none" strike="noStrike" cap="none" normalizeH="0" baseline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latin typeface="맑은 고딕" pitchFamily="50" charset="-127"/>
                    <a:ea typeface="맑은 고딕" pitchFamily="50" charset="-127"/>
                    <a:cs typeface="굴림" pitchFamily="50" charset="-127"/>
                  </a:rPr>
                  <a:t>입력하세요</a:t>
                </a:r>
                <a:endParaRPr kumimoji="1" lang="ko-KR" sz="1800" b="0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굴림" pitchFamily="50" charset="-127"/>
                  <a:ea typeface="굴림" pitchFamily="50" charset="-127"/>
                  <a:cs typeface="굴림" pitchFamily="50" charset="-127"/>
                </a:endParaRPr>
              </a:p>
            </p:txBody>
          </p:sp>
        </p:grpSp>
        <p:sp>
          <p:nvSpPr>
            <p:cNvPr id="34" name="타원 33"/>
            <p:cNvSpPr/>
            <p:nvPr/>
          </p:nvSpPr>
          <p:spPr>
            <a:xfrm>
              <a:off x="3677432" y="1483979"/>
              <a:ext cx="1789137" cy="178913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57150">
              <a:solidFill>
                <a:schemeClr val="tx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65" name="그룹 64"/>
            <p:cNvGrpSpPr/>
            <p:nvPr/>
          </p:nvGrpSpPr>
          <p:grpSpPr>
            <a:xfrm>
              <a:off x="4051300" y="1912551"/>
              <a:ext cx="1000125" cy="1000125"/>
              <a:chOff x="4051300" y="1873223"/>
              <a:chExt cx="1000125" cy="1000125"/>
            </a:xfrm>
          </p:grpSpPr>
          <p:sp>
            <p:nvSpPr>
              <p:cNvPr id="9241" name="Freeform 25"/>
              <p:cNvSpPr>
                <a:spLocks/>
              </p:cNvSpPr>
              <p:nvPr/>
            </p:nvSpPr>
            <p:spPr bwMode="auto">
              <a:xfrm>
                <a:off x="4425950" y="1889098"/>
                <a:ext cx="161925" cy="114300"/>
              </a:xfrm>
              <a:custGeom>
                <a:avLst/>
                <a:gdLst/>
                <a:ahLst/>
                <a:cxnLst>
                  <a:cxn ang="0">
                    <a:pos x="98" y="58"/>
                  </a:cxn>
                  <a:cxn ang="0">
                    <a:pos x="98" y="58"/>
                  </a:cxn>
                  <a:cxn ang="0">
                    <a:pos x="100" y="52"/>
                  </a:cxn>
                  <a:cxn ang="0">
                    <a:pos x="102" y="46"/>
                  </a:cxn>
                  <a:cxn ang="0">
                    <a:pos x="100" y="42"/>
                  </a:cxn>
                  <a:cxn ang="0">
                    <a:pos x="98" y="36"/>
                  </a:cxn>
                  <a:cxn ang="0">
                    <a:pos x="66" y="4"/>
                  </a:cxn>
                  <a:cxn ang="0">
                    <a:pos x="66" y="4"/>
                  </a:cxn>
                  <a:cxn ang="0">
                    <a:pos x="62" y="2"/>
                  </a:cxn>
                  <a:cxn ang="0">
                    <a:pos x="56" y="0"/>
                  </a:cxn>
                  <a:cxn ang="0">
                    <a:pos x="50" y="2"/>
                  </a:cxn>
                  <a:cxn ang="0">
                    <a:pos x="46" y="4"/>
                  </a:cxn>
                  <a:cxn ang="0">
                    <a:pos x="0" y="50"/>
                  </a:cxn>
                  <a:cxn ang="0">
                    <a:pos x="84" y="72"/>
                  </a:cxn>
                  <a:cxn ang="0">
                    <a:pos x="98" y="58"/>
                  </a:cxn>
                </a:cxnLst>
                <a:rect l="0" t="0" r="r" b="b"/>
                <a:pathLst>
                  <a:path w="102" h="72">
                    <a:moveTo>
                      <a:pt x="98" y="58"/>
                    </a:moveTo>
                    <a:lnTo>
                      <a:pt x="98" y="58"/>
                    </a:lnTo>
                    <a:lnTo>
                      <a:pt x="100" y="52"/>
                    </a:lnTo>
                    <a:lnTo>
                      <a:pt x="102" y="46"/>
                    </a:lnTo>
                    <a:lnTo>
                      <a:pt x="100" y="42"/>
                    </a:lnTo>
                    <a:lnTo>
                      <a:pt x="98" y="36"/>
                    </a:lnTo>
                    <a:lnTo>
                      <a:pt x="66" y="4"/>
                    </a:lnTo>
                    <a:lnTo>
                      <a:pt x="66" y="4"/>
                    </a:lnTo>
                    <a:lnTo>
                      <a:pt x="62" y="2"/>
                    </a:lnTo>
                    <a:lnTo>
                      <a:pt x="56" y="0"/>
                    </a:lnTo>
                    <a:lnTo>
                      <a:pt x="50" y="2"/>
                    </a:lnTo>
                    <a:lnTo>
                      <a:pt x="46" y="4"/>
                    </a:lnTo>
                    <a:lnTo>
                      <a:pt x="0" y="50"/>
                    </a:lnTo>
                    <a:lnTo>
                      <a:pt x="84" y="72"/>
                    </a:lnTo>
                    <a:lnTo>
                      <a:pt x="98" y="58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42" name="Freeform 26"/>
              <p:cNvSpPr>
                <a:spLocks/>
              </p:cNvSpPr>
              <p:nvPr/>
            </p:nvSpPr>
            <p:spPr bwMode="auto">
              <a:xfrm>
                <a:off x="4921250" y="2336773"/>
                <a:ext cx="114300" cy="161925"/>
              </a:xfrm>
              <a:custGeom>
                <a:avLst/>
                <a:gdLst/>
                <a:ahLst/>
                <a:cxnLst>
                  <a:cxn ang="0">
                    <a:pos x="68" y="58"/>
                  </a:cxn>
                  <a:cxn ang="0">
                    <a:pos x="68" y="58"/>
                  </a:cxn>
                  <a:cxn ang="0">
                    <a:pos x="70" y="52"/>
                  </a:cxn>
                  <a:cxn ang="0">
                    <a:pos x="72" y="46"/>
                  </a:cxn>
                  <a:cxn ang="0">
                    <a:pos x="70" y="42"/>
                  </a:cxn>
                  <a:cxn ang="0">
                    <a:pos x="68" y="36"/>
                  </a:cxn>
                  <a:cxn ang="0">
                    <a:pos x="36" y="4"/>
                  </a:cxn>
                  <a:cxn ang="0">
                    <a:pos x="36" y="4"/>
                  </a:cxn>
                  <a:cxn ang="0">
                    <a:pos x="32" y="2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4" y="4"/>
                  </a:cxn>
                  <a:cxn ang="0">
                    <a:pos x="0" y="20"/>
                  </a:cxn>
                  <a:cxn ang="0">
                    <a:pos x="22" y="102"/>
                  </a:cxn>
                  <a:cxn ang="0">
                    <a:pos x="68" y="58"/>
                  </a:cxn>
                </a:cxnLst>
                <a:rect l="0" t="0" r="r" b="b"/>
                <a:pathLst>
                  <a:path w="72" h="102">
                    <a:moveTo>
                      <a:pt x="68" y="58"/>
                    </a:moveTo>
                    <a:lnTo>
                      <a:pt x="68" y="58"/>
                    </a:lnTo>
                    <a:lnTo>
                      <a:pt x="70" y="52"/>
                    </a:lnTo>
                    <a:lnTo>
                      <a:pt x="72" y="46"/>
                    </a:lnTo>
                    <a:lnTo>
                      <a:pt x="70" y="42"/>
                    </a:lnTo>
                    <a:lnTo>
                      <a:pt x="68" y="36"/>
                    </a:lnTo>
                    <a:lnTo>
                      <a:pt x="36" y="4"/>
                    </a:lnTo>
                    <a:lnTo>
                      <a:pt x="36" y="4"/>
                    </a:lnTo>
                    <a:lnTo>
                      <a:pt x="32" y="2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4" y="4"/>
                    </a:lnTo>
                    <a:lnTo>
                      <a:pt x="0" y="20"/>
                    </a:lnTo>
                    <a:lnTo>
                      <a:pt x="22" y="102"/>
                    </a:lnTo>
                    <a:lnTo>
                      <a:pt x="68" y="58"/>
                    </a:lnTo>
                    <a:close/>
                  </a:path>
                </a:pathLst>
              </a:custGeom>
              <a:solidFill>
                <a:srgbClr val="59585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43" name="Freeform 27"/>
              <p:cNvSpPr>
                <a:spLocks/>
              </p:cNvSpPr>
              <p:nvPr/>
            </p:nvSpPr>
            <p:spPr bwMode="auto">
              <a:xfrm>
                <a:off x="4051300" y="1873223"/>
                <a:ext cx="1000125" cy="1000125"/>
              </a:xfrm>
              <a:custGeom>
                <a:avLst/>
                <a:gdLst/>
                <a:ahLst/>
                <a:cxnLst>
                  <a:cxn ang="0">
                    <a:pos x="494" y="210"/>
                  </a:cxn>
                  <a:cxn ang="0">
                    <a:pos x="614" y="88"/>
                  </a:cxn>
                  <a:cxn ang="0">
                    <a:pos x="626" y="72"/>
                  </a:cxn>
                  <a:cxn ang="0">
                    <a:pos x="630" y="52"/>
                  </a:cxn>
                  <a:cxn ang="0">
                    <a:pos x="626" y="32"/>
                  </a:cxn>
                  <a:cxn ang="0">
                    <a:pos x="614" y="16"/>
                  </a:cxn>
                  <a:cxn ang="0">
                    <a:pos x="606" y="8"/>
                  </a:cxn>
                  <a:cxn ang="0">
                    <a:pos x="588" y="2"/>
                  </a:cxn>
                  <a:cxn ang="0">
                    <a:pos x="568" y="2"/>
                  </a:cxn>
                  <a:cxn ang="0">
                    <a:pos x="550" y="8"/>
                  </a:cxn>
                  <a:cxn ang="0">
                    <a:pos x="420" y="136"/>
                  </a:cxn>
                  <a:cxn ang="0">
                    <a:pos x="106" y="52"/>
                  </a:cxn>
                  <a:cxn ang="0">
                    <a:pos x="90" y="52"/>
                  </a:cxn>
                  <a:cxn ang="0">
                    <a:pos x="76" y="56"/>
                  </a:cxn>
                  <a:cxn ang="0">
                    <a:pos x="62" y="64"/>
                  </a:cxn>
                  <a:cxn ang="0">
                    <a:pos x="54" y="78"/>
                  </a:cxn>
                  <a:cxn ang="0">
                    <a:pos x="50" y="90"/>
                  </a:cxn>
                  <a:cxn ang="0">
                    <a:pos x="54" y="116"/>
                  </a:cxn>
                  <a:cxn ang="0">
                    <a:pos x="62" y="128"/>
                  </a:cxn>
                  <a:cxn ang="0">
                    <a:pos x="282" y="274"/>
                  </a:cxn>
                  <a:cxn ang="0">
                    <a:pos x="60" y="376"/>
                  </a:cxn>
                  <a:cxn ang="0">
                    <a:pos x="50" y="374"/>
                  </a:cxn>
                  <a:cxn ang="0">
                    <a:pos x="34" y="374"/>
                  </a:cxn>
                  <a:cxn ang="0">
                    <a:pos x="18" y="382"/>
                  </a:cxn>
                  <a:cxn ang="0">
                    <a:pos x="6" y="396"/>
                  </a:cxn>
                  <a:cxn ang="0">
                    <a:pos x="2" y="404"/>
                  </a:cxn>
                  <a:cxn ang="0">
                    <a:pos x="2" y="428"/>
                  </a:cxn>
                  <a:cxn ang="0">
                    <a:pos x="14" y="450"/>
                  </a:cxn>
                  <a:cxn ang="0">
                    <a:pos x="22" y="456"/>
                  </a:cxn>
                  <a:cxn ang="0">
                    <a:pos x="134" y="494"/>
                  </a:cxn>
                  <a:cxn ang="0">
                    <a:pos x="136" y="496"/>
                  </a:cxn>
                  <a:cxn ang="0">
                    <a:pos x="136" y="496"/>
                  </a:cxn>
                  <a:cxn ang="0">
                    <a:pos x="170" y="600"/>
                  </a:cxn>
                  <a:cxn ang="0">
                    <a:pos x="182" y="616"/>
                  </a:cxn>
                  <a:cxn ang="0">
                    <a:pos x="190" y="624"/>
                  </a:cxn>
                  <a:cxn ang="0">
                    <a:pos x="214" y="630"/>
                  </a:cxn>
                  <a:cxn ang="0">
                    <a:pos x="226" y="628"/>
                  </a:cxn>
                  <a:cxn ang="0">
                    <a:pos x="242" y="618"/>
                  </a:cxn>
                  <a:cxn ang="0">
                    <a:pos x="252" y="604"/>
                  </a:cxn>
                  <a:cxn ang="0">
                    <a:pos x="256" y="588"/>
                  </a:cxn>
                  <a:cxn ang="0">
                    <a:pos x="254" y="572"/>
                  </a:cxn>
                  <a:cxn ang="0">
                    <a:pos x="356" y="348"/>
                  </a:cxn>
                  <a:cxn ang="0">
                    <a:pos x="498" y="560"/>
                  </a:cxn>
                  <a:cxn ang="0">
                    <a:pos x="502" y="568"/>
                  </a:cxn>
                  <a:cxn ang="0">
                    <a:pos x="504" y="568"/>
                  </a:cxn>
                  <a:cxn ang="0">
                    <a:pos x="518" y="578"/>
                  </a:cxn>
                  <a:cxn ang="0">
                    <a:pos x="534" y="580"/>
                  </a:cxn>
                  <a:cxn ang="0">
                    <a:pos x="552" y="578"/>
                  </a:cxn>
                  <a:cxn ang="0">
                    <a:pos x="566" y="568"/>
                  </a:cxn>
                  <a:cxn ang="0">
                    <a:pos x="574" y="558"/>
                  </a:cxn>
                  <a:cxn ang="0">
                    <a:pos x="578" y="534"/>
                  </a:cxn>
                  <a:cxn ang="0">
                    <a:pos x="576" y="522"/>
                  </a:cxn>
                </a:cxnLst>
                <a:rect l="0" t="0" r="r" b="b"/>
                <a:pathLst>
                  <a:path w="630" h="630">
                    <a:moveTo>
                      <a:pt x="576" y="522"/>
                    </a:moveTo>
                    <a:lnTo>
                      <a:pt x="494" y="210"/>
                    </a:lnTo>
                    <a:lnTo>
                      <a:pt x="614" y="88"/>
                    </a:lnTo>
                    <a:lnTo>
                      <a:pt x="614" y="88"/>
                    </a:lnTo>
                    <a:lnTo>
                      <a:pt x="622" y="80"/>
                    </a:lnTo>
                    <a:lnTo>
                      <a:pt x="626" y="72"/>
                    </a:lnTo>
                    <a:lnTo>
                      <a:pt x="630" y="62"/>
                    </a:lnTo>
                    <a:lnTo>
                      <a:pt x="630" y="52"/>
                    </a:lnTo>
                    <a:lnTo>
                      <a:pt x="630" y="42"/>
                    </a:lnTo>
                    <a:lnTo>
                      <a:pt x="626" y="32"/>
                    </a:lnTo>
                    <a:lnTo>
                      <a:pt x="622" y="24"/>
                    </a:lnTo>
                    <a:lnTo>
                      <a:pt x="614" y="16"/>
                    </a:lnTo>
                    <a:lnTo>
                      <a:pt x="614" y="16"/>
                    </a:lnTo>
                    <a:lnTo>
                      <a:pt x="606" y="8"/>
                    </a:lnTo>
                    <a:lnTo>
                      <a:pt x="598" y="4"/>
                    </a:lnTo>
                    <a:lnTo>
                      <a:pt x="588" y="2"/>
                    </a:lnTo>
                    <a:lnTo>
                      <a:pt x="578" y="0"/>
                    </a:lnTo>
                    <a:lnTo>
                      <a:pt x="568" y="2"/>
                    </a:lnTo>
                    <a:lnTo>
                      <a:pt x="558" y="4"/>
                    </a:lnTo>
                    <a:lnTo>
                      <a:pt x="550" y="8"/>
                    </a:lnTo>
                    <a:lnTo>
                      <a:pt x="542" y="16"/>
                    </a:lnTo>
                    <a:lnTo>
                      <a:pt x="420" y="136"/>
                    </a:lnTo>
                    <a:lnTo>
                      <a:pt x="106" y="52"/>
                    </a:lnTo>
                    <a:lnTo>
                      <a:pt x="106" y="52"/>
                    </a:lnTo>
                    <a:lnTo>
                      <a:pt x="98" y="52"/>
                    </a:lnTo>
                    <a:lnTo>
                      <a:pt x="90" y="52"/>
                    </a:lnTo>
                    <a:lnTo>
                      <a:pt x="82" y="52"/>
                    </a:lnTo>
                    <a:lnTo>
                      <a:pt x="76" y="56"/>
                    </a:lnTo>
                    <a:lnTo>
                      <a:pt x="68" y="60"/>
                    </a:lnTo>
                    <a:lnTo>
                      <a:pt x="62" y="64"/>
                    </a:lnTo>
                    <a:lnTo>
                      <a:pt x="58" y="70"/>
                    </a:lnTo>
                    <a:lnTo>
                      <a:pt x="54" y="78"/>
                    </a:lnTo>
                    <a:lnTo>
                      <a:pt x="54" y="78"/>
                    </a:lnTo>
                    <a:lnTo>
                      <a:pt x="50" y="90"/>
                    </a:lnTo>
                    <a:lnTo>
                      <a:pt x="50" y="104"/>
                    </a:lnTo>
                    <a:lnTo>
                      <a:pt x="54" y="116"/>
                    </a:lnTo>
                    <a:lnTo>
                      <a:pt x="62" y="128"/>
                    </a:lnTo>
                    <a:lnTo>
                      <a:pt x="62" y="128"/>
                    </a:lnTo>
                    <a:lnTo>
                      <a:pt x="70" y="132"/>
                    </a:lnTo>
                    <a:lnTo>
                      <a:pt x="282" y="274"/>
                    </a:lnTo>
                    <a:lnTo>
                      <a:pt x="150" y="406"/>
                    </a:lnTo>
                    <a:lnTo>
                      <a:pt x="60" y="376"/>
                    </a:lnTo>
                    <a:lnTo>
                      <a:pt x="60" y="376"/>
                    </a:lnTo>
                    <a:lnTo>
                      <a:pt x="50" y="374"/>
                    </a:lnTo>
                    <a:lnTo>
                      <a:pt x="42" y="374"/>
                    </a:lnTo>
                    <a:lnTo>
                      <a:pt x="34" y="374"/>
                    </a:lnTo>
                    <a:lnTo>
                      <a:pt x="26" y="378"/>
                    </a:lnTo>
                    <a:lnTo>
                      <a:pt x="18" y="382"/>
                    </a:lnTo>
                    <a:lnTo>
                      <a:pt x="12" y="388"/>
                    </a:lnTo>
                    <a:lnTo>
                      <a:pt x="6" y="396"/>
                    </a:lnTo>
                    <a:lnTo>
                      <a:pt x="2" y="404"/>
                    </a:lnTo>
                    <a:lnTo>
                      <a:pt x="2" y="404"/>
                    </a:lnTo>
                    <a:lnTo>
                      <a:pt x="0" y="416"/>
                    </a:lnTo>
                    <a:lnTo>
                      <a:pt x="2" y="428"/>
                    </a:lnTo>
                    <a:lnTo>
                      <a:pt x="6" y="440"/>
                    </a:lnTo>
                    <a:lnTo>
                      <a:pt x="14" y="450"/>
                    </a:lnTo>
                    <a:lnTo>
                      <a:pt x="14" y="450"/>
                    </a:lnTo>
                    <a:lnTo>
                      <a:pt x="22" y="456"/>
                    </a:lnTo>
                    <a:lnTo>
                      <a:pt x="30" y="460"/>
                    </a:lnTo>
                    <a:lnTo>
                      <a:pt x="134" y="494"/>
                    </a:lnTo>
                    <a:lnTo>
                      <a:pt x="134" y="494"/>
                    </a:lnTo>
                    <a:lnTo>
                      <a:pt x="136" y="496"/>
                    </a:lnTo>
                    <a:lnTo>
                      <a:pt x="136" y="496"/>
                    </a:lnTo>
                    <a:lnTo>
                      <a:pt x="136" y="496"/>
                    </a:lnTo>
                    <a:lnTo>
                      <a:pt x="170" y="600"/>
                    </a:lnTo>
                    <a:lnTo>
                      <a:pt x="170" y="600"/>
                    </a:lnTo>
                    <a:lnTo>
                      <a:pt x="174" y="608"/>
                    </a:lnTo>
                    <a:lnTo>
                      <a:pt x="182" y="616"/>
                    </a:lnTo>
                    <a:lnTo>
                      <a:pt x="182" y="616"/>
                    </a:lnTo>
                    <a:lnTo>
                      <a:pt x="190" y="624"/>
                    </a:lnTo>
                    <a:lnTo>
                      <a:pt x="202" y="628"/>
                    </a:lnTo>
                    <a:lnTo>
                      <a:pt x="214" y="630"/>
                    </a:lnTo>
                    <a:lnTo>
                      <a:pt x="226" y="628"/>
                    </a:lnTo>
                    <a:lnTo>
                      <a:pt x="226" y="628"/>
                    </a:lnTo>
                    <a:lnTo>
                      <a:pt x="234" y="624"/>
                    </a:lnTo>
                    <a:lnTo>
                      <a:pt x="242" y="618"/>
                    </a:lnTo>
                    <a:lnTo>
                      <a:pt x="248" y="612"/>
                    </a:lnTo>
                    <a:lnTo>
                      <a:pt x="252" y="604"/>
                    </a:lnTo>
                    <a:lnTo>
                      <a:pt x="256" y="598"/>
                    </a:lnTo>
                    <a:lnTo>
                      <a:pt x="256" y="588"/>
                    </a:lnTo>
                    <a:lnTo>
                      <a:pt x="256" y="580"/>
                    </a:lnTo>
                    <a:lnTo>
                      <a:pt x="254" y="572"/>
                    </a:lnTo>
                    <a:lnTo>
                      <a:pt x="224" y="480"/>
                    </a:lnTo>
                    <a:lnTo>
                      <a:pt x="356" y="348"/>
                    </a:lnTo>
                    <a:lnTo>
                      <a:pt x="498" y="560"/>
                    </a:lnTo>
                    <a:lnTo>
                      <a:pt x="498" y="560"/>
                    </a:lnTo>
                    <a:lnTo>
                      <a:pt x="502" y="568"/>
                    </a:lnTo>
                    <a:lnTo>
                      <a:pt x="502" y="568"/>
                    </a:lnTo>
                    <a:lnTo>
                      <a:pt x="504" y="568"/>
                    </a:lnTo>
                    <a:lnTo>
                      <a:pt x="504" y="568"/>
                    </a:lnTo>
                    <a:lnTo>
                      <a:pt x="510" y="574"/>
                    </a:lnTo>
                    <a:lnTo>
                      <a:pt x="518" y="578"/>
                    </a:lnTo>
                    <a:lnTo>
                      <a:pt x="526" y="580"/>
                    </a:lnTo>
                    <a:lnTo>
                      <a:pt x="534" y="580"/>
                    </a:lnTo>
                    <a:lnTo>
                      <a:pt x="544" y="580"/>
                    </a:lnTo>
                    <a:lnTo>
                      <a:pt x="552" y="578"/>
                    </a:lnTo>
                    <a:lnTo>
                      <a:pt x="560" y="574"/>
                    </a:lnTo>
                    <a:lnTo>
                      <a:pt x="566" y="568"/>
                    </a:lnTo>
                    <a:lnTo>
                      <a:pt x="566" y="568"/>
                    </a:lnTo>
                    <a:lnTo>
                      <a:pt x="574" y="558"/>
                    </a:lnTo>
                    <a:lnTo>
                      <a:pt x="578" y="546"/>
                    </a:lnTo>
                    <a:lnTo>
                      <a:pt x="578" y="534"/>
                    </a:lnTo>
                    <a:lnTo>
                      <a:pt x="576" y="522"/>
                    </a:lnTo>
                    <a:lnTo>
                      <a:pt x="576" y="52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47" name="그룹 46"/>
          <p:cNvGrpSpPr/>
          <p:nvPr/>
        </p:nvGrpSpPr>
        <p:grpSpPr>
          <a:xfrm>
            <a:off x="7128484" y="302786"/>
            <a:ext cx="1800000" cy="460765"/>
            <a:chOff x="7128484" y="252369"/>
            <a:chExt cx="1800000" cy="460765"/>
          </a:xfrm>
        </p:grpSpPr>
        <p:sp>
          <p:nvSpPr>
            <p:cNvPr id="48" name="TextBox 47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6180582" y="800064"/>
            <a:ext cx="2963418" cy="949339"/>
            <a:chOff x="4481513" y="396875"/>
            <a:chExt cx="4321175" cy="1384300"/>
          </a:xfrm>
          <a:solidFill>
            <a:schemeClr val="accent2">
              <a:alpha val="20000"/>
            </a:schemeClr>
          </a:solidFill>
        </p:grpSpPr>
        <p:sp>
          <p:nvSpPr>
            <p:cNvPr id="31" name="Freeform 47"/>
            <p:cNvSpPr>
              <a:spLocks/>
            </p:cNvSpPr>
            <p:nvPr/>
          </p:nvSpPr>
          <p:spPr bwMode="auto">
            <a:xfrm>
              <a:off x="4481513" y="396875"/>
              <a:ext cx="2562225" cy="1384300"/>
            </a:xfrm>
            <a:custGeom>
              <a:avLst/>
              <a:gdLst/>
              <a:ahLst/>
              <a:cxnLst>
                <a:cxn ang="0">
                  <a:pos x="52" y="284"/>
                </a:cxn>
                <a:cxn ang="0">
                  <a:pos x="122" y="344"/>
                </a:cxn>
                <a:cxn ang="0">
                  <a:pos x="224" y="406"/>
                </a:cxn>
                <a:cxn ang="0">
                  <a:pos x="394" y="474"/>
                </a:cxn>
                <a:cxn ang="0">
                  <a:pos x="394" y="588"/>
                </a:cxn>
                <a:cxn ang="0">
                  <a:pos x="356" y="574"/>
                </a:cxn>
                <a:cxn ang="0">
                  <a:pos x="318" y="570"/>
                </a:cxn>
                <a:cxn ang="0">
                  <a:pos x="290" y="576"/>
                </a:cxn>
                <a:cxn ang="0">
                  <a:pos x="272" y="594"/>
                </a:cxn>
                <a:cxn ang="0">
                  <a:pos x="262" y="614"/>
                </a:cxn>
                <a:cxn ang="0">
                  <a:pos x="262" y="640"/>
                </a:cxn>
                <a:cxn ang="0">
                  <a:pos x="270" y="656"/>
                </a:cxn>
                <a:cxn ang="0">
                  <a:pos x="300" y="678"/>
                </a:cxn>
                <a:cxn ang="0">
                  <a:pos x="212" y="846"/>
                </a:cxn>
                <a:cxn ang="0">
                  <a:pos x="216" y="856"/>
                </a:cxn>
                <a:cxn ang="0">
                  <a:pos x="254" y="872"/>
                </a:cxn>
                <a:cxn ang="0">
                  <a:pos x="518" y="678"/>
                </a:cxn>
                <a:cxn ang="0">
                  <a:pos x="794" y="602"/>
                </a:cxn>
                <a:cxn ang="0">
                  <a:pos x="938" y="638"/>
                </a:cxn>
                <a:cxn ang="0">
                  <a:pos x="1088" y="654"/>
                </a:cxn>
                <a:cxn ang="0">
                  <a:pos x="1080" y="732"/>
                </a:cxn>
                <a:cxn ang="0">
                  <a:pos x="1082" y="742"/>
                </a:cxn>
                <a:cxn ang="0">
                  <a:pos x="1116" y="754"/>
                </a:cxn>
                <a:cxn ang="0">
                  <a:pos x="1280" y="646"/>
                </a:cxn>
                <a:cxn ang="0">
                  <a:pos x="1352" y="636"/>
                </a:cxn>
                <a:cxn ang="0">
                  <a:pos x="1366" y="624"/>
                </a:cxn>
                <a:cxn ang="0">
                  <a:pos x="1360" y="606"/>
                </a:cxn>
                <a:cxn ang="0">
                  <a:pos x="1594" y="476"/>
                </a:cxn>
                <a:cxn ang="0">
                  <a:pos x="1590" y="466"/>
                </a:cxn>
                <a:cxn ang="0">
                  <a:pos x="1560" y="458"/>
                </a:cxn>
                <a:cxn ang="0">
                  <a:pos x="1298" y="550"/>
                </a:cxn>
                <a:cxn ang="0">
                  <a:pos x="1278" y="358"/>
                </a:cxn>
                <a:cxn ang="0">
                  <a:pos x="1272" y="346"/>
                </a:cxn>
                <a:cxn ang="0">
                  <a:pos x="1238" y="328"/>
                </a:cxn>
                <a:cxn ang="0">
                  <a:pos x="1210" y="328"/>
                </a:cxn>
                <a:cxn ang="0">
                  <a:pos x="1132" y="486"/>
                </a:cxn>
                <a:cxn ang="0">
                  <a:pos x="1116" y="490"/>
                </a:cxn>
                <a:cxn ang="0">
                  <a:pos x="1612" y="32"/>
                </a:cxn>
                <a:cxn ang="0">
                  <a:pos x="1614" y="26"/>
                </a:cxn>
                <a:cxn ang="0">
                  <a:pos x="1594" y="8"/>
                </a:cxn>
                <a:cxn ang="0">
                  <a:pos x="1560" y="0"/>
                </a:cxn>
                <a:cxn ang="0">
                  <a:pos x="872" y="276"/>
                </a:cxn>
                <a:cxn ang="0">
                  <a:pos x="814" y="252"/>
                </a:cxn>
                <a:cxn ang="0">
                  <a:pos x="808" y="252"/>
                </a:cxn>
                <a:cxn ang="0">
                  <a:pos x="774" y="256"/>
                </a:cxn>
                <a:cxn ang="0">
                  <a:pos x="738" y="280"/>
                </a:cxn>
                <a:cxn ang="0">
                  <a:pos x="734" y="330"/>
                </a:cxn>
                <a:cxn ang="0">
                  <a:pos x="676" y="314"/>
                </a:cxn>
                <a:cxn ang="0">
                  <a:pos x="622" y="290"/>
                </a:cxn>
                <a:cxn ang="0">
                  <a:pos x="466" y="228"/>
                </a:cxn>
                <a:cxn ang="0">
                  <a:pos x="322" y="180"/>
                </a:cxn>
                <a:cxn ang="0">
                  <a:pos x="194" y="150"/>
                </a:cxn>
                <a:cxn ang="0">
                  <a:pos x="120" y="148"/>
                </a:cxn>
                <a:cxn ang="0">
                  <a:pos x="70" y="158"/>
                </a:cxn>
                <a:cxn ang="0">
                  <a:pos x="56" y="168"/>
                </a:cxn>
                <a:cxn ang="0">
                  <a:pos x="8" y="188"/>
                </a:cxn>
                <a:cxn ang="0">
                  <a:pos x="0" y="202"/>
                </a:cxn>
                <a:cxn ang="0">
                  <a:pos x="16" y="240"/>
                </a:cxn>
              </a:cxnLst>
              <a:rect l="0" t="0" r="r" b="b"/>
              <a:pathLst>
                <a:path w="1614" h="872">
                  <a:moveTo>
                    <a:pt x="30" y="262"/>
                  </a:moveTo>
                  <a:lnTo>
                    <a:pt x="30" y="262"/>
                  </a:lnTo>
                  <a:lnTo>
                    <a:pt x="52" y="284"/>
                  </a:lnTo>
                  <a:lnTo>
                    <a:pt x="74" y="306"/>
                  </a:lnTo>
                  <a:lnTo>
                    <a:pt x="98" y="326"/>
                  </a:lnTo>
                  <a:lnTo>
                    <a:pt x="122" y="344"/>
                  </a:lnTo>
                  <a:lnTo>
                    <a:pt x="146" y="362"/>
                  </a:lnTo>
                  <a:lnTo>
                    <a:pt x="172" y="378"/>
                  </a:lnTo>
                  <a:lnTo>
                    <a:pt x="224" y="406"/>
                  </a:lnTo>
                  <a:lnTo>
                    <a:pt x="280" y="432"/>
                  </a:lnTo>
                  <a:lnTo>
                    <a:pt x="336" y="454"/>
                  </a:lnTo>
                  <a:lnTo>
                    <a:pt x="394" y="474"/>
                  </a:lnTo>
                  <a:lnTo>
                    <a:pt x="454" y="496"/>
                  </a:lnTo>
                  <a:lnTo>
                    <a:pt x="394" y="588"/>
                  </a:lnTo>
                  <a:lnTo>
                    <a:pt x="394" y="588"/>
                  </a:lnTo>
                  <a:lnTo>
                    <a:pt x="394" y="588"/>
                  </a:lnTo>
                  <a:lnTo>
                    <a:pt x="374" y="580"/>
                  </a:lnTo>
                  <a:lnTo>
                    <a:pt x="356" y="574"/>
                  </a:lnTo>
                  <a:lnTo>
                    <a:pt x="336" y="570"/>
                  </a:lnTo>
                  <a:lnTo>
                    <a:pt x="328" y="570"/>
                  </a:lnTo>
                  <a:lnTo>
                    <a:pt x="318" y="570"/>
                  </a:lnTo>
                  <a:lnTo>
                    <a:pt x="318" y="570"/>
                  </a:lnTo>
                  <a:lnTo>
                    <a:pt x="302" y="572"/>
                  </a:lnTo>
                  <a:lnTo>
                    <a:pt x="290" y="576"/>
                  </a:lnTo>
                  <a:lnTo>
                    <a:pt x="280" y="584"/>
                  </a:lnTo>
                  <a:lnTo>
                    <a:pt x="274" y="588"/>
                  </a:lnTo>
                  <a:lnTo>
                    <a:pt x="272" y="594"/>
                  </a:lnTo>
                  <a:lnTo>
                    <a:pt x="272" y="594"/>
                  </a:lnTo>
                  <a:lnTo>
                    <a:pt x="266" y="604"/>
                  </a:lnTo>
                  <a:lnTo>
                    <a:pt x="262" y="614"/>
                  </a:lnTo>
                  <a:lnTo>
                    <a:pt x="262" y="626"/>
                  </a:lnTo>
                  <a:lnTo>
                    <a:pt x="262" y="640"/>
                  </a:lnTo>
                  <a:lnTo>
                    <a:pt x="262" y="640"/>
                  </a:lnTo>
                  <a:lnTo>
                    <a:pt x="262" y="640"/>
                  </a:lnTo>
                  <a:lnTo>
                    <a:pt x="266" y="648"/>
                  </a:lnTo>
                  <a:lnTo>
                    <a:pt x="270" y="656"/>
                  </a:lnTo>
                  <a:lnTo>
                    <a:pt x="276" y="662"/>
                  </a:lnTo>
                  <a:lnTo>
                    <a:pt x="284" y="668"/>
                  </a:lnTo>
                  <a:lnTo>
                    <a:pt x="300" y="678"/>
                  </a:lnTo>
                  <a:lnTo>
                    <a:pt x="322" y="686"/>
                  </a:lnTo>
                  <a:lnTo>
                    <a:pt x="212" y="846"/>
                  </a:lnTo>
                  <a:lnTo>
                    <a:pt x="212" y="846"/>
                  </a:lnTo>
                  <a:lnTo>
                    <a:pt x="210" y="848"/>
                  </a:lnTo>
                  <a:lnTo>
                    <a:pt x="212" y="850"/>
                  </a:lnTo>
                  <a:lnTo>
                    <a:pt x="216" y="856"/>
                  </a:lnTo>
                  <a:lnTo>
                    <a:pt x="222" y="860"/>
                  </a:lnTo>
                  <a:lnTo>
                    <a:pt x="232" y="864"/>
                  </a:lnTo>
                  <a:lnTo>
                    <a:pt x="254" y="872"/>
                  </a:lnTo>
                  <a:lnTo>
                    <a:pt x="264" y="872"/>
                  </a:lnTo>
                  <a:lnTo>
                    <a:pt x="270" y="872"/>
                  </a:lnTo>
                  <a:lnTo>
                    <a:pt x="518" y="678"/>
                  </a:lnTo>
                  <a:lnTo>
                    <a:pt x="746" y="588"/>
                  </a:lnTo>
                  <a:lnTo>
                    <a:pt x="746" y="588"/>
                  </a:lnTo>
                  <a:lnTo>
                    <a:pt x="794" y="602"/>
                  </a:lnTo>
                  <a:lnTo>
                    <a:pt x="842" y="616"/>
                  </a:lnTo>
                  <a:lnTo>
                    <a:pt x="890" y="628"/>
                  </a:lnTo>
                  <a:lnTo>
                    <a:pt x="938" y="638"/>
                  </a:lnTo>
                  <a:lnTo>
                    <a:pt x="988" y="646"/>
                  </a:lnTo>
                  <a:lnTo>
                    <a:pt x="1038" y="652"/>
                  </a:lnTo>
                  <a:lnTo>
                    <a:pt x="1088" y="654"/>
                  </a:lnTo>
                  <a:lnTo>
                    <a:pt x="1138" y="654"/>
                  </a:lnTo>
                  <a:lnTo>
                    <a:pt x="1080" y="732"/>
                  </a:lnTo>
                  <a:lnTo>
                    <a:pt x="1080" y="732"/>
                  </a:lnTo>
                  <a:lnTo>
                    <a:pt x="1078" y="734"/>
                  </a:lnTo>
                  <a:lnTo>
                    <a:pt x="1078" y="736"/>
                  </a:lnTo>
                  <a:lnTo>
                    <a:pt x="1082" y="742"/>
                  </a:lnTo>
                  <a:lnTo>
                    <a:pt x="1088" y="746"/>
                  </a:lnTo>
                  <a:lnTo>
                    <a:pt x="1096" y="750"/>
                  </a:lnTo>
                  <a:lnTo>
                    <a:pt x="1116" y="754"/>
                  </a:lnTo>
                  <a:lnTo>
                    <a:pt x="1124" y="756"/>
                  </a:lnTo>
                  <a:lnTo>
                    <a:pt x="1130" y="754"/>
                  </a:lnTo>
                  <a:lnTo>
                    <a:pt x="1280" y="646"/>
                  </a:lnTo>
                  <a:lnTo>
                    <a:pt x="1346" y="634"/>
                  </a:lnTo>
                  <a:lnTo>
                    <a:pt x="1346" y="634"/>
                  </a:lnTo>
                  <a:lnTo>
                    <a:pt x="1352" y="636"/>
                  </a:lnTo>
                  <a:lnTo>
                    <a:pt x="1360" y="632"/>
                  </a:lnTo>
                  <a:lnTo>
                    <a:pt x="1364" y="628"/>
                  </a:lnTo>
                  <a:lnTo>
                    <a:pt x="1366" y="624"/>
                  </a:lnTo>
                  <a:lnTo>
                    <a:pt x="1366" y="618"/>
                  </a:lnTo>
                  <a:lnTo>
                    <a:pt x="1366" y="612"/>
                  </a:lnTo>
                  <a:lnTo>
                    <a:pt x="1360" y="606"/>
                  </a:lnTo>
                  <a:lnTo>
                    <a:pt x="1354" y="604"/>
                  </a:lnTo>
                  <a:lnTo>
                    <a:pt x="1594" y="476"/>
                  </a:lnTo>
                  <a:lnTo>
                    <a:pt x="1594" y="476"/>
                  </a:lnTo>
                  <a:lnTo>
                    <a:pt x="1596" y="472"/>
                  </a:lnTo>
                  <a:lnTo>
                    <a:pt x="1596" y="468"/>
                  </a:lnTo>
                  <a:lnTo>
                    <a:pt x="1590" y="466"/>
                  </a:lnTo>
                  <a:lnTo>
                    <a:pt x="1582" y="462"/>
                  </a:lnTo>
                  <a:lnTo>
                    <a:pt x="1572" y="460"/>
                  </a:lnTo>
                  <a:lnTo>
                    <a:pt x="1560" y="458"/>
                  </a:lnTo>
                  <a:lnTo>
                    <a:pt x="1550" y="460"/>
                  </a:lnTo>
                  <a:lnTo>
                    <a:pt x="1540" y="462"/>
                  </a:lnTo>
                  <a:lnTo>
                    <a:pt x="1298" y="550"/>
                  </a:lnTo>
                  <a:lnTo>
                    <a:pt x="1298" y="550"/>
                  </a:lnTo>
                  <a:lnTo>
                    <a:pt x="1298" y="550"/>
                  </a:lnTo>
                  <a:lnTo>
                    <a:pt x="1278" y="358"/>
                  </a:lnTo>
                  <a:lnTo>
                    <a:pt x="1278" y="358"/>
                  </a:lnTo>
                  <a:lnTo>
                    <a:pt x="1276" y="352"/>
                  </a:lnTo>
                  <a:lnTo>
                    <a:pt x="1272" y="346"/>
                  </a:lnTo>
                  <a:lnTo>
                    <a:pt x="1264" y="340"/>
                  </a:lnTo>
                  <a:lnTo>
                    <a:pt x="1256" y="336"/>
                  </a:lnTo>
                  <a:lnTo>
                    <a:pt x="1238" y="328"/>
                  </a:lnTo>
                  <a:lnTo>
                    <a:pt x="1222" y="324"/>
                  </a:lnTo>
                  <a:lnTo>
                    <a:pt x="1222" y="324"/>
                  </a:lnTo>
                  <a:lnTo>
                    <a:pt x="1210" y="328"/>
                  </a:lnTo>
                  <a:lnTo>
                    <a:pt x="1140" y="482"/>
                  </a:lnTo>
                  <a:lnTo>
                    <a:pt x="1140" y="482"/>
                  </a:lnTo>
                  <a:lnTo>
                    <a:pt x="1132" y="486"/>
                  </a:lnTo>
                  <a:lnTo>
                    <a:pt x="1126" y="488"/>
                  </a:lnTo>
                  <a:lnTo>
                    <a:pt x="1122" y="488"/>
                  </a:lnTo>
                  <a:lnTo>
                    <a:pt x="1116" y="490"/>
                  </a:lnTo>
                  <a:lnTo>
                    <a:pt x="996" y="434"/>
                  </a:lnTo>
                  <a:lnTo>
                    <a:pt x="1114" y="312"/>
                  </a:lnTo>
                  <a:lnTo>
                    <a:pt x="1612" y="32"/>
                  </a:lnTo>
                  <a:lnTo>
                    <a:pt x="1612" y="32"/>
                  </a:lnTo>
                  <a:lnTo>
                    <a:pt x="1614" y="30"/>
                  </a:lnTo>
                  <a:lnTo>
                    <a:pt x="1614" y="26"/>
                  </a:lnTo>
                  <a:lnTo>
                    <a:pt x="1612" y="20"/>
                  </a:lnTo>
                  <a:lnTo>
                    <a:pt x="1604" y="14"/>
                  </a:lnTo>
                  <a:lnTo>
                    <a:pt x="1594" y="8"/>
                  </a:lnTo>
                  <a:lnTo>
                    <a:pt x="1582" y="4"/>
                  </a:lnTo>
                  <a:lnTo>
                    <a:pt x="1570" y="0"/>
                  </a:lnTo>
                  <a:lnTo>
                    <a:pt x="1560" y="0"/>
                  </a:lnTo>
                  <a:lnTo>
                    <a:pt x="1552" y="0"/>
                  </a:lnTo>
                  <a:lnTo>
                    <a:pt x="872" y="276"/>
                  </a:lnTo>
                  <a:lnTo>
                    <a:pt x="872" y="276"/>
                  </a:lnTo>
                  <a:lnTo>
                    <a:pt x="838" y="260"/>
                  </a:lnTo>
                  <a:lnTo>
                    <a:pt x="822" y="254"/>
                  </a:lnTo>
                  <a:lnTo>
                    <a:pt x="814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808" y="252"/>
                  </a:lnTo>
                  <a:lnTo>
                    <a:pt x="790" y="254"/>
                  </a:lnTo>
                  <a:lnTo>
                    <a:pt x="774" y="256"/>
                  </a:lnTo>
                  <a:lnTo>
                    <a:pt x="758" y="262"/>
                  </a:lnTo>
                  <a:lnTo>
                    <a:pt x="746" y="270"/>
                  </a:lnTo>
                  <a:lnTo>
                    <a:pt x="738" y="280"/>
                  </a:lnTo>
                  <a:lnTo>
                    <a:pt x="732" y="294"/>
                  </a:lnTo>
                  <a:lnTo>
                    <a:pt x="730" y="310"/>
                  </a:lnTo>
                  <a:lnTo>
                    <a:pt x="734" y="330"/>
                  </a:lnTo>
                  <a:lnTo>
                    <a:pt x="722" y="334"/>
                  </a:lnTo>
                  <a:lnTo>
                    <a:pt x="722" y="334"/>
                  </a:lnTo>
                  <a:lnTo>
                    <a:pt x="676" y="314"/>
                  </a:lnTo>
                  <a:lnTo>
                    <a:pt x="656" y="304"/>
                  </a:lnTo>
                  <a:lnTo>
                    <a:pt x="636" y="292"/>
                  </a:lnTo>
                  <a:lnTo>
                    <a:pt x="622" y="290"/>
                  </a:lnTo>
                  <a:lnTo>
                    <a:pt x="622" y="290"/>
                  </a:lnTo>
                  <a:lnTo>
                    <a:pt x="544" y="260"/>
                  </a:lnTo>
                  <a:lnTo>
                    <a:pt x="466" y="228"/>
                  </a:lnTo>
                  <a:lnTo>
                    <a:pt x="466" y="228"/>
                  </a:lnTo>
                  <a:lnTo>
                    <a:pt x="322" y="180"/>
                  </a:lnTo>
                  <a:lnTo>
                    <a:pt x="322" y="180"/>
                  </a:lnTo>
                  <a:lnTo>
                    <a:pt x="284" y="170"/>
                  </a:lnTo>
                  <a:lnTo>
                    <a:pt x="240" y="158"/>
                  </a:lnTo>
                  <a:lnTo>
                    <a:pt x="194" y="150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20" y="148"/>
                  </a:lnTo>
                  <a:lnTo>
                    <a:pt x="92" y="150"/>
                  </a:lnTo>
                  <a:lnTo>
                    <a:pt x="80" y="154"/>
                  </a:lnTo>
                  <a:lnTo>
                    <a:pt x="70" y="158"/>
                  </a:lnTo>
                  <a:lnTo>
                    <a:pt x="62" y="162"/>
                  </a:lnTo>
                  <a:lnTo>
                    <a:pt x="56" y="168"/>
                  </a:lnTo>
                  <a:lnTo>
                    <a:pt x="56" y="168"/>
                  </a:lnTo>
                  <a:lnTo>
                    <a:pt x="34" y="174"/>
                  </a:lnTo>
                  <a:lnTo>
                    <a:pt x="18" y="182"/>
                  </a:lnTo>
                  <a:lnTo>
                    <a:pt x="8" y="188"/>
                  </a:lnTo>
                  <a:lnTo>
                    <a:pt x="4" y="192"/>
                  </a:lnTo>
                  <a:lnTo>
                    <a:pt x="2" y="198"/>
                  </a:lnTo>
                  <a:lnTo>
                    <a:pt x="0" y="202"/>
                  </a:lnTo>
                  <a:lnTo>
                    <a:pt x="2" y="208"/>
                  </a:lnTo>
                  <a:lnTo>
                    <a:pt x="6" y="222"/>
                  </a:lnTo>
                  <a:lnTo>
                    <a:pt x="16" y="240"/>
                  </a:lnTo>
                  <a:lnTo>
                    <a:pt x="30" y="262"/>
                  </a:lnTo>
                  <a:lnTo>
                    <a:pt x="30" y="26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53"/>
            <p:cNvSpPr>
              <a:spLocks/>
            </p:cNvSpPr>
            <p:nvPr/>
          </p:nvSpPr>
          <p:spPr bwMode="auto">
            <a:xfrm>
              <a:off x="6570663" y="1336675"/>
              <a:ext cx="2232025" cy="304800"/>
            </a:xfrm>
            <a:custGeom>
              <a:avLst/>
              <a:gdLst/>
              <a:ahLst/>
              <a:cxnLst>
                <a:cxn ang="0">
                  <a:pos x="1406" y="190"/>
                </a:cxn>
                <a:cxn ang="0">
                  <a:pos x="1406" y="190"/>
                </a:cxn>
                <a:cxn ang="0">
                  <a:pos x="1256" y="192"/>
                </a:cxn>
                <a:cxn ang="0">
                  <a:pos x="1100" y="190"/>
                </a:cxn>
                <a:cxn ang="0">
                  <a:pos x="1100" y="190"/>
                </a:cxn>
                <a:cxn ang="0">
                  <a:pos x="1000" y="186"/>
                </a:cxn>
                <a:cxn ang="0">
                  <a:pos x="904" y="182"/>
                </a:cxn>
                <a:cxn ang="0">
                  <a:pos x="810" y="176"/>
                </a:cxn>
                <a:cxn ang="0">
                  <a:pos x="718" y="168"/>
                </a:cxn>
                <a:cxn ang="0">
                  <a:pos x="630" y="160"/>
                </a:cxn>
                <a:cxn ang="0">
                  <a:pos x="546" y="150"/>
                </a:cxn>
                <a:cxn ang="0">
                  <a:pos x="468" y="138"/>
                </a:cxn>
                <a:cxn ang="0">
                  <a:pos x="392" y="126"/>
                </a:cxn>
                <a:cxn ang="0">
                  <a:pos x="322" y="114"/>
                </a:cxn>
                <a:cxn ang="0">
                  <a:pos x="258" y="98"/>
                </a:cxn>
                <a:cxn ang="0">
                  <a:pos x="198" y="84"/>
                </a:cxn>
                <a:cxn ang="0">
                  <a:pos x="146" y="68"/>
                </a:cxn>
                <a:cxn ang="0">
                  <a:pos x="98" y="52"/>
                </a:cxn>
                <a:cxn ang="0">
                  <a:pos x="58" y="36"/>
                </a:cxn>
                <a:cxn ang="0">
                  <a:pos x="26" y="1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16"/>
                </a:cxn>
                <a:cxn ang="0">
                  <a:pos x="70" y="30"/>
                </a:cxn>
                <a:cxn ang="0">
                  <a:pos x="112" y="44"/>
                </a:cxn>
                <a:cxn ang="0">
                  <a:pos x="160" y="58"/>
                </a:cxn>
                <a:cxn ang="0">
                  <a:pos x="212" y="70"/>
                </a:cxn>
                <a:cxn ang="0">
                  <a:pos x="270" y="82"/>
                </a:cxn>
                <a:cxn ang="0">
                  <a:pos x="332" y="94"/>
                </a:cxn>
                <a:cxn ang="0">
                  <a:pos x="396" y="106"/>
                </a:cxn>
                <a:cxn ang="0">
                  <a:pos x="466" y="116"/>
                </a:cxn>
                <a:cxn ang="0">
                  <a:pos x="540" y="124"/>
                </a:cxn>
                <a:cxn ang="0">
                  <a:pos x="616" y="132"/>
                </a:cxn>
                <a:cxn ang="0">
                  <a:pos x="696" y="140"/>
                </a:cxn>
                <a:cxn ang="0">
                  <a:pos x="778" y="146"/>
                </a:cxn>
                <a:cxn ang="0">
                  <a:pos x="864" y="152"/>
                </a:cxn>
                <a:cxn ang="0">
                  <a:pos x="950" y="156"/>
                </a:cxn>
                <a:cxn ang="0">
                  <a:pos x="1040" y="158"/>
                </a:cxn>
                <a:cxn ang="0">
                  <a:pos x="1040" y="158"/>
                </a:cxn>
                <a:cxn ang="0">
                  <a:pos x="1134" y="160"/>
                </a:cxn>
                <a:cxn ang="0">
                  <a:pos x="1228" y="160"/>
                </a:cxn>
                <a:cxn ang="0">
                  <a:pos x="1318" y="158"/>
                </a:cxn>
                <a:cxn ang="0">
                  <a:pos x="1406" y="156"/>
                </a:cxn>
              </a:cxnLst>
              <a:rect l="0" t="0" r="r" b="b"/>
              <a:pathLst>
                <a:path w="1406" h="192">
                  <a:moveTo>
                    <a:pt x="1406" y="190"/>
                  </a:moveTo>
                  <a:lnTo>
                    <a:pt x="1406" y="190"/>
                  </a:lnTo>
                  <a:lnTo>
                    <a:pt x="1256" y="192"/>
                  </a:lnTo>
                  <a:lnTo>
                    <a:pt x="1100" y="190"/>
                  </a:lnTo>
                  <a:lnTo>
                    <a:pt x="1100" y="190"/>
                  </a:lnTo>
                  <a:lnTo>
                    <a:pt x="1000" y="186"/>
                  </a:lnTo>
                  <a:lnTo>
                    <a:pt x="904" y="182"/>
                  </a:lnTo>
                  <a:lnTo>
                    <a:pt x="810" y="176"/>
                  </a:lnTo>
                  <a:lnTo>
                    <a:pt x="718" y="168"/>
                  </a:lnTo>
                  <a:lnTo>
                    <a:pt x="630" y="160"/>
                  </a:lnTo>
                  <a:lnTo>
                    <a:pt x="546" y="150"/>
                  </a:lnTo>
                  <a:lnTo>
                    <a:pt x="468" y="138"/>
                  </a:lnTo>
                  <a:lnTo>
                    <a:pt x="392" y="126"/>
                  </a:lnTo>
                  <a:lnTo>
                    <a:pt x="322" y="114"/>
                  </a:lnTo>
                  <a:lnTo>
                    <a:pt x="258" y="98"/>
                  </a:lnTo>
                  <a:lnTo>
                    <a:pt x="198" y="84"/>
                  </a:lnTo>
                  <a:lnTo>
                    <a:pt x="146" y="68"/>
                  </a:lnTo>
                  <a:lnTo>
                    <a:pt x="98" y="52"/>
                  </a:lnTo>
                  <a:lnTo>
                    <a:pt x="58" y="36"/>
                  </a:lnTo>
                  <a:lnTo>
                    <a:pt x="26" y="18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16"/>
                  </a:lnTo>
                  <a:lnTo>
                    <a:pt x="70" y="30"/>
                  </a:lnTo>
                  <a:lnTo>
                    <a:pt x="112" y="44"/>
                  </a:lnTo>
                  <a:lnTo>
                    <a:pt x="160" y="58"/>
                  </a:lnTo>
                  <a:lnTo>
                    <a:pt x="212" y="70"/>
                  </a:lnTo>
                  <a:lnTo>
                    <a:pt x="270" y="82"/>
                  </a:lnTo>
                  <a:lnTo>
                    <a:pt x="332" y="94"/>
                  </a:lnTo>
                  <a:lnTo>
                    <a:pt x="396" y="106"/>
                  </a:lnTo>
                  <a:lnTo>
                    <a:pt x="466" y="116"/>
                  </a:lnTo>
                  <a:lnTo>
                    <a:pt x="540" y="124"/>
                  </a:lnTo>
                  <a:lnTo>
                    <a:pt x="616" y="132"/>
                  </a:lnTo>
                  <a:lnTo>
                    <a:pt x="696" y="140"/>
                  </a:lnTo>
                  <a:lnTo>
                    <a:pt x="778" y="146"/>
                  </a:lnTo>
                  <a:lnTo>
                    <a:pt x="864" y="152"/>
                  </a:lnTo>
                  <a:lnTo>
                    <a:pt x="950" y="156"/>
                  </a:lnTo>
                  <a:lnTo>
                    <a:pt x="1040" y="158"/>
                  </a:lnTo>
                  <a:lnTo>
                    <a:pt x="1040" y="158"/>
                  </a:lnTo>
                  <a:lnTo>
                    <a:pt x="1134" y="160"/>
                  </a:lnTo>
                  <a:lnTo>
                    <a:pt x="1228" y="160"/>
                  </a:lnTo>
                  <a:lnTo>
                    <a:pt x="1318" y="158"/>
                  </a:lnTo>
                  <a:lnTo>
                    <a:pt x="1406" y="156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제품구성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제품구성을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제품구성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사업의 구체적 내용으로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공장의 경우 생산품목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창업의 경우 메뉴나 판매내용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등을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29" name="표 28"/>
          <p:cNvGraphicFramePr>
            <a:graphicFrameLocks noGrp="1"/>
          </p:cNvGraphicFramePr>
          <p:nvPr/>
        </p:nvGraphicFramePr>
        <p:xfrm>
          <a:off x="918000" y="1639863"/>
          <a:ext cx="7308000" cy="4320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9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99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pSp>
        <p:nvGrpSpPr>
          <p:cNvPr id="23" name="그룹 22"/>
          <p:cNvGrpSpPr/>
          <p:nvPr/>
        </p:nvGrpSpPr>
        <p:grpSpPr>
          <a:xfrm>
            <a:off x="7128484" y="302786"/>
            <a:ext cx="1800000" cy="460765"/>
            <a:chOff x="7128484" y="252369"/>
            <a:chExt cx="1800000" cy="460765"/>
          </a:xfrm>
        </p:grpSpPr>
        <p:sp>
          <p:nvSpPr>
            <p:cNvPr id="24" name="TextBox 23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56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1534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1FE10718-D85D-403D-A366-9EA954EED683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C492054-29AE-495D-A420-F020911DF54C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각 삼각형 7">
            <a:extLst>
              <a:ext uri="{FF2B5EF4-FFF2-40B4-BE49-F238E27FC236}">
                <a16:creationId xmlns:a16="http://schemas.microsoft.com/office/drawing/2014/main" id="{06BAB56D-9CA1-42F7-973D-A6E7AFBA40A1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화살표: 갈매기형 수장 8">
            <a:extLst>
              <a:ext uri="{FF2B5EF4-FFF2-40B4-BE49-F238E27FC236}">
                <a16:creationId xmlns:a16="http://schemas.microsoft.com/office/drawing/2014/main" id="{A2751E32-2A6E-445E-9A68-1D3D75F4E8A0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642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3ED9564-6DAE-4374-8AF2-8B62C3016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4727BEFF-9CD3-42CE-8384-16C60C0D7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50053F31-012F-4C2A-9499-485465179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A81698B-B643-4B7B-8594-EFE9AD70A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3D53374-5DC9-49CA-B579-42336F53B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F2B92D5-3A33-40A3-9472-64E460528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F65EFCA-076E-4CE7-8622-B87CB2A3B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3B7A6926-82B0-4D1A-9AFD-1396D4685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41FFBD0-CE83-4254-ADCE-4F279C7DF999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B9E4F30-92FD-498A-A132-938941999C36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67CEA49-6D3C-4BBF-A43D-C3545609941A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D05D1DF0-8568-4FEE-AEC0-CDF4C157A5B2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F6279B5-1F7C-4E85-8EB4-A699BCC17F0A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B53ED29B-B984-4AAF-998D-B161840F8B76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13A5260-95FF-4196-8DD3-C6F1F254A59B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7BD91DE0-C136-4E34-BC5C-B6A5A6A40770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B60F056-92B4-43B5-9F54-D345DF11A53B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BAC2FF-A336-4AEF-9204-3BBF1F20E3C7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01B77CB-094E-442B-A496-08CD96E0463F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6096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ED36C4D-797F-46ED-AE91-48B29D912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8630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B3FBE1CF-08E8-4E8C-A09A-4D444397F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79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D857D793-144F-4BCC-8082-24EE755D4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3040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25CA4FD-7562-4224-9297-9E162A469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67415" y="4146628"/>
            <a:ext cx="1613780" cy="12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7778268D-ADEA-4458-8103-5005CD904D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580" y="4146628"/>
            <a:ext cx="1613780" cy="121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FDCA4471-96EA-44FC-808E-EFAFE85AE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5505" y="2253098"/>
            <a:ext cx="1611351" cy="12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4960CD90-E8F6-40B3-AB9B-C5D1A28A3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0342" y="4152199"/>
            <a:ext cx="1589095" cy="12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F7A4FAA3-4863-441C-80DA-B5619833A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8826" y="4164913"/>
            <a:ext cx="1584709" cy="120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7624223-E849-4DB1-9AD5-9D071F2C7BF0}"/>
              </a:ext>
            </a:extLst>
          </p:cNvPr>
          <p:cNvSpPr/>
          <p:nvPr/>
        </p:nvSpPr>
        <p:spPr>
          <a:xfrm>
            <a:off x="754764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F4B238F-2B1C-43E7-A749-E97DF128C2DC}"/>
              </a:ext>
            </a:extLst>
          </p:cNvPr>
          <p:cNvSpPr/>
          <p:nvPr/>
        </p:nvSpPr>
        <p:spPr>
          <a:xfrm>
            <a:off x="2710599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06F98C92-C18D-41E3-BA08-21B97E33F179}"/>
              </a:ext>
            </a:extLst>
          </p:cNvPr>
          <p:cNvSpPr/>
          <p:nvPr/>
        </p:nvSpPr>
        <p:spPr>
          <a:xfrm>
            <a:off x="4672374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E93E0E18-709F-44B6-8B40-C06F35304905}"/>
              </a:ext>
            </a:extLst>
          </p:cNvPr>
          <p:cNvSpPr/>
          <p:nvPr/>
        </p:nvSpPr>
        <p:spPr>
          <a:xfrm>
            <a:off x="6627475" y="3558379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EDC9029-218C-487B-8674-BDCD6958A85A}"/>
              </a:ext>
            </a:extLst>
          </p:cNvPr>
          <p:cNvSpPr/>
          <p:nvPr/>
        </p:nvSpPr>
        <p:spPr>
          <a:xfrm>
            <a:off x="754764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37C7C49-1C46-4CF1-8538-2D2C12794024}"/>
              </a:ext>
            </a:extLst>
          </p:cNvPr>
          <p:cNvSpPr/>
          <p:nvPr/>
        </p:nvSpPr>
        <p:spPr>
          <a:xfrm>
            <a:off x="2710599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C46062E-CAE6-4DCF-BEED-2413278B0104}"/>
              </a:ext>
            </a:extLst>
          </p:cNvPr>
          <p:cNvSpPr/>
          <p:nvPr/>
        </p:nvSpPr>
        <p:spPr>
          <a:xfrm>
            <a:off x="4672374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6BA8C013-BB7C-42DD-BFF7-565AA5B91E30}"/>
              </a:ext>
            </a:extLst>
          </p:cNvPr>
          <p:cNvSpPr/>
          <p:nvPr/>
        </p:nvSpPr>
        <p:spPr>
          <a:xfrm>
            <a:off x="6627475" y="5460064"/>
            <a:ext cx="1727412" cy="28067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42BE83C-2962-4267-8ECB-2DA8C6176844}"/>
              </a:ext>
            </a:extLst>
          </p:cNvPr>
          <p:cNvSpPr/>
          <p:nvPr/>
        </p:nvSpPr>
        <p:spPr>
          <a:xfrm>
            <a:off x="672841" y="1254208"/>
            <a:ext cx="3222413" cy="379852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63884C2-1193-4BBE-8933-23028E66E043}"/>
              </a:ext>
            </a:extLst>
          </p:cNvPr>
          <p:cNvSpPr/>
          <p:nvPr/>
        </p:nvSpPr>
        <p:spPr>
          <a:xfrm>
            <a:off x="672841" y="1037318"/>
            <a:ext cx="1523946" cy="253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A1EB4F5-B7B9-40B0-B4BC-AE4B8D4AC017}"/>
              </a:ext>
            </a:extLst>
          </p:cNvPr>
          <p:cNvSpPr/>
          <p:nvPr/>
        </p:nvSpPr>
        <p:spPr>
          <a:xfrm>
            <a:off x="6520553" y="1398986"/>
            <a:ext cx="1867871" cy="20258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99658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창업_여행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2A7A8F"/>
      </a:accent1>
      <a:accent2>
        <a:srgbClr val="7ABCC4"/>
      </a:accent2>
      <a:accent3>
        <a:srgbClr val="D9AB4C"/>
      </a:accent3>
      <a:accent4>
        <a:srgbClr val="D25518"/>
      </a:accent4>
      <a:accent5>
        <a:srgbClr val="00AAD9"/>
      </a:accent5>
      <a:accent6>
        <a:srgbClr val="C2CBCE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1807</TotalTime>
  <Words>346</Words>
  <Application>Microsoft Office PowerPoint</Application>
  <PresentationFormat>화면 슬라이드 쇼(4:3)</PresentationFormat>
  <Paragraphs>79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표준작성법_사업계획서_창업(여행업)</dc:title>
  <dc:creator>㈜ 인비닷컴</dc:creator>
  <dc:description>무단 복제 배포시 법적 불이익을 받을 수 있습니다.</dc:description>
  <cp:lastModifiedBy>pro</cp:lastModifiedBy>
  <cp:revision>426</cp:revision>
  <dcterms:created xsi:type="dcterms:W3CDTF">2013-09-25T11:58:39Z</dcterms:created>
  <dcterms:modified xsi:type="dcterms:W3CDTF">2019-05-03T05:25:17Z</dcterms:modified>
  <cp:category>본 문서의 저작권은 비즈폼에 있습니다.</cp:category>
</cp:coreProperties>
</file>